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notesMasterIdLst>
    <p:notesMasterId r:id="rId17"/>
  </p:notesMasterIdLst>
  <p:handoutMasterIdLst>
    <p:handoutMasterId r:id="rId18"/>
  </p:handoutMasterIdLst>
  <p:sldIdLst>
    <p:sldId id="256" r:id="rId2"/>
    <p:sldId id="302" r:id="rId3"/>
    <p:sldId id="297" r:id="rId4"/>
    <p:sldId id="270" r:id="rId5"/>
    <p:sldId id="284" r:id="rId6"/>
    <p:sldId id="303" r:id="rId7"/>
    <p:sldId id="286" r:id="rId8"/>
    <p:sldId id="304" r:id="rId9"/>
    <p:sldId id="288" r:id="rId10"/>
    <p:sldId id="289" r:id="rId11"/>
    <p:sldId id="290" r:id="rId12"/>
    <p:sldId id="291" r:id="rId13"/>
    <p:sldId id="292" r:id="rId14"/>
    <p:sldId id="293" r:id="rId15"/>
    <p:sldId id="305" r:id="rId16"/>
  </p:sldIdLst>
  <p:sldSz cx="9144000" cy="6858000" type="screen4x3"/>
  <p:notesSz cx="9144000" cy="6858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476" autoAdjust="0"/>
    <p:restoredTop sz="63494" autoAdjust="0"/>
  </p:normalViewPr>
  <p:slideViewPr>
    <p:cSldViewPr>
      <p:cViewPr>
        <p:scale>
          <a:sx n="42" d="100"/>
          <a:sy n="42" d="100"/>
        </p:scale>
        <p:origin x="-2462" y="-10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32BE10-F016-454F-9BCE-F0A67F89546C}" type="datetimeFigureOut">
              <a:rPr kumimoji="1" lang="ja-JP" altLang="en-US" smtClean="0"/>
              <a:pPr/>
              <a:t>2014/10/22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E5708C-F0C6-47BF-98EA-D3A0B3034986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15DE04-541B-47F7-9523-53AA822F2861}" type="datetimeFigureOut">
              <a:rPr kumimoji="1" lang="ja-JP" altLang="en-US" smtClean="0"/>
              <a:pPr/>
              <a:t>2014/10/22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CC801B-2DCB-4A08-9008-FDFF02DE55A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kumimoji="1" lang="en-US" altLang="ja-JP" dirty="0" smtClean="0"/>
              <a:t>Fruit Basket Turnover</a:t>
            </a:r>
          </a:p>
          <a:p>
            <a:endParaRPr kumimoji="1" lang="en-US" altLang="ja-JP" dirty="0" smtClean="0"/>
          </a:p>
          <a:p>
            <a:r>
              <a:rPr kumimoji="1" lang="ja-JP" altLang="en-US" dirty="0" smtClean="0"/>
              <a:t>関係代名詞は　フルーツバスケットで導入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kumimoji="1" lang="en-US" altLang="ja-JP" dirty="0" smtClean="0"/>
              <a:t>Anyone who has a cat</a:t>
            </a:r>
            <a:r>
              <a:rPr kumimoji="1" lang="ja-JP" altLang="en-US" dirty="0" smtClean="0"/>
              <a:t>など</a:t>
            </a:r>
            <a:endParaRPr kumimoji="1" lang="en-US" altLang="ja-JP" dirty="0" smtClean="0"/>
          </a:p>
          <a:p>
            <a:r>
              <a:rPr kumimoji="1" lang="en-US" altLang="ja-JP" dirty="0" smtClean="0"/>
              <a:t>Anyone who plays—</a:t>
            </a:r>
          </a:p>
          <a:p>
            <a:r>
              <a:rPr kumimoji="1" lang="en-US" altLang="ja-JP" dirty="0" smtClean="0"/>
              <a:t>Anyone who knows—</a:t>
            </a:r>
          </a:p>
          <a:p>
            <a:r>
              <a:rPr kumimoji="1" lang="en-US" altLang="ja-JP" dirty="0" smtClean="0"/>
              <a:t>Anyone who can –</a:t>
            </a:r>
          </a:p>
          <a:p>
            <a:r>
              <a:rPr kumimoji="1" lang="en-US" altLang="ja-JP" dirty="0" smtClean="0"/>
              <a:t>Anyone</a:t>
            </a:r>
            <a:r>
              <a:rPr kumimoji="1" lang="en-US" altLang="ja-JP" baseline="0" dirty="0" smtClean="0"/>
              <a:t> who speaks—</a:t>
            </a:r>
          </a:p>
          <a:p>
            <a:r>
              <a:rPr kumimoji="1" lang="en-US" altLang="ja-JP" baseline="0" dirty="0" smtClean="0"/>
              <a:t>Anyone who has –</a:t>
            </a:r>
          </a:p>
          <a:p>
            <a:r>
              <a:rPr kumimoji="1" lang="en-US" altLang="ja-JP" baseline="0" dirty="0" smtClean="0"/>
              <a:t>Anyone who likes –</a:t>
            </a:r>
          </a:p>
          <a:p>
            <a:r>
              <a:rPr kumimoji="1" lang="en-US" altLang="ja-JP" baseline="0" dirty="0" smtClean="0"/>
              <a:t>Anyone who doesn’t –</a:t>
            </a:r>
          </a:p>
          <a:p>
            <a:endParaRPr kumimoji="1" lang="en-US" altLang="ja-JP" baseline="0" dirty="0" smtClean="0"/>
          </a:p>
          <a:p>
            <a:r>
              <a:rPr kumimoji="1" lang="ja-JP" altLang="en-US" baseline="0" dirty="0" smtClean="0"/>
              <a:t>始めは教師が言う。黒板に簡単なものを書いておいて、</a:t>
            </a:r>
            <a:endParaRPr kumimoji="1" lang="en-US" altLang="ja-JP" baseline="0" dirty="0" smtClean="0"/>
          </a:p>
          <a:p>
            <a:r>
              <a:rPr kumimoji="1" lang="ja-JP" altLang="en-US" baseline="0" dirty="0" smtClean="0"/>
              <a:t>慣れてきたら、鬼になっている生徒に言わせる。</a:t>
            </a:r>
            <a:endParaRPr kumimoji="1" lang="en-US" altLang="ja-JP" baseline="0" dirty="0" smtClean="0"/>
          </a:p>
          <a:p>
            <a:r>
              <a:rPr kumimoji="1" lang="ja-JP" altLang="en-US" baseline="0" dirty="0" smtClean="0"/>
              <a:t>ゲーム後にパワーポイントで説明</a:t>
            </a:r>
            <a:endParaRPr kumimoji="1" lang="en-US" altLang="ja-JP" baseline="0" dirty="0" smtClean="0"/>
          </a:p>
          <a:p>
            <a:endParaRPr kumimoji="1" lang="en-US" altLang="ja-JP" baseline="0" dirty="0" smtClean="0"/>
          </a:p>
          <a:p>
            <a:r>
              <a:rPr kumimoji="1" lang="en-US" altLang="ja-JP" dirty="0" smtClean="0"/>
              <a:t>1. Move desks back. (or to the walls and windows.)</a:t>
            </a:r>
          </a:p>
          <a:p>
            <a:r>
              <a:rPr kumimoji="1" lang="en-US" altLang="ja-JP" dirty="0" smtClean="0"/>
              <a:t>2. Make a big circle.</a:t>
            </a:r>
          </a:p>
          <a:p>
            <a:r>
              <a:rPr kumimoji="1" lang="en-US" altLang="ja-JP" dirty="0" smtClean="0"/>
              <a:t>3. The number of chairs is one fewer than the number of participants</a:t>
            </a:r>
          </a:p>
          <a:p>
            <a:r>
              <a:rPr kumimoji="1" lang="en-US" altLang="ja-JP" dirty="0" smtClean="0"/>
              <a:t>4. First, one student(or I ) stand in the center and say,” Move, anyone who has</a:t>
            </a:r>
            <a:r>
              <a:rPr kumimoji="1" lang="en-US" altLang="ja-JP" baseline="0" dirty="0" smtClean="0"/>
              <a:t> a cat</a:t>
            </a:r>
            <a:r>
              <a:rPr kumimoji="1" lang="en-US" altLang="ja-JP" dirty="0" smtClean="0"/>
              <a:t>.”</a:t>
            </a:r>
          </a:p>
          <a:p>
            <a:r>
              <a:rPr kumimoji="1" lang="en-US" altLang="ja-JP" dirty="0" smtClean="0"/>
              <a:t>5. The person who fits the description moves to another chair.</a:t>
            </a:r>
          </a:p>
          <a:p>
            <a:r>
              <a:rPr kumimoji="1" lang="en-US" altLang="ja-JP" dirty="0" smtClean="0"/>
              <a:t>6. Because the chairs are one short, a person is without a chair.</a:t>
            </a:r>
          </a:p>
          <a:p>
            <a:r>
              <a:rPr kumimoji="1" lang="en-US" altLang="ja-JP" dirty="0" smtClean="0"/>
              <a:t>7. The person who lost a seat stands in the center, say, ”Move,</a:t>
            </a:r>
            <a:r>
              <a:rPr kumimoji="1" lang="en-US" altLang="ja-JP" baseline="0" dirty="0" smtClean="0"/>
              <a:t> anyone who</a:t>
            </a:r>
            <a:r>
              <a:rPr kumimoji="1" lang="ja-JP" altLang="en-US" baseline="0" dirty="0" smtClean="0"/>
              <a:t>～</a:t>
            </a:r>
            <a:r>
              <a:rPr kumimoji="1" lang="en-US" altLang="ja-JP" baseline="0" dirty="0" smtClean="0"/>
              <a:t>” </a:t>
            </a:r>
            <a:r>
              <a:rPr kumimoji="1" lang="en-US" altLang="ja-JP" dirty="0" smtClean="0"/>
              <a:t>.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CC801B-2DCB-4A08-9008-FDFF02DE55AE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CC801B-2DCB-4A08-9008-FDFF02DE55AE}" type="slidenum">
              <a:rPr kumimoji="1" lang="ja-JP" altLang="en-US" smtClean="0"/>
              <a:pPr/>
              <a:t>3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CC801B-2DCB-4A08-9008-FDFF02DE55AE}" type="slidenum">
              <a:rPr kumimoji="1" lang="ja-JP" altLang="en-US" smtClean="0"/>
              <a:pPr/>
              <a:t>6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CC801B-2DCB-4A08-9008-FDFF02DE55AE}" type="slidenum">
              <a:rPr kumimoji="1" lang="ja-JP" altLang="en-US" smtClean="0"/>
              <a:pPr/>
              <a:t>8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2014/10/22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2014/10/22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2014/10/22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2014/10/22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2014/10/22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2014/10/22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2014/10/22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2014/10/22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2014/10/22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2014/10/22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2014/10/22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052BE6-E0A3-4FE0-AD84-5B377B17EA46}" type="datetimeFigureOut">
              <a:rPr kumimoji="1" lang="ja-JP" altLang="en-US" smtClean="0"/>
              <a:pPr/>
              <a:t>2014/10/22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E2A621-95A8-4295-A338-19B23280BC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3568" y="3645024"/>
            <a:ext cx="7772400" cy="1470025"/>
          </a:xfrm>
        </p:spPr>
        <p:txBody>
          <a:bodyPr>
            <a:noAutofit/>
          </a:bodyPr>
          <a:lstStyle/>
          <a:p>
            <a:pPr algn="ctr"/>
            <a:r>
              <a:rPr kumimoji="1" lang="ja-JP" altLang="en-US" sz="6600" dirty="0" smtClean="0">
                <a:latin typeface="+mn-ea"/>
                <a:ea typeface="+mn-ea"/>
              </a:rPr>
              <a:t>関係代名詞</a:t>
            </a:r>
            <a:endParaRPr kumimoji="1" lang="ja-JP" altLang="en-US" sz="6600" dirty="0">
              <a:latin typeface="+mn-ea"/>
              <a:ea typeface="+mn-ea"/>
            </a:endParaRPr>
          </a:p>
        </p:txBody>
      </p:sp>
      <p:grpSp>
        <p:nvGrpSpPr>
          <p:cNvPr id="153" name="グループ化 152"/>
          <p:cNvGrpSpPr/>
          <p:nvPr/>
        </p:nvGrpSpPr>
        <p:grpSpPr>
          <a:xfrm>
            <a:off x="5003800" y="144463"/>
            <a:ext cx="3895725" cy="3068637"/>
            <a:chOff x="5003800" y="144463"/>
            <a:chExt cx="3895725" cy="3068637"/>
          </a:xfrm>
        </p:grpSpPr>
        <p:sp>
          <p:nvSpPr>
            <p:cNvPr id="1027" name="AutoShape 3"/>
            <p:cNvSpPr>
              <a:spLocks noChangeAspect="1" noChangeArrowheads="1" noTextEdit="1"/>
            </p:cNvSpPr>
            <p:nvPr/>
          </p:nvSpPr>
          <p:spPr bwMode="auto">
            <a:xfrm>
              <a:off x="5003800" y="144463"/>
              <a:ext cx="3895725" cy="30686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29" name="Freeform 5"/>
            <p:cNvSpPr>
              <a:spLocks/>
            </p:cNvSpPr>
            <p:nvPr/>
          </p:nvSpPr>
          <p:spPr bwMode="auto">
            <a:xfrm>
              <a:off x="8353425" y="2641600"/>
              <a:ext cx="142875" cy="379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80" y="461"/>
                </a:cxn>
                <a:cxn ang="0">
                  <a:pos x="85" y="4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80" h="478">
                  <a:moveTo>
                    <a:pt x="0" y="0"/>
                  </a:moveTo>
                  <a:lnTo>
                    <a:pt x="180" y="461"/>
                  </a:lnTo>
                  <a:lnTo>
                    <a:pt x="85" y="4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E6B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0" name="Freeform 6"/>
            <p:cNvSpPr>
              <a:spLocks/>
            </p:cNvSpPr>
            <p:nvPr/>
          </p:nvSpPr>
          <p:spPr bwMode="auto">
            <a:xfrm>
              <a:off x="6472238" y="519113"/>
              <a:ext cx="312738" cy="287337"/>
            </a:xfrm>
            <a:custGeom>
              <a:avLst/>
              <a:gdLst/>
              <a:ahLst/>
              <a:cxnLst>
                <a:cxn ang="0">
                  <a:pos x="66" y="20"/>
                </a:cxn>
                <a:cxn ang="0">
                  <a:pos x="47" y="37"/>
                </a:cxn>
                <a:cxn ang="0">
                  <a:pos x="30" y="57"/>
                </a:cxn>
                <a:cxn ang="0">
                  <a:pos x="18" y="78"/>
                </a:cxn>
                <a:cxn ang="0">
                  <a:pos x="10" y="95"/>
                </a:cxn>
                <a:cxn ang="0">
                  <a:pos x="3" y="113"/>
                </a:cxn>
                <a:cxn ang="0">
                  <a:pos x="0" y="133"/>
                </a:cxn>
                <a:cxn ang="0">
                  <a:pos x="0" y="157"/>
                </a:cxn>
                <a:cxn ang="0">
                  <a:pos x="0" y="184"/>
                </a:cxn>
                <a:cxn ang="0">
                  <a:pos x="3" y="213"/>
                </a:cxn>
                <a:cxn ang="0">
                  <a:pos x="8" y="235"/>
                </a:cxn>
                <a:cxn ang="0">
                  <a:pos x="13" y="254"/>
                </a:cxn>
                <a:cxn ang="0">
                  <a:pos x="23" y="277"/>
                </a:cxn>
                <a:cxn ang="0">
                  <a:pos x="40" y="305"/>
                </a:cxn>
                <a:cxn ang="0">
                  <a:pos x="64" y="327"/>
                </a:cxn>
                <a:cxn ang="0">
                  <a:pos x="93" y="344"/>
                </a:cxn>
                <a:cxn ang="0">
                  <a:pos x="123" y="354"/>
                </a:cxn>
                <a:cxn ang="0">
                  <a:pos x="157" y="359"/>
                </a:cxn>
                <a:cxn ang="0">
                  <a:pos x="191" y="359"/>
                </a:cxn>
                <a:cxn ang="0">
                  <a:pos x="217" y="355"/>
                </a:cxn>
                <a:cxn ang="0">
                  <a:pos x="235" y="352"/>
                </a:cxn>
                <a:cxn ang="0">
                  <a:pos x="261" y="345"/>
                </a:cxn>
                <a:cxn ang="0">
                  <a:pos x="291" y="332"/>
                </a:cxn>
                <a:cxn ang="0">
                  <a:pos x="322" y="316"/>
                </a:cxn>
                <a:cxn ang="0">
                  <a:pos x="349" y="296"/>
                </a:cxn>
                <a:cxn ang="0">
                  <a:pos x="369" y="274"/>
                </a:cxn>
                <a:cxn ang="0">
                  <a:pos x="383" y="249"/>
                </a:cxn>
                <a:cxn ang="0">
                  <a:pos x="391" y="220"/>
                </a:cxn>
                <a:cxn ang="0">
                  <a:pos x="391" y="191"/>
                </a:cxn>
                <a:cxn ang="0">
                  <a:pos x="383" y="159"/>
                </a:cxn>
                <a:cxn ang="0">
                  <a:pos x="374" y="132"/>
                </a:cxn>
                <a:cxn ang="0">
                  <a:pos x="364" y="106"/>
                </a:cxn>
                <a:cxn ang="0">
                  <a:pos x="354" y="86"/>
                </a:cxn>
                <a:cxn ang="0">
                  <a:pos x="344" y="69"/>
                </a:cxn>
                <a:cxn ang="0">
                  <a:pos x="334" y="54"/>
                </a:cxn>
                <a:cxn ang="0">
                  <a:pos x="318" y="37"/>
                </a:cxn>
                <a:cxn ang="0">
                  <a:pos x="295" y="23"/>
                </a:cxn>
                <a:cxn ang="0">
                  <a:pos x="271" y="15"/>
                </a:cxn>
                <a:cxn ang="0">
                  <a:pos x="247" y="10"/>
                </a:cxn>
                <a:cxn ang="0">
                  <a:pos x="222" y="6"/>
                </a:cxn>
                <a:cxn ang="0">
                  <a:pos x="195" y="1"/>
                </a:cxn>
                <a:cxn ang="0">
                  <a:pos x="167" y="0"/>
                </a:cxn>
                <a:cxn ang="0">
                  <a:pos x="142" y="1"/>
                </a:cxn>
                <a:cxn ang="0">
                  <a:pos x="122" y="1"/>
                </a:cxn>
                <a:cxn ang="0">
                  <a:pos x="103" y="5"/>
                </a:cxn>
                <a:cxn ang="0">
                  <a:pos x="88" y="10"/>
                </a:cxn>
                <a:cxn ang="0">
                  <a:pos x="74" y="15"/>
                </a:cxn>
                <a:cxn ang="0">
                  <a:pos x="73" y="18"/>
                </a:cxn>
              </a:cxnLst>
              <a:rect l="0" t="0" r="r" b="b"/>
              <a:pathLst>
                <a:path w="393" h="361">
                  <a:moveTo>
                    <a:pt x="73" y="18"/>
                  </a:moveTo>
                  <a:lnTo>
                    <a:pt x="66" y="20"/>
                  </a:lnTo>
                  <a:lnTo>
                    <a:pt x="56" y="30"/>
                  </a:lnTo>
                  <a:lnTo>
                    <a:pt x="47" y="37"/>
                  </a:lnTo>
                  <a:lnTo>
                    <a:pt x="39" y="45"/>
                  </a:lnTo>
                  <a:lnTo>
                    <a:pt x="30" y="57"/>
                  </a:lnTo>
                  <a:lnTo>
                    <a:pt x="23" y="71"/>
                  </a:lnTo>
                  <a:lnTo>
                    <a:pt x="18" y="78"/>
                  </a:lnTo>
                  <a:lnTo>
                    <a:pt x="13" y="86"/>
                  </a:lnTo>
                  <a:lnTo>
                    <a:pt x="10" y="95"/>
                  </a:lnTo>
                  <a:lnTo>
                    <a:pt x="8" y="103"/>
                  </a:lnTo>
                  <a:lnTo>
                    <a:pt x="3" y="113"/>
                  </a:lnTo>
                  <a:lnTo>
                    <a:pt x="1" y="123"/>
                  </a:lnTo>
                  <a:lnTo>
                    <a:pt x="0" y="133"/>
                  </a:lnTo>
                  <a:lnTo>
                    <a:pt x="0" y="147"/>
                  </a:lnTo>
                  <a:lnTo>
                    <a:pt x="0" y="157"/>
                  </a:lnTo>
                  <a:lnTo>
                    <a:pt x="0" y="169"/>
                  </a:lnTo>
                  <a:lnTo>
                    <a:pt x="0" y="184"/>
                  </a:lnTo>
                  <a:lnTo>
                    <a:pt x="1" y="200"/>
                  </a:lnTo>
                  <a:lnTo>
                    <a:pt x="3" y="213"/>
                  </a:lnTo>
                  <a:lnTo>
                    <a:pt x="6" y="228"/>
                  </a:lnTo>
                  <a:lnTo>
                    <a:pt x="8" y="235"/>
                  </a:lnTo>
                  <a:lnTo>
                    <a:pt x="12" y="244"/>
                  </a:lnTo>
                  <a:lnTo>
                    <a:pt x="13" y="254"/>
                  </a:lnTo>
                  <a:lnTo>
                    <a:pt x="18" y="264"/>
                  </a:lnTo>
                  <a:lnTo>
                    <a:pt x="23" y="277"/>
                  </a:lnTo>
                  <a:lnTo>
                    <a:pt x="32" y="293"/>
                  </a:lnTo>
                  <a:lnTo>
                    <a:pt x="40" y="305"/>
                  </a:lnTo>
                  <a:lnTo>
                    <a:pt x="52" y="318"/>
                  </a:lnTo>
                  <a:lnTo>
                    <a:pt x="64" y="327"/>
                  </a:lnTo>
                  <a:lnTo>
                    <a:pt x="78" y="335"/>
                  </a:lnTo>
                  <a:lnTo>
                    <a:pt x="93" y="344"/>
                  </a:lnTo>
                  <a:lnTo>
                    <a:pt x="108" y="350"/>
                  </a:lnTo>
                  <a:lnTo>
                    <a:pt x="123" y="354"/>
                  </a:lnTo>
                  <a:lnTo>
                    <a:pt x="140" y="357"/>
                  </a:lnTo>
                  <a:lnTo>
                    <a:pt x="157" y="359"/>
                  </a:lnTo>
                  <a:lnTo>
                    <a:pt x="174" y="361"/>
                  </a:lnTo>
                  <a:lnTo>
                    <a:pt x="191" y="359"/>
                  </a:lnTo>
                  <a:lnTo>
                    <a:pt x="208" y="357"/>
                  </a:lnTo>
                  <a:lnTo>
                    <a:pt x="217" y="355"/>
                  </a:lnTo>
                  <a:lnTo>
                    <a:pt x="225" y="354"/>
                  </a:lnTo>
                  <a:lnTo>
                    <a:pt x="235" y="352"/>
                  </a:lnTo>
                  <a:lnTo>
                    <a:pt x="245" y="352"/>
                  </a:lnTo>
                  <a:lnTo>
                    <a:pt x="261" y="345"/>
                  </a:lnTo>
                  <a:lnTo>
                    <a:pt x="278" y="340"/>
                  </a:lnTo>
                  <a:lnTo>
                    <a:pt x="291" y="332"/>
                  </a:lnTo>
                  <a:lnTo>
                    <a:pt x="308" y="327"/>
                  </a:lnTo>
                  <a:lnTo>
                    <a:pt x="322" y="316"/>
                  </a:lnTo>
                  <a:lnTo>
                    <a:pt x="337" y="306"/>
                  </a:lnTo>
                  <a:lnTo>
                    <a:pt x="349" y="296"/>
                  </a:lnTo>
                  <a:lnTo>
                    <a:pt x="361" y="288"/>
                  </a:lnTo>
                  <a:lnTo>
                    <a:pt x="369" y="274"/>
                  </a:lnTo>
                  <a:lnTo>
                    <a:pt x="378" y="262"/>
                  </a:lnTo>
                  <a:lnTo>
                    <a:pt x="383" y="249"/>
                  </a:lnTo>
                  <a:lnTo>
                    <a:pt x="389" y="235"/>
                  </a:lnTo>
                  <a:lnTo>
                    <a:pt x="391" y="220"/>
                  </a:lnTo>
                  <a:lnTo>
                    <a:pt x="393" y="205"/>
                  </a:lnTo>
                  <a:lnTo>
                    <a:pt x="391" y="191"/>
                  </a:lnTo>
                  <a:lnTo>
                    <a:pt x="389" y="176"/>
                  </a:lnTo>
                  <a:lnTo>
                    <a:pt x="383" y="159"/>
                  </a:lnTo>
                  <a:lnTo>
                    <a:pt x="379" y="145"/>
                  </a:lnTo>
                  <a:lnTo>
                    <a:pt x="374" y="132"/>
                  </a:lnTo>
                  <a:lnTo>
                    <a:pt x="369" y="120"/>
                  </a:lnTo>
                  <a:lnTo>
                    <a:pt x="364" y="106"/>
                  </a:lnTo>
                  <a:lnTo>
                    <a:pt x="359" y="96"/>
                  </a:lnTo>
                  <a:lnTo>
                    <a:pt x="354" y="86"/>
                  </a:lnTo>
                  <a:lnTo>
                    <a:pt x="350" y="78"/>
                  </a:lnTo>
                  <a:lnTo>
                    <a:pt x="344" y="69"/>
                  </a:lnTo>
                  <a:lnTo>
                    <a:pt x="339" y="62"/>
                  </a:lnTo>
                  <a:lnTo>
                    <a:pt x="334" y="54"/>
                  </a:lnTo>
                  <a:lnTo>
                    <a:pt x="328" y="49"/>
                  </a:lnTo>
                  <a:lnTo>
                    <a:pt x="318" y="37"/>
                  </a:lnTo>
                  <a:lnTo>
                    <a:pt x="308" y="32"/>
                  </a:lnTo>
                  <a:lnTo>
                    <a:pt x="295" y="23"/>
                  </a:lnTo>
                  <a:lnTo>
                    <a:pt x="284" y="20"/>
                  </a:lnTo>
                  <a:lnTo>
                    <a:pt x="271" y="15"/>
                  </a:lnTo>
                  <a:lnTo>
                    <a:pt x="259" y="13"/>
                  </a:lnTo>
                  <a:lnTo>
                    <a:pt x="247" y="10"/>
                  </a:lnTo>
                  <a:lnTo>
                    <a:pt x="234" y="8"/>
                  </a:lnTo>
                  <a:lnTo>
                    <a:pt x="222" y="6"/>
                  </a:lnTo>
                  <a:lnTo>
                    <a:pt x="210" y="5"/>
                  </a:lnTo>
                  <a:lnTo>
                    <a:pt x="195" y="1"/>
                  </a:lnTo>
                  <a:lnTo>
                    <a:pt x="181" y="1"/>
                  </a:lnTo>
                  <a:lnTo>
                    <a:pt x="167" y="0"/>
                  </a:lnTo>
                  <a:lnTo>
                    <a:pt x="157" y="1"/>
                  </a:lnTo>
                  <a:lnTo>
                    <a:pt x="142" y="1"/>
                  </a:lnTo>
                  <a:lnTo>
                    <a:pt x="132" y="1"/>
                  </a:lnTo>
                  <a:lnTo>
                    <a:pt x="122" y="1"/>
                  </a:lnTo>
                  <a:lnTo>
                    <a:pt x="113" y="5"/>
                  </a:lnTo>
                  <a:lnTo>
                    <a:pt x="103" y="5"/>
                  </a:lnTo>
                  <a:lnTo>
                    <a:pt x="95" y="8"/>
                  </a:lnTo>
                  <a:lnTo>
                    <a:pt x="88" y="10"/>
                  </a:lnTo>
                  <a:lnTo>
                    <a:pt x="83" y="13"/>
                  </a:lnTo>
                  <a:lnTo>
                    <a:pt x="74" y="15"/>
                  </a:lnTo>
                  <a:lnTo>
                    <a:pt x="73" y="18"/>
                  </a:lnTo>
                  <a:lnTo>
                    <a:pt x="73" y="18"/>
                  </a:lnTo>
                  <a:close/>
                </a:path>
              </a:pathLst>
            </a:custGeom>
            <a:solidFill>
              <a:srgbClr val="D4FFF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1" name="Freeform 7"/>
            <p:cNvSpPr>
              <a:spLocks/>
            </p:cNvSpPr>
            <p:nvPr/>
          </p:nvSpPr>
          <p:spPr bwMode="auto">
            <a:xfrm>
              <a:off x="8378825" y="2011363"/>
              <a:ext cx="327025" cy="306387"/>
            </a:xfrm>
            <a:custGeom>
              <a:avLst/>
              <a:gdLst/>
              <a:ahLst/>
              <a:cxnLst>
                <a:cxn ang="0">
                  <a:pos x="136" y="2"/>
                </a:cxn>
                <a:cxn ang="0">
                  <a:pos x="119" y="7"/>
                </a:cxn>
                <a:cxn ang="0">
                  <a:pos x="95" y="19"/>
                </a:cxn>
                <a:cxn ang="0">
                  <a:pos x="75" y="34"/>
                </a:cxn>
                <a:cxn ang="0">
                  <a:pos x="59" y="46"/>
                </a:cxn>
                <a:cxn ang="0">
                  <a:pos x="46" y="61"/>
                </a:cxn>
                <a:cxn ang="0">
                  <a:pos x="31" y="80"/>
                </a:cxn>
                <a:cxn ang="0">
                  <a:pos x="19" y="99"/>
                </a:cxn>
                <a:cxn ang="0">
                  <a:pos x="10" y="119"/>
                </a:cxn>
                <a:cxn ang="0">
                  <a:pos x="2" y="144"/>
                </a:cxn>
                <a:cxn ang="0">
                  <a:pos x="0" y="172"/>
                </a:cxn>
                <a:cxn ang="0">
                  <a:pos x="0" y="202"/>
                </a:cxn>
                <a:cxn ang="0">
                  <a:pos x="5" y="226"/>
                </a:cxn>
                <a:cxn ang="0">
                  <a:pos x="10" y="243"/>
                </a:cxn>
                <a:cxn ang="0">
                  <a:pos x="19" y="270"/>
                </a:cxn>
                <a:cxn ang="0">
                  <a:pos x="34" y="299"/>
                </a:cxn>
                <a:cxn ang="0">
                  <a:pos x="53" y="324"/>
                </a:cxn>
                <a:cxn ang="0">
                  <a:pos x="76" y="344"/>
                </a:cxn>
                <a:cxn ang="0">
                  <a:pos x="100" y="361"/>
                </a:cxn>
                <a:cxn ang="0">
                  <a:pos x="129" y="373"/>
                </a:cxn>
                <a:cxn ang="0">
                  <a:pos x="158" y="380"/>
                </a:cxn>
                <a:cxn ang="0">
                  <a:pos x="187" y="385"/>
                </a:cxn>
                <a:cxn ang="0">
                  <a:pos x="215" y="385"/>
                </a:cxn>
                <a:cxn ang="0">
                  <a:pos x="244" y="380"/>
                </a:cxn>
                <a:cxn ang="0">
                  <a:pos x="271" y="373"/>
                </a:cxn>
                <a:cxn ang="0">
                  <a:pos x="300" y="366"/>
                </a:cxn>
                <a:cxn ang="0">
                  <a:pos x="324" y="353"/>
                </a:cxn>
                <a:cxn ang="0">
                  <a:pos x="344" y="339"/>
                </a:cxn>
                <a:cxn ang="0">
                  <a:pos x="363" y="322"/>
                </a:cxn>
                <a:cxn ang="0">
                  <a:pos x="376" y="305"/>
                </a:cxn>
                <a:cxn ang="0">
                  <a:pos x="387" y="285"/>
                </a:cxn>
                <a:cxn ang="0">
                  <a:pos x="393" y="266"/>
                </a:cxn>
                <a:cxn ang="0">
                  <a:pos x="402" y="239"/>
                </a:cxn>
                <a:cxn ang="0">
                  <a:pos x="409" y="205"/>
                </a:cxn>
                <a:cxn ang="0">
                  <a:pos x="412" y="175"/>
                </a:cxn>
                <a:cxn ang="0">
                  <a:pos x="409" y="144"/>
                </a:cxn>
                <a:cxn ang="0">
                  <a:pos x="398" y="117"/>
                </a:cxn>
                <a:cxn ang="0">
                  <a:pos x="385" y="92"/>
                </a:cxn>
                <a:cxn ang="0">
                  <a:pos x="365" y="70"/>
                </a:cxn>
                <a:cxn ang="0">
                  <a:pos x="339" y="46"/>
                </a:cxn>
                <a:cxn ang="0">
                  <a:pos x="309" y="29"/>
                </a:cxn>
                <a:cxn ang="0">
                  <a:pos x="283" y="19"/>
                </a:cxn>
                <a:cxn ang="0">
                  <a:pos x="265" y="14"/>
                </a:cxn>
                <a:cxn ang="0">
                  <a:pos x="246" y="11"/>
                </a:cxn>
                <a:cxn ang="0">
                  <a:pos x="229" y="7"/>
                </a:cxn>
                <a:cxn ang="0">
                  <a:pos x="204" y="4"/>
                </a:cxn>
                <a:cxn ang="0">
                  <a:pos x="173" y="2"/>
                </a:cxn>
                <a:cxn ang="0">
                  <a:pos x="151" y="0"/>
                </a:cxn>
                <a:cxn ang="0">
                  <a:pos x="139" y="0"/>
                </a:cxn>
                <a:cxn ang="0">
                  <a:pos x="139" y="2"/>
                </a:cxn>
              </a:cxnLst>
              <a:rect l="0" t="0" r="r" b="b"/>
              <a:pathLst>
                <a:path w="412" h="387">
                  <a:moveTo>
                    <a:pt x="139" y="2"/>
                  </a:moveTo>
                  <a:lnTo>
                    <a:pt x="136" y="2"/>
                  </a:lnTo>
                  <a:lnTo>
                    <a:pt x="129" y="4"/>
                  </a:lnTo>
                  <a:lnTo>
                    <a:pt x="119" y="7"/>
                  </a:lnTo>
                  <a:lnTo>
                    <a:pt x="110" y="14"/>
                  </a:lnTo>
                  <a:lnTo>
                    <a:pt x="95" y="19"/>
                  </a:lnTo>
                  <a:lnTo>
                    <a:pt x="81" y="29"/>
                  </a:lnTo>
                  <a:lnTo>
                    <a:pt x="75" y="34"/>
                  </a:lnTo>
                  <a:lnTo>
                    <a:pt x="68" y="41"/>
                  </a:lnTo>
                  <a:lnTo>
                    <a:pt x="59" y="46"/>
                  </a:lnTo>
                  <a:lnTo>
                    <a:pt x="53" y="55"/>
                  </a:lnTo>
                  <a:lnTo>
                    <a:pt x="46" y="61"/>
                  </a:lnTo>
                  <a:lnTo>
                    <a:pt x="39" y="70"/>
                  </a:lnTo>
                  <a:lnTo>
                    <a:pt x="31" y="80"/>
                  </a:lnTo>
                  <a:lnTo>
                    <a:pt x="26" y="89"/>
                  </a:lnTo>
                  <a:lnTo>
                    <a:pt x="19" y="99"/>
                  </a:lnTo>
                  <a:lnTo>
                    <a:pt x="15" y="109"/>
                  </a:lnTo>
                  <a:lnTo>
                    <a:pt x="10" y="119"/>
                  </a:lnTo>
                  <a:lnTo>
                    <a:pt x="7" y="133"/>
                  </a:lnTo>
                  <a:lnTo>
                    <a:pt x="2" y="144"/>
                  </a:lnTo>
                  <a:lnTo>
                    <a:pt x="0" y="156"/>
                  </a:lnTo>
                  <a:lnTo>
                    <a:pt x="0" y="172"/>
                  </a:lnTo>
                  <a:lnTo>
                    <a:pt x="0" y="187"/>
                  </a:lnTo>
                  <a:lnTo>
                    <a:pt x="0" y="202"/>
                  </a:lnTo>
                  <a:lnTo>
                    <a:pt x="5" y="217"/>
                  </a:lnTo>
                  <a:lnTo>
                    <a:pt x="5" y="226"/>
                  </a:lnTo>
                  <a:lnTo>
                    <a:pt x="9" y="234"/>
                  </a:lnTo>
                  <a:lnTo>
                    <a:pt x="10" y="243"/>
                  </a:lnTo>
                  <a:lnTo>
                    <a:pt x="15" y="253"/>
                  </a:lnTo>
                  <a:lnTo>
                    <a:pt x="19" y="270"/>
                  </a:lnTo>
                  <a:lnTo>
                    <a:pt x="26" y="285"/>
                  </a:lnTo>
                  <a:lnTo>
                    <a:pt x="34" y="299"/>
                  </a:lnTo>
                  <a:lnTo>
                    <a:pt x="44" y="312"/>
                  </a:lnTo>
                  <a:lnTo>
                    <a:pt x="53" y="324"/>
                  </a:lnTo>
                  <a:lnTo>
                    <a:pt x="65" y="336"/>
                  </a:lnTo>
                  <a:lnTo>
                    <a:pt x="76" y="344"/>
                  </a:lnTo>
                  <a:lnTo>
                    <a:pt x="88" y="355"/>
                  </a:lnTo>
                  <a:lnTo>
                    <a:pt x="100" y="361"/>
                  </a:lnTo>
                  <a:lnTo>
                    <a:pt x="114" y="370"/>
                  </a:lnTo>
                  <a:lnTo>
                    <a:pt x="129" y="373"/>
                  </a:lnTo>
                  <a:lnTo>
                    <a:pt x="144" y="378"/>
                  </a:lnTo>
                  <a:lnTo>
                    <a:pt x="158" y="380"/>
                  </a:lnTo>
                  <a:lnTo>
                    <a:pt x="173" y="383"/>
                  </a:lnTo>
                  <a:lnTo>
                    <a:pt x="187" y="385"/>
                  </a:lnTo>
                  <a:lnTo>
                    <a:pt x="204" y="387"/>
                  </a:lnTo>
                  <a:lnTo>
                    <a:pt x="215" y="385"/>
                  </a:lnTo>
                  <a:lnTo>
                    <a:pt x="231" y="383"/>
                  </a:lnTo>
                  <a:lnTo>
                    <a:pt x="244" y="380"/>
                  </a:lnTo>
                  <a:lnTo>
                    <a:pt x="259" y="378"/>
                  </a:lnTo>
                  <a:lnTo>
                    <a:pt x="271" y="373"/>
                  </a:lnTo>
                  <a:lnTo>
                    <a:pt x="287" y="371"/>
                  </a:lnTo>
                  <a:lnTo>
                    <a:pt x="300" y="366"/>
                  </a:lnTo>
                  <a:lnTo>
                    <a:pt x="312" y="361"/>
                  </a:lnTo>
                  <a:lnTo>
                    <a:pt x="324" y="353"/>
                  </a:lnTo>
                  <a:lnTo>
                    <a:pt x="334" y="346"/>
                  </a:lnTo>
                  <a:lnTo>
                    <a:pt x="344" y="339"/>
                  </a:lnTo>
                  <a:lnTo>
                    <a:pt x="354" y="332"/>
                  </a:lnTo>
                  <a:lnTo>
                    <a:pt x="363" y="322"/>
                  </a:lnTo>
                  <a:lnTo>
                    <a:pt x="370" y="314"/>
                  </a:lnTo>
                  <a:lnTo>
                    <a:pt x="376" y="305"/>
                  </a:lnTo>
                  <a:lnTo>
                    <a:pt x="383" y="297"/>
                  </a:lnTo>
                  <a:lnTo>
                    <a:pt x="387" y="285"/>
                  </a:lnTo>
                  <a:lnTo>
                    <a:pt x="390" y="275"/>
                  </a:lnTo>
                  <a:lnTo>
                    <a:pt x="393" y="266"/>
                  </a:lnTo>
                  <a:lnTo>
                    <a:pt x="397" y="256"/>
                  </a:lnTo>
                  <a:lnTo>
                    <a:pt x="402" y="239"/>
                  </a:lnTo>
                  <a:lnTo>
                    <a:pt x="407" y="222"/>
                  </a:lnTo>
                  <a:lnTo>
                    <a:pt x="409" y="205"/>
                  </a:lnTo>
                  <a:lnTo>
                    <a:pt x="412" y="188"/>
                  </a:lnTo>
                  <a:lnTo>
                    <a:pt x="412" y="175"/>
                  </a:lnTo>
                  <a:lnTo>
                    <a:pt x="412" y="160"/>
                  </a:lnTo>
                  <a:lnTo>
                    <a:pt x="409" y="144"/>
                  </a:lnTo>
                  <a:lnTo>
                    <a:pt x="405" y="131"/>
                  </a:lnTo>
                  <a:lnTo>
                    <a:pt x="398" y="117"/>
                  </a:lnTo>
                  <a:lnTo>
                    <a:pt x="395" y="105"/>
                  </a:lnTo>
                  <a:lnTo>
                    <a:pt x="385" y="92"/>
                  </a:lnTo>
                  <a:lnTo>
                    <a:pt x="376" y="80"/>
                  </a:lnTo>
                  <a:lnTo>
                    <a:pt x="365" y="70"/>
                  </a:lnTo>
                  <a:lnTo>
                    <a:pt x="356" y="60"/>
                  </a:lnTo>
                  <a:lnTo>
                    <a:pt x="339" y="46"/>
                  </a:lnTo>
                  <a:lnTo>
                    <a:pt x="326" y="39"/>
                  </a:lnTo>
                  <a:lnTo>
                    <a:pt x="309" y="29"/>
                  </a:lnTo>
                  <a:lnTo>
                    <a:pt x="293" y="24"/>
                  </a:lnTo>
                  <a:lnTo>
                    <a:pt x="283" y="19"/>
                  </a:lnTo>
                  <a:lnTo>
                    <a:pt x="273" y="17"/>
                  </a:lnTo>
                  <a:lnTo>
                    <a:pt x="265" y="14"/>
                  </a:lnTo>
                  <a:lnTo>
                    <a:pt x="256" y="14"/>
                  </a:lnTo>
                  <a:lnTo>
                    <a:pt x="246" y="11"/>
                  </a:lnTo>
                  <a:lnTo>
                    <a:pt x="237" y="9"/>
                  </a:lnTo>
                  <a:lnTo>
                    <a:pt x="229" y="7"/>
                  </a:lnTo>
                  <a:lnTo>
                    <a:pt x="220" y="7"/>
                  </a:lnTo>
                  <a:lnTo>
                    <a:pt x="204" y="4"/>
                  </a:lnTo>
                  <a:lnTo>
                    <a:pt x="188" y="2"/>
                  </a:lnTo>
                  <a:lnTo>
                    <a:pt x="173" y="2"/>
                  </a:lnTo>
                  <a:lnTo>
                    <a:pt x="163" y="2"/>
                  </a:lnTo>
                  <a:lnTo>
                    <a:pt x="151" y="0"/>
                  </a:lnTo>
                  <a:lnTo>
                    <a:pt x="144" y="0"/>
                  </a:lnTo>
                  <a:lnTo>
                    <a:pt x="139" y="0"/>
                  </a:lnTo>
                  <a:lnTo>
                    <a:pt x="139" y="2"/>
                  </a:lnTo>
                  <a:lnTo>
                    <a:pt x="139" y="2"/>
                  </a:lnTo>
                  <a:close/>
                </a:path>
              </a:pathLst>
            </a:custGeom>
            <a:solidFill>
              <a:srgbClr val="D4FFF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2" name="Freeform 8"/>
            <p:cNvSpPr>
              <a:spLocks/>
            </p:cNvSpPr>
            <p:nvPr/>
          </p:nvSpPr>
          <p:spPr bwMode="auto">
            <a:xfrm>
              <a:off x="8351838" y="228600"/>
              <a:ext cx="341313" cy="315912"/>
            </a:xfrm>
            <a:custGeom>
              <a:avLst/>
              <a:gdLst/>
              <a:ahLst/>
              <a:cxnLst>
                <a:cxn ang="0">
                  <a:pos x="83" y="34"/>
                </a:cxn>
                <a:cxn ang="0">
                  <a:pos x="99" y="25"/>
                </a:cxn>
                <a:cxn ang="0">
                  <a:pos x="122" y="17"/>
                </a:cxn>
                <a:cxn ang="0">
                  <a:pos x="146" y="10"/>
                </a:cxn>
                <a:cxn ang="0">
                  <a:pos x="165" y="5"/>
                </a:cxn>
                <a:cxn ang="0">
                  <a:pos x="183" y="2"/>
                </a:cxn>
                <a:cxn ang="0">
                  <a:pos x="204" y="0"/>
                </a:cxn>
                <a:cxn ang="0">
                  <a:pos x="222" y="0"/>
                </a:cxn>
                <a:cxn ang="0">
                  <a:pos x="243" y="0"/>
                </a:cxn>
                <a:cxn ang="0">
                  <a:pos x="265" y="3"/>
                </a:cxn>
                <a:cxn ang="0">
                  <a:pos x="283" y="10"/>
                </a:cxn>
                <a:cxn ang="0">
                  <a:pos x="304" y="19"/>
                </a:cxn>
                <a:cxn ang="0">
                  <a:pos x="322" y="32"/>
                </a:cxn>
                <a:cxn ang="0">
                  <a:pos x="337" y="47"/>
                </a:cxn>
                <a:cxn ang="0">
                  <a:pos x="354" y="68"/>
                </a:cxn>
                <a:cxn ang="0">
                  <a:pos x="368" y="86"/>
                </a:cxn>
                <a:cxn ang="0">
                  <a:pos x="385" y="110"/>
                </a:cxn>
                <a:cxn ang="0">
                  <a:pos x="399" y="134"/>
                </a:cxn>
                <a:cxn ang="0">
                  <a:pos x="409" y="158"/>
                </a:cxn>
                <a:cxn ang="0">
                  <a:pos x="419" y="183"/>
                </a:cxn>
                <a:cxn ang="0">
                  <a:pos x="426" y="208"/>
                </a:cxn>
                <a:cxn ang="0">
                  <a:pos x="429" y="236"/>
                </a:cxn>
                <a:cxn ang="0">
                  <a:pos x="427" y="259"/>
                </a:cxn>
                <a:cxn ang="0">
                  <a:pos x="422" y="283"/>
                </a:cxn>
                <a:cxn ang="0">
                  <a:pos x="412" y="305"/>
                </a:cxn>
                <a:cxn ang="0">
                  <a:pos x="399" y="325"/>
                </a:cxn>
                <a:cxn ang="0">
                  <a:pos x="378" y="342"/>
                </a:cxn>
                <a:cxn ang="0">
                  <a:pos x="351" y="359"/>
                </a:cxn>
                <a:cxn ang="0">
                  <a:pos x="329" y="369"/>
                </a:cxn>
                <a:cxn ang="0">
                  <a:pos x="310" y="376"/>
                </a:cxn>
                <a:cxn ang="0">
                  <a:pos x="292" y="380"/>
                </a:cxn>
                <a:cxn ang="0">
                  <a:pos x="271" y="383"/>
                </a:cxn>
                <a:cxn ang="0">
                  <a:pos x="244" y="390"/>
                </a:cxn>
                <a:cxn ang="0">
                  <a:pos x="210" y="395"/>
                </a:cxn>
                <a:cxn ang="0">
                  <a:pos x="182" y="398"/>
                </a:cxn>
                <a:cxn ang="0">
                  <a:pos x="154" y="398"/>
                </a:cxn>
                <a:cxn ang="0">
                  <a:pos x="129" y="398"/>
                </a:cxn>
                <a:cxn ang="0">
                  <a:pos x="109" y="396"/>
                </a:cxn>
                <a:cxn ang="0">
                  <a:pos x="88" y="393"/>
                </a:cxn>
                <a:cxn ang="0">
                  <a:pos x="63" y="385"/>
                </a:cxn>
                <a:cxn ang="0">
                  <a:pos x="38" y="369"/>
                </a:cxn>
                <a:cxn ang="0">
                  <a:pos x="19" y="347"/>
                </a:cxn>
                <a:cxn ang="0">
                  <a:pos x="9" y="324"/>
                </a:cxn>
                <a:cxn ang="0">
                  <a:pos x="2" y="305"/>
                </a:cxn>
                <a:cxn ang="0">
                  <a:pos x="0" y="286"/>
                </a:cxn>
                <a:cxn ang="0">
                  <a:pos x="0" y="268"/>
                </a:cxn>
                <a:cxn ang="0">
                  <a:pos x="4" y="246"/>
                </a:cxn>
                <a:cxn ang="0">
                  <a:pos x="9" y="224"/>
                </a:cxn>
                <a:cxn ang="0">
                  <a:pos x="14" y="202"/>
                </a:cxn>
                <a:cxn ang="0">
                  <a:pos x="21" y="178"/>
                </a:cxn>
                <a:cxn ang="0">
                  <a:pos x="31" y="156"/>
                </a:cxn>
                <a:cxn ang="0">
                  <a:pos x="39" y="134"/>
                </a:cxn>
                <a:cxn ang="0">
                  <a:pos x="48" y="110"/>
                </a:cxn>
                <a:cxn ang="0">
                  <a:pos x="54" y="92"/>
                </a:cxn>
                <a:cxn ang="0">
                  <a:pos x="63" y="75"/>
                </a:cxn>
                <a:cxn ang="0">
                  <a:pos x="73" y="53"/>
                </a:cxn>
                <a:cxn ang="0">
                  <a:pos x="82" y="37"/>
                </a:cxn>
                <a:cxn ang="0">
                  <a:pos x="83" y="36"/>
                </a:cxn>
              </a:cxnLst>
              <a:rect l="0" t="0" r="r" b="b"/>
              <a:pathLst>
                <a:path w="429" h="400">
                  <a:moveTo>
                    <a:pt x="83" y="36"/>
                  </a:moveTo>
                  <a:lnTo>
                    <a:pt x="83" y="34"/>
                  </a:lnTo>
                  <a:lnTo>
                    <a:pt x="90" y="31"/>
                  </a:lnTo>
                  <a:lnTo>
                    <a:pt x="99" y="25"/>
                  </a:lnTo>
                  <a:lnTo>
                    <a:pt x="110" y="22"/>
                  </a:lnTo>
                  <a:lnTo>
                    <a:pt x="122" y="17"/>
                  </a:lnTo>
                  <a:lnTo>
                    <a:pt x="138" y="14"/>
                  </a:lnTo>
                  <a:lnTo>
                    <a:pt x="146" y="10"/>
                  </a:lnTo>
                  <a:lnTo>
                    <a:pt x="154" y="9"/>
                  </a:lnTo>
                  <a:lnTo>
                    <a:pt x="165" y="5"/>
                  </a:lnTo>
                  <a:lnTo>
                    <a:pt x="175" y="5"/>
                  </a:lnTo>
                  <a:lnTo>
                    <a:pt x="183" y="2"/>
                  </a:lnTo>
                  <a:lnTo>
                    <a:pt x="193" y="0"/>
                  </a:lnTo>
                  <a:lnTo>
                    <a:pt x="204" y="0"/>
                  </a:lnTo>
                  <a:lnTo>
                    <a:pt x="212" y="0"/>
                  </a:lnTo>
                  <a:lnTo>
                    <a:pt x="222" y="0"/>
                  </a:lnTo>
                  <a:lnTo>
                    <a:pt x="234" y="0"/>
                  </a:lnTo>
                  <a:lnTo>
                    <a:pt x="243" y="0"/>
                  </a:lnTo>
                  <a:lnTo>
                    <a:pt x="254" y="3"/>
                  </a:lnTo>
                  <a:lnTo>
                    <a:pt x="265" y="3"/>
                  </a:lnTo>
                  <a:lnTo>
                    <a:pt x="273" y="7"/>
                  </a:lnTo>
                  <a:lnTo>
                    <a:pt x="283" y="10"/>
                  </a:lnTo>
                  <a:lnTo>
                    <a:pt x="295" y="14"/>
                  </a:lnTo>
                  <a:lnTo>
                    <a:pt x="304" y="19"/>
                  </a:lnTo>
                  <a:lnTo>
                    <a:pt x="312" y="25"/>
                  </a:lnTo>
                  <a:lnTo>
                    <a:pt x="322" y="32"/>
                  </a:lnTo>
                  <a:lnTo>
                    <a:pt x="332" y="42"/>
                  </a:lnTo>
                  <a:lnTo>
                    <a:pt x="337" y="47"/>
                  </a:lnTo>
                  <a:lnTo>
                    <a:pt x="346" y="58"/>
                  </a:lnTo>
                  <a:lnTo>
                    <a:pt x="354" y="68"/>
                  </a:lnTo>
                  <a:lnTo>
                    <a:pt x="363" y="78"/>
                  </a:lnTo>
                  <a:lnTo>
                    <a:pt x="368" y="86"/>
                  </a:lnTo>
                  <a:lnTo>
                    <a:pt x="376" y="98"/>
                  </a:lnTo>
                  <a:lnTo>
                    <a:pt x="385" y="110"/>
                  </a:lnTo>
                  <a:lnTo>
                    <a:pt x="393" y="122"/>
                  </a:lnTo>
                  <a:lnTo>
                    <a:pt x="399" y="134"/>
                  </a:lnTo>
                  <a:lnTo>
                    <a:pt x="404" y="146"/>
                  </a:lnTo>
                  <a:lnTo>
                    <a:pt x="409" y="158"/>
                  </a:lnTo>
                  <a:lnTo>
                    <a:pt x="415" y="173"/>
                  </a:lnTo>
                  <a:lnTo>
                    <a:pt x="419" y="183"/>
                  </a:lnTo>
                  <a:lnTo>
                    <a:pt x="422" y="197"/>
                  </a:lnTo>
                  <a:lnTo>
                    <a:pt x="426" y="208"/>
                  </a:lnTo>
                  <a:lnTo>
                    <a:pt x="429" y="224"/>
                  </a:lnTo>
                  <a:lnTo>
                    <a:pt x="429" y="236"/>
                  </a:lnTo>
                  <a:lnTo>
                    <a:pt x="429" y="247"/>
                  </a:lnTo>
                  <a:lnTo>
                    <a:pt x="427" y="259"/>
                  </a:lnTo>
                  <a:lnTo>
                    <a:pt x="426" y="273"/>
                  </a:lnTo>
                  <a:lnTo>
                    <a:pt x="422" y="283"/>
                  </a:lnTo>
                  <a:lnTo>
                    <a:pt x="419" y="295"/>
                  </a:lnTo>
                  <a:lnTo>
                    <a:pt x="412" y="305"/>
                  </a:lnTo>
                  <a:lnTo>
                    <a:pt x="407" y="317"/>
                  </a:lnTo>
                  <a:lnTo>
                    <a:pt x="399" y="325"/>
                  </a:lnTo>
                  <a:lnTo>
                    <a:pt x="390" y="335"/>
                  </a:lnTo>
                  <a:lnTo>
                    <a:pt x="378" y="342"/>
                  </a:lnTo>
                  <a:lnTo>
                    <a:pt x="368" y="352"/>
                  </a:lnTo>
                  <a:lnTo>
                    <a:pt x="351" y="359"/>
                  </a:lnTo>
                  <a:lnTo>
                    <a:pt x="336" y="368"/>
                  </a:lnTo>
                  <a:lnTo>
                    <a:pt x="329" y="369"/>
                  </a:lnTo>
                  <a:lnTo>
                    <a:pt x="321" y="373"/>
                  </a:lnTo>
                  <a:lnTo>
                    <a:pt x="310" y="376"/>
                  </a:lnTo>
                  <a:lnTo>
                    <a:pt x="304" y="380"/>
                  </a:lnTo>
                  <a:lnTo>
                    <a:pt x="292" y="380"/>
                  </a:lnTo>
                  <a:lnTo>
                    <a:pt x="282" y="383"/>
                  </a:lnTo>
                  <a:lnTo>
                    <a:pt x="271" y="383"/>
                  </a:lnTo>
                  <a:lnTo>
                    <a:pt x="263" y="386"/>
                  </a:lnTo>
                  <a:lnTo>
                    <a:pt x="244" y="390"/>
                  </a:lnTo>
                  <a:lnTo>
                    <a:pt x="229" y="393"/>
                  </a:lnTo>
                  <a:lnTo>
                    <a:pt x="210" y="395"/>
                  </a:lnTo>
                  <a:lnTo>
                    <a:pt x="197" y="396"/>
                  </a:lnTo>
                  <a:lnTo>
                    <a:pt x="182" y="398"/>
                  </a:lnTo>
                  <a:lnTo>
                    <a:pt x="170" y="400"/>
                  </a:lnTo>
                  <a:lnTo>
                    <a:pt x="154" y="398"/>
                  </a:lnTo>
                  <a:lnTo>
                    <a:pt x="143" y="398"/>
                  </a:lnTo>
                  <a:lnTo>
                    <a:pt x="129" y="398"/>
                  </a:lnTo>
                  <a:lnTo>
                    <a:pt x="119" y="398"/>
                  </a:lnTo>
                  <a:lnTo>
                    <a:pt x="109" y="396"/>
                  </a:lnTo>
                  <a:lnTo>
                    <a:pt x="99" y="395"/>
                  </a:lnTo>
                  <a:lnTo>
                    <a:pt x="88" y="393"/>
                  </a:lnTo>
                  <a:lnTo>
                    <a:pt x="82" y="391"/>
                  </a:lnTo>
                  <a:lnTo>
                    <a:pt x="63" y="385"/>
                  </a:lnTo>
                  <a:lnTo>
                    <a:pt x="49" y="378"/>
                  </a:lnTo>
                  <a:lnTo>
                    <a:pt x="38" y="369"/>
                  </a:lnTo>
                  <a:lnTo>
                    <a:pt x="29" y="361"/>
                  </a:lnTo>
                  <a:lnTo>
                    <a:pt x="19" y="347"/>
                  </a:lnTo>
                  <a:lnTo>
                    <a:pt x="14" y="337"/>
                  </a:lnTo>
                  <a:lnTo>
                    <a:pt x="9" y="324"/>
                  </a:lnTo>
                  <a:lnTo>
                    <a:pt x="5" y="312"/>
                  </a:lnTo>
                  <a:lnTo>
                    <a:pt x="2" y="305"/>
                  </a:lnTo>
                  <a:lnTo>
                    <a:pt x="0" y="297"/>
                  </a:lnTo>
                  <a:lnTo>
                    <a:pt x="0" y="286"/>
                  </a:lnTo>
                  <a:lnTo>
                    <a:pt x="0" y="278"/>
                  </a:lnTo>
                  <a:lnTo>
                    <a:pt x="0" y="268"/>
                  </a:lnTo>
                  <a:lnTo>
                    <a:pt x="2" y="258"/>
                  </a:lnTo>
                  <a:lnTo>
                    <a:pt x="4" y="246"/>
                  </a:lnTo>
                  <a:lnTo>
                    <a:pt x="7" y="237"/>
                  </a:lnTo>
                  <a:lnTo>
                    <a:pt x="9" y="224"/>
                  </a:lnTo>
                  <a:lnTo>
                    <a:pt x="12" y="213"/>
                  </a:lnTo>
                  <a:lnTo>
                    <a:pt x="14" y="202"/>
                  </a:lnTo>
                  <a:lnTo>
                    <a:pt x="19" y="191"/>
                  </a:lnTo>
                  <a:lnTo>
                    <a:pt x="21" y="178"/>
                  </a:lnTo>
                  <a:lnTo>
                    <a:pt x="26" y="168"/>
                  </a:lnTo>
                  <a:lnTo>
                    <a:pt x="31" y="156"/>
                  </a:lnTo>
                  <a:lnTo>
                    <a:pt x="36" y="146"/>
                  </a:lnTo>
                  <a:lnTo>
                    <a:pt x="39" y="134"/>
                  </a:lnTo>
                  <a:lnTo>
                    <a:pt x="44" y="122"/>
                  </a:lnTo>
                  <a:lnTo>
                    <a:pt x="48" y="110"/>
                  </a:lnTo>
                  <a:lnTo>
                    <a:pt x="51" y="102"/>
                  </a:lnTo>
                  <a:lnTo>
                    <a:pt x="54" y="92"/>
                  </a:lnTo>
                  <a:lnTo>
                    <a:pt x="60" y="81"/>
                  </a:lnTo>
                  <a:lnTo>
                    <a:pt x="63" y="75"/>
                  </a:lnTo>
                  <a:lnTo>
                    <a:pt x="68" y="68"/>
                  </a:lnTo>
                  <a:lnTo>
                    <a:pt x="73" y="53"/>
                  </a:lnTo>
                  <a:lnTo>
                    <a:pt x="80" y="44"/>
                  </a:lnTo>
                  <a:lnTo>
                    <a:pt x="82" y="37"/>
                  </a:lnTo>
                  <a:lnTo>
                    <a:pt x="83" y="36"/>
                  </a:lnTo>
                  <a:lnTo>
                    <a:pt x="83" y="36"/>
                  </a:lnTo>
                  <a:close/>
                </a:path>
              </a:pathLst>
            </a:custGeom>
            <a:solidFill>
              <a:srgbClr val="D4FFF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3" name="Freeform 9"/>
            <p:cNvSpPr>
              <a:spLocks/>
            </p:cNvSpPr>
            <p:nvPr/>
          </p:nvSpPr>
          <p:spPr bwMode="auto">
            <a:xfrm>
              <a:off x="8416925" y="1990725"/>
              <a:ext cx="279400" cy="261937"/>
            </a:xfrm>
            <a:custGeom>
              <a:avLst/>
              <a:gdLst/>
              <a:ahLst/>
              <a:cxnLst>
                <a:cxn ang="0">
                  <a:pos x="86" y="17"/>
                </a:cxn>
                <a:cxn ang="0">
                  <a:pos x="78" y="25"/>
                </a:cxn>
                <a:cxn ang="0">
                  <a:pos x="64" y="41"/>
                </a:cxn>
                <a:cxn ang="0">
                  <a:pos x="50" y="63"/>
                </a:cxn>
                <a:cxn ang="0">
                  <a:pos x="33" y="90"/>
                </a:cxn>
                <a:cxn ang="0">
                  <a:pos x="18" y="119"/>
                </a:cxn>
                <a:cxn ang="0">
                  <a:pos x="6" y="147"/>
                </a:cxn>
                <a:cxn ang="0">
                  <a:pos x="0" y="178"/>
                </a:cxn>
                <a:cxn ang="0">
                  <a:pos x="0" y="208"/>
                </a:cxn>
                <a:cxn ang="0">
                  <a:pos x="8" y="237"/>
                </a:cxn>
                <a:cxn ang="0">
                  <a:pos x="23" y="261"/>
                </a:cxn>
                <a:cxn ang="0">
                  <a:pos x="32" y="273"/>
                </a:cxn>
                <a:cxn ang="0">
                  <a:pos x="45" y="286"/>
                </a:cxn>
                <a:cxn ang="0">
                  <a:pos x="62" y="298"/>
                </a:cxn>
                <a:cxn ang="0">
                  <a:pos x="79" y="308"/>
                </a:cxn>
                <a:cxn ang="0">
                  <a:pos x="96" y="317"/>
                </a:cxn>
                <a:cxn ang="0">
                  <a:pos x="117" y="324"/>
                </a:cxn>
                <a:cxn ang="0">
                  <a:pos x="137" y="327"/>
                </a:cxn>
                <a:cxn ang="0">
                  <a:pos x="159" y="329"/>
                </a:cxn>
                <a:cxn ang="0">
                  <a:pos x="184" y="327"/>
                </a:cxn>
                <a:cxn ang="0">
                  <a:pos x="208" y="322"/>
                </a:cxn>
                <a:cxn ang="0">
                  <a:pos x="233" y="313"/>
                </a:cxn>
                <a:cxn ang="0">
                  <a:pos x="259" y="300"/>
                </a:cxn>
                <a:cxn ang="0">
                  <a:pos x="281" y="285"/>
                </a:cxn>
                <a:cxn ang="0">
                  <a:pos x="300" y="268"/>
                </a:cxn>
                <a:cxn ang="0">
                  <a:pos x="317" y="249"/>
                </a:cxn>
                <a:cxn ang="0">
                  <a:pos x="328" y="230"/>
                </a:cxn>
                <a:cxn ang="0">
                  <a:pos x="339" y="208"/>
                </a:cxn>
                <a:cxn ang="0">
                  <a:pos x="345" y="188"/>
                </a:cxn>
                <a:cxn ang="0">
                  <a:pos x="349" y="169"/>
                </a:cxn>
                <a:cxn ang="0">
                  <a:pos x="350" y="147"/>
                </a:cxn>
                <a:cxn ang="0">
                  <a:pos x="350" y="127"/>
                </a:cxn>
                <a:cxn ang="0">
                  <a:pos x="349" y="105"/>
                </a:cxn>
                <a:cxn ang="0">
                  <a:pos x="345" y="88"/>
                </a:cxn>
                <a:cxn ang="0">
                  <a:pos x="340" y="71"/>
                </a:cxn>
                <a:cxn ang="0">
                  <a:pos x="333" y="53"/>
                </a:cxn>
                <a:cxn ang="0">
                  <a:pos x="320" y="34"/>
                </a:cxn>
                <a:cxn ang="0">
                  <a:pos x="300" y="15"/>
                </a:cxn>
                <a:cxn ang="0">
                  <a:pos x="269" y="5"/>
                </a:cxn>
                <a:cxn ang="0">
                  <a:pos x="244" y="2"/>
                </a:cxn>
                <a:cxn ang="0">
                  <a:pos x="223" y="0"/>
                </a:cxn>
                <a:cxn ang="0">
                  <a:pos x="206" y="0"/>
                </a:cxn>
                <a:cxn ang="0">
                  <a:pos x="188" y="2"/>
                </a:cxn>
                <a:cxn ang="0">
                  <a:pos x="169" y="3"/>
                </a:cxn>
                <a:cxn ang="0">
                  <a:pos x="150" y="5"/>
                </a:cxn>
                <a:cxn ang="0">
                  <a:pos x="125" y="7"/>
                </a:cxn>
                <a:cxn ang="0">
                  <a:pos x="101" y="12"/>
                </a:cxn>
                <a:cxn ang="0">
                  <a:pos x="88" y="15"/>
                </a:cxn>
                <a:cxn ang="0">
                  <a:pos x="88" y="17"/>
                </a:cxn>
              </a:cxnLst>
              <a:rect l="0" t="0" r="r" b="b"/>
              <a:pathLst>
                <a:path w="352" h="330">
                  <a:moveTo>
                    <a:pt x="88" y="17"/>
                  </a:moveTo>
                  <a:lnTo>
                    <a:pt x="86" y="17"/>
                  </a:lnTo>
                  <a:lnTo>
                    <a:pt x="83" y="20"/>
                  </a:lnTo>
                  <a:lnTo>
                    <a:pt x="78" y="25"/>
                  </a:lnTo>
                  <a:lnTo>
                    <a:pt x="72" y="34"/>
                  </a:lnTo>
                  <a:lnTo>
                    <a:pt x="64" y="41"/>
                  </a:lnTo>
                  <a:lnTo>
                    <a:pt x="59" y="51"/>
                  </a:lnTo>
                  <a:lnTo>
                    <a:pt x="50" y="63"/>
                  </a:lnTo>
                  <a:lnTo>
                    <a:pt x="44" y="76"/>
                  </a:lnTo>
                  <a:lnTo>
                    <a:pt x="33" y="90"/>
                  </a:lnTo>
                  <a:lnTo>
                    <a:pt x="27" y="105"/>
                  </a:lnTo>
                  <a:lnTo>
                    <a:pt x="18" y="119"/>
                  </a:lnTo>
                  <a:lnTo>
                    <a:pt x="13" y="134"/>
                  </a:lnTo>
                  <a:lnTo>
                    <a:pt x="6" y="147"/>
                  </a:lnTo>
                  <a:lnTo>
                    <a:pt x="3" y="164"/>
                  </a:lnTo>
                  <a:lnTo>
                    <a:pt x="0" y="178"/>
                  </a:lnTo>
                  <a:lnTo>
                    <a:pt x="0" y="195"/>
                  </a:lnTo>
                  <a:lnTo>
                    <a:pt x="0" y="208"/>
                  </a:lnTo>
                  <a:lnTo>
                    <a:pt x="3" y="224"/>
                  </a:lnTo>
                  <a:lnTo>
                    <a:pt x="8" y="237"/>
                  </a:lnTo>
                  <a:lnTo>
                    <a:pt x="18" y="254"/>
                  </a:lnTo>
                  <a:lnTo>
                    <a:pt x="23" y="261"/>
                  </a:lnTo>
                  <a:lnTo>
                    <a:pt x="28" y="266"/>
                  </a:lnTo>
                  <a:lnTo>
                    <a:pt x="32" y="273"/>
                  </a:lnTo>
                  <a:lnTo>
                    <a:pt x="40" y="281"/>
                  </a:lnTo>
                  <a:lnTo>
                    <a:pt x="45" y="286"/>
                  </a:lnTo>
                  <a:lnTo>
                    <a:pt x="54" y="293"/>
                  </a:lnTo>
                  <a:lnTo>
                    <a:pt x="62" y="298"/>
                  </a:lnTo>
                  <a:lnTo>
                    <a:pt x="71" y="305"/>
                  </a:lnTo>
                  <a:lnTo>
                    <a:pt x="79" y="308"/>
                  </a:lnTo>
                  <a:lnTo>
                    <a:pt x="88" y="313"/>
                  </a:lnTo>
                  <a:lnTo>
                    <a:pt x="96" y="317"/>
                  </a:lnTo>
                  <a:lnTo>
                    <a:pt x="106" y="322"/>
                  </a:lnTo>
                  <a:lnTo>
                    <a:pt x="117" y="324"/>
                  </a:lnTo>
                  <a:lnTo>
                    <a:pt x="125" y="325"/>
                  </a:lnTo>
                  <a:lnTo>
                    <a:pt x="137" y="327"/>
                  </a:lnTo>
                  <a:lnTo>
                    <a:pt x="150" y="330"/>
                  </a:lnTo>
                  <a:lnTo>
                    <a:pt x="159" y="329"/>
                  </a:lnTo>
                  <a:lnTo>
                    <a:pt x="172" y="329"/>
                  </a:lnTo>
                  <a:lnTo>
                    <a:pt x="184" y="327"/>
                  </a:lnTo>
                  <a:lnTo>
                    <a:pt x="196" y="325"/>
                  </a:lnTo>
                  <a:lnTo>
                    <a:pt x="208" y="322"/>
                  </a:lnTo>
                  <a:lnTo>
                    <a:pt x="222" y="319"/>
                  </a:lnTo>
                  <a:lnTo>
                    <a:pt x="233" y="313"/>
                  </a:lnTo>
                  <a:lnTo>
                    <a:pt x="249" y="308"/>
                  </a:lnTo>
                  <a:lnTo>
                    <a:pt x="259" y="300"/>
                  </a:lnTo>
                  <a:lnTo>
                    <a:pt x="271" y="293"/>
                  </a:lnTo>
                  <a:lnTo>
                    <a:pt x="281" y="285"/>
                  </a:lnTo>
                  <a:lnTo>
                    <a:pt x="291" y="278"/>
                  </a:lnTo>
                  <a:lnTo>
                    <a:pt x="300" y="268"/>
                  </a:lnTo>
                  <a:lnTo>
                    <a:pt x="308" y="259"/>
                  </a:lnTo>
                  <a:lnTo>
                    <a:pt x="317" y="249"/>
                  </a:lnTo>
                  <a:lnTo>
                    <a:pt x="323" y="241"/>
                  </a:lnTo>
                  <a:lnTo>
                    <a:pt x="328" y="230"/>
                  </a:lnTo>
                  <a:lnTo>
                    <a:pt x="333" y="220"/>
                  </a:lnTo>
                  <a:lnTo>
                    <a:pt x="339" y="208"/>
                  </a:lnTo>
                  <a:lnTo>
                    <a:pt x="344" y="200"/>
                  </a:lnTo>
                  <a:lnTo>
                    <a:pt x="345" y="188"/>
                  </a:lnTo>
                  <a:lnTo>
                    <a:pt x="349" y="178"/>
                  </a:lnTo>
                  <a:lnTo>
                    <a:pt x="349" y="169"/>
                  </a:lnTo>
                  <a:lnTo>
                    <a:pt x="352" y="159"/>
                  </a:lnTo>
                  <a:lnTo>
                    <a:pt x="350" y="147"/>
                  </a:lnTo>
                  <a:lnTo>
                    <a:pt x="350" y="137"/>
                  </a:lnTo>
                  <a:lnTo>
                    <a:pt x="350" y="127"/>
                  </a:lnTo>
                  <a:lnTo>
                    <a:pt x="350" y="117"/>
                  </a:lnTo>
                  <a:lnTo>
                    <a:pt x="349" y="105"/>
                  </a:lnTo>
                  <a:lnTo>
                    <a:pt x="347" y="97"/>
                  </a:lnTo>
                  <a:lnTo>
                    <a:pt x="345" y="88"/>
                  </a:lnTo>
                  <a:lnTo>
                    <a:pt x="344" y="80"/>
                  </a:lnTo>
                  <a:lnTo>
                    <a:pt x="340" y="71"/>
                  </a:lnTo>
                  <a:lnTo>
                    <a:pt x="337" y="61"/>
                  </a:lnTo>
                  <a:lnTo>
                    <a:pt x="333" y="53"/>
                  </a:lnTo>
                  <a:lnTo>
                    <a:pt x="330" y="47"/>
                  </a:lnTo>
                  <a:lnTo>
                    <a:pt x="320" y="34"/>
                  </a:lnTo>
                  <a:lnTo>
                    <a:pt x="313" y="25"/>
                  </a:lnTo>
                  <a:lnTo>
                    <a:pt x="300" y="15"/>
                  </a:lnTo>
                  <a:lnTo>
                    <a:pt x="286" y="9"/>
                  </a:lnTo>
                  <a:lnTo>
                    <a:pt x="269" y="5"/>
                  </a:lnTo>
                  <a:lnTo>
                    <a:pt x="254" y="3"/>
                  </a:lnTo>
                  <a:lnTo>
                    <a:pt x="244" y="2"/>
                  </a:lnTo>
                  <a:lnTo>
                    <a:pt x="233" y="0"/>
                  </a:lnTo>
                  <a:lnTo>
                    <a:pt x="223" y="0"/>
                  </a:lnTo>
                  <a:lnTo>
                    <a:pt x="217" y="0"/>
                  </a:lnTo>
                  <a:lnTo>
                    <a:pt x="206" y="0"/>
                  </a:lnTo>
                  <a:lnTo>
                    <a:pt x="196" y="0"/>
                  </a:lnTo>
                  <a:lnTo>
                    <a:pt x="188" y="2"/>
                  </a:lnTo>
                  <a:lnTo>
                    <a:pt x="179" y="3"/>
                  </a:lnTo>
                  <a:lnTo>
                    <a:pt x="169" y="3"/>
                  </a:lnTo>
                  <a:lnTo>
                    <a:pt x="159" y="3"/>
                  </a:lnTo>
                  <a:lnTo>
                    <a:pt x="150" y="5"/>
                  </a:lnTo>
                  <a:lnTo>
                    <a:pt x="142" y="7"/>
                  </a:lnTo>
                  <a:lnTo>
                    <a:pt x="125" y="7"/>
                  </a:lnTo>
                  <a:lnTo>
                    <a:pt x="113" y="10"/>
                  </a:lnTo>
                  <a:lnTo>
                    <a:pt x="101" y="12"/>
                  </a:lnTo>
                  <a:lnTo>
                    <a:pt x="93" y="14"/>
                  </a:lnTo>
                  <a:lnTo>
                    <a:pt x="88" y="15"/>
                  </a:lnTo>
                  <a:lnTo>
                    <a:pt x="88" y="17"/>
                  </a:lnTo>
                  <a:lnTo>
                    <a:pt x="88" y="17"/>
                  </a:lnTo>
                  <a:close/>
                </a:path>
              </a:pathLst>
            </a:custGeom>
            <a:solidFill>
              <a:srgbClr val="FFFF8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4" name="Freeform 10"/>
            <p:cNvSpPr>
              <a:spLocks/>
            </p:cNvSpPr>
            <p:nvPr/>
          </p:nvSpPr>
          <p:spPr bwMode="auto">
            <a:xfrm>
              <a:off x="8480425" y="2073275"/>
              <a:ext cx="158750" cy="133350"/>
            </a:xfrm>
            <a:custGeom>
              <a:avLst/>
              <a:gdLst/>
              <a:ahLst/>
              <a:cxnLst>
                <a:cxn ang="0">
                  <a:pos x="4" y="78"/>
                </a:cxn>
                <a:cxn ang="0">
                  <a:pos x="2" y="78"/>
                </a:cxn>
                <a:cxn ang="0">
                  <a:pos x="0" y="85"/>
                </a:cxn>
                <a:cxn ang="0">
                  <a:pos x="0" y="94"/>
                </a:cxn>
                <a:cxn ang="0">
                  <a:pos x="4" y="104"/>
                </a:cxn>
                <a:cxn ang="0">
                  <a:pos x="5" y="109"/>
                </a:cxn>
                <a:cxn ang="0">
                  <a:pos x="10" y="116"/>
                </a:cxn>
                <a:cxn ang="0">
                  <a:pos x="14" y="122"/>
                </a:cxn>
                <a:cxn ang="0">
                  <a:pos x="21" y="131"/>
                </a:cxn>
                <a:cxn ang="0">
                  <a:pos x="29" y="136"/>
                </a:cxn>
                <a:cxn ang="0">
                  <a:pos x="41" y="146"/>
                </a:cxn>
                <a:cxn ang="0">
                  <a:pos x="46" y="149"/>
                </a:cxn>
                <a:cxn ang="0">
                  <a:pos x="53" y="153"/>
                </a:cxn>
                <a:cxn ang="0">
                  <a:pos x="60" y="158"/>
                </a:cxn>
                <a:cxn ang="0">
                  <a:pos x="70" y="163"/>
                </a:cxn>
                <a:cxn ang="0">
                  <a:pos x="83" y="166"/>
                </a:cxn>
                <a:cxn ang="0">
                  <a:pos x="99" y="170"/>
                </a:cxn>
                <a:cxn ang="0">
                  <a:pos x="112" y="170"/>
                </a:cxn>
                <a:cxn ang="0">
                  <a:pos x="127" y="168"/>
                </a:cxn>
                <a:cxn ang="0">
                  <a:pos x="139" y="163"/>
                </a:cxn>
                <a:cxn ang="0">
                  <a:pos x="151" y="160"/>
                </a:cxn>
                <a:cxn ang="0">
                  <a:pos x="161" y="151"/>
                </a:cxn>
                <a:cxn ang="0">
                  <a:pos x="173" y="144"/>
                </a:cxn>
                <a:cxn ang="0">
                  <a:pos x="180" y="133"/>
                </a:cxn>
                <a:cxn ang="0">
                  <a:pos x="187" y="124"/>
                </a:cxn>
                <a:cxn ang="0">
                  <a:pos x="192" y="112"/>
                </a:cxn>
                <a:cxn ang="0">
                  <a:pos x="199" y="100"/>
                </a:cxn>
                <a:cxn ang="0">
                  <a:pos x="200" y="88"/>
                </a:cxn>
                <a:cxn ang="0">
                  <a:pos x="202" y="77"/>
                </a:cxn>
                <a:cxn ang="0">
                  <a:pos x="202" y="66"/>
                </a:cxn>
                <a:cxn ang="0">
                  <a:pos x="200" y="58"/>
                </a:cxn>
                <a:cxn ang="0">
                  <a:pos x="195" y="46"/>
                </a:cxn>
                <a:cxn ang="0">
                  <a:pos x="190" y="38"/>
                </a:cxn>
                <a:cxn ang="0">
                  <a:pos x="185" y="29"/>
                </a:cxn>
                <a:cxn ang="0">
                  <a:pos x="180" y="24"/>
                </a:cxn>
                <a:cxn ang="0">
                  <a:pos x="168" y="11"/>
                </a:cxn>
                <a:cxn ang="0">
                  <a:pos x="154" y="4"/>
                </a:cxn>
                <a:cxn ang="0">
                  <a:pos x="139" y="0"/>
                </a:cxn>
                <a:cxn ang="0">
                  <a:pos x="122" y="0"/>
                </a:cxn>
                <a:cxn ang="0">
                  <a:pos x="112" y="0"/>
                </a:cxn>
                <a:cxn ang="0">
                  <a:pos x="104" y="4"/>
                </a:cxn>
                <a:cxn ang="0">
                  <a:pos x="93" y="7"/>
                </a:cxn>
                <a:cxn ang="0">
                  <a:pos x="85" y="14"/>
                </a:cxn>
                <a:cxn ang="0">
                  <a:pos x="77" y="19"/>
                </a:cxn>
                <a:cxn ang="0">
                  <a:pos x="66" y="24"/>
                </a:cxn>
                <a:cxn ang="0">
                  <a:pos x="56" y="29"/>
                </a:cxn>
                <a:cxn ang="0">
                  <a:pos x="49" y="34"/>
                </a:cxn>
                <a:cxn ang="0">
                  <a:pos x="36" y="44"/>
                </a:cxn>
                <a:cxn ang="0">
                  <a:pos x="24" y="56"/>
                </a:cxn>
                <a:cxn ang="0">
                  <a:pos x="14" y="65"/>
                </a:cxn>
                <a:cxn ang="0">
                  <a:pos x="9" y="72"/>
                </a:cxn>
                <a:cxn ang="0">
                  <a:pos x="4" y="75"/>
                </a:cxn>
                <a:cxn ang="0">
                  <a:pos x="4" y="78"/>
                </a:cxn>
                <a:cxn ang="0">
                  <a:pos x="4" y="78"/>
                </a:cxn>
              </a:cxnLst>
              <a:rect l="0" t="0" r="r" b="b"/>
              <a:pathLst>
                <a:path w="202" h="170">
                  <a:moveTo>
                    <a:pt x="4" y="78"/>
                  </a:moveTo>
                  <a:lnTo>
                    <a:pt x="2" y="78"/>
                  </a:lnTo>
                  <a:lnTo>
                    <a:pt x="0" y="85"/>
                  </a:lnTo>
                  <a:lnTo>
                    <a:pt x="0" y="94"/>
                  </a:lnTo>
                  <a:lnTo>
                    <a:pt x="4" y="104"/>
                  </a:lnTo>
                  <a:lnTo>
                    <a:pt x="5" y="109"/>
                  </a:lnTo>
                  <a:lnTo>
                    <a:pt x="10" y="116"/>
                  </a:lnTo>
                  <a:lnTo>
                    <a:pt x="14" y="122"/>
                  </a:lnTo>
                  <a:lnTo>
                    <a:pt x="21" y="131"/>
                  </a:lnTo>
                  <a:lnTo>
                    <a:pt x="29" y="136"/>
                  </a:lnTo>
                  <a:lnTo>
                    <a:pt x="41" y="146"/>
                  </a:lnTo>
                  <a:lnTo>
                    <a:pt x="46" y="149"/>
                  </a:lnTo>
                  <a:lnTo>
                    <a:pt x="53" y="153"/>
                  </a:lnTo>
                  <a:lnTo>
                    <a:pt x="60" y="158"/>
                  </a:lnTo>
                  <a:lnTo>
                    <a:pt x="70" y="163"/>
                  </a:lnTo>
                  <a:lnTo>
                    <a:pt x="83" y="166"/>
                  </a:lnTo>
                  <a:lnTo>
                    <a:pt x="99" y="170"/>
                  </a:lnTo>
                  <a:lnTo>
                    <a:pt x="112" y="170"/>
                  </a:lnTo>
                  <a:lnTo>
                    <a:pt x="127" y="168"/>
                  </a:lnTo>
                  <a:lnTo>
                    <a:pt x="139" y="163"/>
                  </a:lnTo>
                  <a:lnTo>
                    <a:pt x="151" y="160"/>
                  </a:lnTo>
                  <a:lnTo>
                    <a:pt x="161" y="151"/>
                  </a:lnTo>
                  <a:lnTo>
                    <a:pt x="173" y="144"/>
                  </a:lnTo>
                  <a:lnTo>
                    <a:pt x="180" y="133"/>
                  </a:lnTo>
                  <a:lnTo>
                    <a:pt x="187" y="124"/>
                  </a:lnTo>
                  <a:lnTo>
                    <a:pt x="192" y="112"/>
                  </a:lnTo>
                  <a:lnTo>
                    <a:pt x="199" y="100"/>
                  </a:lnTo>
                  <a:lnTo>
                    <a:pt x="200" y="88"/>
                  </a:lnTo>
                  <a:lnTo>
                    <a:pt x="202" y="77"/>
                  </a:lnTo>
                  <a:lnTo>
                    <a:pt x="202" y="66"/>
                  </a:lnTo>
                  <a:lnTo>
                    <a:pt x="200" y="58"/>
                  </a:lnTo>
                  <a:lnTo>
                    <a:pt x="195" y="46"/>
                  </a:lnTo>
                  <a:lnTo>
                    <a:pt x="190" y="38"/>
                  </a:lnTo>
                  <a:lnTo>
                    <a:pt x="185" y="29"/>
                  </a:lnTo>
                  <a:lnTo>
                    <a:pt x="180" y="24"/>
                  </a:lnTo>
                  <a:lnTo>
                    <a:pt x="168" y="11"/>
                  </a:lnTo>
                  <a:lnTo>
                    <a:pt x="154" y="4"/>
                  </a:lnTo>
                  <a:lnTo>
                    <a:pt x="139" y="0"/>
                  </a:lnTo>
                  <a:lnTo>
                    <a:pt x="122" y="0"/>
                  </a:lnTo>
                  <a:lnTo>
                    <a:pt x="112" y="0"/>
                  </a:lnTo>
                  <a:lnTo>
                    <a:pt x="104" y="4"/>
                  </a:lnTo>
                  <a:lnTo>
                    <a:pt x="93" y="7"/>
                  </a:lnTo>
                  <a:lnTo>
                    <a:pt x="85" y="14"/>
                  </a:lnTo>
                  <a:lnTo>
                    <a:pt x="77" y="19"/>
                  </a:lnTo>
                  <a:lnTo>
                    <a:pt x="66" y="24"/>
                  </a:lnTo>
                  <a:lnTo>
                    <a:pt x="56" y="29"/>
                  </a:lnTo>
                  <a:lnTo>
                    <a:pt x="49" y="34"/>
                  </a:lnTo>
                  <a:lnTo>
                    <a:pt x="36" y="44"/>
                  </a:lnTo>
                  <a:lnTo>
                    <a:pt x="24" y="56"/>
                  </a:lnTo>
                  <a:lnTo>
                    <a:pt x="14" y="65"/>
                  </a:lnTo>
                  <a:lnTo>
                    <a:pt x="9" y="72"/>
                  </a:lnTo>
                  <a:lnTo>
                    <a:pt x="4" y="75"/>
                  </a:lnTo>
                  <a:lnTo>
                    <a:pt x="4" y="78"/>
                  </a:lnTo>
                  <a:lnTo>
                    <a:pt x="4" y="78"/>
                  </a:lnTo>
                  <a:close/>
                </a:path>
              </a:pathLst>
            </a:custGeom>
            <a:solidFill>
              <a:srgbClr val="FFA64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5" name="Freeform 11"/>
            <p:cNvSpPr>
              <a:spLocks/>
            </p:cNvSpPr>
            <p:nvPr/>
          </p:nvSpPr>
          <p:spPr bwMode="auto">
            <a:xfrm>
              <a:off x="8305800" y="238125"/>
              <a:ext cx="315913" cy="296862"/>
            </a:xfrm>
            <a:custGeom>
              <a:avLst/>
              <a:gdLst/>
              <a:ahLst/>
              <a:cxnLst>
                <a:cxn ang="0">
                  <a:pos x="181" y="3"/>
                </a:cxn>
                <a:cxn ang="0">
                  <a:pos x="167" y="5"/>
                </a:cxn>
                <a:cxn ang="0">
                  <a:pos x="142" y="15"/>
                </a:cxn>
                <a:cxn ang="0">
                  <a:pos x="113" y="28"/>
                </a:cxn>
                <a:cxn ang="0">
                  <a:pos x="89" y="44"/>
                </a:cxn>
                <a:cxn ang="0">
                  <a:pos x="74" y="54"/>
                </a:cxn>
                <a:cxn ang="0">
                  <a:pos x="56" y="67"/>
                </a:cxn>
                <a:cxn ang="0">
                  <a:pos x="42" y="84"/>
                </a:cxn>
                <a:cxn ang="0">
                  <a:pos x="28" y="101"/>
                </a:cxn>
                <a:cxn ang="0">
                  <a:pos x="17" y="123"/>
                </a:cxn>
                <a:cxn ang="0">
                  <a:pos x="10" y="145"/>
                </a:cxn>
                <a:cxn ang="0">
                  <a:pos x="3" y="171"/>
                </a:cxn>
                <a:cxn ang="0">
                  <a:pos x="0" y="196"/>
                </a:cxn>
                <a:cxn ang="0">
                  <a:pos x="0" y="223"/>
                </a:cxn>
                <a:cxn ang="0">
                  <a:pos x="3" y="247"/>
                </a:cxn>
                <a:cxn ang="0">
                  <a:pos x="11" y="267"/>
                </a:cxn>
                <a:cxn ang="0">
                  <a:pos x="20" y="288"/>
                </a:cxn>
                <a:cxn ang="0">
                  <a:pos x="32" y="305"/>
                </a:cxn>
                <a:cxn ang="0">
                  <a:pos x="45" y="321"/>
                </a:cxn>
                <a:cxn ang="0">
                  <a:pos x="64" y="335"/>
                </a:cxn>
                <a:cxn ang="0">
                  <a:pos x="81" y="349"/>
                </a:cxn>
                <a:cxn ang="0">
                  <a:pos x="101" y="359"/>
                </a:cxn>
                <a:cxn ang="0">
                  <a:pos x="122" y="364"/>
                </a:cxn>
                <a:cxn ang="0">
                  <a:pos x="144" y="369"/>
                </a:cxn>
                <a:cxn ang="0">
                  <a:pos x="167" y="372"/>
                </a:cxn>
                <a:cxn ang="0">
                  <a:pos x="191" y="372"/>
                </a:cxn>
                <a:cxn ang="0">
                  <a:pos x="215" y="371"/>
                </a:cxn>
                <a:cxn ang="0">
                  <a:pos x="240" y="367"/>
                </a:cxn>
                <a:cxn ang="0">
                  <a:pos x="264" y="360"/>
                </a:cxn>
                <a:cxn ang="0">
                  <a:pos x="284" y="350"/>
                </a:cxn>
                <a:cxn ang="0">
                  <a:pos x="305" y="337"/>
                </a:cxn>
                <a:cxn ang="0">
                  <a:pos x="325" y="323"/>
                </a:cxn>
                <a:cxn ang="0">
                  <a:pos x="340" y="308"/>
                </a:cxn>
                <a:cxn ang="0">
                  <a:pos x="356" y="291"/>
                </a:cxn>
                <a:cxn ang="0">
                  <a:pos x="367" y="274"/>
                </a:cxn>
                <a:cxn ang="0">
                  <a:pos x="379" y="255"/>
                </a:cxn>
                <a:cxn ang="0">
                  <a:pos x="388" y="233"/>
                </a:cxn>
                <a:cxn ang="0">
                  <a:pos x="393" y="211"/>
                </a:cxn>
                <a:cxn ang="0">
                  <a:pos x="394" y="191"/>
                </a:cxn>
                <a:cxn ang="0">
                  <a:pos x="396" y="169"/>
                </a:cxn>
                <a:cxn ang="0">
                  <a:pos x="393" y="149"/>
                </a:cxn>
                <a:cxn ang="0">
                  <a:pos x="389" y="128"/>
                </a:cxn>
                <a:cxn ang="0">
                  <a:pos x="381" y="108"/>
                </a:cxn>
                <a:cxn ang="0">
                  <a:pos x="369" y="89"/>
                </a:cxn>
                <a:cxn ang="0">
                  <a:pos x="357" y="71"/>
                </a:cxn>
                <a:cxn ang="0">
                  <a:pos x="340" y="55"/>
                </a:cxn>
                <a:cxn ang="0">
                  <a:pos x="327" y="42"/>
                </a:cxn>
                <a:cxn ang="0">
                  <a:pos x="310" y="32"/>
                </a:cxn>
                <a:cxn ang="0">
                  <a:pos x="295" y="23"/>
                </a:cxn>
                <a:cxn ang="0">
                  <a:pos x="279" y="15"/>
                </a:cxn>
                <a:cxn ang="0">
                  <a:pos x="259" y="6"/>
                </a:cxn>
                <a:cxn ang="0">
                  <a:pos x="232" y="1"/>
                </a:cxn>
                <a:cxn ang="0">
                  <a:pos x="208" y="0"/>
                </a:cxn>
                <a:cxn ang="0">
                  <a:pos x="188" y="1"/>
                </a:cxn>
                <a:cxn ang="0">
                  <a:pos x="184" y="3"/>
                </a:cxn>
              </a:cxnLst>
              <a:rect l="0" t="0" r="r" b="b"/>
              <a:pathLst>
                <a:path w="396" h="374">
                  <a:moveTo>
                    <a:pt x="184" y="3"/>
                  </a:moveTo>
                  <a:lnTo>
                    <a:pt x="181" y="3"/>
                  </a:lnTo>
                  <a:lnTo>
                    <a:pt x="176" y="3"/>
                  </a:lnTo>
                  <a:lnTo>
                    <a:pt x="167" y="5"/>
                  </a:lnTo>
                  <a:lnTo>
                    <a:pt x="157" y="10"/>
                  </a:lnTo>
                  <a:lnTo>
                    <a:pt x="142" y="15"/>
                  </a:lnTo>
                  <a:lnTo>
                    <a:pt x="130" y="22"/>
                  </a:lnTo>
                  <a:lnTo>
                    <a:pt x="113" y="28"/>
                  </a:lnTo>
                  <a:lnTo>
                    <a:pt x="100" y="39"/>
                  </a:lnTo>
                  <a:lnTo>
                    <a:pt x="89" y="44"/>
                  </a:lnTo>
                  <a:lnTo>
                    <a:pt x="81" y="49"/>
                  </a:lnTo>
                  <a:lnTo>
                    <a:pt x="74" y="54"/>
                  </a:lnTo>
                  <a:lnTo>
                    <a:pt x="66" y="62"/>
                  </a:lnTo>
                  <a:lnTo>
                    <a:pt x="56" y="67"/>
                  </a:lnTo>
                  <a:lnTo>
                    <a:pt x="49" y="76"/>
                  </a:lnTo>
                  <a:lnTo>
                    <a:pt x="42" y="84"/>
                  </a:lnTo>
                  <a:lnTo>
                    <a:pt x="37" y="94"/>
                  </a:lnTo>
                  <a:lnTo>
                    <a:pt x="28" y="101"/>
                  </a:lnTo>
                  <a:lnTo>
                    <a:pt x="22" y="111"/>
                  </a:lnTo>
                  <a:lnTo>
                    <a:pt x="17" y="123"/>
                  </a:lnTo>
                  <a:lnTo>
                    <a:pt x="13" y="133"/>
                  </a:lnTo>
                  <a:lnTo>
                    <a:pt x="10" y="145"/>
                  </a:lnTo>
                  <a:lnTo>
                    <a:pt x="6" y="159"/>
                  </a:lnTo>
                  <a:lnTo>
                    <a:pt x="3" y="171"/>
                  </a:lnTo>
                  <a:lnTo>
                    <a:pt x="3" y="186"/>
                  </a:lnTo>
                  <a:lnTo>
                    <a:pt x="0" y="196"/>
                  </a:lnTo>
                  <a:lnTo>
                    <a:pt x="0" y="210"/>
                  </a:lnTo>
                  <a:lnTo>
                    <a:pt x="0" y="223"/>
                  </a:lnTo>
                  <a:lnTo>
                    <a:pt x="3" y="235"/>
                  </a:lnTo>
                  <a:lnTo>
                    <a:pt x="3" y="247"/>
                  </a:lnTo>
                  <a:lnTo>
                    <a:pt x="6" y="259"/>
                  </a:lnTo>
                  <a:lnTo>
                    <a:pt x="11" y="267"/>
                  </a:lnTo>
                  <a:lnTo>
                    <a:pt x="15" y="279"/>
                  </a:lnTo>
                  <a:lnTo>
                    <a:pt x="20" y="288"/>
                  </a:lnTo>
                  <a:lnTo>
                    <a:pt x="25" y="296"/>
                  </a:lnTo>
                  <a:lnTo>
                    <a:pt x="32" y="305"/>
                  </a:lnTo>
                  <a:lnTo>
                    <a:pt x="40" y="315"/>
                  </a:lnTo>
                  <a:lnTo>
                    <a:pt x="45" y="321"/>
                  </a:lnTo>
                  <a:lnTo>
                    <a:pt x="54" y="328"/>
                  </a:lnTo>
                  <a:lnTo>
                    <a:pt x="64" y="335"/>
                  </a:lnTo>
                  <a:lnTo>
                    <a:pt x="74" y="343"/>
                  </a:lnTo>
                  <a:lnTo>
                    <a:pt x="81" y="349"/>
                  </a:lnTo>
                  <a:lnTo>
                    <a:pt x="91" y="354"/>
                  </a:lnTo>
                  <a:lnTo>
                    <a:pt x="101" y="359"/>
                  </a:lnTo>
                  <a:lnTo>
                    <a:pt x="111" y="362"/>
                  </a:lnTo>
                  <a:lnTo>
                    <a:pt x="122" y="364"/>
                  </a:lnTo>
                  <a:lnTo>
                    <a:pt x="134" y="367"/>
                  </a:lnTo>
                  <a:lnTo>
                    <a:pt x="144" y="369"/>
                  </a:lnTo>
                  <a:lnTo>
                    <a:pt x="157" y="372"/>
                  </a:lnTo>
                  <a:lnTo>
                    <a:pt x="167" y="372"/>
                  </a:lnTo>
                  <a:lnTo>
                    <a:pt x="179" y="372"/>
                  </a:lnTo>
                  <a:lnTo>
                    <a:pt x="191" y="372"/>
                  </a:lnTo>
                  <a:lnTo>
                    <a:pt x="203" y="374"/>
                  </a:lnTo>
                  <a:lnTo>
                    <a:pt x="215" y="371"/>
                  </a:lnTo>
                  <a:lnTo>
                    <a:pt x="228" y="369"/>
                  </a:lnTo>
                  <a:lnTo>
                    <a:pt x="240" y="367"/>
                  </a:lnTo>
                  <a:lnTo>
                    <a:pt x="254" y="366"/>
                  </a:lnTo>
                  <a:lnTo>
                    <a:pt x="264" y="360"/>
                  </a:lnTo>
                  <a:lnTo>
                    <a:pt x="274" y="355"/>
                  </a:lnTo>
                  <a:lnTo>
                    <a:pt x="284" y="350"/>
                  </a:lnTo>
                  <a:lnTo>
                    <a:pt x="296" y="345"/>
                  </a:lnTo>
                  <a:lnTo>
                    <a:pt x="305" y="337"/>
                  </a:lnTo>
                  <a:lnTo>
                    <a:pt x="315" y="330"/>
                  </a:lnTo>
                  <a:lnTo>
                    <a:pt x="325" y="323"/>
                  </a:lnTo>
                  <a:lnTo>
                    <a:pt x="333" y="318"/>
                  </a:lnTo>
                  <a:lnTo>
                    <a:pt x="340" y="308"/>
                  </a:lnTo>
                  <a:lnTo>
                    <a:pt x="349" y="299"/>
                  </a:lnTo>
                  <a:lnTo>
                    <a:pt x="356" y="291"/>
                  </a:lnTo>
                  <a:lnTo>
                    <a:pt x="362" y="284"/>
                  </a:lnTo>
                  <a:lnTo>
                    <a:pt x="367" y="274"/>
                  </a:lnTo>
                  <a:lnTo>
                    <a:pt x="374" y="264"/>
                  </a:lnTo>
                  <a:lnTo>
                    <a:pt x="379" y="255"/>
                  </a:lnTo>
                  <a:lnTo>
                    <a:pt x="386" y="245"/>
                  </a:lnTo>
                  <a:lnTo>
                    <a:pt x="388" y="233"/>
                  </a:lnTo>
                  <a:lnTo>
                    <a:pt x="391" y="223"/>
                  </a:lnTo>
                  <a:lnTo>
                    <a:pt x="393" y="211"/>
                  </a:lnTo>
                  <a:lnTo>
                    <a:pt x="394" y="201"/>
                  </a:lnTo>
                  <a:lnTo>
                    <a:pt x="394" y="191"/>
                  </a:lnTo>
                  <a:lnTo>
                    <a:pt x="396" y="181"/>
                  </a:lnTo>
                  <a:lnTo>
                    <a:pt x="396" y="169"/>
                  </a:lnTo>
                  <a:lnTo>
                    <a:pt x="396" y="161"/>
                  </a:lnTo>
                  <a:lnTo>
                    <a:pt x="393" y="149"/>
                  </a:lnTo>
                  <a:lnTo>
                    <a:pt x="393" y="139"/>
                  </a:lnTo>
                  <a:lnTo>
                    <a:pt x="389" y="128"/>
                  </a:lnTo>
                  <a:lnTo>
                    <a:pt x="386" y="118"/>
                  </a:lnTo>
                  <a:lnTo>
                    <a:pt x="381" y="108"/>
                  </a:lnTo>
                  <a:lnTo>
                    <a:pt x="376" y="98"/>
                  </a:lnTo>
                  <a:lnTo>
                    <a:pt x="369" y="89"/>
                  </a:lnTo>
                  <a:lnTo>
                    <a:pt x="364" y="81"/>
                  </a:lnTo>
                  <a:lnTo>
                    <a:pt x="357" y="71"/>
                  </a:lnTo>
                  <a:lnTo>
                    <a:pt x="349" y="64"/>
                  </a:lnTo>
                  <a:lnTo>
                    <a:pt x="340" y="55"/>
                  </a:lnTo>
                  <a:lnTo>
                    <a:pt x="333" y="49"/>
                  </a:lnTo>
                  <a:lnTo>
                    <a:pt x="327" y="42"/>
                  </a:lnTo>
                  <a:lnTo>
                    <a:pt x="318" y="35"/>
                  </a:lnTo>
                  <a:lnTo>
                    <a:pt x="310" y="32"/>
                  </a:lnTo>
                  <a:lnTo>
                    <a:pt x="303" y="28"/>
                  </a:lnTo>
                  <a:lnTo>
                    <a:pt x="295" y="23"/>
                  </a:lnTo>
                  <a:lnTo>
                    <a:pt x="288" y="18"/>
                  </a:lnTo>
                  <a:lnTo>
                    <a:pt x="279" y="15"/>
                  </a:lnTo>
                  <a:lnTo>
                    <a:pt x="272" y="11"/>
                  </a:lnTo>
                  <a:lnTo>
                    <a:pt x="259" y="6"/>
                  </a:lnTo>
                  <a:lnTo>
                    <a:pt x="245" y="5"/>
                  </a:lnTo>
                  <a:lnTo>
                    <a:pt x="232" y="1"/>
                  </a:lnTo>
                  <a:lnTo>
                    <a:pt x="220" y="0"/>
                  </a:lnTo>
                  <a:lnTo>
                    <a:pt x="208" y="0"/>
                  </a:lnTo>
                  <a:lnTo>
                    <a:pt x="201" y="1"/>
                  </a:lnTo>
                  <a:lnTo>
                    <a:pt x="188" y="1"/>
                  </a:lnTo>
                  <a:lnTo>
                    <a:pt x="184" y="3"/>
                  </a:lnTo>
                  <a:lnTo>
                    <a:pt x="184" y="3"/>
                  </a:lnTo>
                  <a:close/>
                </a:path>
              </a:pathLst>
            </a:custGeom>
            <a:solidFill>
              <a:srgbClr val="FFFF8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6" name="Freeform 12"/>
            <p:cNvSpPr>
              <a:spLocks/>
            </p:cNvSpPr>
            <p:nvPr/>
          </p:nvSpPr>
          <p:spPr bwMode="auto">
            <a:xfrm>
              <a:off x="8362950" y="315913"/>
              <a:ext cx="180975" cy="158750"/>
            </a:xfrm>
            <a:custGeom>
              <a:avLst/>
              <a:gdLst/>
              <a:ahLst/>
              <a:cxnLst>
                <a:cxn ang="0">
                  <a:pos x="59" y="34"/>
                </a:cxn>
                <a:cxn ang="0">
                  <a:pos x="54" y="36"/>
                </a:cxn>
                <a:cxn ang="0">
                  <a:pos x="44" y="44"/>
                </a:cxn>
                <a:cxn ang="0">
                  <a:pos x="35" y="49"/>
                </a:cxn>
                <a:cxn ang="0">
                  <a:pos x="32" y="56"/>
                </a:cxn>
                <a:cxn ang="0">
                  <a:pos x="24" y="65"/>
                </a:cxn>
                <a:cxn ang="0">
                  <a:pos x="18" y="73"/>
                </a:cxn>
                <a:cxn ang="0">
                  <a:pos x="10" y="81"/>
                </a:cxn>
                <a:cxn ang="0">
                  <a:pos x="5" y="92"/>
                </a:cxn>
                <a:cxn ang="0">
                  <a:pos x="1" y="100"/>
                </a:cxn>
                <a:cxn ang="0">
                  <a:pos x="1" y="112"/>
                </a:cxn>
                <a:cxn ang="0">
                  <a:pos x="0" y="124"/>
                </a:cxn>
                <a:cxn ang="0">
                  <a:pos x="3" y="136"/>
                </a:cxn>
                <a:cxn ang="0">
                  <a:pos x="7" y="148"/>
                </a:cxn>
                <a:cxn ang="0">
                  <a:pos x="18" y="163"/>
                </a:cxn>
                <a:cxn ang="0">
                  <a:pos x="29" y="171"/>
                </a:cxn>
                <a:cxn ang="0">
                  <a:pos x="40" y="183"/>
                </a:cxn>
                <a:cxn ang="0">
                  <a:pos x="56" y="190"/>
                </a:cxn>
                <a:cxn ang="0">
                  <a:pos x="73" y="195"/>
                </a:cxn>
                <a:cxn ang="0">
                  <a:pos x="79" y="197"/>
                </a:cxn>
                <a:cxn ang="0">
                  <a:pos x="88" y="198"/>
                </a:cxn>
                <a:cxn ang="0">
                  <a:pos x="98" y="198"/>
                </a:cxn>
                <a:cxn ang="0">
                  <a:pos x="107" y="200"/>
                </a:cxn>
                <a:cxn ang="0">
                  <a:pos x="115" y="198"/>
                </a:cxn>
                <a:cxn ang="0">
                  <a:pos x="125" y="198"/>
                </a:cxn>
                <a:cxn ang="0">
                  <a:pos x="132" y="197"/>
                </a:cxn>
                <a:cxn ang="0">
                  <a:pos x="142" y="197"/>
                </a:cxn>
                <a:cxn ang="0">
                  <a:pos x="159" y="192"/>
                </a:cxn>
                <a:cxn ang="0">
                  <a:pos x="174" y="183"/>
                </a:cxn>
                <a:cxn ang="0">
                  <a:pos x="188" y="171"/>
                </a:cxn>
                <a:cxn ang="0">
                  <a:pos x="201" y="159"/>
                </a:cxn>
                <a:cxn ang="0">
                  <a:pos x="207" y="151"/>
                </a:cxn>
                <a:cxn ang="0">
                  <a:pos x="212" y="142"/>
                </a:cxn>
                <a:cxn ang="0">
                  <a:pos x="217" y="132"/>
                </a:cxn>
                <a:cxn ang="0">
                  <a:pos x="222" y="124"/>
                </a:cxn>
                <a:cxn ang="0">
                  <a:pos x="224" y="112"/>
                </a:cxn>
                <a:cxn ang="0">
                  <a:pos x="225" y="102"/>
                </a:cxn>
                <a:cxn ang="0">
                  <a:pos x="227" y="90"/>
                </a:cxn>
                <a:cxn ang="0">
                  <a:pos x="229" y="78"/>
                </a:cxn>
                <a:cxn ang="0">
                  <a:pos x="227" y="65"/>
                </a:cxn>
                <a:cxn ang="0">
                  <a:pos x="225" y="54"/>
                </a:cxn>
                <a:cxn ang="0">
                  <a:pos x="224" y="43"/>
                </a:cxn>
                <a:cxn ang="0">
                  <a:pos x="222" y="34"/>
                </a:cxn>
                <a:cxn ang="0">
                  <a:pos x="212" y="20"/>
                </a:cxn>
                <a:cxn ang="0">
                  <a:pos x="201" y="10"/>
                </a:cxn>
                <a:cxn ang="0">
                  <a:pos x="188" y="2"/>
                </a:cxn>
                <a:cxn ang="0">
                  <a:pos x="174" y="0"/>
                </a:cxn>
                <a:cxn ang="0">
                  <a:pos x="159" y="0"/>
                </a:cxn>
                <a:cxn ang="0">
                  <a:pos x="144" y="2"/>
                </a:cxn>
                <a:cxn ang="0">
                  <a:pos x="127" y="4"/>
                </a:cxn>
                <a:cxn ang="0">
                  <a:pos x="112" y="9"/>
                </a:cxn>
                <a:cxn ang="0">
                  <a:pos x="96" y="14"/>
                </a:cxn>
                <a:cxn ang="0">
                  <a:pos x="85" y="20"/>
                </a:cxn>
                <a:cxn ang="0">
                  <a:pos x="73" y="26"/>
                </a:cxn>
                <a:cxn ang="0">
                  <a:pos x="66" y="31"/>
                </a:cxn>
                <a:cxn ang="0">
                  <a:pos x="59" y="32"/>
                </a:cxn>
                <a:cxn ang="0">
                  <a:pos x="59" y="34"/>
                </a:cxn>
                <a:cxn ang="0">
                  <a:pos x="59" y="34"/>
                </a:cxn>
              </a:cxnLst>
              <a:rect l="0" t="0" r="r" b="b"/>
              <a:pathLst>
                <a:path w="229" h="200">
                  <a:moveTo>
                    <a:pt x="59" y="34"/>
                  </a:moveTo>
                  <a:lnTo>
                    <a:pt x="54" y="36"/>
                  </a:lnTo>
                  <a:lnTo>
                    <a:pt x="44" y="44"/>
                  </a:lnTo>
                  <a:lnTo>
                    <a:pt x="35" y="49"/>
                  </a:lnTo>
                  <a:lnTo>
                    <a:pt x="32" y="56"/>
                  </a:lnTo>
                  <a:lnTo>
                    <a:pt x="24" y="65"/>
                  </a:lnTo>
                  <a:lnTo>
                    <a:pt x="18" y="73"/>
                  </a:lnTo>
                  <a:lnTo>
                    <a:pt x="10" y="81"/>
                  </a:lnTo>
                  <a:lnTo>
                    <a:pt x="5" y="92"/>
                  </a:lnTo>
                  <a:lnTo>
                    <a:pt x="1" y="100"/>
                  </a:lnTo>
                  <a:lnTo>
                    <a:pt x="1" y="112"/>
                  </a:lnTo>
                  <a:lnTo>
                    <a:pt x="0" y="124"/>
                  </a:lnTo>
                  <a:lnTo>
                    <a:pt x="3" y="136"/>
                  </a:lnTo>
                  <a:lnTo>
                    <a:pt x="7" y="148"/>
                  </a:lnTo>
                  <a:lnTo>
                    <a:pt x="18" y="163"/>
                  </a:lnTo>
                  <a:lnTo>
                    <a:pt x="29" y="171"/>
                  </a:lnTo>
                  <a:lnTo>
                    <a:pt x="40" y="183"/>
                  </a:lnTo>
                  <a:lnTo>
                    <a:pt x="56" y="190"/>
                  </a:lnTo>
                  <a:lnTo>
                    <a:pt x="73" y="195"/>
                  </a:lnTo>
                  <a:lnTo>
                    <a:pt x="79" y="197"/>
                  </a:lnTo>
                  <a:lnTo>
                    <a:pt x="88" y="198"/>
                  </a:lnTo>
                  <a:lnTo>
                    <a:pt x="98" y="198"/>
                  </a:lnTo>
                  <a:lnTo>
                    <a:pt x="107" y="200"/>
                  </a:lnTo>
                  <a:lnTo>
                    <a:pt x="115" y="198"/>
                  </a:lnTo>
                  <a:lnTo>
                    <a:pt x="125" y="198"/>
                  </a:lnTo>
                  <a:lnTo>
                    <a:pt x="132" y="197"/>
                  </a:lnTo>
                  <a:lnTo>
                    <a:pt x="142" y="197"/>
                  </a:lnTo>
                  <a:lnTo>
                    <a:pt x="159" y="192"/>
                  </a:lnTo>
                  <a:lnTo>
                    <a:pt x="174" y="183"/>
                  </a:lnTo>
                  <a:lnTo>
                    <a:pt x="188" y="171"/>
                  </a:lnTo>
                  <a:lnTo>
                    <a:pt x="201" y="159"/>
                  </a:lnTo>
                  <a:lnTo>
                    <a:pt x="207" y="151"/>
                  </a:lnTo>
                  <a:lnTo>
                    <a:pt x="212" y="142"/>
                  </a:lnTo>
                  <a:lnTo>
                    <a:pt x="217" y="132"/>
                  </a:lnTo>
                  <a:lnTo>
                    <a:pt x="222" y="124"/>
                  </a:lnTo>
                  <a:lnTo>
                    <a:pt x="224" y="112"/>
                  </a:lnTo>
                  <a:lnTo>
                    <a:pt x="225" y="102"/>
                  </a:lnTo>
                  <a:lnTo>
                    <a:pt x="227" y="90"/>
                  </a:lnTo>
                  <a:lnTo>
                    <a:pt x="229" y="78"/>
                  </a:lnTo>
                  <a:lnTo>
                    <a:pt x="227" y="65"/>
                  </a:lnTo>
                  <a:lnTo>
                    <a:pt x="225" y="54"/>
                  </a:lnTo>
                  <a:lnTo>
                    <a:pt x="224" y="43"/>
                  </a:lnTo>
                  <a:lnTo>
                    <a:pt x="222" y="34"/>
                  </a:lnTo>
                  <a:lnTo>
                    <a:pt x="212" y="20"/>
                  </a:lnTo>
                  <a:lnTo>
                    <a:pt x="201" y="10"/>
                  </a:lnTo>
                  <a:lnTo>
                    <a:pt x="188" y="2"/>
                  </a:lnTo>
                  <a:lnTo>
                    <a:pt x="174" y="0"/>
                  </a:lnTo>
                  <a:lnTo>
                    <a:pt x="159" y="0"/>
                  </a:lnTo>
                  <a:lnTo>
                    <a:pt x="144" y="2"/>
                  </a:lnTo>
                  <a:lnTo>
                    <a:pt x="127" y="4"/>
                  </a:lnTo>
                  <a:lnTo>
                    <a:pt x="112" y="9"/>
                  </a:lnTo>
                  <a:lnTo>
                    <a:pt x="96" y="14"/>
                  </a:lnTo>
                  <a:lnTo>
                    <a:pt x="85" y="20"/>
                  </a:lnTo>
                  <a:lnTo>
                    <a:pt x="73" y="26"/>
                  </a:lnTo>
                  <a:lnTo>
                    <a:pt x="66" y="31"/>
                  </a:lnTo>
                  <a:lnTo>
                    <a:pt x="59" y="32"/>
                  </a:lnTo>
                  <a:lnTo>
                    <a:pt x="59" y="34"/>
                  </a:lnTo>
                  <a:lnTo>
                    <a:pt x="59" y="34"/>
                  </a:lnTo>
                  <a:close/>
                </a:path>
              </a:pathLst>
            </a:custGeom>
            <a:solidFill>
              <a:srgbClr val="FFA64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7" name="Freeform 13"/>
            <p:cNvSpPr>
              <a:spLocks/>
            </p:cNvSpPr>
            <p:nvPr/>
          </p:nvSpPr>
          <p:spPr bwMode="auto">
            <a:xfrm>
              <a:off x="6502400" y="490538"/>
              <a:ext cx="257175" cy="238125"/>
            </a:xfrm>
            <a:custGeom>
              <a:avLst/>
              <a:gdLst/>
              <a:ahLst/>
              <a:cxnLst>
                <a:cxn ang="0">
                  <a:pos x="10" y="107"/>
                </a:cxn>
                <a:cxn ang="0">
                  <a:pos x="15" y="95"/>
                </a:cxn>
                <a:cxn ang="0">
                  <a:pos x="25" y="75"/>
                </a:cxn>
                <a:cxn ang="0">
                  <a:pos x="44" y="50"/>
                </a:cxn>
                <a:cxn ang="0">
                  <a:pos x="63" y="33"/>
                </a:cxn>
                <a:cxn ang="0">
                  <a:pos x="78" y="21"/>
                </a:cxn>
                <a:cxn ang="0">
                  <a:pos x="97" y="11"/>
                </a:cxn>
                <a:cxn ang="0">
                  <a:pos x="117" y="5"/>
                </a:cxn>
                <a:cxn ang="0">
                  <a:pos x="137" y="2"/>
                </a:cxn>
                <a:cxn ang="0">
                  <a:pos x="161" y="0"/>
                </a:cxn>
                <a:cxn ang="0">
                  <a:pos x="188" y="4"/>
                </a:cxn>
                <a:cxn ang="0">
                  <a:pos x="219" y="11"/>
                </a:cxn>
                <a:cxn ang="0">
                  <a:pos x="249" y="24"/>
                </a:cxn>
                <a:cxn ang="0">
                  <a:pos x="275" y="39"/>
                </a:cxn>
                <a:cxn ang="0">
                  <a:pos x="293" y="58"/>
                </a:cxn>
                <a:cxn ang="0">
                  <a:pos x="308" y="77"/>
                </a:cxn>
                <a:cxn ang="0">
                  <a:pos x="317" y="99"/>
                </a:cxn>
                <a:cxn ang="0">
                  <a:pos x="322" y="119"/>
                </a:cxn>
                <a:cxn ang="0">
                  <a:pos x="322" y="141"/>
                </a:cxn>
                <a:cxn ang="0">
                  <a:pos x="319" y="165"/>
                </a:cxn>
                <a:cxn ang="0">
                  <a:pos x="313" y="187"/>
                </a:cxn>
                <a:cxn ang="0">
                  <a:pos x="302" y="207"/>
                </a:cxn>
                <a:cxn ang="0">
                  <a:pos x="286" y="227"/>
                </a:cxn>
                <a:cxn ang="0">
                  <a:pos x="271" y="246"/>
                </a:cxn>
                <a:cxn ang="0">
                  <a:pos x="251" y="263"/>
                </a:cxn>
                <a:cxn ang="0">
                  <a:pos x="230" y="277"/>
                </a:cxn>
                <a:cxn ang="0">
                  <a:pos x="207" y="288"/>
                </a:cxn>
                <a:cxn ang="0">
                  <a:pos x="185" y="297"/>
                </a:cxn>
                <a:cxn ang="0">
                  <a:pos x="158" y="300"/>
                </a:cxn>
                <a:cxn ang="0">
                  <a:pos x="134" y="299"/>
                </a:cxn>
                <a:cxn ang="0">
                  <a:pos x="112" y="295"/>
                </a:cxn>
                <a:cxn ang="0">
                  <a:pos x="91" y="290"/>
                </a:cxn>
                <a:cxn ang="0">
                  <a:pos x="75" y="283"/>
                </a:cxn>
                <a:cxn ang="0">
                  <a:pos x="58" y="273"/>
                </a:cxn>
                <a:cxn ang="0">
                  <a:pos x="37" y="258"/>
                </a:cxn>
                <a:cxn ang="0">
                  <a:pos x="17" y="229"/>
                </a:cxn>
                <a:cxn ang="0">
                  <a:pos x="3" y="195"/>
                </a:cxn>
                <a:cxn ang="0">
                  <a:pos x="0" y="170"/>
                </a:cxn>
                <a:cxn ang="0">
                  <a:pos x="0" y="151"/>
                </a:cxn>
                <a:cxn ang="0">
                  <a:pos x="3" y="126"/>
                </a:cxn>
                <a:cxn ang="0">
                  <a:pos x="10" y="111"/>
                </a:cxn>
              </a:cxnLst>
              <a:rect l="0" t="0" r="r" b="b"/>
              <a:pathLst>
                <a:path w="324" h="300">
                  <a:moveTo>
                    <a:pt x="10" y="111"/>
                  </a:moveTo>
                  <a:lnTo>
                    <a:pt x="10" y="107"/>
                  </a:lnTo>
                  <a:lnTo>
                    <a:pt x="12" y="104"/>
                  </a:lnTo>
                  <a:lnTo>
                    <a:pt x="15" y="95"/>
                  </a:lnTo>
                  <a:lnTo>
                    <a:pt x="20" y="87"/>
                  </a:lnTo>
                  <a:lnTo>
                    <a:pt x="25" y="75"/>
                  </a:lnTo>
                  <a:lnTo>
                    <a:pt x="34" y="63"/>
                  </a:lnTo>
                  <a:lnTo>
                    <a:pt x="44" y="50"/>
                  </a:lnTo>
                  <a:lnTo>
                    <a:pt x="58" y="39"/>
                  </a:lnTo>
                  <a:lnTo>
                    <a:pt x="63" y="33"/>
                  </a:lnTo>
                  <a:lnTo>
                    <a:pt x="71" y="26"/>
                  </a:lnTo>
                  <a:lnTo>
                    <a:pt x="78" y="21"/>
                  </a:lnTo>
                  <a:lnTo>
                    <a:pt x="88" y="16"/>
                  </a:lnTo>
                  <a:lnTo>
                    <a:pt x="97" y="11"/>
                  </a:lnTo>
                  <a:lnTo>
                    <a:pt x="107" y="7"/>
                  </a:lnTo>
                  <a:lnTo>
                    <a:pt x="117" y="5"/>
                  </a:lnTo>
                  <a:lnTo>
                    <a:pt x="127" y="5"/>
                  </a:lnTo>
                  <a:lnTo>
                    <a:pt x="137" y="2"/>
                  </a:lnTo>
                  <a:lnTo>
                    <a:pt x="151" y="0"/>
                  </a:lnTo>
                  <a:lnTo>
                    <a:pt x="161" y="0"/>
                  </a:lnTo>
                  <a:lnTo>
                    <a:pt x="176" y="2"/>
                  </a:lnTo>
                  <a:lnTo>
                    <a:pt x="188" y="4"/>
                  </a:lnTo>
                  <a:lnTo>
                    <a:pt x="203" y="7"/>
                  </a:lnTo>
                  <a:lnTo>
                    <a:pt x="219" y="11"/>
                  </a:lnTo>
                  <a:lnTo>
                    <a:pt x="236" y="19"/>
                  </a:lnTo>
                  <a:lnTo>
                    <a:pt x="249" y="24"/>
                  </a:lnTo>
                  <a:lnTo>
                    <a:pt x="263" y="33"/>
                  </a:lnTo>
                  <a:lnTo>
                    <a:pt x="275" y="39"/>
                  </a:lnTo>
                  <a:lnTo>
                    <a:pt x="285" y="48"/>
                  </a:lnTo>
                  <a:lnTo>
                    <a:pt x="293" y="58"/>
                  </a:lnTo>
                  <a:lnTo>
                    <a:pt x="302" y="68"/>
                  </a:lnTo>
                  <a:lnTo>
                    <a:pt x="308" y="77"/>
                  </a:lnTo>
                  <a:lnTo>
                    <a:pt x="313" y="88"/>
                  </a:lnTo>
                  <a:lnTo>
                    <a:pt x="317" y="99"/>
                  </a:lnTo>
                  <a:lnTo>
                    <a:pt x="320" y="107"/>
                  </a:lnTo>
                  <a:lnTo>
                    <a:pt x="322" y="119"/>
                  </a:lnTo>
                  <a:lnTo>
                    <a:pt x="324" y="133"/>
                  </a:lnTo>
                  <a:lnTo>
                    <a:pt x="322" y="141"/>
                  </a:lnTo>
                  <a:lnTo>
                    <a:pt x="322" y="155"/>
                  </a:lnTo>
                  <a:lnTo>
                    <a:pt x="319" y="165"/>
                  </a:lnTo>
                  <a:lnTo>
                    <a:pt x="317" y="177"/>
                  </a:lnTo>
                  <a:lnTo>
                    <a:pt x="313" y="187"/>
                  </a:lnTo>
                  <a:lnTo>
                    <a:pt x="308" y="199"/>
                  </a:lnTo>
                  <a:lnTo>
                    <a:pt x="302" y="207"/>
                  </a:lnTo>
                  <a:lnTo>
                    <a:pt x="295" y="219"/>
                  </a:lnTo>
                  <a:lnTo>
                    <a:pt x="286" y="227"/>
                  </a:lnTo>
                  <a:lnTo>
                    <a:pt x="281" y="238"/>
                  </a:lnTo>
                  <a:lnTo>
                    <a:pt x="271" y="246"/>
                  </a:lnTo>
                  <a:lnTo>
                    <a:pt x="263" y="256"/>
                  </a:lnTo>
                  <a:lnTo>
                    <a:pt x="251" y="263"/>
                  </a:lnTo>
                  <a:lnTo>
                    <a:pt x="242" y="270"/>
                  </a:lnTo>
                  <a:lnTo>
                    <a:pt x="230" y="277"/>
                  </a:lnTo>
                  <a:lnTo>
                    <a:pt x="219" y="283"/>
                  </a:lnTo>
                  <a:lnTo>
                    <a:pt x="207" y="288"/>
                  </a:lnTo>
                  <a:lnTo>
                    <a:pt x="195" y="293"/>
                  </a:lnTo>
                  <a:lnTo>
                    <a:pt x="185" y="297"/>
                  </a:lnTo>
                  <a:lnTo>
                    <a:pt x="173" y="300"/>
                  </a:lnTo>
                  <a:lnTo>
                    <a:pt x="158" y="300"/>
                  </a:lnTo>
                  <a:lnTo>
                    <a:pt x="147" y="300"/>
                  </a:lnTo>
                  <a:lnTo>
                    <a:pt x="134" y="299"/>
                  </a:lnTo>
                  <a:lnTo>
                    <a:pt x="122" y="299"/>
                  </a:lnTo>
                  <a:lnTo>
                    <a:pt x="112" y="295"/>
                  </a:lnTo>
                  <a:lnTo>
                    <a:pt x="102" y="293"/>
                  </a:lnTo>
                  <a:lnTo>
                    <a:pt x="91" y="290"/>
                  </a:lnTo>
                  <a:lnTo>
                    <a:pt x="85" y="288"/>
                  </a:lnTo>
                  <a:lnTo>
                    <a:pt x="75" y="283"/>
                  </a:lnTo>
                  <a:lnTo>
                    <a:pt x="64" y="278"/>
                  </a:lnTo>
                  <a:lnTo>
                    <a:pt x="58" y="273"/>
                  </a:lnTo>
                  <a:lnTo>
                    <a:pt x="51" y="270"/>
                  </a:lnTo>
                  <a:lnTo>
                    <a:pt x="37" y="258"/>
                  </a:lnTo>
                  <a:lnTo>
                    <a:pt x="27" y="244"/>
                  </a:lnTo>
                  <a:lnTo>
                    <a:pt x="17" y="229"/>
                  </a:lnTo>
                  <a:lnTo>
                    <a:pt x="10" y="212"/>
                  </a:lnTo>
                  <a:lnTo>
                    <a:pt x="3" y="195"/>
                  </a:lnTo>
                  <a:lnTo>
                    <a:pt x="2" y="178"/>
                  </a:lnTo>
                  <a:lnTo>
                    <a:pt x="0" y="170"/>
                  </a:lnTo>
                  <a:lnTo>
                    <a:pt x="0" y="161"/>
                  </a:lnTo>
                  <a:lnTo>
                    <a:pt x="0" y="151"/>
                  </a:lnTo>
                  <a:lnTo>
                    <a:pt x="0" y="143"/>
                  </a:lnTo>
                  <a:lnTo>
                    <a:pt x="3" y="126"/>
                  </a:lnTo>
                  <a:lnTo>
                    <a:pt x="10" y="111"/>
                  </a:lnTo>
                  <a:lnTo>
                    <a:pt x="10" y="111"/>
                  </a:lnTo>
                  <a:close/>
                </a:path>
              </a:pathLst>
            </a:custGeom>
            <a:solidFill>
              <a:srgbClr val="FFFF8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8" name="Freeform 14"/>
            <p:cNvSpPr>
              <a:spLocks/>
            </p:cNvSpPr>
            <p:nvPr/>
          </p:nvSpPr>
          <p:spPr bwMode="auto">
            <a:xfrm>
              <a:off x="6511925" y="574675"/>
              <a:ext cx="127000" cy="117475"/>
            </a:xfrm>
            <a:custGeom>
              <a:avLst/>
              <a:gdLst/>
              <a:ahLst/>
              <a:cxnLst>
                <a:cxn ang="0">
                  <a:pos x="5" y="32"/>
                </a:cxn>
                <a:cxn ang="0">
                  <a:pos x="8" y="27"/>
                </a:cxn>
                <a:cxn ang="0">
                  <a:pos x="18" y="19"/>
                </a:cxn>
                <a:cxn ang="0">
                  <a:pos x="24" y="14"/>
                </a:cxn>
                <a:cxn ang="0">
                  <a:pos x="34" y="10"/>
                </a:cxn>
                <a:cxn ang="0">
                  <a:pos x="44" y="7"/>
                </a:cxn>
                <a:cxn ang="0">
                  <a:pos x="52" y="5"/>
                </a:cxn>
                <a:cxn ang="0">
                  <a:pos x="63" y="0"/>
                </a:cxn>
                <a:cxn ang="0">
                  <a:pos x="73" y="0"/>
                </a:cxn>
                <a:cxn ang="0">
                  <a:pos x="81" y="0"/>
                </a:cxn>
                <a:cxn ang="0">
                  <a:pos x="91" y="2"/>
                </a:cxn>
                <a:cxn ang="0">
                  <a:pos x="100" y="4"/>
                </a:cxn>
                <a:cxn ang="0">
                  <a:pos x="110" y="10"/>
                </a:cxn>
                <a:cxn ang="0">
                  <a:pos x="118" y="17"/>
                </a:cxn>
                <a:cxn ang="0">
                  <a:pos x="129" y="29"/>
                </a:cxn>
                <a:cxn ang="0">
                  <a:pos x="134" y="36"/>
                </a:cxn>
                <a:cxn ang="0">
                  <a:pos x="140" y="46"/>
                </a:cxn>
                <a:cxn ang="0">
                  <a:pos x="144" y="54"/>
                </a:cxn>
                <a:cxn ang="0">
                  <a:pos x="151" y="64"/>
                </a:cxn>
                <a:cxn ang="0">
                  <a:pos x="156" y="78"/>
                </a:cxn>
                <a:cxn ang="0">
                  <a:pos x="159" y="95"/>
                </a:cxn>
                <a:cxn ang="0">
                  <a:pos x="156" y="103"/>
                </a:cxn>
                <a:cxn ang="0">
                  <a:pos x="149" y="115"/>
                </a:cxn>
                <a:cxn ang="0">
                  <a:pos x="142" y="119"/>
                </a:cxn>
                <a:cxn ang="0">
                  <a:pos x="137" y="124"/>
                </a:cxn>
                <a:cxn ang="0">
                  <a:pos x="129" y="129"/>
                </a:cxn>
                <a:cxn ang="0">
                  <a:pos x="120" y="132"/>
                </a:cxn>
                <a:cxn ang="0">
                  <a:pos x="110" y="134"/>
                </a:cxn>
                <a:cxn ang="0">
                  <a:pos x="100" y="137"/>
                </a:cxn>
                <a:cxn ang="0">
                  <a:pos x="90" y="141"/>
                </a:cxn>
                <a:cxn ang="0">
                  <a:pos x="81" y="144"/>
                </a:cxn>
                <a:cxn ang="0">
                  <a:pos x="66" y="146"/>
                </a:cxn>
                <a:cxn ang="0">
                  <a:pos x="54" y="148"/>
                </a:cxn>
                <a:cxn ang="0">
                  <a:pos x="42" y="142"/>
                </a:cxn>
                <a:cxn ang="0">
                  <a:pos x="32" y="137"/>
                </a:cxn>
                <a:cxn ang="0">
                  <a:pos x="22" y="129"/>
                </a:cxn>
                <a:cxn ang="0">
                  <a:pos x="15" y="114"/>
                </a:cxn>
                <a:cxn ang="0">
                  <a:pos x="10" y="103"/>
                </a:cxn>
                <a:cxn ang="0">
                  <a:pos x="7" y="97"/>
                </a:cxn>
                <a:cxn ang="0">
                  <a:pos x="3" y="88"/>
                </a:cxn>
                <a:cxn ang="0">
                  <a:pos x="2" y="81"/>
                </a:cxn>
                <a:cxn ang="0">
                  <a:pos x="0" y="66"/>
                </a:cxn>
                <a:cxn ang="0">
                  <a:pos x="0" y="56"/>
                </a:cxn>
                <a:cxn ang="0">
                  <a:pos x="0" y="44"/>
                </a:cxn>
                <a:cxn ang="0">
                  <a:pos x="2" y="37"/>
                </a:cxn>
                <a:cxn ang="0">
                  <a:pos x="3" y="32"/>
                </a:cxn>
                <a:cxn ang="0">
                  <a:pos x="5" y="32"/>
                </a:cxn>
                <a:cxn ang="0">
                  <a:pos x="5" y="32"/>
                </a:cxn>
              </a:cxnLst>
              <a:rect l="0" t="0" r="r" b="b"/>
              <a:pathLst>
                <a:path w="159" h="148">
                  <a:moveTo>
                    <a:pt x="5" y="32"/>
                  </a:moveTo>
                  <a:lnTo>
                    <a:pt x="8" y="27"/>
                  </a:lnTo>
                  <a:lnTo>
                    <a:pt x="18" y="19"/>
                  </a:lnTo>
                  <a:lnTo>
                    <a:pt x="24" y="14"/>
                  </a:lnTo>
                  <a:lnTo>
                    <a:pt x="34" y="10"/>
                  </a:lnTo>
                  <a:lnTo>
                    <a:pt x="44" y="7"/>
                  </a:lnTo>
                  <a:lnTo>
                    <a:pt x="52" y="5"/>
                  </a:lnTo>
                  <a:lnTo>
                    <a:pt x="63" y="0"/>
                  </a:lnTo>
                  <a:lnTo>
                    <a:pt x="73" y="0"/>
                  </a:lnTo>
                  <a:lnTo>
                    <a:pt x="81" y="0"/>
                  </a:lnTo>
                  <a:lnTo>
                    <a:pt x="91" y="2"/>
                  </a:lnTo>
                  <a:lnTo>
                    <a:pt x="100" y="4"/>
                  </a:lnTo>
                  <a:lnTo>
                    <a:pt x="110" y="10"/>
                  </a:lnTo>
                  <a:lnTo>
                    <a:pt x="118" y="17"/>
                  </a:lnTo>
                  <a:lnTo>
                    <a:pt x="129" y="29"/>
                  </a:lnTo>
                  <a:lnTo>
                    <a:pt x="134" y="36"/>
                  </a:lnTo>
                  <a:lnTo>
                    <a:pt x="140" y="46"/>
                  </a:lnTo>
                  <a:lnTo>
                    <a:pt x="144" y="54"/>
                  </a:lnTo>
                  <a:lnTo>
                    <a:pt x="151" y="64"/>
                  </a:lnTo>
                  <a:lnTo>
                    <a:pt x="156" y="78"/>
                  </a:lnTo>
                  <a:lnTo>
                    <a:pt x="159" y="95"/>
                  </a:lnTo>
                  <a:lnTo>
                    <a:pt x="156" y="103"/>
                  </a:lnTo>
                  <a:lnTo>
                    <a:pt x="149" y="115"/>
                  </a:lnTo>
                  <a:lnTo>
                    <a:pt x="142" y="119"/>
                  </a:lnTo>
                  <a:lnTo>
                    <a:pt x="137" y="124"/>
                  </a:lnTo>
                  <a:lnTo>
                    <a:pt x="129" y="129"/>
                  </a:lnTo>
                  <a:lnTo>
                    <a:pt x="120" y="132"/>
                  </a:lnTo>
                  <a:lnTo>
                    <a:pt x="110" y="134"/>
                  </a:lnTo>
                  <a:lnTo>
                    <a:pt x="100" y="137"/>
                  </a:lnTo>
                  <a:lnTo>
                    <a:pt x="90" y="141"/>
                  </a:lnTo>
                  <a:lnTo>
                    <a:pt x="81" y="144"/>
                  </a:lnTo>
                  <a:lnTo>
                    <a:pt x="66" y="146"/>
                  </a:lnTo>
                  <a:lnTo>
                    <a:pt x="54" y="148"/>
                  </a:lnTo>
                  <a:lnTo>
                    <a:pt x="42" y="142"/>
                  </a:lnTo>
                  <a:lnTo>
                    <a:pt x="32" y="137"/>
                  </a:lnTo>
                  <a:lnTo>
                    <a:pt x="22" y="129"/>
                  </a:lnTo>
                  <a:lnTo>
                    <a:pt x="15" y="114"/>
                  </a:lnTo>
                  <a:lnTo>
                    <a:pt x="10" y="103"/>
                  </a:lnTo>
                  <a:lnTo>
                    <a:pt x="7" y="97"/>
                  </a:lnTo>
                  <a:lnTo>
                    <a:pt x="3" y="88"/>
                  </a:lnTo>
                  <a:lnTo>
                    <a:pt x="2" y="81"/>
                  </a:lnTo>
                  <a:lnTo>
                    <a:pt x="0" y="66"/>
                  </a:lnTo>
                  <a:lnTo>
                    <a:pt x="0" y="56"/>
                  </a:lnTo>
                  <a:lnTo>
                    <a:pt x="0" y="44"/>
                  </a:lnTo>
                  <a:lnTo>
                    <a:pt x="2" y="37"/>
                  </a:lnTo>
                  <a:lnTo>
                    <a:pt x="3" y="32"/>
                  </a:lnTo>
                  <a:lnTo>
                    <a:pt x="5" y="32"/>
                  </a:lnTo>
                  <a:lnTo>
                    <a:pt x="5" y="32"/>
                  </a:lnTo>
                  <a:close/>
                </a:path>
              </a:pathLst>
            </a:custGeom>
            <a:solidFill>
              <a:srgbClr val="FFB3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9" name="Freeform 15"/>
            <p:cNvSpPr>
              <a:spLocks/>
            </p:cNvSpPr>
            <p:nvPr/>
          </p:nvSpPr>
          <p:spPr bwMode="auto">
            <a:xfrm>
              <a:off x="8023225" y="885825"/>
              <a:ext cx="849313" cy="1131887"/>
            </a:xfrm>
            <a:custGeom>
              <a:avLst/>
              <a:gdLst/>
              <a:ahLst/>
              <a:cxnLst>
                <a:cxn ang="0">
                  <a:pos x="1019" y="1427"/>
                </a:cxn>
                <a:cxn ang="0">
                  <a:pos x="1008" y="1408"/>
                </a:cxn>
                <a:cxn ang="0">
                  <a:pos x="990" y="1369"/>
                </a:cxn>
                <a:cxn ang="0">
                  <a:pos x="969" y="1329"/>
                </a:cxn>
                <a:cxn ang="0">
                  <a:pos x="956" y="1303"/>
                </a:cxn>
                <a:cxn ang="0">
                  <a:pos x="934" y="1259"/>
                </a:cxn>
                <a:cxn ang="0">
                  <a:pos x="922" y="1239"/>
                </a:cxn>
                <a:cxn ang="0">
                  <a:pos x="903" y="1215"/>
                </a:cxn>
                <a:cxn ang="0">
                  <a:pos x="880" y="1188"/>
                </a:cxn>
                <a:cxn ang="0">
                  <a:pos x="856" y="1166"/>
                </a:cxn>
                <a:cxn ang="0">
                  <a:pos x="830" y="1146"/>
                </a:cxn>
                <a:cxn ang="0">
                  <a:pos x="793" y="1127"/>
                </a:cxn>
                <a:cxn ang="0">
                  <a:pos x="754" y="1112"/>
                </a:cxn>
                <a:cxn ang="0">
                  <a:pos x="708" y="1107"/>
                </a:cxn>
                <a:cxn ang="0">
                  <a:pos x="675" y="1107"/>
                </a:cxn>
                <a:cxn ang="0">
                  <a:pos x="646" y="1112"/>
                </a:cxn>
                <a:cxn ang="0">
                  <a:pos x="617" y="1122"/>
                </a:cxn>
                <a:cxn ang="0">
                  <a:pos x="586" y="1136"/>
                </a:cxn>
                <a:cxn ang="0">
                  <a:pos x="575" y="1122"/>
                </a:cxn>
                <a:cxn ang="0">
                  <a:pos x="575" y="1091"/>
                </a:cxn>
                <a:cxn ang="0">
                  <a:pos x="571" y="1049"/>
                </a:cxn>
                <a:cxn ang="0">
                  <a:pos x="568" y="1008"/>
                </a:cxn>
                <a:cxn ang="0">
                  <a:pos x="564" y="980"/>
                </a:cxn>
                <a:cxn ang="0">
                  <a:pos x="561" y="951"/>
                </a:cxn>
                <a:cxn ang="0">
                  <a:pos x="558" y="922"/>
                </a:cxn>
                <a:cxn ang="0">
                  <a:pos x="549" y="892"/>
                </a:cxn>
                <a:cxn ang="0">
                  <a:pos x="541" y="863"/>
                </a:cxn>
                <a:cxn ang="0">
                  <a:pos x="529" y="832"/>
                </a:cxn>
                <a:cxn ang="0">
                  <a:pos x="519" y="803"/>
                </a:cxn>
                <a:cxn ang="0">
                  <a:pos x="505" y="776"/>
                </a:cxn>
                <a:cxn ang="0">
                  <a:pos x="492" y="749"/>
                </a:cxn>
                <a:cxn ang="0">
                  <a:pos x="471" y="724"/>
                </a:cxn>
                <a:cxn ang="0">
                  <a:pos x="453" y="702"/>
                </a:cxn>
                <a:cxn ang="0">
                  <a:pos x="432" y="682"/>
                </a:cxn>
                <a:cxn ang="0">
                  <a:pos x="408" y="668"/>
                </a:cxn>
                <a:cxn ang="0">
                  <a:pos x="380" y="651"/>
                </a:cxn>
                <a:cxn ang="0">
                  <a:pos x="354" y="639"/>
                </a:cxn>
                <a:cxn ang="0">
                  <a:pos x="329" y="629"/>
                </a:cxn>
                <a:cxn ang="0">
                  <a:pos x="302" y="622"/>
                </a:cxn>
                <a:cxn ang="0">
                  <a:pos x="258" y="617"/>
                </a:cxn>
                <a:cxn ang="0">
                  <a:pos x="232" y="614"/>
                </a:cxn>
                <a:cxn ang="0">
                  <a:pos x="181" y="612"/>
                </a:cxn>
                <a:cxn ang="0">
                  <a:pos x="139" y="617"/>
                </a:cxn>
                <a:cxn ang="0">
                  <a:pos x="95" y="619"/>
                </a:cxn>
                <a:cxn ang="0">
                  <a:pos x="61" y="627"/>
                </a:cxn>
                <a:cxn ang="0">
                  <a:pos x="27" y="637"/>
                </a:cxn>
                <a:cxn ang="0">
                  <a:pos x="8" y="648"/>
                </a:cxn>
                <a:cxn ang="0">
                  <a:pos x="20" y="629"/>
                </a:cxn>
                <a:cxn ang="0">
                  <a:pos x="41" y="604"/>
                </a:cxn>
                <a:cxn ang="0">
                  <a:pos x="56" y="576"/>
                </a:cxn>
                <a:cxn ang="0">
                  <a:pos x="76" y="546"/>
                </a:cxn>
                <a:cxn ang="0">
                  <a:pos x="88" y="507"/>
                </a:cxn>
                <a:cxn ang="0">
                  <a:pos x="100" y="465"/>
                </a:cxn>
                <a:cxn ang="0">
                  <a:pos x="105" y="419"/>
                </a:cxn>
                <a:cxn ang="0">
                  <a:pos x="102" y="370"/>
                </a:cxn>
                <a:cxn ang="0">
                  <a:pos x="95" y="343"/>
                </a:cxn>
                <a:cxn ang="0">
                  <a:pos x="88" y="316"/>
                </a:cxn>
                <a:cxn ang="0">
                  <a:pos x="76" y="287"/>
                </a:cxn>
                <a:cxn ang="0">
                  <a:pos x="37" y="256"/>
                </a:cxn>
                <a:cxn ang="0">
                  <a:pos x="2" y="238"/>
                </a:cxn>
                <a:cxn ang="0">
                  <a:pos x="266" y="0"/>
                </a:cxn>
              </a:cxnLst>
              <a:rect l="0" t="0" r="r" b="b"/>
              <a:pathLst>
                <a:path w="1071" h="1427">
                  <a:moveTo>
                    <a:pt x="266" y="0"/>
                  </a:moveTo>
                  <a:lnTo>
                    <a:pt x="1071" y="31"/>
                  </a:lnTo>
                  <a:lnTo>
                    <a:pt x="1019" y="1427"/>
                  </a:lnTo>
                  <a:lnTo>
                    <a:pt x="1017" y="1424"/>
                  </a:lnTo>
                  <a:lnTo>
                    <a:pt x="1013" y="1418"/>
                  </a:lnTo>
                  <a:lnTo>
                    <a:pt x="1008" y="1408"/>
                  </a:lnTo>
                  <a:lnTo>
                    <a:pt x="1005" y="1400"/>
                  </a:lnTo>
                  <a:lnTo>
                    <a:pt x="997" y="1385"/>
                  </a:lnTo>
                  <a:lnTo>
                    <a:pt x="990" y="1369"/>
                  </a:lnTo>
                  <a:lnTo>
                    <a:pt x="981" y="1354"/>
                  </a:lnTo>
                  <a:lnTo>
                    <a:pt x="975" y="1337"/>
                  </a:lnTo>
                  <a:lnTo>
                    <a:pt x="969" y="1329"/>
                  </a:lnTo>
                  <a:lnTo>
                    <a:pt x="964" y="1320"/>
                  </a:lnTo>
                  <a:lnTo>
                    <a:pt x="959" y="1310"/>
                  </a:lnTo>
                  <a:lnTo>
                    <a:pt x="956" y="1303"/>
                  </a:lnTo>
                  <a:lnTo>
                    <a:pt x="946" y="1286"/>
                  </a:lnTo>
                  <a:lnTo>
                    <a:pt x="941" y="1273"/>
                  </a:lnTo>
                  <a:lnTo>
                    <a:pt x="934" y="1259"/>
                  </a:lnTo>
                  <a:lnTo>
                    <a:pt x="929" y="1251"/>
                  </a:lnTo>
                  <a:lnTo>
                    <a:pt x="924" y="1242"/>
                  </a:lnTo>
                  <a:lnTo>
                    <a:pt x="922" y="1239"/>
                  </a:lnTo>
                  <a:lnTo>
                    <a:pt x="917" y="1235"/>
                  </a:lnTo>
                  <a:lnTo>
                    <a:pt x="912" y="1227"/>
                  </a:lnTo>
                  <a:lnTo>
                    <a:pt x="903" y="1215"/>
                  </a:lnTo>
                  <a:lnTo>
                    <a:pt x="895" y="1203"/>
                  </a:lnTo>
                  <a:lnTo>
                    <a:pt x="886" y="1195"/>
                  </a:lnTo>
                  <a:lnTo>
                    <a:pt x="880" y="1188"/>
                  </a:lnTo>
                  <a:lnTo>
                    <a:pt x="873" y="1180"/>
                  </a:lnTo>
                  <a:lnTo>
                    <a:pt x="866" y="1173"/>
                  </a:lnTo>
                  <a:lnTo>
                    <a:pt x="856" y="1166"/>
                  </a:lnTo>
                  <a:lnTo>
                    <a:pt x="847" y="1159"/>
                  </a:lnTo>
                  <a:lnTo>
                    <a:pt x="839" y="1151"/>
                  </a:lnTo>
                  <a:lnTo>
                    <a:pt x="830" y="1146"/>
                  </a:lnTo>
                  <a:lnTo>
                    <a:pt x="817" y="1139"/>
                  </a:lnTo>
                  <a:lnTo>
                    <a:pt x="807" y="1132"/>
                  </a:lnTo>
                  <a:lnTo>
                    <a:pt x="793" y="1127"/>
                  </a:lnTo>
                  <a:lnTo>
                    <a:pt x="783" y="1122"/>
                  </a:lnTo>
                  <a:lnTo>
                    <a:pt x="768" y="1117"/>
                  </a:lnTo>
                  <a:lnTo>
                    <a:pt x="754" y="1112"/>
                  </a:lnTo>
                  <a:lnTo>
                    <a:pt x="741" y="1108"/>
                  </a:lnTo>
                  <a:lnTo>
                    <a:pt x="725" y="1108"/>
                  </a:lnTo>
                  <a:lnTo>
                    <a:pt x="708" y="1107"/>
                  </a:lnTo>
                  <a:lnTo>
                    <a:pt x="691" y="1107"/>
                  </a:lnTo>
                  <a:lnTo>
                    <a:pt x="683" y="1107"/>
                  </a:lnTo>
                  <a:lnTo>
                    <a:pt x="675" y="1107"/>
                  </a:lnTo>
                  <a:lnTo>
                    <a:pt x="664" y="1108"/>
                  </a:lnTo>
                  <a:lnTo>
                    <a:pt x="656" y="1112"/>
                  </a:lnTo>
                  <a:lnTo>
                    <a:pt x="646" y="1112"/>
                  </a:lnTo>
                  <a:lnTo>
                    <a:pt x="636" y="1115"/>
                  </a:lnTo>
                  <a:lnTo>
                    <a:pt x="625" y="1117"/>
                  </a:lnTo>
                  <a:lnTo>
                    <a:pt x="617" y="1122"/>
                  </a:lnTo>
                  <a:lnTo>
                    <a:pt x="605" y="1125"/>
                  </a:lnTo>
                  <a:lnTo>
                    <a:pt x="595" y="1130"/>
                  </a:lnTo>
                  <a:lnTo>
                    <a:pt x="586" y="1136"/>
                  </a:lnTo>
                  <a:lnTo>
                    <a:pt x="576" y="1139"/>
                  </a:lnTo>
                  <a:lnTo>
                    <a:pt x="575" y="1136"/>
                  </a:lnTo>
                  <a:lnTo>
                    <a:pt x="575" y="1122"/>
                  </a:lnTo>
                  <a:lnTo>
                    <a:pt x="575" y="1112"/>
                  </a:lnTo>
                  <a:lnTo>
                    <a:pt x="575" y="1103"/>
                  </a:lnTo>
                  <a:lnTo>
                    <a:pt x="575" y="1091"/>
                  </a:lnTo>
                  <a:lnTo>
                    <a:pt x="575" y="1080"/>
                  </a:lnTo>
                  <a:lnTo>
                    <a:pt x="573" y="1064"/>
                  </a:lnTo>
                  <a:lnTo>
                    <a:pt x="571" y="1049"/>
                  </a:lnTo>
                  <a:lnTo>
                    <a:pt x="569" y="1034"/>
                  </a:lnTo>
                  <a:lnTo>
                    <a:pt x="569" y="1017"/>
                  </a:lnTo>
                  <a:lnTo>
                    <a:pt x="568" y="1008"/>
                  </a:lnTo>
                  <a:lnTo>
                    <a:pt x="566" y="998"/>
                  </a:lnTo>
                  <a:lnTo>
                    <a:pt x="564" y="988"/>
                  </a:lnTo>
                  <a:lnTo>
                    <a:pt x="564" y="980"/>
                  </a:lnTo>
                  <a:lnTo>
                    <a:pt x="563" y="971"/>
                  </a:lnTo>
                  <a:lnTo>
                    <a:pt x="563" y="961"/>
                  </a:lnTo>
                  <a:lnTo>
                    <a:pt x="561" y="951"/>
                  </a:lnTo>
                  <a:lnTo>
                    <a:pt x="561" y="944"/>
                  </a:lnTo>
                  <a:lnTo>
                    <a:pt x="559" y="932"/>
                  </a:lnTo>
                  <a:lnTo>
                    <a:pt x="558" y="922"/>
                  </a:lnTo>
                  <a:lnTo>
                    <a:pt x="554" y="912"/>
                  </a:lnTo>
                  <a:lnTo>
                    <a:pt x="553" y="902"/>
                  </a:lnTo>
                  <a:lnTo>
                    <a:pt x="549" y="892"/>
                  </a:lnTo>
                  <a:lnTo>
                    <a:pt x="546" y="881"/>
                  </a:lnTo>
                  <a:lnTo>
                    <a:pt x="542" y="873"/>
                  </a:lnTo>
                  <a:lnTo>
                    <a:pt x="541" y="863"/>
                  </a:lnTo>
                  <a:lnTo>
                    <a:pt x="536" y="851"/>
                  </a:lnTo>
                  <a:lnTo>
                    <a:pt x="532" y="842"/>
                  </a:lnTo>
                  <a:lnTo>
                    <a:pt x="529" y="832"/>
                  </a:lnTo>
                  <a:lnTo>
                    <a:pt x="527" y="822"/>
                  </a:lnTo>
                  <a:lnTo>
                    <a:pt x="522" y="814"/>
                  </a:lnTo>
                  <a:lnTo>
                    <a:pt x="519" y="803"/>
                  </a:lnTo>
                  <a:lnTo>
                    <a:pt x="515" y="793"/>
                  </a:lnTo>
                  <a:lnTo>
                    <a:pt x="512" y="785"/>
                  </a:lnTo>
                  <a:lnTo>
                    <a:pt x="505" y="776"/>
                  </a:lnTo>
                  <a:lnTo>
                    <a:pt x="500" y="766"/>
                  </a:lnTo>
                  <a:lnTo>
                    <a:pt x="497" y="756"/>
                  </a:lnTo>
                  <a:lnTo>
                    <a:pt x="492" y="749"/>
                  </a:lnTo>
                  <a:lnTo>
                    <a:pt x="485" y="739"/>
                  </a:lnTo>
                  <a:lnTo>
                    <a:pt x="478" y="732"/>
                  </a:lnTo>
                  <a:lnTo>
                    <a:pt x="471" y="724"/>
                  </a:lnTo>
                  <a:lnTo>
                    <a:pt x="466" y="717"/>
                  </a:lnTo>
                  <a:lnTo>
                    <a:pt x="459" y="709"/>
                  </a:lnTo>
                  <a:lnTo>
                    <a:pt x="453" y="702"/>
                  </a:lnTo>
                  <a:lnTo>
                    <a:pt x="446" y="693"/>
                  </a:lnTo>
                  <a:lnTo>
                    <a:pt x="439" y="688"/>
                  </a:lnTo>
                  <a:lnTo>
                    <a:pt x="432" y="682"/>
                  </a:lnTo>
                  <a:lnTo>
                    <a:pt x="424" y="678"/>
                  </a:lnTo>
                  <a:lnTo>
                    <a:pt x="415" y="673"/>
                  </a:lnTo>
                  <a:lnTo>
                    <a:pt x="408" y="668"/>
                  </a:lnTo>
                  <a:lnTo>
                    <a:pt x="400" y="661"/>
                  </a:lnTo>
                  <a:lnTo>
                    <a:pt x="390" y="656"/>
                  </a:lnTo>
                  <a:lnTo>
                    <a:pt x="380" y="651"/>
                  </a:lnTo>
                  <a:lnTo>
                    <a:pt x="371" y="649"/>
                  </a:lnTo>
                  <a:lnTo>
                    <a:pt x="363" y="644"/>
                  </a:lnTo>
                  <a:lnTo>
                    <a:pt x="354" y="639"/>
                  </a:lnTo>
                  <a:lnTo>
                    <a:pt x="346" y="636"/>
                  </a:lnTo>
                  <a:lnTo>
                    <a:pt x="337" y="634"/>
                  </a:lnTo>
                  <a:lnTo>
                    <a:pt x="329" y="629"/>
                  </a:lnTo>
                  <a:lnTo>
                    <a:pt x="319" y="627"/>
                  </a:lnTo>
                  <a:lnTo>
                    <a:pt x="308" y="624"/>
                  </a:lnTo>
                  <a:lnTo>
                    <a:pt x="302" y="622"/>
                  </a:lnTo>
                  <a:lnTo>
                    <a:pt x="283" y="619"/>
                  </a:lnTo>
                  <a:lnTo>
                    <a:pt x="268" y="617"/>
                  </a:lnTo>
                  <a:lnTo>
                    <a:pt x="258" y="617"/>
                  </a:lnTo>
                  <a:lnTo>
                    <a:pt x="247" y="615"/>
                  </a:lnTo>
                  <a:lnTo>
                    <a:pt x="241" y="614"/>
                  </a:lnTo>
                  <a:lnTo>
                    <a:pt x="232" y="614"/>
                  </a:lnTo>
                  <a:lnTo>
                    <a:pt x="214" y="612"/>
                  </a:lnTo>
                  <a:lnTo>
                    <a:pt x="200" y="612"/>
                  </a:lnTo>
                  <a:lnTo>
                    <a:pt x="181" y="612"/>
                  </a:lnTo>
                  <a:lnTo>
                    <a:pt x="168" y="612"/>
                  </a:lnTo>
                  <a:lnTo>
                    <a:pt x="153" y="614"/>
                  </a:lnTo>
                  <a:lnTo>
                    <a:pt x="139" y="617"/>
                  </a:lnTo>
                  <a:lnTo>
                    <a:pt x="124" y="617"/>
                  </a:lnTo>
                  <a:lnTo>
                    <a:pt x="110" y="617"/>
                  </a:lnTo>
                  <a:lnTo>
                    <a:pt x="95" y="619"/>
                  </a:lnTo>
                  <a:lnTo>
                    <a:pt x="85" y="622"/>
                  </a:lnTo>
                  <a:lnTo>
                    <a:pt x="71" y="624"/>
                  </a:lnTo>
                  <a:lnTo>
                    <a:pt x="61" y="627"/>
                  </a:lnTo>
                  <a:lnTo>
                    <a:pt x="53" y="631"/>
                  </a:lnTo>
                  <a:lnTo>
                    <a:pt x="44" y="634"/>
                  </a:lnTo>
                  <a:lnTo>
                    <a:pt x="27" y="637"/>
                  </a:lnTo>
                  <a:lnTo>
                    <a:pt x="17" y="643"/>
                  </a:lnTo>
                  <a:lnTo>
                    <a:pt x="10" y="646"/>
                  </a:lnTo>
                  <a:lnTo>
                    <a:pt x="8" y="648"/>
                  </a:lnTo>
                  <a:lnTo>
                    <a:pt x="8" y="644"/>
                  </a:lnTo>
                  <a:lnTo>
                    <a:pt x="15" y="639"/>
                  </a:lnTo>
                  <a:lnTo>
                    <a:pt x="20" y="629"/>
                  </a:lnTo>
                  <a:lnTo>
                    <a:pt x="31" y="619"/>
                  </a:lnTo>
                  <a:lnTo>
                    <a:pt x="36" y="612"/>
                  </a:lnTo>
                  <a:lnTo>
                    <a:pt x="41" y="604"/>
                  </a:lnTo>
                  <a:lnTo>
                    <a:pt x="46" y="595"/>
                  </a:lnTo>
                  <a:lnTo>
                    <a:pt x="53" y="587"/>
                  </a:lnTo>
                  <a:lnTo>
                    <a:pt x="56" y="576"/>
                  </a:lnTo>
                  <a:lnTo>
                    <a:pt x="63" y="566"/>
                  </a:lnTo>
                  <a:lnTo>
                    <a:pt x="70" y="554"/>
                  </a:lnTo>
                  <a:lnTo>
                    <a:pt x="76" y="546"/>
                  </a:lnTo>
                  <a:lnTo>
                    <a:pt x="80" y="532"/>
                  </a:lnTo>
                  <a:lnTo>
                    <a:pt x="85" y="519"/>
                  </a:lnTo>
                  <a:lnTo>
                    <a:pt x="88" y="507"/>
                  </a:lnTo>
                  <a:lnTo>
                    <a:pt x="93" y="493"/>
                  </a:lnTo>
                  <a:lnTo>
                    <a:pt x="97" y="480"/>
                  </a:lnTo>
                  <a:lnTo>
                    <a:pt x="100" y="465"/>
                  </a:lnTo>
                  <a:lnTo>
                    <a:pt x="102" y="451"/>
                  </a:lnTo>
                  <a:lnTo>
                    <a:pt x="105" y="436"/>
                  </a:lnTo>
                  <a:lnTo>
                    <a:pt x="105" y="419"/>
                  </a:lnTo>
                  <a:lnTo>
                    <a:pt x="105" y="402"/>
                  </a:lnTo>
                  <a:lnTo>
                    <a:pt x="103" y="387"/>
                  </a:lnTo>
                  <a:lnTo>
                    <a:pt x="102" y="370"/>
                  </a:lnTo>
                  <a:lnTo>
                    <a:pt x="98" y="360"/>
                  </a:lnTo>
                  <a:lnTo>
                    <a:pt x="98" y="351"/>
                  </a:lnTo>
                  <a:lnTo>
                    <a:pt x="95" y="343"/>
                  </a:lnTo>
                  <a:lnTo>
                    <a:pt x="95" y="334"/>
                  </a:lnTo>
                  <a:lnTo>
                    <a:pt x="92" y="326"/>
                  </a:lnTo>
                  <a:lnTo>
                    <a:pt x="88" y="316"/>
                  </a:lnTo>
                  <a:lnTo>
                    <a:pt x="85" y="307"/>
                  </a:lnTo>
                  <a:lnTo>
                    <a:pt x="85" y="299"/>
                  </a:lnTo>
                  <a:lnTo>
                    <a:pt x="76" y="287"/>
                  </a:lnTo>
                  <a:lnTo>
                    <a:pt x="64" y="275"/>
                  </a:lnTo>
                  <a:lnTo>
                    <a:pt x="51" y="263"/>
                  </a:lnTo>
                  <a:lnTo>
                    <a:pt x="37" y="256"/>
                  </a:lnTo>
                  <a:lnTo>
                    <a:pt x="22" y="246"/>
                  </a:lnTo>
                  <a:lnTo>
                    <a:pt x="12" y="241"/>
                  </a:lnTo>
                  <a:lnTo>
                    <a:pt x="2" y="238"/>
                  </a:lnTo>
                  <a:lnTo>
                    <a:pt x="0" y="238"/>
                  </a:lnTo>
                  <a:lnTo>
                    <a:pt x="266" y="0"/>
                  </a:lnTo>
                  <a:lnTo>
                    <a:pt x="266" y="0"/>
                  </a:lnTo>
                  <a:close/>
                </a:path>
              </a:pathLst>
            </a:custGeom>
            <a:solidFill>
              <a:srgbClr val="D1BDB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0" name="Freeform 16"/>
            <p:cNvSpPr>
              <a:spLocks/>
            </p:cNvSpPr>
            <p:nvPr/>
          </p:nvSpPr>
          <p:spPr bwMode="auto">
            <a:xfrm>
              <a:off x="8289925" y="955675"/>
              <a:ext cx="455613" cy="58102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7" y="20"/>
                </a:cxn>
                <a:cxn ang="0">
                  <a:pos x="27" y="33"/>
                </a:cxn>
                <a:cxn ang="0">
                  <a:pos x="48" y="49"/>
                </a:cxn>
                <a:cxn ang="0">
                  <a:pos x="65" y="66"/>
                </a:cxn>
                <a:cxn ang="0">
                  <a:pos x="70" y="77"/>
                </a:cxn>
                <a:cxn ang="0">
                  <a:pos x="65" y="103"/>
                </a:cxn>
                <a:cxn ang="0">
                  <a:pos x="58" y="120"/>
                </a:cxn>
                <a:cxn ang="0">
                  <a:pos x="49" y="144"/>
                </a:cxn>
                <a:cxn ang="0">
                  <a:pos x="43" y="159"/>
                </a:cxn>
                <a:cxn ang="0">
                  <a:pos x="38" y="176"/>
                </a:cxn>
                <a:cxn ang="0">
                  <a:pos x="32" y="196"/>
                </a:cxn>
                <a:cxn ang="0">
                  <a:pos x="26" y="220"/>
                </a:cxn>
                <a:cxn ang="0">
                  <a:pos x="146" y="250"/>
                </a:cxn>
                <a:cxn ang="0">
                  <a:pos x="160" y="259"/>
                </a:cxn>
                <a:cxn ang="0">
                  <a:pos x="182" y="276"/>
                </a:cxn>
                <a:cxn ang="0">
                  <a:pos x="202" y="291"/>
                </a:cxn>
                <a:cxn ang="0">
                  <a:pos x="219" y="303"/>
                </a:cxn>
                <a:cxn ang="0">
                  <a:pos x="234" y="315"/>
                </a:cxn>
                <a:cxn ang="0">
                  <a:pos x="251" y="325"/>
                </a:cxn>
                <a:cxn ang="0">
                  <a:pos x="265" y="335"/>
                </a:cxn>
                <a:cxn ang="0">
                  <a:pos x="280" y="347"/>
                </a:cxn>
                <a:cxn ang="0">
                  <a:pos x="299" y="362"/>
                </a:cxn>
                <a:cxn ang="0">
                  <a:pos x="316" y="376"/>
                </a:cxn>
                <a:cxn ang="0">
                  <a:pos x="319" y="386"/>
                </a:cxn>
                <a:cxn ang="0">
                  <a:pos x="321" y="404"/>
                </a:cxn>
                <a:cxn ang="0">
                  <a:pos x="322" y="426"/>
                </a:cxn>
                <a:cxn ang="0">
                  <a:pos x="324" y="452"/>
                </a:cxn>
                <a:cxn ang="0">
                  <a:pos x="324" y="481"/>
                </a:cxn>
                <a:cxn ang="0">
                  <a:pos x="324" y="511"/>
                </a:cxn>
                <a:cxn ang="0">
                  <a:pos x="324" y="543"/>
                </a:cxn>
                <a:cxn ang="0">
                  <a:pos x="326" y="576"/>
                </a:cxn>
                <a:cxn ang="0">
                  <a:pos x="326" y="606"/>
                </a:cxn>
                <a:cxn ang="0">
                  <a:pos x="326" y="637"/>
                </a:cxn>
                <a:cxn ang="0">
                  <a:pos x="326" y="664"/>
                </a:cxn>
                <a:cxn ang="0">
                  <a:pos x="326" y="687"/>
                </a:cxn>
                <a:cxn ang="0">
                  <a:pos x="326" y="706"/>
                </a:cxn>
                <a:cxn ang="0">
                  <a:pos x="326" y="726"/>
                </a:cxn>
                <a:cxn ang="0">
                  <a:pos x="510" y="648"/>
                </a:cxn>
                <a:cxn ang="0">
                  <a:pos x="349" y="39"/>
                </a:cxn>
                <a:cxn ang="0">
                  <a:pos x="166" y="0"/>
                </a:cxn>
              </a:cxnLst>
              <a:rect l="0" t="0" r="r" b="b"/>
              <a:pathLst>
                <a:path w="573" h="731">
                  <a:moveTo>
                    <a:pt x="166" y="0"/>
                  </a:moveTo>
                  <a:lnTo>
                    <a:pt x="0" y="15"/>
                  </a:lnTo>
                  <a:lnTo>
                    <a:pt x="0" y="15"/>
                  </a:lnTo>
                  <a:lnTo>
                    <a:pt x="7" y="20"/>
                  </a:lnTo>
                  <a:lnTo>
                    <a:pt x="16" y="25"/>
                  </a:lnTo>
                  <a:lnTo>
                    <a:pt x="27" y="33"/>
                  </a:lnTo>
                  <a:lnTo>
                    <a:pt x="36" y="42"/>
                  </a:lnTo>
                  <a:lnTo>
                    <a:pt x="48" y="49"/>
                  </a:lnTo>
                  <a:lnTo>
                    <a:pt x="56" y="57"/>
                  </a:lnTo>
                  <a:lnTo>
                    <a:pt x="65" y="66"/>
                  </a:lnTo>
                  <a:lnTo>
                    <a:pt x="68" y="71"/>
                  </a:lnTo>
                  <a:lnTo>
                    <a:pt x="70" y="77"/>
                  </a:lnTo>
                  <a:lnTo>
                    <a:pt x="68" y="88"/>
                  </a:lnTo>
                  <a:lnTo>
                    <a:pt x="65" y="103"/>
                  </a:lnTo>
                  <a:lnTo>
                    <a:pt x="61" y="108"/>
                  </a:lnTo>
                  <a:lnTo>
                    <a:pt x="58" y="120"/>
                  </a:lnTo>
                  <a:lnTo>
                    <a:pt x="53" y="130"/>
                  </a:lnTo>
                  <a:lnTo>
                    <a:pt x="49" y="144"/>
                  </a:lnTo>
                  <a:lnTo>
                    <a:pt x="46" y="150"/>
                  </a:lnTo>
                  <a:lnTo>
                    <a:pt x="43" y="159"/>
                  </a:lnTo>
                  <a:lnTo>
                    <a:pt x="39" y="167"/>
                  </a:lnTo>
                  <a:lnTo>
                    <a:pt x="38" y="176"/>
                  </a:lnTo>
                  <a:lnTo>
                    <a:pt x="32" y="186"/>
                  </a:lnTo>
                  <a:lnTo>
                    <a:pt x="32" y="196"/>
                  </a:lnTo>
                  <a:lnTo>
                    <a:pt x="27" y="206"/>
                  </a:lnTo>
                  <a:lnTo>
                    <a:pt x="26" y="220"/>
                  </a:lnTo>
                  <a:lnTo>
                    <a:pt x="146" y="250"/>
                  </a:lnTo>
                  <a:lnTo>
                    <a:pt x="146" y="250"/>
                  </a:lnTo>
                  <a:lnTo>
                    <a:pt x="153" y="254"/>
                  </a:lnTo>
                  <a:lnTo>
                    <a:pt x="160" y="259"/>
                  </a:lnTo>
                  <a:lnTo>
                    <a:pt x="170" y="269"/>
                  </a:lnTo>
                  <a:lnTo>
                    <a:pt x="182" y="276"/>
                  </a:lnTo>
                  <a:lnTo>
                    <a:pt x="195" y="286"/>
                  </a:lnTo>
                  <a:lnTo>
                    <a:pt x="202" y="291"/>
                  </a:lnTo>
                  <a:lnTo>
                    <a:pt x="212" y="298"/>
                  </a:lnTo>
                  <a:lnTo>
                    <a:pt x="219" y="303"/>
                  </a:lnTo>
                  <a:lnTo>
                    <a:pt x="227" y="310"/>
                  </a:lnTo>
                  <a:lnTo>
                    <a:pt x="234" y="315"/>
                  </a:lnTo>
                  <a:lnTo>
                    <a:pt x="243" y="320"/>
                  </a:lnTo>
                  <a:lnTo>
                    <a:pt x="251" y="325"/>
                  </a:lnTo>
                  <a:lnTo>
                    <a:pt x="258" y="332"/>
                  </a:lnTo>
                  <a:lnTo>
                    <a:pt x="265" y="335"/>
                  </a:lnTo>
                  <a:lnTo>
                    <a:pt x="273" y="342"/>
                  </a:lnTo>
                  <a:lnTo>
                    <a:pt x="280" y="347"/>
                  </a:lnTo>
                  <a:lnTo>
                    <a:pt x="288" y="354"/>
                  </a:lnTo>
                  <a:lnTo>
                    <a:pt x="299" y="362"/>
                  </a:lnTo>
                  <a:lnTo>
                    <a:pt x="309" y="369"/>
                  </a:lnTo>
                  <a:lnTo>
                    <a:pt x="316" y="376"/>
                  </a:lnTo>
                  <a:lnTo>
                    <a:pt x="319" y="381"/>
                  </a:lnTo>
                  <a:lnTo>
                    <a:pt x="319" y="386"/>
                  </a:lnTo>
                  <a:lnTo>
                    <a:pt x="321" y="398"/>
                  </a:lnTo>
                  <a:lnTo>
                    <a:pt x="321" y="404"/>
                  </a:lnTo>
                  <a:lnTo>
                    <a:pt x="322" y="416"/>
                  </a:lnTo>
                  <a:lnTo>
                    <a:pt x="322" y="426"/>
                  </a:lnTo>
                  <a:lnTo>
                    <a:pt x="324" y="440"/>
                  </a:lnTo>
                  <a:lnTo>
                    <a:pt x="324" y="452"/>
                  </a:lnTo>
                  <a:lnTo>
                    <a:pt x="324" y="465"/>
                  </a:lnTo>
                  <a:lnTo>
                    <a:pt x="324" y="481"/>
                  </a:lnTo>
                  <a:lnTo>
                    <a:pt x="324" y="496"/>
                  </a:lnTo>
                  <a:lnTo>
                    <a:pt x="324" y="511"/>
                  </a:lnTo>
                  <a:lnTo>
                    <a:pt x="324" y="528"/>
                  </a:lnTo>
                  <a:lnTo>
                    <a:pt x="324" y="543"/>
                  </a:lnTo>
                  <a:lnTo>
                    <a:pt x="326" y="560"/>
                  </a:lnTo>
                  <a:lnTo>
                    <a:pt x="326" y="576"/>
                  </a:lnTo>
                  <a:lnTo>
                    <a:pt x="326" y="593"/>
                  </a:lnTo>
                  <a:lnTo>
                    <a:pt x="326" y="606"/>
                  </a:lnTo>
                  <a:lnTo>
                    <a:pt x="326" y="623"/>
                  </a:lnTo>
                  <a:lnTo>
                    <a:pt x="326" y="637"/>
                  </a:lnTo>
                  <a:lnTo>
                    <a:pt x="326" y="652"/>
                  </a:lnTo>
                  <a:lnTo>
                    <a:pt x="326" y="664"/>
                  </a:lnTo>
                  <a:lnTo>
                    <a:pt x="326" y="677"/>
                  </a:lnTo>
                  <a:lnTo>
                    <a:pt x="326" y="687"/>
                  </a:lnTo>
                  <a:lnTo>
                    <a:pt x="326" y="698"/>
                  </a:lnTo>
                  <a:lnTo>
                    <a:pt x="326" y="706"/>
                  </a:lnTo>
                  <a:lnTo>
                    <a:pt x="326" y="716"/>
                  </a:lnTo>
                  <a:lnTo>
                    <a:pt x="326" y="726"/>
                  </a:lnTo>
                  <a:lnTo>
                    <a:pt x="326" y="731"/>
                  </a:lnTo>
                  <a:lnTo>
                    <a:pt x="510" y="648"/>
                  </a:lnTo>
                  <a:lnTo>
                    <a:pt x="573" y="145"/>
                  </a:lnTo>
                  <a:lnTo>
                    <a:pt x="349" y="39"/>
                  </a:lnTo>
                  <a:lnTo>
                    <a:pt x="166" y="0"/>
                  </a:lnTo>
                  <a:lnTo>
                    <a:pt x="166" y="0"/>
                  </a:lnTo>
                  <a:close/>
                </a:path>
              </a:pathLst>
            </a:custGeom>
            <a:solidFill>
              <a:srgbClr val="CF856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1" name="Freeform 17"/>
            <p:cNvSpPr>
              <a:spLocks/>
            </p:cNvSpPr>
            <p:nvPr/>
          </p:nvSpPr>
          <p:spPr bwMode="auto">
            <a:xfrm>
              <a:off x="6835775" y="147638"/>
              <a:ext cx="1031875" cy="736600"/>
            </a:xfrm>
            <a:custGeom>
              <a:avLst/>
              <a:gdLst/>
              <a:ahLst/>
              <a:cxnLst>
                <a:cxn ang="0">
                  <a:pos x="1300" y="678"/>
                </a:cxn>
                <a:cxn ang="0">
                  <a:pos x="1141" y="927"/>
                </a:cxn>
                <a:cxn ang="0">
                  <a:pos x="1134" y="908"/>
                </a:cxn>
                <a:cxn ang="0">
                  <a:pos x="1129" y="888"/>
                </a:cxn>
                <a:cxn ang="0">
                  <a:pos x="1120" y="869"/>
                </a:cxn>
                <a:cxn ang="0">
                  <a:pos x="1112" y="853"/>
                </a:cxn>
                <a:cxn ang="0">
                  <a:pos x="1100" y="832"/>
                </a:cxn>
                <a:cxn ang="0">
                  <a:pos x="1088" y="812"/>
                </a:cxn>
                <a:cxn ang="0">
                  <a:pos x="1071" y="792"/>
                </a:cxn>
                <a:cxn ang="0">
                  <a:pos x="1051" y="770"/>
                </a:cxn>
                <a:cxn ang="0">
                  <a:pos x="1031" y="751"/>
                </a:cxn>
                <a:cxn ang="0">
                  <a:pos x="1005" y="734"/>
                </a:cxn>
                <a:cxn ang="0">
                  <a:pos x="975" y="717"/>
                </a:cxn>
                <a:cxn ang="0">
                  <a:pos x="943" y="705"/>
                </a:cxn>
                <a:cxn ang="0">
                  <a:pos x="917" y="698"/>
                </a:cxn>
                <a:cxn ang="0">
                  <a:pos x="900" y="695"/>
                </a:cxn>
                <a:cxn ang="0">
                  <a:pos x="580" y="658"/>
                </a:cxn>
                <a:cxn ang="0">
                  <a:pos x="575" y="649"/>
                </a:cxn>
                <a:cxn ang="0">
                  <a:pos x="566" y="629"/>
                </a:cxn>
                <a:cxn ang="0">
                  <a:pos x="553" y="600"/>
                </a:cxn>
                <a:cxn ang="0">
                  <a:pos x="544" y="583"/>
                </a:cxn>
                <a:cxn ang="0">
                  <a:pos x="536" y="568"/>
                </a:cxn>
                <a:cxn ang="0">
                  <a:pos x="527" y="549"/>
                </a:cxn>
                <a:cxn ang="0">
                  <a:pos x="517" y="532"/>
                </a:cxn>
                <a:cxn ang="0">
                  <a:pos x="507" y="515"/>
                </a:cxn>
                <a:cxn ang="0">
                  <a:pos x="499" y="502"/>
                </a:cxn>
                <a:cxn ang="0">
                  <a:pos x="490" y="485"/>
                </a:cxn>
                <a:cxn ang="0">
                  <a:pos x="480" y="475"/>
                </a:cxn>
                <a:cxn ang="0">
                  <a:pos x="466" y="459"/>
                </a:cxn>
                <a:cxn ang="0">
                  <a:pos x="446" y="446"/>
                </a:cxn>
                <a:cxn ang="0">
                  <a:pos x="431" y="439"/>
                </a:cxn>
                <a:cxn ang="0">
                  <a:pos x="414" y="434"/>
                </a:cxn>
                <a:cxn ang="0">
                  <a:pos x="393" y="426"/>
                </a:cxn>
                <a:cxn ang="0">
                  <a:pos x="370" y="417"/>
                </a:cxn>
                <a:cxn ang="0">
                  <a:pos x="344" y="407"/>
                </a:cxn>
                <a:cxn ang="0">
                  <a:pos x="317" y="400"/>
                </a:cxn>
                <a:cxn ang="0">
                  <a:pos x="285" y="388"/>
                </a:cxn>
                <a:cxn ang="0">
                  <a:pos x="251" y="378"/>
                </a:cxn>
                <a:cxn ang="0">
                  <a:pos x="232" y="373"/>
                </a:cxn>
                <a:cxn ang="0">
                  <a:pos x="214" y="368"/>
                </a:cxn>
                <a:cxn ang="0">
                  <a:pos x="195" y="361"/>
                </a:cxn>
                <a:cxn ang="0">
                  <a:pos x="178" y="356"/>
                </a:cxn>
                <a:cxn ang="0">
                  <a:pos x="156" y="349"/>
                </a:cxn>
                <a:cxn ang="0">
                  <a:pos x="136" y="343"/>
                </a:cxn>
                <a:cxn ang="0">
                  <a:pos x="114" y="338"/>
                </a:cxn>
                <a:cxn ang="0">
                  <a:pos x="92" y="332"/>
                </a:cxn>
                <a:cxn ang="0">
                  <a:pos x="70" y="326"/>
                </a:cxn>
                <a:cxn ang="0">
                  <a:pos x="48" y="321"/>
                </a:cxn>
                <a:cxn ang="0">
                  <a:pos x="22" y="314"/>
                </a:cxn>
                <a:cxn ang="0">
                  <a:pos x="0" y="310"/>
                </a:cxn>
                <a:cxn ang="0">
                  <a:pos x="1022" y="0"/>
                </a:cxn>
              </a:cxnLst>
              <a:rect l="0" t="0" r="r" b="b"/>
              <a:pathLst>
                <a:path w="1300" h="929">
                  <a:moveTo>
                    <a:pt x="1022" y="0"/>
                  </a:moveTo>
                  <a:lnTo>
                    <a:pt x="1300" y="678"/>
                  </a:lnTo>
                  <a:lnTo>
                    <a:pt x="1143" y="929"/>
                  </a:lnTo>
                  <a:lnTo>
                    <a:pt x="1141" y="927"/>
                  </a:lnTo>
                  <a:lnTo>
                    <a:pt x="1139" y="920"/>
                  </a:lnTo>
                  <a:lnTo>
                    <a:pt x="1134" y="908"/>
                  </a:lnTo>
                  <a:lnTo>
                    <a:pt x="1132" y="897"/>
                  </a:lnTo>
                  <a:lnTo>
                    <a:pt x="1129" y="888"/>
                  </a:lnTo>
                  <a:lnTo>
                    <a:pt x="1126" y="880"/>
                  </a:lnTo>
                  <a:lnTo>
                    <a:pt x="1120" y="869"/>
                  </a:lnTo>
                  <a:lnTo>
                    <a:pt x="1117" y="863"/>
                  </a:lnTo>
                  <a:lnTo>
                    <a:pt x="1112" y="853"/>
                  </a:lnTo>
                  <a:lnTo>
                    <a:pt x="1107" y="842"/>
                  </a:lnTo>
                  <a:lnTo>
                    <a:pt x="1100" y="832"/>
                  </a:lnTo>
                  <a:lnTo>
                    <a:pt x="1097" y="824"/>
                  </a:lnTo>
                  <a:lnTo>
                    <a:pt x="1088" y="812"/>
                  </a:lnTo>
                  <a:lnTo>
                    <a:pt x="1080" y="800"/>
                  </a:lnTo>
                  <a:lnTo>
                    <a:pt x="1071" y="792"/>
                  </a:lnTo>
                  <a:lnTo>
                    <a:pt x="1063" y="781"/>
                  </a:lnTo>
                  <a:lnTo>
                    <a:pt x="1051" y="770"/>
                  </a:lnTo>
                  <a:lnTo>
                    <a:pt x="1041" y="761"/>
                  </a:lnTo>
                  <a:lnTo>
                    <a:pt x="1031" y="751"/>
                  </a:lnTo>
                  <a:lnTo>
                    <a:pt x="1019" y="742"/>
                  </a:lnTo>
                  <a:lnTo>
                    <a:pt x="1005" y="734"/>
                  </a:lnTo>
                  <a:lnTo>
                    <a:pt x="990" y="725"/>
                  </a:lnTo>
                  <a:lnTo>
                    <a:pt x="975" y="717"/>
                  </a:lnTo>
                  <a:lnTo>
                    <a:pt x="961" y="712"/>
                  </a:lnTo>
                  <a:lnTo>
                    <a:pt x="943" y="705"/>
                  </a:lnTo>
                  <a:lnTo>
                    <a:pt x="927" y="702"/>
                  </a:lnTo>
                  <a:lnTo>
                    <a:pt x="917" y="698"/>
                  </a:lnTo>
                  <a:lnTo>
                    <a:pt x="910" y="697"/>
                  </a:lnTo>
                  <a:lnTo>
                    <a:pt x="900" y="695"/>
                  </a:lnTo>
                  <a:lnTo>
                    <a:pt x="892" y="695"/>
                  </a:lnTo>
                  <a:lnTo>
                    <a:pt x="580" y="658"/>
                  </a:lnTo>
                  <a:lnTo>
                    <a:pt x="578" y="654"/>
                  </a:lnTo>
                  <a:lnTo>
                    <a:pt x="575" y="649"/>
                  </a:lnTo>
                  <a:lnTo>
                    <a:pt x="570" y="639"/>
                  </a:lnTo>
                  <a:lnTo>
                    <a:pt x="566" y="629"/>
                  </a:lnTo>
                  <a:lnTo>
                    <a:pt x="560" y="614"/>
                  </a:lnTo>
                  <a:lnTo>
                    <a:pt x="553" y="600"/>
                  </a:lnTo>
                  <a:lnTo>
                    <a:pt x="548" y="592"/>
                  </a:lnTo>
                  <a:lnTo>
                    <a:pt x="544" y="583"/>
                  </a:lnTo>
                  <a:lnTo>
                    <a:pt x="539" y="575"/>
                  </a:lnTo>
                  <a:lnTo>
                    <a:pt x="536" y="568"/>
                  </a:lnTo>
                  <a:lnTo>
                    <a:pt x="531" y="558"/>
                  </a:lnTo>
                  <a:lnTo>
                    <a:pt x="527" y="549"/>
                  </a:lnTo>
                  <a:lnTo>
                    <a:pt x="522" y="539"/>
                  </a:lnTo>
                  <a:lnTo>
                    <a:pt x="517" y="532"/>
                  </a:lnTo>
                  <a:lnTo>
                    <a:pt x="512" y="522"/>
                  </a:lnTo>
                  <a:lnTo>
                    <a:pt x="507" y="515"/>
                  </a:lnTo>
                  <a:lnTo>
                    <a:pt x="502" y="507"/>
                  </a:lnTo>
                  <a:lnTo>
                    <a:pt x="499" y="502"/>
                  </a:lnTo>
                  <a:lnTo>
                    <a:pt x="495" y="492"/>
                  </a:lnTo>
                  <a:lnTo>
                    <a:pt x="490" y="485"/>
                  </a:lnTo>
                  <a:lnTo>
                    <a:pt x="485" y="478"/>
                  </a:lnTo>
                  <a:lnTo>
                    <a:pt x="480" y="475"/>
                  </a:lnTo>
                  <a:lnTo>
                    <a:pt x="471" y="465"/>
                  </a:lnTo>
                  <a:lnTo>
                    <a:pt x="466" y="459"/>
                  </a:lnTo>
                  <a:lnTo>
                    <a:pt x="458" y="453"/>
                  </a:lnTo>
                  <a:lnTo>
                    <a:pt x="446" y="446"/>
                  </a:lnTo>
                  <a:lnTo>
                    <a:pt x="437" y="443"/>
                  </a:lnTo>
                  <a:lnTo>
                    <a:pt x="431" y="439"/>
                  </a:lnTo>
                  <a:lnTo>
                    <a:pt x="422" y="437"/>
                  </a:lnTo>
                  <a:lnTo>
                    <a:pt x="414" y="434"/>
                  </a:lnTo>
                  <a:lnTo>
                    <a:pt x="402" y="429"/>
                  </a:lnTo>
                  <a:lnTo>
                    <a:pt x="393" y="426"/>
                  </a:lnTo>
                  <a:lnTo>
                    <a:pt x="382" y="421"/>
                  </a:lnTo>
                  <a:lnTo>
                    <a:pt x="370" y="417"/>
                  </a:lnTo>
                  <a:lnTo>
                    <a:pt x="358" y="412"/>
                  </a:lnTo>
                  <a:lnTo>
                    <a:pt x="344" y="407"/>
                  </a:lnTo>
                  <a:lnTo>
                    <a:pt x="331" y="404"/>
                  </a:lnTo>
                  <a:lnTo>
                    <a:pt x="317" y="400"/>
                  </a:lnTo>
                  <a:lnTo>
                    <a:pt x="302" y="393"/>
                  </a:lnTo>
                  <a:lnTo>
                    <a:pt x="285" y="388"/>
                  </a:lnTo>
                  <a:lnTo>
                    <a:pt x="268" y="383"/>
                  </a:lnTo>
                  <a:lnTo>
                    <a:pt x="251" y="378"/>
                  </a:lnTo>
                  <a:lnTo>
                    <a:pt x="243" y="375"/>
                  </a:lnTo>
                  <a:lnTo>
                    <a:pt x="232" y="373"/>
                  </a:lnTo>
                  <a:lnTo>
                    <a:pt x="222" y="370"/>
                  </a:lnTo>
                  <a:lnTo>
                    <a:pt x="214" y="368"/>
                  </a:lnTo>
                  <a:lnTo>
                    <a:pt x="205" y="363"/>
                  </a:lnTo>
                  <a:lnTo>
                    <a:pt x="195" y="361"/>
                  </a:lnTo>
                  <a:lnTo>
                    <a:pt x="185" y="358"/>
                  </a:lnTo>
                  <a:lnTo>
                    <a:pt x="178" y="356"/>
                  </a:lnTo>
                  <a:lnTo>
                    <a:pt x="166" y="351"/>
                  </a:lnTo>
                  <a:lnTo>
                    <a:pt x="156" y="349"/>
                  </a:lnTo>
                  <a:lnTo>
                    <a:pt x="146" y="344"/>
                  </a:lnTo>
                  <a:lnTo>
                    <a:pt x="136" y="343"/>
                  </a:lnTo>
                  <a:lnTo>
                    <a:pt x="124" y="341"/>
                  </a:lnTo>
                  <a:lnTo>
                    <a:pt x="114" y="338"/>
                  </a:lnTo>
                  <a:lnTo>
                    <a:pt x="102" y="334"/>
                  </a:lnTo>
                  <a:lnTo>
                    <a:pt x="92" y="332"/>
                  </a:lnTo>
                  <a:lnTo>
                    <a:pt x="80" y="329"/>
                  </a:lnTo>
                  <a:lnTo>
                    <a:pt x="70" y="326"/>
                  </a:lnTo>
                  <a:lnTo>
                    <a:pt x="56" y="322"/>
                  </a:lnTo>
                  <a:lnTo>
                    <a:pt x="48" y="321"/>
                  </a:lnTo>
                  <a:lnTo>
                    <a:pt x="34" y="317"/>
                  </a:lnTo>
                  <a:lnTo>
                    <a:pt x="22" y="314"/>
                  </a:lnTo>
                  <a:lnTo>
                    <a:pt x="12" y="310"/>
                  </a:lnTo>
                  <a:lnTo>
                    <a:pt x="0" y="310"/>
                  </a:lnTo>
                  <a:lnTo>
                    <a:pt x="1022" y="0"/>
                  </a:lnTo>
                  <a:lnTo>
                    <a:pt x="1022" y="0"/>
                  </a:lnTo>
                  <a:close/>
                </a:path>
              </a:pathLst>
            </a:custGeom>
            <a:solidFill>
              <a:srgbClr val="D1BDB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2" name="Freeform 18"/>
            <p:cNvSpPr>
              <a:spLocks/>
            </p:cNvSpPr>
            <p:nvPr/>
          </p:nvSpPr>
          <p:spPr bwMode="auto">
            <a:xfrm>
              <a:off x="7126288" y="315913"/>
              <a:ext cx="384175" cy="163512"/>
            </a:xfrm>
            <a:custGeom>
              <a:avLst/>
              <a:gdLst/>
              <a:ahLst/>
              <a:cxnLst>
                <a:cxn ang="0">
                  <a:pos x="0" y="137"/>
                </a:cxn>
                <a:cxn ang="0">
                  <a:pos x="12" y="129"/>
                </a:cxn>
                <a:cxn ang="0">
                  <a:pos x="36" y="118"/>
                </a:cxn>
                <a:cxn ang="0">
                  <a:pos x="65" y="105"/>
                </a:cxn>
                <a:cxn ang="0">
                  <a:pos x="90" y="95"/>
                </a:cxn>
                <a:cxn ang="0">
                  <a:pos x="105" y="86"/>
                </a:cxn>
                <a:cxn ang="0">
                  <a:pos x="129" y="74"/>
                </a:cxn>
                <a:cxn ang="0">
                  <a:pos x="161" y="63"/>
                </a:cxn>
                <a:cxn ang="0">
                  <a:pos x="188" y="54"/>
                </a:cxn>
                <a:cxn ang="0">
                  <a:pos x="207" y="51"/>
                </a:cxn>
                <a:cxn ang="0">
                  <a:pos x="229" y="46"/>
                </a:cxn>
                <a:cxn ang="0">
                  <a:pos x="249" y="42"/>
                </a:cxn>
                <a:cxn ang="0">
                  <a:pos x="270" y="37"/>
                </a:cxn>
                <a:cxn ang="0">
                  <a:pos x="292" y="32"/>
                </a:cxn>
                <a:cxn ang="0">
                  <a:pos x="317" y="30"/>
                </a:cxn>
                <a:cxn ang="0">
                  <a:pos x="343" y="25"/>
                </a:cxn>
                <a:cxn ang="0">
                  <a:pos x="368" y="22"/>
                </a:cxn>
                <a:cxn ang="0">
                  <a:pos x="390" y="17"/>
                </a:cxn>
                <a:cxn ang="0">
                  <a:pos x="414" y="12"/>
                </a:cxn>
                <a:cxn ang="0">
                  <a:pos x="434" y="7"/>
                </a:cxn>
                <a:cxn ang="0">
                  <a:pos x="458" y="2"/>
                </a:cxn>
                <a:cxn ang="0">
                  <a:pos x="482" y="0"/>
                </a:cxn>
                <a:cxn ang="0">
                  <a:pos x="482" y="3"/>
                </a:cxn>
                <a:cxn ang="0">
                  <a:pos x="463" y="25"/>
                </a:cxn>
                <a:cxn ang="0">
                  <a:pos x="444" y="46"/>
                </a:cxn>
                <a:cxn ang="0">
                  <a:pos x="431" y="61"/>
                </a:cxn>
                <a:cxn ang="0">
                  <a:pos x="417" y="81"/>
                </a:cxn>
                <a:cxn ang="0">
                  <a:pos x="404" y="93"/>
                </a:cxn>
                <a:cxn ang="0">
                  <a:pos x="382" y="96"/>
                </a:cxn>
                <a:cxn ang="0">
                  <a:pos x="361" y="101"/>
                </a:cxn>
                <a:cxn ang="0">
                  <a:pos x="341" y="107"/>
                </a:cxn>
                <a:cxn ang="0">
                  <a:pos x="321" y="110"/>
                </a:cxn>
                <a:cxn ang="0">
                  <a:pos x="302" y="115"/>
                </a:cxn>
                <a:cxn ang="0">
                  <a:pos x="288" y="118"/>
                </a:cxn>
                <a:cxn ang="0">
                  <a:pos x="273" y="127"/>
                </a:cxn>
                <a:cxn ang="0">
                  <a:pos x="253" y="140"/>
                </a:cxn>
                <a:cxn ang="0">
                  <a:pos x="239" y="152"/>
                </a:cxn>
                <a:cxn ang="0">
                  <a:pos x="226" y="166"/>
                </a:cxn>
                <a:cxn ang="0">
                  <a:pos x="210" y="179"/>
                </a:cxn>
                <a:cxn ang="0">
                  <a:pos x="195" y="195"/>
                </a:cxn>
                <a:cxn ang="0">
                  <a:pos x="187" y="205"/>
                </a:cxn>
                <a:cxn ang="0">
                  <a:pos x="168" y="203"/>
                </a:cxn>
                <a:cxn ang="0">
                  <a:pos x="139" y="193"/>
                </a:cxn>
                <a:cxn ang="0">
                  <a:pos x="107" y="183"/>
                </a:cxn>
                <a:cxn ang="0">
                  <a:pos x="82" y="173"/>
                </a:cxn>
                <a:cxn ang="0">
                  <a:pos x="65" y="166"/>
                </a:cxn>
                <a:cxn ang="0">
                  <a:pos x="39" y="156"/>
                </a:cxn>
                <a:cxn ang="0">
                  <a:pos x="14" y="146"/>
                </a:cxn>
                <a:cxn ang="0">
                  <a:pos x="0" y="139"/>
                </a:cxn>
              </a:cxnLst>
              <a:rect l="0" t="0" r="r" b="b"/>
              <a:pathLst>
                <a:path w="483" h="205">
                  <a:moveTo>
                    <a:pt x="0" y="139"/>
                  </a:moveTo>
                  <a:lnTo>
                    <a:pt x="0" y="137"/>
                  </a:lnTo>
                  <a:lnTo>
                    <a:pt x="5" y="134"/>
                  </a:lnTo>
                  <a:lnTo>
                    <a:pt x="12" y="129"/>
                  </a:lnTo>
                  <a:lnTo>
                    <a:pt x="24" y="127"/>
                  </a:lnTo>
                  <a:lnTo>
                    <a:pt x="36" y="118"/>
                  </a:lnTo>
                  <a:lnTo>
                    <a:pt x="49" y="112"/>
                  </a:lnTo>
                  <a:lnTo>
                    <a:pt x="65" y="105"/>
                  </a:lnTo>
                  <a:lnTo>
                    <a:pt x="82" y="98"/>
                  </a:lnTo>
                  <a:lnTo>
                    <a:pt x="90" y="95"/>
                  </a:lnTo>
                  <a:lnTo>
                    <a:pt x="99" y="90"/>
                  </a:lnTo>
                  <a:lnTo>
                    <a:pt x="105" y="86"/>
                  </a:lnTo>
                  <a:lnTo>
                    <a:pt x="114" y="83"/>
                  </a:lnTo>
                  <a:lnTo>
                    <a:pt x="129" y="74"/>
                  </a:lnTo>
                  <a:lnTo>
                    <a:pt x="148" y="68"/>
                  </a:lnTo>
                  <a:lnTo>
                    <a:pt x="161" y="63"/>
                  </a:lnTo>
                  <a:lnTo>
                    <a:pt x="177" y="59"/>
                  </a:lnTo>
                  <a:lnTo>
                    <a:pt x="188" y="54"/>
                  </a:lnTo>
                  <a:lnTo>
                    <a:pt x="199" y="54"/>
                  </a:lnTo>
                  <a:lnTo>
                    <a:pt x="207" y="51"/>
                  </a:lnTo>
                  <a:lnTo>
                    <a:pt x="222" y="49"/>
                  </a:lnTo>
                  <a:lnTo>
                    <a:pt x="229" y="46"/>
                  </a:lnTo>
                  <a:lnTo>
                    <a:pt x="239" y="44"/>
                  </a:lnTo>
                  <a:lnTo>
                    <a:pt x="249" y="42"/>
                  </a:lnTo>
                  <a:lnTo>
                    <a:pt x="260" y="41"/>
                  </a:lnTo>
                  <a:lnTo>
                    <a:pt x="270" y="37"/>
                  </a:lnTo>
                  <a:lnTo>
                    <a:pt x="282" y="35"/>
                  </a:lnTo>
                  <a:lnTo>
                    <a:pt x="292" y="32"/>
                  </a:lnTo>
                  <a:lnTo>
                    <a:pt x="305" y="32"/>
                  </a:lnTo>
                  <a:lnTo>
                    <a:pt x="317" y="30"/>
                  </a:lnTo>
                  <a:lnTo>
                    <a:pt x="331" y="29"/>
                  </a:lnTo>
                  <a:lnTo>
                    <a:pt x="343" y="25"/>
                  </a:lnTo>
                  <a:lnTo>
                    <a:pt x="356" y="25"/>
                  </a:lnTo>
                  <a:lnTo>
                    <a:pt x="368" y="22"/>
                  </a:lnTo>
                  <a:lnTo>
                    <a:pt x="380" y="20"/>
                  </a:lnTo>
                  <a:lnTo>
                    <a:pt x="390" y="17"/>
                  </a:lnTo>
                  <a:lnTo>
                    <a:pt x="404" y="15"/>
                  </a:lnTo>
                  <a:lnTo>
                    <a:pt x="414" y="12"/>
                  </a:lnTo>
                  <a:lnTo>
                    <a:pt x="424" y="10"/>
                  </a:lnTo>
                  <a:lnTo>
                    <a:pt x="434" y="7"/>
                  </a:lnTo>
                  <a:lnTo>
                    <a:pt x="444" y="7"/>
                  </a:lnTo>
                  <a:lnTo>
                    <a:pt x="458" y="2"/>
                  </a:lnTo>
                  <a:lnTo>
                    <a:pt x="473" y="0"/>
                  </a:lnTo>
                  <a:lnTo>
                    <a:pt x="482" y="0"/>
                  </a:lnTo>
                  <a:lnTo>
                    <a:pt x="483" y="0"/>
                  </a:lnTo>
                  <a:lnTo>
                    <a:pt x="482" y="3"/>
                  </a:lnTo>
                  <a:lnTo>
                    <a:pt x="473" y="12"/>
                  </a:lnTo>
                  <a:lnTo>
                    <a:pt x="463" y="25"/>
                  </a:lnTo>
                  <a:lnTo>
                    <a:pt x="451" y="39"/>
                  </a:lnTo>
                  <a:lnTo>
                    <a:pt x="444" y="46"/>
                  </a:lnTo>
                  <a:lnTo>
                    <a:pt x="438" y="54"/>
                  </a:lnTo>
                  <a:lnTo>
                    <a:pt x="431" y="61"/>
                  </a:lnTo>
                  <a:lnTo>
                    <a:pt x="426" y="68"/>
                  </a:lnTo>
                  <a:lnTo>
                    <a:pt x="417" y="81"/>
                  </a:lnTo>
                  <a:lnTo>
                    <a:pt x="412" y="90"/>
                  </a:lnTo>
                  <a:lnTo>
                    <a:pt x="404" y="93"/>
                  </a:lnTo>
                  <a:lnTo>
                    <a:pt x="390" y="96"/>
                  </a:lnTo>
                  <a:lnTo>
                    <a:pt x="382" y="96"/>
                  </a:lnTo>
                  <a:lnTo>
                    <a:pt x="371" y="100"/>
                  </a:lnTo>
                  <a:lnTo>
                    <a:pt x="361" y="101"/>
                  </a:lnTo>
                  <a:lnTo>
                    <a:pt x="353" y="105"/>
                  </a:lnTo>
                  <a:lnTo>
                    <a:pt x="341" y="107"/>
                  </a:lnTo>
                  <a:lnTo>
                    <a:pt x="329" y="108"/>
                  </a:lnTo>
                  <a:lnTo>
                    <a:pt x="321" y="110"/>
                  </a:lnTo>
                  <a:lnTo>
                    <a:pt x="312" y="113"/>
                  </a:lnTo>
                  <a:lnTo>
                    <a:pt x="302" y="115"/>
                  </a:lnTo>
                  <a:lnTo>
                    <a:pt x="294" y="117"/>
                  </a:lnTo>
                  <a:lnTo>
                    <a:pt x="288" y="118"/>
                  </a:lnTo>
                  <a:lnTo>
                    <a:pt x="285" y="122"/>
                  </a:lnTo>
                  <a:lnTo>
                    <a:pt x="273" y="127"/>
                  </a:lnTo>
                  <a:lnTo>
                    <a:pt x="260" y="135"/>
                  </a:lnTo>
                  <a:lnTo>
                    <a:pt x="253" y="140"/>
                  </a:lnTo>
                  <a:lnTo>
                    <a:pt x="246" y="146"/>
                  </a:lnTo>
                  <a:lnTo>
                    <a:pt x="239" y="152"/>
                  </a:lnTo>
                  <a:lnTo>
                    <a:pt x="232" y="161"/>
                  </a:lnTo>
                  <a:lnTo>
                    <a:pt x="226" y="166"/>
                  </a:lnTo>
                  <a:lnTo>
                    <a:pt x="219" y="173"/>
                  </a:lnTo>
                  <a:lnTo>
                    <a:pt x="210" y="179"/>
                  </a:lnTo>
                  <a:lnTo>
                    <a:pt x="205" y="186"/>
                  </a:lnTo>
                  <a:lnTo>
                    <a:pt x="195" y="195"/>
                  </a:lnTo>
                  <a:lnTo>
                    <a:pt x="192" y="205"/>
                  </a:lnTo>
                  <a:lnTo>
                    <a:pt x="187" y="205"/>
                  </a:lnTo>
                  <a:lnTo>
                    <a:pt x="178" y="205"/>
                  </a:lnTo>
                  <a:lnTo>
                    <a:pt x="168" y="203"/>
                  </a:lnTo>
                  <a:lnTo>
                    <a:pt x="156" y="200"/>
                  </a:lnTo>
                  <a:lnTo>
                    <a:pt x="139" y="193"/>
                  </a:lnTo>
                  <a:lnTo>
                    <a:pt x="126" y="190"/>
                  </a:lnTo>
                  <a:lnTo>
                    <a:pt x="107" y="183"/>
                  </a:lnTo>
                  <a:lnTo>
                    <a:pt x="92" y="178"/>
                  </a:lnTo>
                  <a:lnTo>
                    <a:pt x="82" y="173"/>
                  </a:lnTo>
                  <a:lnTo>
                    <a:pt x="71" y="169"/>
                  </a:lnTo>
                  <a:lnTo>
                    <a:pt x="65" y="166"/>
                  </a:lnTo>
                  <a:lnTo>
                    <a:pt x="56" y="162"/>
                  </a:lnTo>
                  <a:lnTo>
                    <a:pt x="39" y="156"/>
                  </a:lnTo>
                  <a:lnTo>
                    <a:pt x="27" y="151"/>
                  </a:lnTo>
                  <a:lnTo>
                    <a:pt x="14" y="146"/>
                  </a:lnTo>
                  <a:lnTo>
                    <a:pt x="5" y="142"/>
                  </a:lnTo>
                  <a:lnTo>
                    <a:pt x="0" y="139"/>
                  </a:lnTo>
                  <a:lnTo>
                    <a:pt x="0" y="139"/>
                  </a:lnTo>
                  <a:close/>
                </a:path>
              </a:pathLst>
            </a:custGeom>
            <a:solidFill>
              <a:srgbClr val="A3949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3" name="Freeform 19"/>
            <p:cNvSpPr>
              <a:spLocks/>
            </p:cNvSpPr>
            <p:nvPr/>
          </p:nvSpPr>
          <p:spPr bwMode="auto">
            <a:xfrm>
              <a:off x="7764463" y="471488"/>
              <a:ext cx="555625" cy="641350"/>
            </a:xfrm>
            <a:custGeom>
              <a:avLst/>
              <a:gdLst/>
              <a:ahLst/>
              <a:cxnLst>
                <a:cxn ang="0">
                  <a:pos x="3" y="552"/>
                </a:cxn>
                <a:cxn ang="0">
                  <a:pos x="22" y="523"/>
                </a:cxn>
                <a:cxn ang="0">
                  <a:pos x="40" y="494"/>
                </a:cxn>
                <a:cxn ang="0">
                  <a:pos x="59" y="467"/>
                </a:cxn>
                <a:cxn ang="0">
                  <a:pos x="81" y="438"/>
                </a:cxn>
                <a:cxn ang="0">
                  <a:pos x="103" y="405"/>
                </a:cxn>
                <a:cxn ang="0">
                  <a:pos x="128" y="371"/>
                </a:cxn>
                <a:cxn ang="0">
                  <a:pos x="156" y="333"/>
                </a:cxn>
                <a:cxn ang="0">
                  <a:pos x="186" y="298"/>
                </a:cxn>
                <a:cxn ang="0">
                  <a:pos x="213" y="259"/>
                </a:cxn>
                <a:cxn ang="0">
                  <a:pos x="242" y="223"/>
                </a:cxn>
                <a:cxn ang="0">
                  <a:pos x="269" y="186"/>
                </a:cxn>
                <a:cxn ang="0">
                  <a:pos x="298" y="150"/>
                </a:cxn>
                <a:cxn ang="0">
                  <a:pos x="327" y="118"/>
                </a:cxn>
                <a:cxn ang="0">
                  <a:pos x="352" y="88"/>
                </a:cxn>
                <a:cxn ang="0">
                  <a:pos x="378" y="61"/>
                </a:cxn>
                <a:cxn ang="0">
                  <a:pos x="405" y="37"/>
                </a:cxn>
                <a:cxn ang="0">
                  <a:pos x="425" y="18"/>
                </a:cxn>
                <a:cxn ang="0">
                  <a:pos x="459" y="0"/>
                </a:cxn>
                <a:cxn ang="0">
                  <a:pos x="698" y="159"/>
                </a:cxn>
                <a:cxn ang="0">
                  <a:pos x="698" y="167"/>
                </a:cxn>
                <a:cxn ang="0">
                  <a:pos x="700" y="201"/>
                </a:cxn>
                <a:cxn ang="0">
                  <a:pos x="700" y="227"/>
                </a:cxn>
                <a:cxn ang="0">
                  <a:pos x="696" y="254"/>
                </a:cxn>
                <a:cxn ang="0">
                  <a:pos x="691" y="286"/>
                </a:cxn>
                <a:cxn ang="0">
                  <a:pos x="684" y="325"/>
                </a:cxn>
                <a:cxn ang="0">
                  <a:pos x="669" y="362"/>
                </a:cxn>
                <a:cxn ang="0">
                  <a:pos x="655" y="406"/>
                </a:cxn>
                <a:cxn ang="0">
                  <a:pos x="632" y="454"/>
                </a:cxn>
                <a:cxn ang="0">
                  <a:pos x="617" y="484"/>
                </a:cxn>
                <a:cxn ang="0">
                  <a:pos x="603" y="506"/>
                </a:cxn>
                <a:cxn ang="0">
                  <a:pos x="589" y="530"/>
                </a:cxn>
                <a:cxn ang="0">
                  <a:pos x="574" y="552"/>
                </a:cxn>
                <a:cxn ang="0">
                  <a:pos x="550" y="588"/>
                </a:cxn>
                <a:cxn ang="0">
                  <a:pos x="520" y="630"/>
                </a:cxn>
                <a:cxn ang="0">
                  <a:pos x="488" y="671"/>
                </a:cxn>
                <a:cxn ang="0">
                  <a:pos x="450" y="704"/>
                </a:cxn>
                <a:cxn ang="0">
                  <a:pos x="413" y="733"/>
                </a:cxn>
                <a:cxn ang="0">
                  <a:pos x="376" y="759"/>
                </a:cxn>
                <a:cxn ang="0">
                  <a:pos x="337" y="781"/>
                </a:cxn>
                <a:cxn ang="0">
                  <a:pos x="296" y="793"/>
                </a:cxn>
                <a:cxn ang="0">
                  <a:pos x="254" y="801"/>
                </a:cxn>
                <a:cxn ang="0">
                  <a:pos x="217" y="804"/>
                </a:cxn>
                <a:cxn ang="0">
                  <a:pos x="184" y="808"/>
                </a:cxn>
                <a:cxn ang="0">
                  <a:pos x="152" y="808"/>
                </a:cxn>
                <a:cxn ang="0">
                  <a:pos x="110" y="808"/>
                </a:cxn>
                <a:cxn ang="0">
                  <a:pos x="71" y="801"/>
                </a:cxn>
                <a:cxn ang="0">
                  <a:pos x="47" y="798"/>
                </a:cxn>
              </a:cxnLst>
              <a:rect l="0" t="0" r="r" b="b"/>
              <a:pathLst>
                <a:path w="700" h="808">
                  <a:moveTo>
                    <a:pt x="0" y="559"/>
                  </a:moveTo>
                  <a:lnTo>
                    <a:pt x="0" y="555"/>
                  </a:lnTo>
                  <a:lnTo>
                    <a:pt x="3" y="552"/>
                  </a:lnTo>
                  <a:lnTo>
                    <a:pt x="6" y="545"/>
                  </a:lnTo>
                  <a:lnTo>
                    <a:pt x="15" y="537"/>
                  </a:lnTo>
                  <a:lnTo>
                    <a:pt x="22" y="523"/>
                  </a:lnTo>
                  <a:lnTo>
                    <a:pt x="30" y="511"/>
                  </a:lnTo>
                  <a:lnTo>
                    <a:pt x="35" y="503"/>
                  </a:lnTo>
                  <a:lnTo>
                    <a:pt x="40" y="494"/>
                  </a:lnTo>
                  <a:lnTo>
                    <a:pt x="47" y="488"/>
                  </a:lnTo>
                  <a:lnTo>
                    <a:pt x="56" y="479"/>
                  </a:lnTo>
                  <a:lnTo>
                    <a:pt x="59" y="467"/>
                  </a:lnTo>
                  <a:lnTo>
                    <a:pt x="66" y="457"/>
                  </a:lnTo>
                  <a:lnTo>
                    <a:pt x="73" y="449"/>
                  </a:lnTo>
                  <a:lnTo>
                    <a:pt x="81" y="438"/>
                  </a:lnTo>
                  <a:lnTo>
                    <a:pt x="88" y="427"/>
                  </a:lnTo>
                  <a:lnTo>
                    <a:pt x="96" y="416"/>
                  </a:lnTo>
                  <a:lnTo>
                    <a:pt x="103" y="405"/>
                  </a:lnTo>
                  <a:lnTo>
                    <a:pt x="113" y="394"/>
                  </a:lnTo>
                  <a:lnTo>
                    <a:pt x="122" y="383"/>
                  </a:lnTo>
                  <a:lnTo>
                    <a:pt x="128" y="371"/>
                  </a:lnTo>
                  <a:lnTo>
                    <a:pt x="137" y="357"/>
                  </a:lnTo>
                  <a:lnTo>
                    <a:pt x="147" y="347"/>
                  </a:lnTo>
                  <a:lnTo>
                    <a:pt x="156" y="333"/>
                  </a:lnTo>
                  <a:lnTo>
                    <a:pt x="166" y="323"/>
                  </a:lnTo>
                  <a:lnTo>
                    <a:pt x="176" y="310"/>
                  </a:lnTo>
                  <a:lnTo>
                    <a:pt x="186" y="298"/>
                  </a:lnTo>
                  <a:lnTo>
                    <a:pt x="193" y="284"/>
                  </a:lnTo>
                  <a:lnTo>
                    <a:pt x="203" y="272"/>
                  </a:lnTo>
                  <a:lnTo>
                    <a:pt x="213" y="259"/>
                  </a:lnTo>
                  <a:lnTo>
                    <a:pt x="222" y="247"/>
                  </a:lnTo>
                  <a:lnTo>
                    <a:pt x="232" y="233"/>
                  </a:lnTo>
                  <a:lnTo>
                    <a:pt x="242" y="223"/>
                  </a:lnTo>
                  <a:lnTo>
                    <a:pt x="250" y="210"/>
                  </a:lnTo>
                  <a:lnTo>
                    <a:pt x="261" y="198"/>
                  </a:lnTo>
                  <a:lnTo>
                    <a:pt x="269" y="186"/>
                  </a:lnTo>
                  <a:lnTo>
                    <a:pt x="279" y="174"/>
                  </a:lnTo>
                  <a:lnTo>
                    <a:pt x="288" y="162"/>
                  </a:lnTo>
                  <a:lnTo>
                    <a:pt x="298" y="150"/>
                  </a:lnTo>
                  <a:lnTo>
                    <a:pt x="308" y="139"/>
                  </a:lnTo>
                  <a:lnTo>
                    <a:pt x="317" y="128"/>
                  </a:lnTo>
                  <a:lnTo>
                    <a:pt x="327" y="118"/>
                  </a:lnTo>
                  <a:lnTo>
                    <a:pt x="337" y="108"/>
                  </a:lnTo>
                  <a:lnTo>
                    <a:pt x="345" y="98"/>
                  </a:lnTo>
                  <a:lnTo>
                    <a:pt x="352" y="88"/>
                  </a:lnTo>
                  <a:lnTo>
                    <a:pt x="361" y="78"/>
                  </a:lnTo>
                  <a:lnTo>
                    <a:pt x="371" y="69"/>
                  </a:lnTo>
                  <a:lnTo>
                    <a:pt x="378" y="61"/>
                  </a:lnTo>
                  <a:lnTo>
                    <a:pt x="386" y="52"/>
                  </a:lnTo>
                  <a:lnTo>
                    <a:pt x="395" y="44"/>
                  </a:lnTo>
                  <a:lnTo>
                    <a:pt x="405" y="37"/>
                  </a:lnTo>
                  <a:lnTo>
                    <a:pt x="410" y="30"/>
                  </a:lnTo>
                  <a:lnTo>
                    <a:pt x="418" y="23"/>
                  </a:lnTo>
                  <a:lnTo>
                    <a:pt x="425" y="18"/>
                  </a:lnTo>
                  <a:lnTo>
                    <a:pt x="433" y="13"/>
                  </a:lnTo>
                  <a:lnTo>
                    <a:pt x="445" y="3"/>
                  </a:lnTo>
                  <a:lnTo>
                    <a:pt x="459" y="0"/>
                  </a:lnTo>
                  <a:lnTo>
                    <a:pt x="439" y="164"/>
                  </a:lnTo>
                  <a:lnTo>
                    <a:pt x="574" y="283"/>
                  </a:lnTo>
                  <a:lnTo>
                    <a:pt x="698" y="159"/>
                  </a:lnTo>
                  <a:lnTo>
                    <a:pt x="698" y="159"/>
                  </a:lnTo>
                  <a:lnTo>
                    <a:pt x="698" y="162"/>
                  </a:lnTo>
                  <a:lnTo>
                    <a:pt x="698" y="167"/>
                  </a:lnTo>
                  <a:lnTo>
                    <a:pt x="700" y="178"/>
                  </a:lnTo>
                  <a:lnTo>
                    <a:pt x="700" y="188"/>
                  </a:lnTo>
                  <a:lnTo>
                    <a:pt x="700" y="201"/>
                  </a:lnTo>
                  <a:lnTo>
                    <a:pt x="700" y="208"/>
                  </a:lnTo>
                  <a:lnTo>
                    <a:pt x="700" y="217"/>
                  </a:lnTo>
                  <a:lnTo>
                    <a:pt x="700" y="227"/>
                  </a:lnTo>
                  <a:lnTo>
                    <a:pt x="700" y="235"/>
                  </a:lnTo>
                  <a:lnTo>
                    <a:pt x="696" y="244"/>
                  </a:lnTo>
                  <a:lnTo>
                    <a:pt x="696" y="254"/>
                  </a:lnTo>
                  <a:lnTo>
                    <a:pt x="694" y="264"/>
                  </a:lnTo>
                  <a:lnTo>
                    <a:pt x="694" y="276"/>
                  </a:lnTo>
                  <a:lnTo>
                    <a:pt x="691" y="286"/>
                  </a:lnTo>
                  <a:lnTo>
                    <a:pt x="689" y="298"/>
                  </a:lnTo>
                  <a:lnTo>
                    <a:pt x="686" y="310"/>
                  </a:lnTo>
                  <a:lnTo>
                    <a:pt x="684" y="325"/>
                  </a:lnTo>
                  <a:lnTo>
                    <a:pt x="679" y="335"/>
                  </a:lnTo>
                  <a:lnTo>
                    <a:pt x="674" y="349"/>
                  </a:lnTo>
                  <a:lnTo>
                    <a:pt x="669" y="362"/>
                  </a:lnTo>
                  <a:lnTo>
                    <a:pt x="666" y="377"/>
                  </a:lnTo>
                  <a:lnTo>
                    <a:pt x="661" y="391"/>
                  </a:lnTo>
                  <a:lnTo>
                    <a:pt x="655" y="406"/>
                  </a:lnTo>
                  <a:lnTo>
                    <a:pt x="649" y="422"/>
                  </a:lnTo>
                  <a:lnTo>
                    <a:pt x="642" y="438"/>
                  </a:lnTo>
                  <a:lnTo>
                    <a:pt x="632" y="454"/>
                  </a:lnTo>
                  <a:lnTo>
                    <a:pt x="625" y="469"/>
                  </a:lnTo>
                  <a:lnTo>
                    <a:pt x="620" y="476"/>
                  </a:lnTo>
                  <a:lnTo>
                    <a:pt x="617" y="484"/>
                  </a:lnTo>
                  <a:lnTo>
                    <a:pt x="611" y="491"/>
                  </a:lnTo>
                  <a:lnTo>
                    <a:pt x="608" y="499"/>
                  </a:lnTo>
                  <a:lnTo>
                    <a:pt x="603" y="506"/>
                  </a:lnTo>
                  <a:lnTo>
                    <a:pt x="598" y="515"/>
                  </a:lnTo>
                  <a:lnTo>
                    <a:pt x="594" y="521"/>
                  </a:lnTo>
                  <a:lnTo>
                    <a:pt x="589" y="530"/>
                  </a:lnTo>
                  <a:lnTo>
                    <a:pt x="584" y="537"/>
                  </a:lnTo>
                  <a:lnTo>
                    <a:pt x="579" y="545"/>
                  </a:lnTo>
                  <a:lnTo>
                    <a:pt x="574" y="552"/>
                  </a:lnTo>
                  <a:lnTo>
                    <a:pt x="571" y="560"/>
                  </a:lnTo>
                  <a:lnTo>
                    <a:pt x="561" y="574"/>
                  </a:lnTo>
                  <a:lnTo>
                    <a:pt x="550" y="588"/>
                  </a:lnTo>
                  <a:lnTo>
                    <a:pt x="540" y="603"/>
                  </a:lnTo>
                  <a:lnTo>
                    <a:pt x="532" y="616"/>
                  </a:lnTo>
                  <a:lnTo>
                    <a:pt x="520" y="630"/>
                  </a:lnTo>
                  <a:lnTo>
                    <a:pt x="508" y="645"/>
                  </a:lnTo>
                  <a:lnTo>
                    <a:pt x="498" y="657"/>
                  </a:lnTo>
                  <a:lnTo>
                    <a:pt x="488" y="671"/>
                  </a:lnTo>
                  <a:lnTo>
                    <a:pt x="474" y="682"/>
                  </a:lnTo>
                  <a:lnTo>
                    <a:pt x="464" y="693"/>
                  </a:lnTo>
                  <a:lnTo>
                    <a:pt x="450" y="704"/>
                  </a:lnTo>
                  <a:lnTo>
                    <a:pt x="439" y="716"/>
                  </a:lnTo>
                  <a:lnTo>
                    <a:pt x="427" y="723"/>
                  </a:lnTo>
                  <a:lnTo>
                    <a:pt x="413" y="733"/>
                  </a:lnTo>
                  <a:lnTo>
                    <a:pt x="401" y="743"/>
                  </a:lnTo>
                  <a:lnTo>
                    <a:pt x="389" y="752"/>
                  </a:lnTo>
                  <a:lnTo>
                    <a:pt x="376" y="759"/>
                  </a:lnTo>
                  <a:lnTo>
                    <a:pt x="362" y="767"/>
                  </a:lnTo>
                  <a:lnTo>
                    <a:pt x="349" y="774"/>
                  </a:lnTo>
                  <a:lnTo>
                    <a:pt x="337" y="781"/>
                  </a:lnTo>
                  <a:lnTo>
                    <a:pt x="322" y="784"/>
                  </a:lnTo>
                  <a:lnTo>
                    <a:pt x="310" y="789"/>
                  </a:lnTo>
                  <a:lnTo>
                    <a:pt x="296" y="793"/>
                  </a:lnTo>
                  <a:lnTo>
                    <a:pt x="283" y="798"/>
                  </a:lnTo>
                  <a:lnTo>
                    <a:pt x="269" y="799"/>
                  </a:lnTo>
                  <a:lnTo>
                    <a:pt x="254" y="801"/>
                  </a:lnTo>
                  <a:lnTo>
                    <a:pt x="242" y="803"/>
                  </a:lnTo>
                  <a:lnTo>
                    <a:pt x="230" y="804"/>
                  </a:lnTo>
                  <a:lnTo>
                    <a:pt x="217" y="804"/>
                  </a:lnTo>
                  <a:lnTo>
                    <a:pt x="205" y="806"/>
                  </a:lnTo>
                  <a:lnTo>
                    <a:pt x="193" y="806"/>
                  </a:lnTo>
                  <a:lnTo>
                    <a:pt x="184" y="808"/>
                  </a:lnTo>
                  <a:lnTo>
                    <a:pt x="172" y="808"/>
                  </a:lnTo>
                  <a:lnTo>
                    <a:pt x="161" y="808"/>
                  </a:lnTo>
                  <a:lnTo>
                    <a:pt x="152" y="808"/>
                  </a:lnTo>
                  <a:lnTo>
                    <a:pt x="142" y="808"/>
                  </a:lnTo>
                  <a:lnTo>
                    <a:pt x="123" y="808"/>
                  </a:lnTo>
                  <a:lnTo>
                    <a:pt x="110" y="808"/>
                  </a:lnTo>
                  <a:lnTo>
                    <a:pt x="93" y="804"/>
                  </a:lnTo>
                  <a:lnTo>
                    <a:pt x="81" y="804"/>
                  </a:lnTo>
                  <a:lnTo>
                    <a:pt x="71" y="801"/>
                  </a:lnTo>
                  <a:lnTo>
                    <a:pt x="62" y="801"/>
                  </a:lnTo>
                  <a:lnTo>
                    <a:pt x="50" y="798"/>
                  </a:lnTo>
                  <a:lnTo>
                    <a:pt x="47" y="798"/>
                  </a:lnTo>
                  <a:lnTo>
                    <a:pt x="0" y="559"/>
                  </a:lnTo>
                  <a:lnTo>
                    <a:pt x="0" y="559"/>
                  </a:lnTo>
                  <a:close/>
                </a:path>
              </a:pathLst>
            </a:custGeom>
            <a:solidFill>
              <a:srgbClr val="786959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4" name="Freeform 20"/>
            <p:cNvSpPr>
              <a:spLocks/>
            </p:cNvSpPr>
            <p:nvPr/>
          </p:nvSpPr>
          <p:spPr bwMode="auto">
            <a:xfrm>
              <a:off x="7675563" y="1270000"/>
              <a:ext cx="1020763" cy="1377950"/>
            </a:xfrm>
            <a:custGeom>
              <a:avLst/>
              <a:gdLst/>
              <a:ahLst/>
              <a:cxnLst>
                <a:cxn ang="0">
                  <a:pos x="71" y="185"/>
                </a:cxn>
                <a:cxn ang="0">
                  <a:pos x="56" y="232"/>
                </a:cxn>
                <a:cxn ang="0">
                  <a:pos x="42" y="273"/>
                </a:cxn>
                <a:cxn ang="0">
                  <a:pos x="35" y="310"/>
                </a:cxn>
                <a:cxn ang="0">
                  <a:pos x="25" y="356"/>
                </a:cxn>
                <a:cxn ang="0">
                  <a:pos x="17" y="401"/>
                </a:cxn>
                <a:cxn ang="0">
                  <a:pos x="8" y="456"/>
                </a:cxn>
                <a:cxn ang="0">
                  <a:pos x="3" y="512"/>
                </a:cxn>
                <a:cxn ang="0">
                  <a:pos x="1" y="571"/>
                </a:cxn>
                <a:cxn ang="0">
                  <a:pos x="0" y="632"/>
                </a:cxn>
                <a:cxn ang="0">
                  <a:pos x="1" y="698"/>
                </a:cxn>
                <a:cxn ang="0">
                  <a:pos x="7" y="766"/>
                </a:cxn>
                <a:cxn ang="0">
                  <a:pos x="17" y="837"/>
                </a:cxn>
                <a:cxn ang="0">
                  <a:pos x="32" y="908"/>
                </a:cxn>
                <a:cxn ang="0">
                  <a:pos x="51" y="979"/>
                </a:cxn>
                <a:cxn ang="0">
                  <a:pos x="74" y="1052"/>
                </a:cxn>
                <a:cxn ang="0">
                  <a:pos x="103" y="1125"/>
                </a:cxn>
                <a:cxn ang="0">
                  <a:pos x="134" y="1196"/>
                </a:cxn>
                <a:cxn ang="0">
                  <a:pos x="168" y="1265"/>
                </a:cxn>
                <a:cxn ang="0">
                  <a:pos x="201" y="1333"/>
                </a:cxn>
                <a:cxn ang="0">
                  <a:pos x="235" y="1398"/>
                </a:cxn>
                <a:cxn ang="0">
                  <a:pos x="268" y="1455"/>
                </a:cxn>
                <a:cxn ang="0">
                  <a:pos x="300" y="1508"/>
                </a:cxn>
                <a:cxn ang="0">
                  <a:pos x="330" y="1557"/>
                </a:cxn>
                <a:cxn ang="0">
                  <a:pos x="359" y="1599"/>
                </a:cxn>
                <a:cxn ang="0">
                  <a:pos x="381" y="1633"/>
                </a:cxn>
                <a:cxn ang="0">
                  <a:pos x="410" y="1674"/>
                </a:cxn>
                <a:cxn ang="0">
                  <a:pos x="857" y="1736"/>
                </a:cxn>
                <a:cxn ang="0">
                  <a:pos x="1276" y="1442"/>
                </a:cxn>
                <a:cxn ang="0">
                  <a:pos x="1234" y="1437"/>
                </a:cxn>
                <a:cxn ang="0">
                  <a:pos x="1178" y="1428"/>
                </a:cxn>
                <a:cxn ang="0">
                  <a:pos x="1139" y="1421"/>
                </a:cxn>
                <a:cxn ang="0">
                  <a:pos x="1095" y="1413"/>
                </a:cxn>
                <a:cxn ang="0">
                  <a:pos x="1052" y="1404"/>
                </a:cxn>
                <a:cxn ang="0">
                  <a:pos x="1003" y="1389"/>
                </a:cxn>
                <a:cxn ang="0">
                  <a:pos x="957" y="1374"/>
                </a:cxn>
                <a:cxn ang="0">
                  <a:pos x="908" y="1357"/>
                </a:cxn>
                <a:cxn ang="0">
                  <a:pos x="864" y="1337"/>
                </a:cxn>
                <a:cxn ang="0">
                  <a:pos x="818" y="1311"/>
                </a:cxn>
                <a:cxn ang="0">
                  <a:pos x="778" y="1284"/>
                </a:cxn>
                <a:cxn ang="0">
                  <a:pos x="742" y="1254"/>
                </a:cxn>
                <a:cxn ang="0">
                  <a:pos x="708" y="1220"/>
                </a:cxn>
                <a:cxn ang="0">
                  <a:pos x="673" y="1171"/>
                </a:cxn>
                <a:cxn ang="0">
                  <a:pos x="632" y="1105"/>
                </a:cxn>
                <a:cxn ang="0">
                  <a:pos x="586" y="1023"/>
                </a:cxn>
                <a:cxn ang="0">
                  <a:pos x="542" y="932"/>
                </a:cxn>
                <a:cxn ang="0">
                  <a:pos x="493" y="833"/>
                </a:cxn>
                <a:cxn ang="0">
                  <a:pos x="444" y="728"/>
                </a:cxn>
                <a:cxn ang="0">
                  <a:pos x="395" y="622"/>
                </a:cxn>
                <a:cxn ang="0">
                  <a:pos x="349" y="517"/>
                </a:cxn>
                <a:cxn ang="0">
                  <a:pos x="301" y="412"/>
                </a:cxn>
                <a:cxn ang="0">
                  <a:pos x="261" y="313"/>
                </a:cxn>
                <a:cxn ang="0">
                  <a:pos x="223" y="224"/>
                </a:cxn>
                <a:cxn ang="0">
                  <a:pos x="190" y="146"/>
                </a:cxn>
                <a:cxn ang="0">
                  <a:pos x="164" y="80"/>
                </a:cxn>
                <a:cxn ang="0">
                  <a:pos x="144" y="32"/>
                </a:cxn>
                <a:cxn ang="0">
                  <a:pos x="132" y="2"/>
                </a:cxn>
              </a:cxnLst>
              <a:rect l="0" t="0" r="r" b="b"/>
              <a:pathLst>
                <a:path w="1286" h="1736">
                  <a:moveTo>
                    <a:pt x="81" y="164"/>
                  </a:moveTo>
                  <a:lnTo>
                    <a:pt x="78" y="168"/>
                  </a:lnTo>
                  <a:lnTo>
                    <a:pt x="74" y="178"/>
                  </a:lnTo>
                  <a:lnTo>
                    <a:pt x="71" y="185"/>
                  </a:lnTo>
                  <a:lnTo>
                    <a:pt x="68" y="195"/>
                  </a:lnTo>
                  <a:lnTo>
                    <a:pt x="64" y="203"/>
                  </a:lnTo>
                  <a:lnTo>
                    <a:pt x="61" y="219"/>
                  </a:lnTo>
                  <a:lnTo>
                    <a:pt x="56" y="232"/>
                  </a:lnTo>
                  <a:lnTo>
                    <a:pt x="51" y="247"/>
                  </a:lnTo>
                  <a:lnTo>
                    <a:pt x="47" y="254"/>
                  </a:lnTo>
                  <a:lnTo>
                    <a:pt x="46" y="264"/>
                  </a:lnTo>
                  <a:lnTo>
                    <a:pt x="42" y="273"/>
                  </a:lnTo>
                  <a:lnTo>
                    <a:pt x="42" y="283"/>
                  </a:lnTo>
                  <a:lnTo>
                    <a:pt x="40" y="291"/>
                  </a:lnTo>
                  <a:lnTo>
                    <a:pt x="39" y="300"/>
                  </a:lnTo>
                  <a:lnTo>
                    <a:pt x="35" y="310"/>
                  </a:lnTo>
                  <a:lnTo>
                    <a:pt x="34" y="322"/>
                  </a:lnTo>
                  <a:lnTo>
                    <a:pt x="30" y="330"/>
                  </a:lnTo>
                  <a:lnTo>
                    <a:pt x="29" y="344"/>
                  </a:lnTo>
                  <a:lnTo>
                    <a:pt x="25" y="356"/>
                  </a:lnTo>
                  <a:lnTo>
                    <a:pt x="25" y="368"/>
                  </a:lnTo>
                  <a:lnTo>
                    <a:pt x="22" y="378"/>
                  </a:lnTo>
                  <a:lnTo>
                    <a:pt x="20" y="391"/>
                  </a:lnTo>
                  <a:lnTo>
                    <a:pt x="17" y="401"/>
                  </a:lnTo>
                  <a:lnTo>
                    <a:pt x="15" y="417"/>
                  </a:lnTo>
                  <a:lnTo>
                    <a:pt x="13" y="427"/>
                  </a:lnTo>
                  <a:lnTo>
                    <a:pt x="10" y="440"/>
                  </a:lnTo>
                  <a:lnTo>
                    <a:pt x="8" y="456"/>
                  </a:lnTo>
                  <a:lnTo>
                    <a:pt x="8" y="469"/>
                  </a:lnTo>
                  <a:lnTo>
                    <a:pt x="7" y="483"/>
                  </a:lnTo>
                  <a:lnTo>
                    <a:pt x="5" y="496"/>
                  </a:lnTo>
                  <a:lnTo>
                    <a:pt x="3" y="512"/>
                  </a:lnTo>
                  <a:lnTo>
                    <a:pt x="3" y="525"/>
                  </a:lnTo>
                  <a:lnTo>
                    <a:pt x="1" y="540"/>
                  </a:lnTo>
                  <a:lnTo>
                    <a:pt x="1" y="556"/>
                  </a:lnTo>
                  <a:lnTo>
                    <a:pt x="1" y="571"/>
                  </a:lnTo>
                  <a:lnTo>
                    <a:pt x="1" y="588"/>
                  </a:lnTo>
                  <a:lnTo>
                    <a:pt x="0" y="601"/>
                  </a:lnTo>
                  <a:lnTo>
                    <a:pt x="0" y="617"/>
                  </a:lnTo>
                  <a:lnTo>
                    <a:pt x="0" y="632"/>
                  </a:lnTo>
                  <a:lnTo>
                    <a:pt x="0" y="649"/>
                  </a:lnTo>
                  <a:lnTo>
                    <a:pt x="0" y="664"/>
                  </a:lnTo>
                  <a:lnTo>
                    <a:pt x="0" y="683"/>
                  </a:lnTo>
                  <a:lnTo>
                    <a:pt x="1" y="698"/>
                  </a:lnTo>
                  <a:lnTo>
                    <a:pt x="3" y="717"/>
                  </a:lnTo>
                  <a:lnTo>
                    <a:pt x="3" y="732"/>
                  </a:lnTo>
                  <a:lnTo>
                    <a:pt x="5" y="750"/>
                  </a:lnTo>
                  <a:lnTo>
                    <a:pt x="7" y="766"/>
                  </a:lnTo>
                  <a:lnTo>
                    <a:pt x="10" y="783"/>
                  </a:lnTo>
                  <a:lnTo>
                    <a:pt x="10" y="801"/>
                  </a:lnTo>
                  <a:lnTo>
                    <a:pt x="13" y="818"/>
                  </a:lnTo>
                  <a:lnTo>
                    <a:pt x="17" y="837"/>
                  </a:lnTo>
                  <a:lnTo>
                    <a:pt x="22" y="856"/>
                  </a:lnTo>
                  <a:lnTo>
                    <a:pt x="24" y="872"/>
                  </a:lnTo>
                  <a:lnTo>
                    <a:pt x="27" y="889"/>
                  </a:lnTo>
                  <a:lnTo>
                    <a:pt x="32" y="908"/>
                  </a:lnTo>
                  <a:lnTo>
                    <a:pt x="37" y="927"/>
                  </a:lnTo>
                  <a:lnTo>
                    <a:pt x="40" y="945"/>
                  </a:lnTo>
                  <a:lnTo>
                    <a:pt x="44" y="962"/>
                  </a:lnTo>
                  <a:lnTo>
                    <a:pt x="51" y="979"/>
                  </a:lnTo>
                  <a:lnTo>
                    <a:pt x="57" y="1000"/>
                  </a:lnTo>
                  <a:lnTo>
                    <a:pt x="62" y="1016"/>
                  </a:lnTo>
                  <a:lnTo>
                    <a:pt x="69" y="1035"/>
                  </a:lnTo>
                  <a:lnTo>
                    <a:pt x="74" y="1052"/>
                  </a:lnTo>
                  <a:lnTo>
                    <a:pt x="81" y="1072"/>
                  </a:lnTo>
                  <a:lnTo>
                    <a:pt x="88" y="1089"/>
                  </a:lnTo>
                  <a:lnTo>
                    <a:pt x="96" y="1108"/>
                  </a:lnTo>
                  <a:lnTo>
                    <a:pt x="103" y="1125"/>
                  </a:lnTo>
                  <a:lnTo>
                    <a:pt x="112" y="1144"/>
                  </a:lnTo>
                  <a:lnTo>
                    <a:pt x="118" y="1160"/>
                  </a:lnTo>
                  <a:lnTo>
                    <a:pt x="127" y="1177"/>
                  </a:lnTo>
                  <a:lnTo>
                    <a:pt x="134" y="1196"/>
                  </a:lnTo>
                  <a:lnTo>
                    <a:pt x="142" y="1213"/>
                  </a:lnTo>
                  <a:lnTo>
                    <a:pt x="151" y="1230"/>
                  </a:lnTo>
                  <a:lnTo>
                    <a:pt x="159" y="1247"/>
                  </a:lnTo>
                  <a:lnTo>
                    <a:pt x="168" y="1265"/>
                  </a:lnTo>
                  <a:lnTo>
                    <a:pt x="176" y="1282"/>
                  </a:lnTo>
                  <a:lnTo>
                    <a:pt x="185" y="1299"/>
                  </a:lnTo>
                  <a:lnTo>
                    <a:pt x="193" y="1316"/>
                  </a:lnTo>
                  <a:lnTo>
                    <a:pt x="201" y="1333"/>
                  </a:lnTo>
                  <a:lnTo>
                    <a:pt x="210" y="1350"/>
                  </a:lnTo>
                  <a:lnTo>
                    <a:pt x="218" y="1365"/>
                  </a:lnTo>
                  <a:lnTo>
                    <a:pt x="229" y="1381"/>
                  </a:lnTo>
                  <a:lnTo>
                    <a:pt x="235" y="1398"/>
                  </a:lnTo>
                  <a:lnTo>
                    <a:pt x="246" y="1413"/>
                  </a:lnTo>
                  <a:lnTo>
                    <a:pt x="252" y="1426"/>
                  </a:lnTo>
                  <a:lnTo>
                    <a:pt x="262" y="1440"/>
                  </a:lnTo>
                  <a:lnTo>
                    <a:pt x="268" y="1455"/>
                  </a:lnTo>
                  <a:lnTo>
                    <a:pt x="278" y="1469"/>
                  </a:lnTo>
                  <a:lnTo>
                    <a:pt x="284" y="1482"/>
                  </a:lnTo>
                  <a:lnTo>
                    <a:pt x="295" y="1496"/>
                  </a:lnTo>
                  <a:lnTo>
                    <a:pt x="300" y="1508"/>
                  </a:lnTo>
                  <a:lnTo>
                    <a:pt x="310" y="1523"/>
                  </a:lnTo>
                  <a:lnTo>
                    <a:pt x="317" y="1533"/>
                  </a:lnTo>
                  <a:lnTo>
                    <a:pt x="325" y="1545"/>
                  </a:lnTo>
                  <a:lnTo>
                    <a:pt x="330" y="1557"/>
                  </a:lnTo>
                  <a:lnTo>
                    <a:pt x="339" y="1567"/>
                  </a:lnTo>
                  <a:lnTo>
                    <a:pt x="346" y="1577"/>
                  </a:lnTo>
                  <a:lnTo>
                    <a:pt x="352" y="1589"/>
                  </a:lnTo>
                  <a:lnTo>
                    <a:pt x="359" y="1599"/>
                  </a:lnTo>
                  <a:lnTo>
                    <a:pt x="366" y="1609"/>
                  </a:lnTo>
                  <a:lnTo>
                    <a:pt x="371" y="1618"/>
                  </a:lnTo>
                  <a:lnTo>
                    <a:pt x="376" y="1626"/>
                  </a:lnTo>
                  <a:lnTo>
                    <a:pt x="381" y="1633"/>
                  </a:lnTo>
                  <a:lnTo>
                    <a:pt x="388" y="1642"/>
                  </a:lnTo>
                  <a:lnTo>
                    <a:pt x="395" y="1655"/>
                  </a:lnTo>
                  <a:lnTo>
                    <a:pt x="405" y="1665"/>
                  </a:lnTo>
                  <a:lnTo>
                    <a:pt x="410" y="1674"/>
                  </a:lnTo>
                  <a:lnTo>
                    <a:pt x="415" y="1681"/>
                  </a:lnTo>
                  <a:lnTo>
                    <a:pt x="418" y="1684"/>
                  </a:lnTo>
                  <a:lnTo>
                    <a:pt x="420" y="1687"/>
                  </a:lnTo>
                  <a:lnTo>
                    <a:pt x="857" y="1736"/>
                  </a:lnTo>
                  <a:lnTo>
                    <a:pt x="1286" y="1445"/>
                  </a:lnTo>
                  <a:lnTo>
                    <a:pt x="1284" y="1443"/>
                  </a:lnTo>
                  <a:lnTo>
                    <a:pt x="1283" y="1443"/>
                  </a:lnTo>
                  <a:lnTo>
                    <a:pt x="1276" y="1442"/>
                  </a:lnTo>
                  <a:lnTo>
                    <a:pt x="1267" y="1442"/>
                  </a:lnTo>
                  <a:lnTo>
                    <a:pt x="1256" y="1440"/>
                  </a:lnTo>
                  <a:lnTo>
                    <a:pt x="1247" y="1438"/>
                  </a:lnTo>
                  <a:lnTo>
                    <a:pt x="1234" y="1437"/>
                  </a:lnTo>
                  <a:lnTo>
                    <a:pt x="1220" y="1437"/>
                  </a:lnTo>
                  <a:lnTo>
                    <a:pt x="1203" y="1435"/>
                  </a:lnTo>
                  <a:lnTo>
                    <a:pt x="1188" y="1432"/>
                  </a:lnTo>
                  <a:lnTo>
                    <a:pt x="1178" y="1428"/>
                  </a:lnTo>
                  <a:lnTo>
                    <a:pt x="1167" y="1428"/>
                  </a:lnTo>
                  <a:lnTo>
                    <a:pt x="1157" y="1425"/>
                  </a:lnTo>
                  <a:lnTo>
                    <a:pt x="1151" y="1425"/>
                  </a:lnTo>
                  <a:lnTo>
                    <a:pt x="1139" y="1421"/>
                  </a:lnTo>
                  <a:lnTo>
                    <a:pt x="1127" y="1420"/>
                  </a:lnTo>
                  <a:lnTo>
                    <a:pt x="1117" y="1418"/>
                  </a:lnTo>
                  <a:lnTo>
                    <a:pt x="1106" y="1416"/>
                  </a:lnTo>
                  <a:lnTo>
                    <a:pt x="1095" y="1413"/>
                  </a:lnTo>
                  <a:lnTo>
                    <a:pt x="1086" y="1411"/>
                  </a:lnTo>
                  <a:lnTo>
                    <a:pt x="1074" y="1409"/>
                  </a:lnTo>
                  <a:lnTo>
                    <a:pt x="1064" y="1408"/>
                  </a:lnTo>
                  <a:lnTo>
                    <a:pt x="1052" y="1404"/>
                  </a:lnTo>
                  <a:lnTo>
                    <a:pt x="1040" y="1401"/>
                  </a:lnTo>
                  <a:lnTo>
                    <a:pt x="1027" y="1398"/>
                  </a:lnTo>
                  <a:lnTo>
                    <a:pt x="1017" y="1394"/>
                  </a:lnTo>
                  <a:lnTo>
                    <a:pt x="1003" y="1389"/>
                  </a:lnTo>
                  <a:lnTo>
                    <a:pt x="993" y="1386"/>
                  </a:lnTo>
                  <a:lnTo>
                    <a:pt x="981" y="1382"/>
                  </a:lnTo>
                  <a:lnTo>
                    <a:pt x="969" y="1379"/>
                  </a:lnTo>
                  <a:lnTo>
                    <a:pt x="957" y="1374"/>
                  </a:lnTo>
                  <a:lnTo>
                    <a:pt x="945" y="1369"/>
                  </a:lnTo>
                  <a:lnTo>
                    <a:pt x="934" y="1365"/>
                  </a:lnTo>
                  <a:lnTo>
                    <a:pt x="922" y="1362"/>
                  </a:lnTo>
                  <a:lnTo>
                    <a:pt x="908" y="1357"/>
                  </a:lnTo>
                  <a:lnTo>
                    <a:pt x="900" y="1352"/>
                  </a:lnTo>
                  <a:lnTo>
                    <a:pt x="886" y="1347"/>
                  </a:lnTo>
                  <a:lnTo>
                    <a:pt x="876" y="1342"/>
                  </a:lnTo>
                  <a:lnTo>
                    <a:pt x="864" y="1337"/>
                  </a:lnTo>
                  <a:lnTo>
                    <a:pt x="852" y="1330"/>
                  </a:lnTo>
                  <a:lnTo>
                    <a:pt x="840" y="1323"/>
                  </a:lnTo>
                  <a:lnTo>
                    <a:pt x="830" y="1318"/>
                  </a:lnTo>
                  <a:lnTo>
                    <a:pt x="818" y="1311"/>
                  </a:lnTo>
                  <a:lnTo>
                    <a:pt x="808" y="1304"/>
                  </a:lnTo>
                  <a:lnTo>
                    <a:pt x="800" y="1299"/>
                  </a:lnTo>
                  <a:lnTo>
                    <a:pt x="790" y="1293"/>
                  </a:lnTo>
                  <a:lnTo>
                    <a:pt x="778" y="1284"/>
                  </a:lnTo>
                  <a:lnTo>
                    <a:pt x="769" y="1277"/>
                  </a:lnTo>
                  <a:lnTo>
                    <a:pt x="759" y="1271"/>
                  </a:lnTo>
                  <a:lnTo>
                    <a:pt x="751" y="1264"/>
                  </a:lnTo>
                  <a:lnTo>
                    <a:pt x="742" y="1254"/>
                  </a:lnTo>
                  <a:lnTo>
                    <a:pt x="732" y="1247"/>
                  </a:lnTo>
                  <a:lnTo>
                    <a:pt x="723" y="1238"/>
                  </a:lnTo>
                  <a:lnTo>
                    <a:pt x="717" y="1232"/>
                  </a:lnTo>
                  <a:lnTo>
                    <a:pt x="708" y="1220"/>
                  </a:lnTo>
                  <a:lnTo>
                    <a:pt x="700" y="1210"/>
                  </a:lnTo>
                  <a:lnTo>
                    <a:pt x="690" y="1198"/>
                  </a:lnTo>
                  <a:lnTo>
                    <a:pt x="681" y="1184"/>
                  </a:lnTo>
                  <a:lnTo>
                    <a:pt x="673" y="1171"/>
                  </a:lnTo>
                  <a:lnTo>
                    <a:pt x="662" y="1155"/>
                  </a:lnTo>
                  <a:lnTo>
                    <a:pt x="652" y="1140"/>
                  </a:lnTo>
                  <a:lnTo>
                    <a:pt x="644" y="1123"/>
                  </a:lnTo>
                  <a:lnTo>
                    <a:pt x="632" y="1105"/>
                  </a:lnTo>
                  <a:lnTo>
                    <a:pt x="620" y="1084"/>
                  </a:lnTo>
                  <a:lnTo>
                    <a:pt x="610" y="1066"/>
                  </a:lnTo>
                  <a:lnTo>
                    <a:pt x="600" y="1045"/>
                  </a:lnTo>
                  <a:lnTo>
                    <a:pt x="586" y="1023"/>
                  </a:lnTo>
                  <a:lnTo>
                    <a:pt x="578" y="1003"/>
                  </a:lnTo>
                  <a:lnTo>
                    <a:pt x="564" y="979"/>
                  </a:lnTo>
                  <a:lnTo>
                    <a:pt x="554" y="957"/>
                  </a:lnTo>
                  <a:lnTo>
                    <a:pt x="542" y="932"/>
                  </a:lnTo>
                  <a:lnTo>
                    <a:pt x="530" y="908"/>
                  </a:lnTo>
                  <a:lnTo>
                    <a:pt x="518" y="883"/>
                  </a:lnTo>
                  <a:lnTo>
                    <a:pt x="507" y="859"/>
                  </a:lnTo>
                  <a:lnTo>
                    <a:pt x="493" y="833"/>
                  </a:lnTo>
                  <a:lnTo>
                    <a:pt x="483" y="808"/>
                  </a:lnTo>
                  <a:lnTo>
                    <a:pt x="469" y="783"/>
                  </a:lnTo>
                  <a:lnTo>
                    <a:pt x="457" y="756"/>
                  </a:lnTo>
                  <a:lnTo>
                    <a:pt x="444" y="728"/>
                  </a:lnTo>
                  <a:lnTo>
                    <a:pt x="432" y="703"/>
                  </a:lnTo>
                  <a:lnTo>
                    <a:pt x="420" y="676"/>
                  </a:lnTo>
                  <a:lnTo>
                    <a:pt x="408" y="651"/>
                  </a:lnTo>
                  <a:lnTo>
                    <a:pt x="395" y="622"/>
                  </a:lnTo>
                  <a:lnTo>
                    <a:pt x="384" y="596"/>
                  </a:lnTo>
                  <a:lnTo>
                    <a:pt x="371" y="569"/>
                  </a:lnTo>
                  <a:lnTo>
                    <a:pt x="361" y="544"/>
                  </a:lnTo>
                  <a:lnTo>
                    <a:pt x="349" y="517"/>
                  </a:lnTo>
                  <a:lnTo>
                    <a:pt x="337" y="491"/>
                  </a:lnTo>
                  <a:lnTo>
                    <a:pt x="325" y="462"/>
                  </a:lnTo>
                  <a:lnTo>
                    <a:pt x="313" y="437"/>
                  </a:lnTo>
                  <a:lnTo>
                    <a:pt x="301" y="412"/>
                  </a:lnTo>
                  <a:lnTo>
                    <a:pt x="291" y="386"/>
                  </a:lnTo>
                  <a:lnTo>
                    <a:pt x="281" y="361"/>
                  </a:lnTo>
                  <a:lnTo>
                    <a:pt x="271" y="337"/>
                  </a:lnTo>
                  <a:lnTo>
                    <a:pt x="261" y="313"/>
                  </a:lnTo>
                  <a:lnTo>
                    <a:pt x="251" y="290"/>
                  </a:lnTo>
                  <a:lnTo>
                    <a:pt x="240" y="266"/>
                  </a:lnTo>
                  <a:lnTo>
                    <a:pt x="234" y="246"/>
                  </a:lnTo>
                  <a:lnTo>
                    <a:pt x="223" y="224"/>
                  </a:lnTo>
                  <a:lnTo>
                    <a:pt x="213" y="202"/>
                  </a:lnTo>
                  <a:lnTo>
                    <a:pt x="205" y="183"/>
                  </a:lnTo>
                  <a:lnTo>
                    <a:pt x="200" y="164"/>
                  </a:lnTo>
                  <a:lnTo>
                    <a:pt x="190" y="146"/>
                  </a:lnTo>
                  <a:lnTo>
                    <a:pt x="183" y="127"/>
                  </a:lnTo>
                  <a:lnTo>
                    <a:pt x="174" y="108"/>
                  </a:lnTo>
                  <a:lnTo>
                    <a:pt x="169" y="95"/>
                  </a:lnTo>
                  <a:lnTo>
                    <a:pt x="164" y="80"/>
                  </a:lnTo>
                  <a:lnTo>
                    <a:pt x="157" y="66"/>
                  </a:lnTo>
                  <a:lnTo>
                    <a:pt x="152" y="53"/>
                  </a:lnTo>
                  <a:lnTo>
                    <a:pt x="149" y="42"/>
                  </a:lnTo>
                  <a:lnTo>
                    <a:pt x="144" y="32"/>
                  </a:lnTo>
                  <a:lnTo>
                    <a:pt x="139" y="24"/>
                  </a:lnTo>
                  <a:lnTo>
                    <a:pt x="137" y="15"/>
                  </a:lnTo>
                  <a:lnTo>
                    <a:pt x="135" y="10"/>
                  </a:lnTo>
                  <a:lnTo>
                    <a:pt x="132" y="2"/>
                  </a:lnTo>
                  <a:lnTo>
                    <a:pt x="132" y="0"/>
                  </a:lnTo>
                  <a:lnTo>
                    <a:pt x="81" y="164"/>
                  </a:lnTo>
                  <a:lnTo>
                    <a:pt x="81" y="164"/>
                  </a:lnTo>
                  <a:close/>
                </a:path>
              </a:pathLst>
            </a:custGeom>
            <a:solidFill>
              <a:srgbClr val="A1E6F7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5" name="Freeform 21"/>
            <p:cNvSpPr>
              <a:spLocks/>
            </p:cNvSpPr>
            <p:nvPr/>
          </p:nvSpPr>
          <p:spPr bwMode="auto">
            <a:xfrm>
              <a:off x="7773988" y="1841500"/>
              <a:ext cx="504825" cy="766762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4" y="32"/>
                </a:cxn>
                <a:cxn ang="0">
                  <a:pos x="9" y="63"/>
                </a:cxn>
                <a:cxn ang="0">
                  <a:pos x="14" y="102"/>
                </a:cxn>
                <a:cxn ang="0">
                  <a:pos x="19" y="146"/>
                </a:cxn>
                <a:cxn ang="0">
                  <a:pos x="23" y="188"/>
                </a:cxn>
                <a:cxn ang="0">
                  <a:pos x="29" y="229"/>
                </a:cxn>
                <a:cxn ang="0">
                  <a:pos x="33" y="268"/>
                </a:cxn>
                <a:cxn ang="0">
                  <a:pos x="38" y="302"/>
                </a:cxn>
                <a:cxn ang="0">
                  <a:pos x="39" y="327"/>
                </a:cxn>
                <a:cxn ang="0">
                  <a:pos x="43" y="357"/>
                </a:cxn>
                <a:cxn ang="0">
                  <a:pos x="55" y="401"/>
                </a:cxn>
                <a:cxn ang="0">
                  <a:pos x="67" y="432"/>
                </a:cxn>
                <a:cxn ang="0">
                  <a:pos x="82" y="462"/>
                </a:cxn>
                <a:cxn ang="0">
                  <a:pos x="100" y="495"/>
                </a:cxn>
                <a:cxn ang="0">
                  <a:pos x="117" y="525"/>
                </a:cxn>
                <a:cxn ang="0">
                  <a:pos x="138" y="554"/>
                </a:cxn>
                <a:cxn ang="0">
                  <a:pos x="150" y="576"/>
                </a:cxn>
                <a:cxn ang="0">
                  <a:pos x="168" y="606"/>
                </a:cxn>
                <a:cxn ang="0">
                  <a:pos x="189" y="645"/>
                </a:cxn>
                <a:cxn ang="0">
                  <a:pos x="214" y="688"/>
                </a:cxn>
                <a:cxn ang="0">
                  <a:pos x="228" y="712"/>
                </a:cxn>
                <a:cxn ang="0">
                  <a:pos x="239" y="735"/>
                </a:cxn>
                <a:cxn ang="0">
                  <a:pos x="253" y="759"/>
                </a:cxn>
                <a:cxn ang="0">
                  <a:pos x="268" y="784"/>
                </a:cxn>
                <a:cxn ang="0">
                  <a:pos x="292" y="828"/>
                </a:cxn>
                <a:cxn ang="0">
                  <a:pos x="312" y="872"/>
                </a:cxn>
                <a:cxn ang="0">
                  <a:pos x="333" y="906"/>
                </a:cxn>
                <a:cxn ang="0">
                  <a:pos x="346" y="932"/>
                </a:cxn>
                <a:cxn ang="0">
                  <a:pos x="636" y="966"/>
                </a:cxn>
                <a:cxn ang="0">
                  <a:pos x="395" y="803"/>
                </a:cxn>
                <a:cxn ang="0">
                  <a:pos x="380" y="769"/>
                </a:cxn>
                <a:cxn ang="0">
                  <a:pos x="370" y="744"/>
                </a:cxn>
                <a:cxn ang="0">
                  <a:pos x="358" y="715"/>
                </a:cxn>
                <a:cxn ang="0">
                  <a:pos x="345" y="681"/>
                </a:cxn>
                <a:cxn ang="0">
                  <a:pos x="331" y="649"/>
                </a:cxn>
                <a:cxn ang="0">
                  <a:pos x="321" y="622"/>
                </a:cxn>
                <a:cxn ang="0">
                  <a:pos x="311" y="593"/>
                </a:cxn>
                <a:cxn ang="0">
                  <a:pos x="307" y="564"/>
                </a:cxn>
                <a:cxn ang="0">
                  <a:pos x="299" y="537"/>
                </a:cxn>
                <a:cxn ang="0">
                  <a:pos x="285" y="510"/>
                </a:cxn>
                <a:cxn ang="0">
                  <a:pos x="273" y="483"/>
                </a:cxn>
                <a:cxn ang="0">
                  <a:pos x="260" y="454"/>
                </a:cxn>
                <a:cxn ang="0">
                  <a:pos x="239" y="422"/>
                </a:cxn>
                <a:cxn ang="0">
                  <a:pos x="223" y="388"/>
                </a:cxn>
                <a:cxn ang="0">
                  <a:pos x="202" y="352"/>
                </a:cxn>
                <a:cxn ang="0">
                  <a:pos x="180" y="315"/>
                </a:cxn>
                <a:cxn ang="0">
                  <a:pos x="160" y="276"/>
                </a:cxn>
                <a:cxn ang="0">
                  <a:pos x="139" y="239"/>
                </a:cxn>
                <a:cxn ang="0">
                  <a:pos x="116" y="200"/>
                </a:cxn>
                <a:cxn ang="0">
                  <a:pos x="95" y="164"/>
                </a:cxn>
                <a:cxn ang="0">
                  <a:pos x="75" y="130"/>
                </a:cxn>
                <a:cxn ang="0">
                  <a:pos x="56" y="98"/>
                </a:cxn>
                <a:cxn ang="0">
                  <a:pos x="41" y="71"/>
                </a:cxn>
                <a:cxn ang="0">
                  <a:pos x="26" y="47"/>
                </a:cxn>
                <a:cxn ang="0">
                  <a:pos x="6" y="12"/>
                </a:cxn>
                <a:cxn ang="0">
                  <a:pos x="0" y="0"/>
                </a:cxn>
              </a:cxnLst>
              <a:rect l="0" t="0" r="r" b="b"/>
              <a:pathLst>
                <a:path w="636" h="966">
                  <a:moveTo>
                    <a:pt x="0" y="0"/>
                  </a:moveTo>
                  <a:lnTo>
                    <a:pt x="0" y="2"/>
                  </a:lnTo>
                  <a:lnTo>
                    <a:pt x="0" y="12"/>
                  </a:lnTo>
                  <a:lnTo>
                    <a:pt x="0" y="17"/>
                  </a:lnTo>
                  <a:lnTo>
                    <a:pt x="2" y="25"/>
                  </a:lnTo>
                  <a:lnTo>
                    <a:pt x="4" y="32"/>
                  </a:lnTo>
                  <a:lnTo>
                    <a:pt x="6" y="44"/>
                  </a:lnTo>
                  <a:lnTo>
                    <a:pt x="6" y="54"/>
                  </a:lnTo>
                  <a:lnTo>
                    <a:pt x="9" y="63"/>
                  </a:lnTo>
                  <a:lnTo>
                    <a:pt x="9" y="75"/>
                  </a:lnTo>
                  <a:lnTo>
                    <a:pt x="12" y="90"/>
                  </a:lnTo>
                  <a:lnTo>
                    <a:pt x="14" y="102"/>
                  </a:lnTo>
                  <a:lnTo>
                    <a:pt x="16" y="117"/>
                  </a:lnTo>
                  <a:lnTo>
                    <a:pt x="16" y="130"/>
                  </a:lnTo>
                  <a:lnTo>
                    <a:pt x="19" y="146"/>
                  </a:lnTo>
                  <a:lnTo>
                    <a:pt x="19" y="159"/>
                  </a:lnTo>
                  <a:lnTo>
                    <a:pt x="23" y="173"/>
                  </a:lnTo>
                  <a:lnTo>
                    <a:pt x="23" y="188"/>
                  </a:lnTo>
                  <a:lnTo>
                    <a:pt x="26" y="202"/>
                  </a:lnTo>
                  <a:lnTo>
                    <a:pt x="26" y="215"/>
                  </a:lnTo>
                  <a:lnTo>
                    <a:pt x="29" y="229"/>
                  </a:lnTo>
                  <a:lnTo>
                    <a:pt x="29" y="242"/>
                  </a:lnTo>
                  <a:lnTo>
                    <a:pt x="33" y="257"/>
                  </a:lnTo>
                  <a:lnTo>
                    <a:pt x="33" y="268"/>
                  </a:lnTo>
                  <a:lnTo>
                    <a:pt x="34" y="280"/>
                  </a:lnTo>
                  <a:lnTo>
                    <a:pt x="36" y="291"/>
                  </a:lnTo>
                  <a:lnTo>
                    <a:pt x="38" y="302"/>
                  </a:lnTo>
                  <a:lnTo>
                    <a:pt x="38" y="312"/>
                  </a:lnTo>
                  <a:lnTo>
                    <a:pt x="39" y="322"/>
                  </a:lnTo>
                  <a:lnTo>
                    <a:pt x="39" y="327"/>
                  </a:lnTo>
                  <a:lnTo>
                    <a:pt x="41" y="335"/>
                  </a:lnTo>
                  <a:lnTo>
                    <a:pt x="41" y="346"/>
                  </a:lnTo>
                  <a:lnTo>
                    <a:pt x="43" y="357"/>
                  </a:lnTo>
                  <a:lnTo>
                    <a:pt x="46" y="373"/>
                  </a:lnTo>
                  <a:lnTo>
                    <a:pt x="50" y="388"/>
                  </a:lnTo>
                  <a:lnTo>
                    <a:pt x="55" y="401"/>
                  </a:lnTo>
                  <a:lnTo>
                    <a:pt x="60" y="417"/>
                  </a:lnTo>
                  <a:lnTo>
                    <a:pt x="63" y="422"/>
                  </a:lnTo>
                  <a:lnTo>
                    <a:pt x="67" y="432"/>
                  </a:lnTo>
                  <a:lnTo>
                    <a:pt x="72" y="439"/>
                  </a:lnTo>
                  <a:lnTo>
                    <a:pt x="77" y="449"/>
                  </a:lnTo>
                  <a:lnTo>
                    <a:pt x="82" y="462"/>
                  </a:lnTo>
                  <a:lnTo>
                    <a:pt x="90" y="479"/>
                  </a:lnTo>
                  <a:lnTo>
                    <a:pt x="95" y="486"/>
                  </a:lnTo>
                  <a:lnTo>
                    <a:pt x="100" y="495"/>
                  </a:lnTo>
                  <a:lnTo>
                    <a:pt x="106" y="501"/>
                  </a:lnTo>
                  <a:lnTo>
                    <a:pt x="111" y="512"/>
                  </a:lnTo>
                  <a:lnTo>
                    <a:pt x="117" y="525"/>
                  </a:lnTo>
                  <a:lnTo>
                    <a:pt x="128" y="540"/>
                  </a:lnTo>
                  <a:lnTo>
                    <a:pt x="133" y="547"/>
                  </a:lnTo>
                  <a:lnTo>
                    <a:pt x="138" y="554"/>
                  </a:lnTo>
                  <a:lnTo>
                    <a:pt x="143" y="562"/>
                  </a:lnTo>
                  <a:lnTo>
                    <a:pt x="146" y="571"/>
                  </a:lnTo>
                  <a:lnTo>
                    <a:pt x="150" y="576"/>
                  </a:lnTo>
                  <a:lnTo>
                    <a:pt x="155" y="584"/>
                  </a:lnTo>
                  <a:lnTo>
                    <a:pt x="161" y="595"/>
                  </a:lnTo>
                  <a:lnTo>
                    <a:pt x="168" y="606"/>
                  </a:lnTo>
                  <a:lnTo>
                    <a:pt x="175" y="617"/>
                  </a:lnTo>
                  <a:lnTo>
                    <a:pt x="182" y="630"/>
                  </a:lnTo>
                  <a:lnTo>
                    <a:pt x="189" y="645"/>
                  </a:lnTo>
                  <a:lnTo>
                    <a:pt x="199" y="659"/>
                  </a:lnTo>
                  <a:lnTo>
                    <a:pt x="207" y="674"/>
                  </a:lnTo>
                  <a:lnTo>
                    <a:pt x="214" y="688"/>
                  </a:lnTo>
                  <a:lnTo>
                    <a:pt x="217" y="695"/>
                  </a:lnTo>
                  <a:lnTo>
                    <a:pt x="223" y="705"/>
                  </a:lnTo>
                  <a:lnTo>
                    <a:pt x="228" y="712"/>
                  </a:lnTo>
                  <a:lnTo>
                    <a:pt x="233" y="720"/>
                  </a:lnTo>
                  <a:lnTo>
                    <a:pt x="236" y="727"/>
                  </a:lnTo>
                  <a:lnTo>
                    <a:pt x="239" y="735"/>
                  </a:lnTo>
                  <a:lnTo>
                    <a:pt x="245" y="744"/>
                  </a:lnTo>
                  <a:lnTo>
                    <a:pt x="250" y="752"/>
                  </a:lnTo>
                  <a:lnTo>
                    <a:pt x="253" y="759"/>
                  </a:lnTo>
                  <a:lnTo>
                    <a:pt x="258" y="767"/>
                  </a:lnTo>
                  <a:lnTo>
                    <a:pt x="263" y="776"/>
                  </a:lnTo>
                  <a:lnTo>
                    <a:pt x="268" y="784"/>
                  </a:lnTo>
                  <a:lnTo>
                    <a:pt x="275" y="800"/>
                  </a:lnTo>
                  <a:lnTo>
                    <a:pt x="284" y="813"/>
                  </a:lnTo>
                  <a:lnTo>
                    <a:pt x="292" y="828"/>
                  </a:lnTo>
                  <a:lnTo>
                    <a:pt x="300" y="845"/>
                  </a:lnTo>
                  <a:lnTo>
                    <a:pt x="306" y="857"/>
                  </a:lnTo>
                  <a:lnTo>
                    <a:pt x="312" y="872"/>
                  </a:lnTo>
                  <a:lnTo>
                    <a:pt x="319" y="883"/>
                  </a:lnTo>
                  <a:lnTo>
                    <a:pt x="328" y="896"/>
                  </a:lnTo>
                  <a:lnTo>
                    <a:pt x="333" y="906"/>
                  </a:lnTo>
                  <a:lnTo>
                    <a:pt x="336" y="915"/>
                  </a:lnTo>
                  <a:lnTo>
                    <a:pt x="341" y="923"/>
                  </a:lnTo>
                  <a:lnTo>
                    <a:pt x="346" y="932"/>
                  </a:lnTo>
                  <a:lnTo>
                    <a:pt x="351" y="942"/>
                  </a:lnTo>
                  <a:lnTo>
                    <a:pt x="355" y="945"/>
                  </a:lnTo>
                  <a:lnTo>
                    <a:pt x="636" y="966"/>
                  </a:lnTo>
                  <a:lnTo>
                    <a:pt x="400" y="813"/>
                  </a:lnTo>
                  <a:lnTo>
                    <a:pt x="399" y="810"/>
                  </a:lnTo>
                  <a:lnTo>
                    <a:pt x="395" y="803"/>
                  </a:lnTo>
                  <a:lnTo>
                    <a:pt x="390" y="791"/>
                  </a:lnTo>
                  <a:lnTo>
                    <a:pt x="385" y="779"/>
                  </a:lnTo>
                  <a:lnTo>
                    <a:pt x="380" y="769"/>
                  </a:lnTo>
                  <a:lnTo>
                    <a:pt x="377" y="761"/>
                  </a:lnTo>
                  <a:lnTo>
                    <a:pt x="373" y="750"/>
                  </a:lnTo>
                  <a:lnTo>
                    <a:pt x="370" y="744"/>
                  </a:lnTo>
                  <a:lnTo>
                    <a:pt x="367" y="734"/>
                  </a:lnTo>
                  <a:lnTo>
                    <a:pt x="363" y="723"/>
                  </a:lnTo>
                  <a:lnTo>
                    <a:pt x="358" y="715"/>
                  </a:lnTo>
                  <a:lnTo>
                    <a:pt x="355" y="705"/>
                  </a:lnTo>
                  <a:lnTo>
                    <a:pt x="350" y="693"/>
                  </a:lnTo>
                  <a:lnTo>
                    <a:pt x="345" y="681"/>
                  </a:lnTo>
                  <a:lnTo>
                    <a:pt x="339" y="671"/>
                  </a:lnTo>
                  <a:lnTo>
                    <a:pt x="334" y="661"/>
                  </a:lnTo>
                  <a:lnTo>
                    <a:pt x="331" y="649"/>
                  </a:lnTo>
                  <a:lnTo>
                    <a:pt x="328" y="640"/>
                  </a:lnTo>
                  <a:lnTo>
                    <a:pt x="324" y="630"/>
                  </a:lnTo>
                  <a:lnTo>
                    <a:pt x="321" y="622"/>
                  </a:lnTo>
                  <a:lnTo>
                    <a:pt x="316" y="613"/>
                  </a:lnTo>
                  <a:lnTo>
                    <a:pt x="314" y="603"/>
                  </a:lnTo>
                  <a:lnTo>
                    <a:pt x="311" y="593"/>
                  </a:lnTo>
                  <a:lnTo>
                    <a:pt x="311" y="586"/>
                  </a:lnTo>
                  <a:lnTo>
                    <a:pt x="307" y="573"/>
                  </a:lnTo>
                  <a:lnTo>
                    <a:pt x="307" y="564"/>
                  </a:lnTo>
                  <a:lnTo>
                    <a:pt x="306" y="556"/>
                  </a:lnTo>
                  <a:lnTo>
                    <a:pt x="302" y="549"/>
                  </a:lnTo>
                  <a:lnTo>
                    <a:pt x="299" y="537"/>
                  </a:lnTo>
                  <a:lnTo>
                    <a:pt x="294" y="525"/>
                  </a:lnTo>
                  <a:lnTo>
                    <a:pt x="289" y="518"/>
                  </a:lnTo>
                  <a:lnTo>
                    <a:pt x="285" y="510"/>
                  </a:lnTo>
                  <a:lnTo>
                    <a:pt x="282" y="500"/>
                  </a:lnTo>
                  <a:lnTo>
                    <a:pt x="278" y="491"/>
                  </a:lnTo>
                  <a:lnTo>
                    <a:pt x="273" y="483"/>
                  </a:lnTo>
                  <a:lnTo>
                    <a:pt x="270" y="473"/>
                  </a:lnTo>
                  <a:lnTo>
                    <a:pt x="265" y="462"/>
                  </a:lnTo>
                  <a:lnTo>
                    <a:pt x="260" y="454"/>
                  </a:lnTo>
                  <a:lnTo>
                    <a:pt x="253" y="444"/>
                  </a:lnTo>
                  <a:lnTo>
                    <a:pt x="246" y="432"/>
                  </a:lnTo>
                  <a:lnTo>
                    <a:pt x="239" y="422"/>
                  </a:lnTo>
                  <a:lnTo>
                    <a:pt x="236" y="412"/>
                  </a:lnTo>
                  <a:lnTo>
                    <a:pt x="228" y="398"/>
                  </a:lnTo>
                  <a:lnTo>
                    <a:pt x="223" y="388"/>
                  </a:lnTo>
                  <a:lnTo>
                    <a:pt x="214" y="376"/>
                  </a:lnTo>
                  <a:lnTo>
                    <a:pt x="209" y="364"/>
                  </a:lnTo>
                  <a:lnTo>
                    <a:pt x="202" y="352"/>
                  </a:lnTo>
                  <a:lnTo>
                    <a:pt x="195" y="339"/>
                  </a:lnTo>
                  <a:lnTo>
                    <a:pt x="187" y="325"/>
                  </a:lnTo>
                  <a:lnTo>
                    <a:pt x="180" y="315"/>
                  </a:lnTo>
                  <a:lnTo>
                    <a:pt x="173" y="302"/>
                  </a:lnTo>
                  <a:lnTo>
                    <a:pt x="167" y="290"/>
                  </a:lnTo>
                  <a:lnTo>
                    <a:pt x="160" y="276"/>
                  </a:lnTo>
                  <a:lnTo>
                    <a:pt x="153" y="264"/>
                  </a:lnTo>
                  <a:lnTo>
                    <a:pt x="145" y="251"/>
                  </a:lnTo>
                  <a:lnTo>
                    <a:pt x="139" y="239"/>
                  </a:lnTo>
                  <a:lnTo>
                    <a:pt x="131" y="225"/>
                  </a:lnTo>
                  <a:lnTo>
                    <a:pt x="124" y="213"/>
                  </a:lnTo>
                  <a:lnTo>
                    <a:pt x="116" y="200"/>
                  </a:lnTo>
                  <a:lnTo>
                    <a:pt x="111" y="190"/>
                  </a:lnTo>
                  <a:lnTo>
                    <a:pt x="102" y="176"/>
                  </a:lnTo>
                  <a:lnTo>
                    <a:pt x="95" y="164"/>
                  </a:lnTo>
                  <a:lnTo>
                    <a:pt x="87" y="152"/>
                  </a:lnTo>
                  <a:lnTo>
                    <a:pt x="80" y="141"/>
                  </a:lnTo>
                  <a:lnTo>
                    <a:pt x="75" y="130"/>
                  </a:lnTo>
                  <a:lnTo>
                    <a:pt x="70" y="120"/>
                  </a:lnTo>
                  <a:lnTo>
                    <a:pt x="63" y="108"/>
                  </a:lnTo>
                  <a:lnTo>
                    <a:pt x="56" y="98"/>
                  </a:lnTo>
                  <a:lnTo>
                    <a:pt x="51" y="90"/>
                  </a:lnTo>
                  <a:lnTo>
                    <a:pt x="46" y="81"/>
                  </a:lnTo>
                  <a:lnTo>
                    <a:pt x="41" y="71"/>
                  </a:lnTo>
                  <a:lnTo>
                    <a:pt x="36" y="63"/>
                  </a:lnTo>
                  <a:lnTo>
                    <a:pt x="31" y="54"/>
                  </a:lnTo>
                  <a:lnTo>
                    <a:pt x="26" y="47"/>
                  </a:lnTo>
                  <a:lnTo>
                    <a:pt x="16" y="32"/>
                  </a:lnTo>
                  <a:lnTo>
                    <a:pt x="12" y="22"/>
                  </a:lnTo>
                  <a:lnTo>
                    <a:pt x="6" y="12"/>
                  </a:lnTo>
                  <a:lnTo>
                    <a:pt x="2" y="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4FFF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6" name="Freeform 22"/>
            <p:cNvSpPr>
              <a:spLocks/>
            </p:cNvSpPr>
            <p:nvPr/>
          </p:nvSpPr>
          <p:spPr bwMode="auto">
            <a:xfrm>
              <a:off x="6235700" y="749300"/>
              <a:ext cx="1676400" cy="2190750"/>
            </a:xfrm>
            <a:custGeom>
              <a:avLst/>
              <a:gdLst/>
              <a:ahLst/>
              <a:cxnLst>
                <a:cxn ang="0">
                  <a:pos x="36" y="1635"/>
                </a:cxn>
                <a:cxn ang="0">
                  <a:pos x="117" y="1362"/>
                </a:cxn>
                <a:cxn ang="0">
                  <a:pos x="243" y="1017"/>
                </a:cxn>
                <a:cxn ang="0">
                  <a:pos x="411" y="648"/>
                </a:cxn>
                <a:cxn ang="0">
                  <a:pos x="570" y="390"/>
                </a:cxn>
                <a:cxn ang="0">
                  <a:pos x="700" y="278"/>
                </a:cxn>
                <a:cxn ang="0">
                  <a:pos x="890" y="151"/>
                </a:cxn>
                <a:cxn ang="0">
                  <a:pos x="1121" y="41"/>
                </a:cxn>
                <a:cxn ang="0">
                  <a:pos x="1368" y="0"/>
                </a:cxn>
                <a:cxn ang="0">
                  <a:pos x="1585" y="41"/>
                </a:cxn>
                <a:cxn ang="0">
                  <a:pos x="1741" y="132"/>
                </a:cxn>
                <a:cxn ang="0">
                  <a:pos x="1839" y="244"/>
                </a:cxn>
                <a:cxn ang="0">
                  <a:pos x="1893" y="368"/>
                </a:cxn>
                <a:cxn ang="0">
                  <a:pos x="1919" y="534"/>
                </a:cxn>
                <a:cxn ang="0">
                  <a:pos x="1907" y="703"/>
                </a:cxn>
                <a:cxn ang="0">
                  <a:pos x="1858" y="846"/>
                </a:cxn>
                <a:cxn ang="0">
                  <a:pos x="1810" y="986"/>
                </a:cxn>
                <a:cxn ang="0">
                  <a:pos x="1787" y="1137"/>
                </a:cxn>
                <a:cxn ang="0">
                  <a:pos x="1771" y="1296"/>
                </a:cxn>
                <a:cxn ang="0">
                  <a:pos x="1765" y="1435"/>
                </a:cxn>
                <a:cxn ang="0">
                  <a:pos x="1776" y="1574"/>
                </a:cxn>
                <a:cxn ang="0">
                  <a:pos x="1812" y="1722"/>
                </a:cxn>
                <a:cxn ang="0">
                  <a:pos x="1875" y="1911"/>
                </a:cxn>
                <a:cxn ang="0">
                  <a:pos x="1961" y="2115"/>
                </a:cxn>
                <a:cxn ang="0">
                  <a:pos x="2073" y="2299"/>
                </a:cxn>
                <a:cxn ang="0">
                  <a:pos x="2054" y="2414"/>
                </a:cxn>
                <a:cxn ang="0">
                  <a:pos x="1966" y="2525"/>
                </a:cxn>
                <a:cxn ang="0">
                  <a:pos x="1868" y="2638"/>
                </a:cxn>
                <a:cxn ang="0">
                  <a:pos x="1763" y="2728"/>
                </a:cxn>
                <a:cxn ang="0">
                  <a:pos x="1612" y="2694"/>
                </a:cxn>
                <a:cxn ang="0">
                  <a:pos x="1483" y="2669"/>
                </a:cxn>
                <a:cxn ang="0">
                  <a:pos x="1380" y="2552"/>
                </a:cxn>
                <a:cxn ang="0">
                  <a:pos x="1209" y="2340"/>
                </a:cxn>
                <a:cxn ang="0">
                  <a:pos x="1010" y="2055"/>
                </a:cxn>
                <a:cxn ang="0">
                  <a:pos x="843" y="1730"/>
                </a:cxn>
                <a:cxn ang="0">
                  <a:pos x="743" y="1393"/>
                </a:cxn>
                <a:cxn ang="0">
                  <a:pos x="677" y="1102"/>
                </a:cxn>
                <a:cxn ang="0">
                  <a:pos x="629" y="873"/>
                </a:cxn>
                <a:cxn ang="0">
                  <a:pos x="600" y="707"/>
                </a:cxn>
                <a:cxn ang="0">
                  <a:pos x="585" y="620"/>
                </a:cxn>
                <a:cxn ang="0">
                  <a:pos x="585" y="756"/>
                </a:cxn>
                <a:cxn ang="0">
                  <a:pos x="592" y="941"/>
                </a:cxn>
                <a:cxn ang="0">
                  <a:pos x="612" y="1144"/>
                </a:cxn>
                <a:cxn ang="0">
                  <a:pos x="639" y="1325"/>
                </a:cxn>
                <a:cxn ang="0">
                  <a:pos x="677" y="1474"/>
                </a:cxn>
                <a:cxn ang="0">
                  <a:pos x="712" y="1617"/>
                </a:cxn>
                <a:cxn ang="0">
                  <a:pos x="755" y="1764"/>
                </a:cxn>
                <a:cxn ang="0">
                  <a:pos x="810" y="1913"/>
                </a:cxn>
                <a:cxn ang="0">
                  <a:pos x="892" y="2074"/>
                </a:cxn>
                <a:cxn ang="0">
                  <a:pos x="992" y="2237"/>
                </a:cxn>
                <a:cxn ang="0">
                  <a:pos x="1097" y="2386"/>
                </a:cxn>
                <a:cxn ang="0">
                  <a:pos x="1188" y="2506"/>
                </a:cxn>
                <a:cxn ang="0">
                  <a:pos x="1287" y="2625"/>
                </a:cxn>
                <a:cxn ang="0">
                  <a:pos x="1126" y="2621"/>
                </a:cxn>
                <a:cxn ang="0">
                  <a:pos x="971" y="2662"/>
                </a:cxn>
                <a:cxn ang="0">
                  <a:pos x="865" y="2725"/>
                </a:cxn>
                <a:cxn ang="0">
                  <a:pos x="726" y="2745"/>
                </a:cxn>
                <a:cxn ang="0">
                  <a:pos x="568" y="2758"/>
                </a:cxn>
                <a:cxn ang="0">
                  <a:pos x="399" y="2755"/>
                </a:cxn>
                <a:cxn ang="0">
                  <a:pos x="244" y="2725"/>
                </a:cxn>
              </a:cxnLst>
              <a:rect l="0" t="0" r="r" b="b"/>
              <a:pathLst>
                <a:path w="2112" h="2760">
                  <a:moveTo>
                    <a:pt x="0" y="1772"/>
                  </a:moveTo>
                  <a:lnTo>
                    <a:pt x="0" y="1769"/>
                  </a:lnTo>
                  <a:lnTo>
                    <a:pt x="2" y="1762"/>
                  </a:lnTo>
                  <a:lnTo>
                    <a:pt x="4" y="1749"/>
                  </a:lnTo>
                  <a:lnTo>
                    <a:pt x="9" y="1733"/>
                  </a:lnTo>
                  <a:lnTo>
                    <a:pt x="11" y="1725"/>
                  </a:lnTo>
                  <a:lnTo>
                    <a:pt x="14" y="1715"/>
                  </a:lnTo>
                  <a:lnTo>
                    <a:pt x="14" y="1701"/>
                  </a:lnTo>
                  <a:lnTo>
                    <a:pt x="19" y="1691"/>
                  </a:lnTo>
                  <a:lnTo>
                    <a:pt x="21" y="1676"/>
                  </a:lnTo>
                  <a:lnTo>
                    <a:pt x="26" y="1664"/>
                  </a:lnTo>
                  <a:lnTo>
                    <a:pt x="31" y="1649"/>
                  </a:lnTo>
                  <a:lnTo>
                    <a:pt x="36" y="1635"/>
                  </a:lnTo>
                  <a:lnTo>
                    <a:pt x="41" y="1617"/>
                  </a:lnTo>
                  <a:lnTo>
                    <a:pt x="46" y="1600"/>
                  </a:lnTo>
                  <a:lnTo>
                    <a:pt x="50" y="1579"/>
                  </a:lnTo>
                  <a:lnTo>
                    <a:pt x="55" y="1562"/>
                  </a:lnTo>
                  <a:lnTo>
                    <a:pt x="60" y="1540"/>
                  </a:lnTo>
                  <a:lnTo>
                    <a:pt x="66" y="1522"/>
                  </a:lnTo>
                  <a:lnTo>
                    <a:pt x="73" y="1501"/>
                  </a:lnTo>
                  <a:lnTo>
                    <a:pt x="80" y="1479"/>
                  </a:lnTo>
                  <a:lnTo>
                    <a:pt x="87" y="1457"/>
                  </a:lnTo>
                  <a:lnTo>
                    <a:pt x="95" y="1435"/>
                  </a:lnTo>
                  <a:lnTo>
                    <a:pt x="102" y="1410"/>
                  </a:lnTo>
                  <a:lnTo>
                    <a:pt x="109" y="1388"/>
                  </a:lnTo>
                  <a:lnTo>
                    <a:pt x="117" y="1362"/>
                  </a:lnTo>
                  <a:lnTo>
                    <a:pt x="126" y="1339"/>
                  </a:lnTo>
                  <a:lnTo>
                    <a:pt x="136" y="1313"/>
                  </a:lnTo>
                  <a:lnTo>
                    <a:pt x="144" y="1290"/>
                  </a:lnTo>
                  <a:lnTo>
                    <a:pt x="153" y="1262"/>
                  </a:lnTo>
                  <a:lnTo>
                    <a:pt x="161" y="1237"/>
                  </a:lnTo>
                  <a:lnTo>
                    <a:pt x="172" y="1210"/>
                  </a:lnTo>
                  <a:lnTo>
                    <a:pt x="180" y="1183"/>
                  </a:lnTo>
                  <a:lnTo>
                    <a:pt x="190" y="1154"/>
                  </a:lnTo>
                  <a:lnTo>
                    <a:pt x="200" y="1127"/>
                  </a:lnTo>
                  <a:lnTo>
                    <a:pt x="211" y="1100"/>
                  </a:lnTo>
                  <a:lnTo>
                    <a:pt x="222" y="1073"/>
                  </a:lnTo>
                  <a:lnTo>
                    <a:pt x="233" y="1044"/>
                  </a:lnTo>
                  <a:lnTo>
                    <a:pt x="243" y="1017"/>
                  </a:lnTo>
                  <a:lnTo>
                    <a:pt x="255" y="986"/>
                  </a:lnTo>
                  <a:lnTo>
                    <a:pt x="266" y="959"/>
                  </a:lnTo>
                  <a:lnTo>
                    <a:pt x="278" y="930"/>
                  </a:lnTo>
                  <a:lnTo>
                    <a:pt x="292" y="903"/>
                  </a:lnTo>
                  <a:lnTo>
                    <a:pt x="302" y="875"/>
                  </a:lnTo>
                  <a:lnTo>
                    <a:pt x="317" y="847"/>
                  </a:lnTo>
                  <a:lnTo>
                    <a:pt x="329" y="819"/>
                  </a:lnTo>
                  <a:lnTo>
                    <a:pt x="341" y="788"/>
                  </a:lnTo>
                  <a:lnTo>
                    <a:pt x="355" y="759"/>
                  </a:lnTo>
                  <a:lnTo>
                    <a:pt x="368" y="731"/>
                  </a:lnTo>
                  <a:lnTo>
                    <a:pt x="382" y="702"/>
                  </a:lnTo>
                  <a:lnTo>
                    <a:pt x="395" y="675"/>
                  </a:lnTo>
                  <a:lnTo>
                    <a:pt x="411" y="648"/>
                  </a:lnTo>
                  <a:lnTo>
                    <a:pt x="426" y="620"/>
                  </a:lnTo>
                  <a:lnTo>
                    <a:pt x="441" y="592"/>
                  </a:lnTo>
                  <a:lnTo>
                    <a:pt x="456" y="565"/>
                  </a:lnTo>
                  <a:lnTo>
                    <a:pt x="470" y="537"/>
                  </a:lnTo>
                  <a:lnTo>
                    <a:pt x="487" y="512"/>
                  </a:lnTo>
                  <a:lnTo>
                    <a:pt x="500" y="485"/>
                  </a:lnTo>
                  <a:lnTo>
                    <a:pt x="517" y="459"/>
                  </a:lnTo>
                  <a:lnTo>
                    <a:pt x="533" y="434"/>
                  </a:lnTo>
                  <a:lnTo>
                    <a:pt x="551" y="410"/>
                  </a:lnTo>
                  <a:lnTo>
                    <a:pt x="551" y="407"/>
                  </a:lnTo>
                  <a:lnTo>
                    <a:pt x="555" y="404"/>
                  </a:lnTo>
                  <a:lnTo>
                    <a:pt x="560" y="398"/>
                  </a:lnTo>
                  <a:lnTo>
                    <a:pt x="570" y="390"/>
                  </a:lnTo>
                  <a:lnTo>
                    <a:pt x="580" y="378"/>
                  </a:lnTo>
                  <a:lnTo>
                    <a:pt x="592" y="366"/>
                  </a:lnTo>
                  <a:lnTo>
                    <a:pt x="599" y="360"/>
                  </a:lnTo>
                  <a:lnTo>
                    <a:pt x="607" y="353"/>
                  </a:lnTo>
                  <a:lnTo>
                    <a:pt x="617" y="346"/>
                  </a:lnTo>
                  <a:lnTo>
                    <a:pt x="626" y="339"/>
                  </a:lnTo>
                  <a:lnTo>
                    <a:pt x="634" y="331"/>
                  </a:lnTo>
                  <a:lnTo>
                    <a:pt x="644" y="322"/>
                  </a:lnTo>
                  <a:lnTo>
                    <a:pt x="655" y="314"/>
                  </a:lnTo>
                  <a:lnTo>
                    <a:pt x="666" y="305"/>
                  </a:lnTo>
                  <a:lnTo>
                    <a:pt x="677" y="297"/>
                  </a:lnTo>
                  <a:lnTo>
                    <a:pt x="688" y="288"/>
                  </a:lnTo>
                  <a:lnTo>
                    <a:pt x="700" y="278"/>
                  </a:lnTo>
                  <a:lnTo>
                    <a:pt x="714" y="270"/>
                  </a:lnTo>
                  <a:lnTo>
                    <a:pt x="726" y="260"/>
                  </a:lnTo>
                  <a:lnTo>
                    <a:pt x="739" y="249"/>
                  </a:lnTo>
                  <a:lnTo>
                    <a:pt x="753" y="239"/>
                  </a:lnTo>
                  <a:lnTo>
                    <a:pt x="768" y="231"/>
                  </a:lnTo>
                  <a:lnTo>
                    <a:pt x="780" y="221"/>
                  </a:lnTo>
                  <a:lnTo>
                    <a:pt x="795" y="210"/>
                  </a:lnTo>
                  <a:lnTo>
                    <a:pt x="810" y="202"/>
                  </a:lnTo>
                  <a:lnTo>
                    <a:pt x="827" y="192"/>
                  </a:lnTo>
                  <a:lnTo>
                    <a:pt x="841" y="180"/>
                  </a:lnTo>
                  <a:lnTo>
                    <a:pt x="856" y="170"/>
                  </a:lnTo>
                  <a:lnTo>
                    <a:pt x="871" y="161"/>
                  </a:lnTo>
                  <a:lnTo>
                    <a:pt x="890" y="151"/>
                  </a:lnTo>
                  <a:lnTo>
                    <a:pt x="904" y="141"/>
                  </a:lnTo>
                  <a:lnTo>
                    <a:pt x="922" y="132"/>
                  </a:lnTo>
                  <a:lnTo>
                    <a:pt x="938" y="122"/>
                  </a:lnTo>
                  <a:lnTo>
                    <a:pt x="958" y="112"/>
                  </a:lnTo>
                  <a:lnTo>
                    <a:pt x="973" y="104"/>
                  </a:lnTo>
                  <a:lnTo>
                    <a:pt x="992" y="94"/>
                  </a:lnTo>
                  <a:lnTo>
                    <a:pt x="1009" y="85"/>
                  </a:lnTo>
                  <a:lnTo>
                    <a:pt x="1029" y="78"/>
                  </a:lnTo>
                  <a:lnTo>
                    <a:pt x="1046" y="70"/>
                  </a:lnTo>
                  <a:lnTo>
                    <a:pt x="1063" y="63"/>
                  </a:lnTo>
                  <a:lnTo>
                    <a:pt x="1083" y="55"/>
                  </a:lnTo>
                  <a:lnTo>
                    <a:pt x="1102" y="49"/>
                  </a:lnTo>
                  <a:lnTo>
                    <a:pt x="1121" y="41"/>
                  </a:lnTo>
                  <a:lnTo>
                    <a:pt x="1139" y="36"/>
                  </a:lnTo>
                  <a:lnTo>
                    <a:pt x="1158" y="31"/>
                  </a:lnTo>
                  <a:lnTo>
                    <a:pt x="1177" y="26"/>
                  </a:lnTo>
                  <a:lnTo>
                    <a:pt x="1195" y="21"/>
                  </a:lnTo>
                  <a:lnTo>
                    <a:pt x="1216" y="16"/>
                  </a:lnTo>
                  <a:lnTo>
                    <a:pt x="1234" y="11"/>
                  </a:lnTo>
                  <a:lnTo>
                    <a:pt x="1255" y="9"/>
                  </a:lnTo>
                  <a:lnTo>
                    <a:pt x="1271" y="5"/>
                  </a:lnTo>
                  <a:lnTo>
                    <a:pt x="1290" y="4"/>
                  </a:lnTo>
                  <a:lnTo>
                    <a:pt x="1310" y="2"/>
                  </a:lnTo>
                  <a:lnTo>
                    <a:pt x="1329" y="2"/>
                  </a:lnTo>
                  <a:lnTo>
                    <a:pt x="1348" y="0"/>
                  </a:lnTo>
                  <a:lnTo>
                    <a:pt x="1368" y="0"/>
                  </a:lnTo>
                  <a:lnTo>
                    <a:pt x="1387" y="2"/>
                  </a:lnTo>
                  <a:lnTo>
                    <a:pt x="1407" y="5"/>
                  </a:lnTo>
                  <a:lnTo>
                    <a:pt x="1424" y="5"/>
                  </a:lnTo>
                  <a:lnTo>
                    <a:pt x="1443" y="7"/>
                  </a:lnTo>
                  <a:lnTo>
                    <a:pt x="1460" y="9"/>
                  </a:lnTo>
                  <a:lnTo>
                    <a:pt x="1477" y="14"/>
                  </a:lnTo>
                  <a:lnTo>
                    <a:pt x="1493" y="16"/>
                  </a:lnTo>
                  <a:lnTo>
                    <a:pt x="1509" y="19"/>
                  </a:lnTo>
                  <a:lnTo>
                    <a:pt x="1526" y="24"/>
                  </a:lnTo>
                  <a:lnTo>
                    <a:pt x="1541" y="29"/>
                  </a:lnTo>
                  <a:lnTo>
                    <a:pt x="1556" y="33"/>
                  </a:lnTo>
                  <a:lnTo>
                    <a:pt x="1571" y="38"/>
                  </a:lnTo>
                  <a:lnTo>
                    <a:pt x="1585" y="41"/>
                  </a:lnTo>
                  <a:lnTo>
                    <a:pt x="1600" y="48"/>
                  </a:lnTo>
                  <a:lnTo>
                    <a:pt x="1612" y="53"/>
                  </a:lnTo>
                  <a:lnTo>
                    <a:pt x="1627" y="60"/>
                  </a:lnTo>
                  <a:lnTo>
                    <a:pt x="1639" y="66"/>
                  </a:lnTo>
                  <a:lnTo>
                    <a:pt x="1654" y="73"/>
                  </a:lnTo>
                  <a:lnTo>
                    <a:pt x="1666" y="78"/>
                  </a:lnTo>
                  <a:lnTo>
                    <a:pt x="1677" y="85"/>
                  </a:lnTo>
                  <a:lnTo>
                    <a:pt x="1688" y="92"/>
                  </a:lnTo>
                  <a:lnTo>
                    <a:pt x="1699" y="100"/>
                  </a:lnTo>
                  <a:lnTo>
                    <a:pt x="1709" y="105"/>
                  </a:lnTo>
                  <a:lnTo>
                    <a:pt x="1721" y="114"/>
                  </a:lnTo>
                  <a:lnTo>
                    <a:pt x="1731" y="122"/>
                  </a:lnTo>
                  <a:lnTo>
                    <a:pt x="1741" y="132"/>
                  </a:lnTo>
                  <a:lnTo>
                    <a:pt x="1749" y="138"/>
                  </a:lnTo>
                  <a:lnTo>
                    <a:pt x="1760" y="146"/>
                  </a:lnTo>
                  <a:lnTo>
                    <a:pt x="1766" y="155"/>
                  </a:lnTo>
                  <a:lnTo>
                    <a:pt x="1776" y="165"/>
                  </a:lnTo>
                  <a:lnTo>
                    <a:pt x="1785" y="171"/>
                  </a:lnTo>
                  <a:lnTo>
                    <a:pt x="1792" y="182"/>
                  </a:lnTo>
                  <a:lnTo>
                    <a:pt x="1800" y="192"/>
                  </a:lnTo>
                  <a:lnTo>
                    <a:pt x="1809" y="202"/>
                  </a:lnTo>
                  <a:lnTo>
                    <a:pt x="1815" y="209"/>
                  </a:lnTo>
                  <a:lnTo>
                    <a:pt x="1822" y="217"/>
                  </a:lnTo>
                  <a:lnTo>
                    <a:pt x="1827" y="226"/>
                  </a:lnTo>
                  <a:lnTo>
                    <a:pt x="1834" y="234"/>
                  </a:lnTo>
                  <a:lnTo>
                    <a:pt x="1839" y="244"/>
                  </a:lnTo>
                  <a:lnTo>
                    <a:pt x="1846" y="254"/>
                  </a:lnTo>
                  <a:lnTo>
                    <a:pt x="1851" y="265"/>
                  </a:lnTo>
                  <a:lnTo>
                    <a:pt x="1856" y="273"/>
                  </a:lnTo>
                  <a:lnTo>
                    <a:pt x="1860" y="283"/>
                  </a:lnTo>
                  <a:lnTo>
                    <a:pt x="1865" y="293"/>
                  </a:lnTo>
                  <a:lnTo>
                    <a:pt x="1870" y="302"/>
                  </a:lnTo>
                  <a:lnTo>
                    <a:pt x="1875" y="312"/>
                  </a:lnTo>
                  <a:lnTo>
                    <a:pt x="1878" y="322"/>
                  </a:lnTo>
                  <a:lnTo>
                    <a:pt x="1882" y="332"/>
                  </a:lnTo>
                  <a:lnTo>
                    <a:pt x="1885" y="341"/>
                  </a:lnTo>
                  <a:lnTo>
                    <a:pt x="1888" y="351"/>
                  </a:lnTo>
                  <a:lnTo>
                    <a:pt x="1890" y="360"/>
                  </a:lnTo>
                  <a:lnTo>
                    <a:pt x="1893" y="368"/>
                  </a:lnTo>
                  <a:lnTo>
                    <a:pt x="1895" y="376"/>
                  </a:lnTo>
                  <a:lnTo>
                    <a:pt x="1899" y="387"/>
                  </a:lnTo>
                  <a:lnTo>
                    <a:pt x="1900" y="395"/>
                  </a:lnTo>
                  <a:lnTo>
                    <a:pt x="1904" y="404"/>
                  </a:lnTo>
                  <a:lnTo>
                    <a:pt x="1905" y="414"/>
                  </a:lnTo>
                  <a:lnTo>
                    <a:pt x="1909" y="424"/>
                  </a:lnTo>
                  <a:lnTo>
                    <a:pt x="1910" y="439"/>
                  </a:lnTo>
                  <a:lnTo>
                    <a:pt x="1914" y="458"/>
                  </a:lnTo>
                  <a:lnTo>
                    <a:pt x="1915" y="473"/>
                  </a:lnTo>
                  <a:lnTo>
                    <a:pt x="1919" y="492"/>
                  </a:lnTo>
                  <a:lnTo>
                    <a:pt x="1919" y="505"/>
                  </a:lnTo>
                  <a:lnTo>
                    <a:pt x="1919" y="520"/>
                  </a:lnTo>
                  <a:lnTo>
                    <a:pt x="1919" y="534"/>
                  </a:lnTo>
                  <a:lnTo>
                    <a:pt x="1919" y="549"/>
                  </a:lnTo>
                  <a:lnTo>
                    <a:pt x="1919" y="561"/>
                  </a:lnTo>
                  <a:lnTo>
                    <a:pt x="1919" y="576"/>
                  </a:lnTo>
                  <a:lnTo>
                    <a:pt x="1919" y="590"/>
                  </a:lnTo>
                  <a:lnTo>
                    <a:pt x="1919" y="603"/>
                  </a:lnTo>
                  <a:lnTo>
                    <a:pt x="1917" y="615"/>
                  </a:lnTo>
                  <a:lnTo>
                    <a:pt x="1915" y="627"/>
                  </a:lnTo>
                  <a:lnTo>
                    <a:pt x="1914" y="641"/>
                  </a:lnTo>
                  <a:lnTo>
                    <a:pt x="1914" y="654"/>
                  </a:lnTo>
                  <a:lnTo>
                    <a:pt x="1912" y="664"/>
                  </a:lnTo>
                  <a:lnTo>
                    <a:pt x="1910" y="678"/>
                  </a:lnTo>
                  <a:lnTo>
                    <a:pt x="1909" y="690"/>
                  </a:lnTo>
                  <a:lnTo>
                    <a:pt x="1907" y="703"/>
                  </a:lnTo>
                  <a:lnTo>
                    <a:pt x="1904" y="714"/>
                  </a:lnTo>
                  <a:lnTo>
                    <a:pt x="1900" y="724"/>
                  </a:lnTo>
                  <a:lnTo>
                    <a:pt x="1897" y="736"/>
                  </a:lnTo>
                  <a:lnTo>
                    <a:pt x="1893" y="747"/>
                  </a:lnTo>
                  <a:lnTo>
                    <a:pt x="1890" y="758"/>
                  </a:lnTo>
                  <a:lnTo>
                    <a:pt x="1888" y="769"/>
                  </a:lnTo>
                  <a:lnTo>
                    <a:pt x="1885" y="781"/>
                  </a:lnTo>
                  <a:lnTo>
                    <a:pt x="1882" y="792"/>
                  </a:lnTo>
                  <a:lnTo>
                    <a:pt x="1876" y="802"/>
                  </a:lnTo>
                  <a:lnTo>
                    <a:pt x="1871" y="814"/>
                  </a:lnTo>
                  <a:lnTo>
                    <a:pt x="1866" y="824"/>
                  </a:lnTo>
                  <a:lnTo>
                    <a:pt x="1863" y="836"/>
                  </a:lnTo>
                  <a:lnTo>
                    <a:pt x="1858" y="846"/>
                  </a:lnTo>
                  <a:lnTo>
                    <a:pt x="1854" y="856"/>
                  </a:lnTo>
                  <a:lnTo>
                    <a:pt x="1849" y="868"/>
                  </a:lnTo>
                  <a:lnTo>
                    <a:pt x="1846" y="880"/>
                  </a:lnTo>
                  <a:lnTo>
                    <a:pt x="1839" y="888"/>
                  </a:lnTo>
                  <a:lnTo>
                    <a:pt x="1834" y="902"/>
                  </a:lnTo>
                  <a:lnTo>
                    <a:pt x="1829" y="917"/>
                  </a:lnTo>
                  <a:lnTo>
                    <a:pt x="1824" y="932"/>
                  </a:lnTo>
                  <a:lnTo>
                    <a:pt x="1822" y="941"/>
                  </a:lnTo>
                  <a:lnTo>
                    <a:pt x="1821" y="949"/>
                  </a:lnTo>
                  <a:lnTo>
                    <a:pt x="1817" y="958"/>
                  </a:lnTo>
                  <a:lnTo>
                    <a:pt x="1815" y="968"/>
                  </a:lnTo>
                  <a:lnTo>
                    <a:pt x="1812" y="978"/>
                  </a:lnTo>
                  <a:lnTo>
                    <a:pt x="1810" y="986"/>
                  </a:lnTo>
                  <a:lnTo>
                    <a:pt x="1807" y="998"/>
                  </a:lnTo>
                  <a:lnTo>
                    <a:pt x="1807" y="1010"/>
                  </a:lnTo>
                  <a:lnTo>
                    <a:pt x="1804" y="1019"/>
                  </a:lnTo>
                  <a:lnTo>
                    <a:pt x="1802" y="1030"/>
                  </a:lnTo>
                  <a:lnTo>
                    <a:pt x="1799" y="1042"/>
                  </a:lnTo>
                  <a:lnTo>
                    <a:pt x="1797" y="1052"/>
                  </a:lnTo>
                  <a:lnTo>
                    <a:pt x="1795" y="1064"/>
                  </a:lnTo>
                  <a:lnTo>
                    <a:pt x="1795" y="1078"/>
                  </a:lnTo>
                  <a:lnTo>
                    <a:pt x="1792" y="1088"/>
                  </a:lnTo>
                  <a:lnTo>
                    <a:pt x="1792" y="1102"/>
                  </a:lnTo>
                  <a:lnTo>
                    <a:pt x="1790" y="1113"/>
                  </a:lnTo>
                  <a:lnTo>
                    <a:pt x="1788" y="1125"/>
                  </a:lnTo>
                  <a:lnTo>
                    <a:pt x="1787" y="1137"/>
                  </a:lnTo>
                  <a:lnTo>
                    <a:pt x="1787" y="1149"/>
                  </a:lnTo>
                  <a:lnTo>
                    <a:pt x="1785" y="1161"/>
                  </a:lnTo>
                  <a:lnTo>
                    <a:pt x="1783" y="1174"/>
                  </a:lnTo>
                  <a:lnTo>
                    <a:pt x="1782" y="1185"/>
                  </a:lnTo>
                  <a:lnTo>
                    <a:pt x="1782" y="1200"/>
                  </a:lnTo>
                  <a:lnTo>
                    <a:pt x="1780" y="1212"/>
                  </a:lnTo>
                  <a:lnTo>
                    <a:pt x="1778" y="1224"/>
                  </a:lnTo>
                  <a:lnTo>
                    <a:pt x="1776" y="1235"/>
                  </a:lnTo>
                  <a:lnTo>
                    <a:pt x="1776" y="1247"/>
                  </a:lnTo>
                  <a:lnTo>
                    <a:pt x="1775" y="1259"/>
                  </a:lnTo>
                  <a:lnTo>
                    <a:pt x="1773" y="1273"/>
                  </a:lnTo>
                  <a:lnTo>
                    <a:pt x="1771" y="1283"/>
                  </a:lnTo>
                  <a:lnTo>
                    <a:pt x="1771" y="1296"/>
                  </a:lnTo>
                  <a:lnTo>
                    <a:pt x="1770" y="1308"/>
                  </a:lnTo>
                  <a:lnTo>
                    <a:pt x="1770" y="1318"/>
                  </a:lnTo>
                  <a:lnTo>
                    <a:pt x="1768" y="1330"/>
                  </a:lnTo>
                  <a:lnTo>
                    <a:pt x="1768" y="1342"/>
                  </a:lnTo>
                  <a:lnTo>
                    <a:pt x="1766" y="1352"/>
                  </a:lnTo>
                  <a:lnTo>
                    <a:pt x="1766" y="1366"/>
                  </a:lnTo>
                  <a:lnTo>
                    <a:pt x="1766" y="1374"/>
                  </a:lnTo>
                  <a:lnTo>
                    <a:pt x="1766" y="1388"/>
                  </a:lnTo>
                  <a:lnTo>
                    <a:pt x="1765" y="1398"/>
                  </a:lnTo>
                  <a:lnTo>
                    <a:pt x="1765" y="1406"/>
                  </a:lnTo>
                  <a:lnTo>
                    <a:pt x="1765" y="1417"/>
                  </a:lnTo>
                  <a:lnTo>
                    <a:pt x="1765" y="1427"/>
                  </a:lnTo>
                  <a:lnTo>
                    <a:pt x="1765" y="1435"/>
                  </a:lnTo>
                  <a:lnTo>
                    <a:pt x="1765" y="1444"/>
                  </a:lnTo>
                  <a:lnTo>
                    <a:pt x="1765" y="1454"/>
                  </a:lnTo>
                  <a:lnTo>
                    <a:pt x="1765" y="1464"/>
                  </a:lnTo>
                  <a:lnTo>
                    <a:pt x="1765" y="1478"/>
                  </a:lnTo>
                  <a:lnTo>
                    <a:pt x="1765" y="1493"/>
                  </a:lnTo>
                  <a:lnTo>
                    <a:pt x="1766" y="1506"/>
                  </a:lnTo>
                  <a:lnTo>
                    <a:pt x="1768" y="1518"/>
                  </a:lnTo>
                  <a:lnTo>
                    <a:pt x="1768" y="1528"/>
                  </a:lnTo>
                  <a:lnTo>
                    <a:pt x="1770" y="1540"/>
                  </a:lnTo>
                  <a:lnTo>
                    <a:pt x="1770" y="1547"/>
                  </a:lnTo>
                  <a:lnTo>
                    <a:pt x="1771" y="1556"/>
                  </a:lnTo>
                  <a:lnTo>
                    <a:pt x="1773" y="1566"/>
                  </a:lnTo>
                  <a:lnTo>
                    <a:pt x="1776" y="1574"/>
                  </a:lnTo>
                  <a:lnTo>
                    <a:pt x="1776" y="1583"/>
                  </a:lnTo>
                  <a:lnTo>
                    <a:pt x="1780" y="1593"/>
                  </a:lnTo>
                  <a:lnTo>
                    <a:pt x="1782" y="1603"/>
                  </a:lnTo>
                  <a:lnTo>
                    <a:pt x="1785" y="1613"/>
                  </a:lnTo>
                  <a:lnTo>
                    <a:pt x="1787" y="1623"/>
                  </a:lnTo>
                  <a:lnTo>
                    <a:pt x="1790" y="1635"/>
                  </a:lnTo>
                  <a:lnTo>
                    <a:pt x="1792" y="1645"/>
                  </a:lnTo>
                  <a:lnTo>
                    <a:pt x="1795" y="1659"/>
                  </a:lnTo>
                  <a:lnTo>
                    <a:pt x="1797" y="1669"/>
                  </a:lnTo>
                  <a:lnTo>
                    <a:pt x="1800" y="1683"/>
                  </a:lnTo>
                  <a:lnTo>
                    <a:pt x="1804" y="1694"/>
                  </a:lnTo>
                  <a:lnTo>
                    <a:pt x="1809" y="1708"/>
                  </a:lnTo>
                  <a:lnTo>
                    <a:pt x="1812" y="1722"/>
                  </a:lnTo>
                  <a:lnTo>
                    <a:pt x="1815" y="1733"/>
                  </a:lnTo>
                  <a:lnTo>
                    <a:pt x="1821" y="1749"/>
                  </a:lnTo>
                  <a:lnTo>
                    <a:pt x="1824" y="1764"/>
                  </a:lnTo>
                  <a:lnTo>
                    <a:pt x="1827" y="1776"/>
                  </a:lnTo>
                  <a:lnTo>
                    <a:pt x="1832" y="1791"/>
                  </a:lnTo>
                  <a:lnTo>
                    <a:pt x="1838" y="1805"/>
                  </a:lnTo>
                  <a:lnTo>
                    <a:pt x="1843" y="1820"/>
                  </a:lnTo>
                  <a:lnTo>
                    <a:pt x="1848" y="1833"/>
                  </a:lnTo>
                  <a:lnTo>
                    <a:pt x="1854" y="1850"/>
                  </a:lnTo>
                  <a:lnTo>
                    <a:pt x="1858" y="1866"/>
                  </a:lnTo>
                  <a:lnTo>
                    <a:pt x="1865" y="1883"/>
                  </a:lnTo>
                  <a:lnTo>
                    <a:pt x="1870" y="1896"/>
                  </a:lnTo>
                  <a:lnTo>
                    <a:pt x="1875" y="1911"/>
                  </a:lnTo>
                  <a:lnTo>
                    <a:pt x="1882" y="1927"/>
                  </a:lnTo>
                  <a:lnTo>
                    <a:pt x="1888" y="1942"/>
                  </a:lnTo>
                  <a:lnTo>
                    <a:pt x="1892" y="1957"/>
                  </a:lnTo>
                  <a:lnTo>
                    <a:pt x="1899" y="1972"/>
                  </a:lnTo>
                  <a:lnTo>
                    <a:pt x="1905" y="1989"/>
                  </a:lnTo>
                  <a:lnTo>
                    <a:pt x="1914" y="2005"/>
                  </a:lnTo>
                  <a:lnTo>
                    <a:pt x="1919" y="2020"/>
                  </a:lnTo>
                  <a:lnTo>
                    <a:pt x="1926" y="2035"/>
                  </a:lnTo>
                  <a:lnTo>
                    <a:pt x="1932" y="2052"/>
                  </a:lnTo>
                  <a:lnTo>
                    <a:pt x="1941" y="2067"/>
                  </a:lnTo>
                  <a:lnTo>
                    <a:pt x="1948" y="2082"/>
                  </a:lnTo>
                  <a:lnTo>
                    <a:pt x="1954" y="2098"/>
                  </a:lnTo>
                  <a:lnTo>
                    <a:pt x="1961" y="2115"/>
                  </a:lnTo>
                  <a:lnTo>
                    <a:pt x="1971" y="2130"/>
                  </a:lnTo>
                  <a:lnTo>
                    <a:pt x="1978" y="2145"/>
                  </a:lnTo>
                  <a:lnTo>
                    <a:pt x="1985" y="2159"/>
                  </a:lnTo>
                  <a:lnTo>
                    <a:pt x="1993" y="2174"/>
                  </a:lnTo>
                  <a:lnTo>
                    <a:pt x="2002" y="2189"/>
                  </a:lnTo>
                  <a:lnTo>
                    <a:pt x="2010" y="2203"/>
                  </a:lnTo>
                  <a:lnTo>
                    <a:pt x="2017" y="2218"/>
                  </a:lnTo>
                  <a:lnTo>
                    <a:pt x="2027" y="2232"/>
                  </a:lnTo>
                  <a:lnTo>
                    <a:pt x="2037" y="2247"/>
                  </a:lnTo>
                  <a:lnTo>
                    <a:pt x="2046" y="2259"/>
                  </a:lnTo>
                  <a:lnTo>
                    <a:pt x="2054" y="2272"/>
                  </a:lnTo>
                  <a:lnTo>
                    <a:pt x="2063" y="2286"/>
                  </a:lnTo>
                  <a:lnTo>
                    <a:pt x="2073" y="2299"/>
                  </a:lnTo>
                  <a:lnTo>
                    <a:pt x="2082" y="2311"/>
                  </a:lnTo>
                  <a:lnTo>
                    <a:pt x="2092" y="2323"/>
                  </a:lnTo>
                  <a:lnTo>
                    <a:pt x="2102" y="2337"/>
                  </a:lnTo>
                  <a:lnTo>
                    <a:pt x="2112" y="2350"/>
                  </a:lnTo>
                  <a:lnTo>
                    <a:pt x="2112" y="2350"/>
                  </a:lnTo>
                  <a:lnTo>
                    <a:pt x="2109" y="2352"/>
                  </a:lnTo>
                  <a:lnTo>
                    <a:pt x="2104" y="2357"/>
                  </a:lnTo>
                  <a:lnTo>
                    <a:pt x="2098" y="2365"/>
                  </a:lnTo>
                  <a:lnTo>
                    <a:pt x="2088" y="2374"/>
                  </a:lnTo>
                  <a:lnTo>
                    <a:pt x="2080" y="2384"/>
                  </a:lnTo>
                  <a:lnTo>
                    <a:pt x="2071" y="2394"/>
                  </a:lnTo>
                  <a:lnTo>
                    <a:pt x="2061" y="2409"/>
                  </a:lnTo>
                  <a:lnTo>
                    <a:pt x="2054" y="2414"/>
                  </a:lnTo>
                  <a:lnTo>
                    <a:pt x="2048" y="2421"/>
                  </a:lnTo>
                  <a:lnTo>
                    <a:pt x="2043" y="2428"/>
                  </a:lnTo>
                  <a:lnTo>
                    <a:pt x="2037" y="2438"/>
                  </a:lnTo>
                  <a:lnTo>
                    <a:pt x="2029" y="2445"/>
                  </a:lnTo>
                  <a:lnTo>
                    <a:pt x="2022" y="2452"/>
                  </a:lnTo>
                  <a:lnTo>
                    <a:pt x="2015" y="2462"/>
                  </a:lnTo>
                  <a:lnTo>
                    <a:pt x="2010" y="2472"/>
                  </a:lnTo>
                  <a:lnTo>
                    <a:pt x="2002" y="2481"/>
                  </a:lnTo>
                  <a:lnTo>
                    <a:pt x="1995" y="2487"/>
                  </a:lnTo>
                  <a:lnTo>
                    <a:pt x="1987" y="2496"/>
                  </a:lnTo>
                  <a:lnTo>
                    <a:pt x="1982" y="2506"/>
                  </a:lnTo>
                  <a:lnTo>
                    <a:pt x="1973" y="2514"/>
                  </a:lnTo>
                  <a:lnTo>
                    <a:pt x="1966" y="2525"/>
                  </a:lnTo>
                  <a:lnTo>
                    <a:pt x="1958" y="2535"/>
                  </a:lnTo>
                  <a:lnTo>
                    <a:pt x="1953" y="2545"/>
                  </a:lnTo>
                  <a:lnTo>
                    <a:pt x="1943" y="2552"/>
                  </a:lnTo>
                  <a:lnTo>
                    <a:pt x="1936" y="2562"/>
                  </a:lnTo>
                  <a:lnTo>
                    <a:pt x="1926" y="2570"/>
                  </a:lnTo>
                  <a:lnTo>
                    <a:pt x="1921" y="2579"/>
                  </a:lnTo>
                  <a:lnTo>
                    <a:pt x="1912" y="2587"/>
                  </a:lnTo>
                  <a:lnTo>
                    <a:pt x="1905" y="2597"/>
                  </a:lnTo>
                  <a:lnTo>
                    <a:pt x="1897" y="2606"/>
                  </a:lnTo>
                  <a:lnTo>
                    <a:pt x="1890" y="2614"/>
                  </a:lnTo>
                  <a:lnTo>
                    <a:pt x="1883" y="2621"/>
                  </a:lnTo>
                  <a:lnTo>
                    <a:pt x="1876" y="2631"/>
                  </a:lnTo>
                  <a:lnTo>
                    <a:pt x="1868" y="2638"/>
                  </a:lnTo>
                  <a:lnTo>
                    <a:pt x="1861" y="2647"/>
                  </a:lnTo>
                  <a:lnTo>
                    <a:pt x="1849" y="2662"/>
                  </a:lnTo>
                  <a:lnTo>
                    <a:pt x="1838" y="2677"/>
                  </a:lnTo>
                  <a:lnTo>
                    <a:pt x="1824" y="2687"/>
                  </a:lnTo>
                  <a:lnTo>
                    <a:pt x="1815" y="2699"/>
                  </a:lnTo>
                  <a:lnTo>
                    <a:pt x="1805" y="2709"/>
                  </a:lnTo>
                  <a:lnTo>
                    <a:pt x="1799" y="2718"/>
                  </a:lnTo>
                  <a:lnTo>
                    <a:pt x="1792" y="2725"/>
                  </a:lnTo>
                  <a:lnTo>
                    <a:pt x="1787" y="2730"/>
                  </a:lnTo>
                  <a:lnTo>
                    <a:pt x="1782" y="2733"/>
                  </a:lnTo>
                  <a:lnTo>
                    <a:pt x="1782" y="2735"/>
                  </a:lnTo>
                  <a:lnTo>
                    <a:pt x="1775" y="2731"/>
                  </a:lnTo>
                  <a:lnTo>
                    <a:pt x="1763" y="2728"/>
                  </a:lnTo>
                  <a:lnTo>
                    <a:pt x="1756" y="2725"/>
                  </a:lnTo>
                  <a:lnTo>
                    <a:pt x="1748" y="2723"/>
                  </a:lnTo>
                  <a:lnTo>
                    <a:pt x="1738" y="2721"/>
                  </a:lnTo>
                  <a:lnTo>
                    <a:pt x="1729" y="2719"/>
                  </a:lnTo>
                  <a:lnTo>
                    <a:pt x="1715" y="2716"/>
                  </a:lnTo>
                  <a:lnTo>
                    <a:pt x="1704" y="2713"/>
                  </a:lnTo>
                  <a:lnTo>
                    <a:pt x="1692" y="2711"/>
                  </a:lnTo>
                  <a:lnTo>
                    <a:pt x="1680" y="2709"/>
                  </a:lnTo>
                  <a:lnTo>
                    <a:pt x="1666" y="2706"/>
                  </a:lnTo>
                  <a:lnTo>
                    <a:pt x="1653" y="2704"/>
                  </a:lnTo>
                  <a:lnTo>
                    <a:pt x="1639" y="2701"/>
                  </a:lnTo>
                  <a:lnTo>
                    <a:pt x="1627" y="2699"/>
                  </a:lnTo>
                  <a:lnTo>
                    <a:pt x="1612" y="2694"/>
                  </a:lnTo>
                  <a:lnTo>
                    <a:pt x="1599" y="2692"/>
                  </a:lnTo>
                  <a:lnTo>
                    <a:pt x="1585" y="2687"/>
                  </a:lnTo>
                  <a:lnTo>
                    <a:pt x="1571" y="2686"/>
                  </a:lnTo>
                  <a:lnTo>
                    <a:pt x="1560" y="2682"/>
                  </a:lnTo>
                  <a:lnTo>
                    <a:pt x="1548" y="2680"/>
                  </a:lnTo>
                  <a:lnTo>
                    <a:pt x="1538" y="2679"/>
                  </a:lnTo>
                  <a:lnTo>
                    <a:pt x="1527" y="2677"/>
                  </a:lnTo>
                  <a:lnTo>
                    <a:pt x="1517" y="2674"/>
                  </a:lnTo>
                  <a:lnTo>
                    <a:pt x="1507" y="2672"/>
                  </a:lnTo>
                  <a:lnTo>
                    <a:pt x="1500" y="2670"/>
                  </a:lnTo>
                  <a:lnTo>
                    <a:pt x="1495" y="2670"/>
                  </a:lnTo>
                  <a:lnTo>
                    <a:pt x="1485" y="2669"/>
                  </a:lnTo>
                  <a:lnTo>
                    <a:pt x="1483" y="2669"/>
                  </a:lnTo>
                  <a:lnTo>
                    <a:pt x="1480" y="2665"/>
                  </a:lnTo>
                  <a:lnTo>
                    <a:pt x="1475" y="2660"/>
                  </a:lnTo>
                  <a:lnTo>
                    <a:pt x="1468" y="2650"/>
                  </a:lnTo>
                  <a:lnTo>
                    <a:pt x="1458" y="2642"/>
                  </a:lnTo>
                  <a:lnTo>
                    <a:pt x="1449" y="2633"/>
                  </a:lnTo>
                  <a:lnTo>
                    <a:pt x="1444" y="2625"/>
                  </a:lnTo>
                  <a:lnTo>
                    <a:pt x="1436" y="2616"/>
                  </a:lnTo>
                  <a:lnTo>
                    <a:pt x="1429" y="2609"/>
                  </a:lnTo>
                  <a:lnTo>
                    <a:pt x="1419" y="2597"/>
                  </a:lnTo>
                  <a:lnTo>
                    <a:pt x="1410" y="2587"/>
                  </a:lnTo>
                  <a:lnTo>
                    <a:pt x="1400" y="2577"/>
                  </a:lnTo>
                  <a:lnTo>
                    <a:pt x="1392" y="2567"/>
                  </a:lnTo>
                  <a:lnTo>
                    <a:pt x="1380" y="2552"/>
                  </a:lnTo>
                  <a:lnTo>
                    <a:pt x="1368" y="2540"/>
                  </a:lnTo>
                  <a:lnTo>
                    <a:pt x="1356" y="2525"/>
                  </a:lnTo>
                  <a:lnTo>
                    <a:pt x="1346" y="2513"/>
                  </a:lnTo>
                  <a:lnTo>
                    <a:pt x="1332" y="2496"/>
                  </a:lnTo>
                  <a:lnTo>
                    <a:pt x="1319" y="2482"/>
                  </a:lnTo>
                  <a:lnTo>
                    <a:pt x="1307" y="2465"/>
                  </a:lnTo>
                  <a:lnTo>
                    <a:pt x="1293" y="2450"/>
                  </a:lnTo>
                  <a:lnTo>
                    <a:pt x="1280" y="2433"/>
                  </a:lnTo>
                  <a:lnTo>
                    <a:pt x="1265" y="2416"/>
                  </a:lnTo>
                  <a:lnTo>
                    <a:pt x="1251" y="2396"/>
                  </a:lnTo>
                  <a:lnTo>
                    <a:pt x="1238" y="2379"/>
                  </a:lnTo>
                  <a:lnTo>
                    <a:pt x="1222" y="2359"/>
                  </a:lnTo>
                  <a:lnTo>
                    <a:pt x="1209" y="2340"/>
                  </a:lnTo>
                  <a:lnTo>
                    <a:pt x="1193" y="2320"/>
                  </a:lnTo>
                  <a:lnTo>
                    <a:pt x="1180" y="2303"/>
                  </a:lnTo>
                  <a:lnTo>
                    <a:pt x="1163" y="2281"/>
                  </a:lnTo>
                  <a:lnTo>
                    <a:pt x="1148" y="2259"/>
                  </a:lnTo>
                  <a:lnTo>
                    <a:pt x="1132" y="2238"/>
                  </a:lnTo>
                  <a:lnTo>
                    <a:pt x="1119" y="2218"/>
                  </a:lnTo>
                  <a:lnTo>
                    <a:pt x="1102" y="2193"/>
                  </a:lnTo>
                  <a:lnTo>
                    <a:pt x="1087" y="2172"/>
                  </a:lnTo>
                  <a:lnTo>
                    <a:pt x="1071" y="2149"/>
                  </a:lnTo>
                  <a:lnTo>
                    <a:pt x="1058" y="2126"/>
                  </a:lnTo>
                  <a:lnTo>
                    <a:pt x="1041" y="2103"/>
                  </a:lnTo>
                  <a:lnTo>
                    <a:pt x="1027" y="2079"/>
                  </a:lnTo>
                  <a:lnTo>
                    <a:pt x="1010" y="2055"/>
                  </a:lnTo>
                  <a:lnTo>
                    <a:pt x="997" y="2030"/>
                  </a:lnTo>
                  <a:lnTo>
                    <a:pt x="982" y="2006"/>
                  </a:lnTo>
                  <a:lnTo>
                    <a:pt x="966" y="1982"/>
                  </a:lnTo>
                  <a:lnTo>
                    <a:pt x="955" y="1959"/>
                  </a:lnTo>
                  <a:lnTo>
                    <a:pt x="941" y="1933"/>
                  </a:lnTo>
                  <a:lnTo>
                    <a:pt x="927" y="1908"/>
                  </a:lnTo>
                  <a:lnTo>
                    <a:pt x="912" y="1883"/>
                  </a:lnTo>
                  <a:lnTo>
                    <a:pt x="900" y="1857"/>
                  </a:lnTo>
                  <a:lnTo>
                    <a:pt x="888" y="1830"/>
                  </a:lnTo>
                  <a:lnTo>
                    <a:pt x="875" y="1805"/>
                  </a:lnTo>
                  <a:lnTo>
                    <a:pt x="865" y="1779"/>
                  </a:lnTo>
                  <a:lnTo>
                    <a:pt x="853" y="1754"/>
                  </a:lnTo>
                  <a:lnTo>
                    <a:pt x="843" y="1730"/>
                  </a:lnTo>
                  <a:lnTo>
                    <a:pt x="833" y="1701"/>
                  </a:lnTo>
                  <a:lnTo>
                    <a:pt x="821" y="1676"/>
                  </a:lnTo>
                  <a:lnTo>
                    <a:pt x="810" y="1650"/>
                  </a:lnTo>
                  <a:lnTo>
                    <a:pt x="804" y="1625"/>
                  </a:lnTo>
                  <a:lnTo>
                    <a:pt x="794" y="1598"/>
                  </a:lnTo>
                  <a:lnTo>
                    <a:pt x="787" y="1573"/>
                  </a:lnTo>
                  <a:lnTo>
                    <a:pt x="778" y="1545"/>
                  </a:lnTo>
                  <a:lnTo>
                    <a:pt x="775" y="1522"/>
                  </a:lnTo>
                  <a:lnTo>
                    <a:pt x="766" y="1495"/>
                  </a:lnTo>
                  <a:lnTo>
                    <a:pt x="760" y="1469"/>
                  </a:lnTo>
                  <a:lnTo>
                    <a:pt x="753" y="1442"/>
                  </a:lnTo>
                  <a:lnTo>
                    <a:pt x="748" y="1418"/>
                  </a:lnTo>
                  <a:lnTo>
                    <a:pt x="743" y="1393"/>
                  </a:lnTo>
                  <a:lnTo>
                    <a:pt x="736" y="1369"/>
                  </a:lnTo>
                  <a:lnTo>
                    <a:pt x="729" y="1344"/>
                  </a:lnTo>
                  <a:lnTo>
                    <a:pt x="724" y="1322"/>
                  </a:lnTo>
                  <a:lnTo>
                    <a:pt x="717" y="1298"/>
                  </a:lnTo>
                  <a:lnTo>
                    <a:pt x="714" y="1274"/>
                  </a:lnTo>
                  <a:lnTo>
                    <a:pt x="709" y="1251"/>
                  </a:lnTo>
                  <a:lnTo>
                    <a:pt x="704" y="1230"/>
                  </a:lnTo>
                  <a:lnTo>
                    <a:pt x="699" y="1207"/>
                  </a:lnTo>
                  <a:lnTo>
                    <a:pt x="694" y="1185"/>
                  </a:lnTo>
                  <a:lnTo>
                    <a:pt x="688" y="1164"/>
                  </a:lnTo>
                  <a:lnTo>
                    <a:pt x="685" y="1146"/>
                  </a:lnTo>
                  <a:lnTo>
                    <a:pt x="682" y="1122"/>
                  </a:lnTo>
                  <a:lnTo>
                    <a:pt x="677" y="1102"/>
                  </a:lnTo>
                  <a:lnTo>
                    <a:pt x="672" y="1083"/>
                  </a:lnTo>
                  <a:lnTo>
                    <a:pt x="666" y="1063"/>
                  </a:lnTo>
                  <a:lnTo>
                    <a:pt x="661" y="1044"/>
                  </a:lnTo>
                  <a:lnTo>
                    <a:pt x="658" y="1024"/>
                  </a:lnTo>
                  <a:lnTo>
                    <a:pt x="655" y="1007"/>
                  </a:lnTo>
                  <a:lnTo>
                    <a:pt x="651" y="988"/>
                  </a:lnTo>
                  <a:lnTo>
                    <a:pt x="648" y="969"/>
                  </a:lnTo>
                  <a:lnTo>
                    <a:pt x="644" y="952"/>
                  </a:lnTo>
                  <a:lnTo>
                    <a:pt x="641" y="934"/>
                  </a:lnTo>
                  <a:lnTo>
                    <a:pt x="638" y="920"/>
                  </a:lnTo>
                  <a:lnTo>
                    <a:pt x="634" y="902"/>
                  </a:lnTo>
                  <a:lnTo>
                    <a:pt x="633" y="888"/>
                  </a:lnTo>
                  <a:lnTo>
                    <a:pt x="629" y="873"/>
                  </a:lnTo>
                  <a:lnTo>
                    <a:pt x="627" y="858"/>
                  </a:lnTo>
                  <a:lnTo>
                    <a:pt x="622" y="842"/>
                  </a:lnTo>
                  <a:lnTo>
                    <a:pt x="621" y="827"/>
                  </a:lnTo>
                  <a:lnTo>
                    <a:pt x="617" y="814"/>
                  </a:lnTo>
                  <a:lnTo>
                    <a:pt x="617" y="800"/>
                  </a:lnTo>
                  <a:lnTo>
                    <a:pt x="614" y="786"/>
                  </a:lnTo>
                  <a:lnTo>
                    <a:pt x="612" y="775"/>
                  </a:lnTo>
                  <a:lnTo>
                    <a:pt x="609" y="761"/>
                  </a:lnTo>
                  <a:lnTo>
                    <a:pt x="609" y="751"/>
                  </a:lnTo>
                  <a:lnTo>
                    <a:pt x="605" y="737"/>
                  </a:lnTo>
                  <a:lnTo>
                    <a:pt x="604" y="725"/>
                  </a:lnTo>
                  <a:lnTo>
                    <a:pt x="600" y="717"/>
                  </a:lnTo>
                  <a:lnTo>
                    <a:pt x="600" y="707"/>
                  </a:lnTo>
                  <a:lnTo>
                    <a:pt x="599" y="697"/>
                  </a:lnTo>
                  <a:lnTo>
                    <a:pt x="597" y="688"/>
                  </a:lnTo>
                  <a:lnTo>
                    <a:pt x="595" y="680"/>
                  </a:lnTo>
                  <a:lnTo>
                    <a:pt x="595" y="673"/>
                  </a:lnTo>
                  <a:lnTo>
                    <a:pt x="592" y="658"/>
                  </a:lnTo>
                  <a:lnTo>
                    <a:pt x="590" y="644"/>
                  </a:lnTo>
                  <a:lnTo>
                    <a:pt x="587" y="632"/>
                  </a:lnTo>
                  <a:lnTo>
                    <a:pt x="587" y="625"/>
                  </a:lnTo>
                  <a:lnTo>
                    <a:pt x="585" y="614"/>
                  </a:lnTo>
                  <a:lnTo>
                    <a:pt x="585" y="610"/>
                  </a:lnTo>
                  <a:lnTo>
                    <a:pt x="585" y="610"/>
                  </a:lnTo>
                  <a:lnTo>
                    <a:pt x="585" y="615"/>
                  </a:lnTo>
                  <a:lnTo>
                    <a:pt x="585" y="620"/>
                  </a:lnTo>
                  <a:lnTo>
                    <a:pt x="585" y="631"/>
                  </a:lnTo>
                  <a:lnTo>
                    <a:pt x="585" y="642"/>
                  </a:lnTo>
                  <a:lnTo>
                    <a:pt x="585" y="658"/>
                  </a:lnTo>
                  <a:lnTo>
                    <a:pt x="585" y="663"/>
                  </a:lnTo>
                  <a:lnTo>
                    <a:pt x="585" y="673"/>
                  </a:lnTo>
                  <a:lnTo>
                    <a:pt x="585" y="683"/>
                  </a:lnTo>
                  <a:lnTo>
                    <a:pt x="585" y="692"/>
                  </a:lnTo>
                  <a:lnTo>
                    <a:pt x="585" y="702"/>
                  </a:lnTo>
                  <a:lnTo>
                    <a:pt x="585" y="712"/>
                  </a:lnTo>
                  <a:lnTo>
                    <a:pt x="585" y="722"/>
                  </a:lnTo>
                  <a:lnTo>
                    <a:pt x="585" y="734"/>
                  </a:lnTo>
                  <a:lnTo>
                    <a:pt x="585" y="744"/>
                  </a:lnTo>
                  <a:lnTo>
                    <a:pt x="585" y="756"/>
                  </a:lnTo>
                  <a:lnTo>
                    <a:pt x="585" y="769"/>
                  </a:lnTo>
                  <a:lnTo>
                    <a:pt x="585" y="785"/>
                  </a:lnTo>
                  <a:lnTo>
                    <a:pt x="585" y="795"/>
                  </a:lnTo>
                  <a:lnTo>
                    <a:pt x="585" y="808"/>
                  </a:lnTo>
                  <a:lnTo>
                    <a:pt x="585" y="822"/>
                  </a:lnTo>
                  <a:lnTo>
                    <a:pt x="587" y="837"/>
                  </a:lnTo>
                  <a:lnTo>
                    <a:pt x="587" y="853"/>
                  </a:lnTo>
                  <a:lnTo>
                    <a:pt x="588" y="866"/>
                  </a:lnTo>
                  <a:lnTo>
                    <a:pt x="590" y="881"/>
                  </a:lnTo>
                  <a:lnTo>
                    <a:pt x="592" y="897"/>
                  </a:lnTo>
                  <a:lnTo>
                    <a:pt x="592" y="912"/>
                  </a:lnTo>
                  <a:lnTo>
                    <a:pt x="592" y="925"/>
                  </a:lnTo>
                  <a:lnTo>
                    <a:pt x="592" y="941"/>
                  </a:lnTo>
                  <a:lnTo>
                    <a:pt x="594" y="956"/>
                  </a:lnTo>
                  <a:lnTo>
                    <a:pt x="594" y="971"/>
                  </a:lnTo>
                  <a:lnTo>
                    <a:pt x="595" y="985"/>
                  </a:lnTo>
                  <a:lnTo>
                    <a:pt x="597" y="1002"/>
                  </a:lnTo>
                  <a:lnTo>
                    <a:pt x="599" y="1017"/>
                  </a:lnTo>
                  <a:lnTo>
                    <a:pt x="599" y="1032"/>
                  </a:lnTo>
                  <a:lnTo>
                    <a:pt x="600" y="1049"/>
                  </a:lnTo>
                  <a:lnTo>
                    <a:pt x="602" y="1064"/>
                  </a:lnTo>
                  <a:lnTo>
                    <a:pt x="604" y="1081"/>
                  </a:lnTo>
                  <a:lnTo>
                    <a:pt x="605" y="1095"/>
                  </a:lnTo>
                  <a:lnTo>
                    <a:pt x="607" y="1112"/>
                  </a:lnTo>
                  <a:lnTo>
                    <a:pt x="609" y="1127"/>
                  </a:lnTo>
                  <a:lnTo>
                    <a:pt x="612" y="1144"/>
                  </a:lnTo>
                  <a:lnTo>
                    <a:pt x="612" y="1157"/>
                  </a:lnTo>
                  <a:lnTo>
                    <a:pt x="614" y="1173"/>
                  </a:lnTo>
                  <a:lnTo>
                    <a:pt x="616" y="1186"/>
                  </a:lnTo>
                  <a:lnTo>
                    <a:pt x="617" y="1203"/>
                  </a:lnTo>
                  <a:lnTo>
                    <a:pt x="617" y="1217"/>
                  </a:lnTo>
                  <a:lnTo>
                    <a:pt x="621" y="1232"/>
                  </a:lnTo>
                  <a:lnTo>
                    <a:pt x="622" y="1246"/>
                  </a:lnTo>
                  <a:lnTo>
                    <a:pt x="626" y="1261"/>
                  </a:lnTo>
                  <a:lnTo>
                    <a:pt x="627" y="1274"/>
                  </a:lnTo>
                  <a:lnTo>
                    <a:pt x="631" y="1286"/>
                  </a:lnTo>
                  <a:lnTo>
                    <a:pt x="633" y="1300"/>
                  </a:lnTo>
                  <a:lnTo>
                    <a:pt x="636" y="1313"/>
                  </a:lnTo>
                  <a:lnTo>
                    <a:pt x="639" y="1325"/>
                  </a:lnTo>
                  <a:lnTo>
                    <a:pt x="643" y="1339"/>
                  </a:lnTo>
                  <a:lnTo>
                    <a:pt x="646" y="1351"/>
                  </a:lnTo>
                  <a:lnTo>
                    <a:pt x="649" y="1364"/>
                  </a:lnTo>
                  <a:lnTo>
                    <a:pt x="651" y="1374"/>
                  </a:lnTo>
                  <a:lnTo>
                    <a:pt x="655" y="1384"/>
                  </a:lnTo>
                  <a:lnTo>
                    <a:pt x="656" y="1396"/>
                  </a:lnTo>
                  <a:lnTo>
                    <a:pt x="660" y="1406"/>
                  </a:lnTo>
                  <a:lnTo>
                    <a:pt x="661" y="1417"/>
                  </a:lnTo>
                  <a:lnTo>
                    <a:pt x="665" y="1430"/>
                  </a:lnTo>
                  <a:lnTo>
                    <a:pt x="668" y="1439"/>
                  </a:lnTo>
                  <a:lnTo>
                    <a:pt x="672" y="1452"/>
                  </a:lnTo>
                  <a:lnTo>
                    <a:pt x="673" y="1462"/>
                  </a:lnTo>
                  <a:lnTo>
                    <a:pt x="677" y="1474"/>
                  </a:lnTo>
                  <a:lnTo>
                    <a:pt x="678" y="1484"/>
                  </a:lnTo>
                  <a:lnTo>
                    <a:pt x="682" y="1496"/>
                  </a:lnTo>
                  <a:lnTo>
                    <a:pt x="683" y="1506"/>
                  </a:lnTo>
                  <a:lnTo>
                    <a:pt x="687" y="1518"/>
                  </a:lnTo>
                  <a:lnTo>
                    <a:pt x="688" y="1528"/>
                  </a:lnTo>
                  <a:lnTo>
                    <a:pt x="694" y="1540"/>
                  </a:lnTo>
                  <a:lnTo>
                    <a:pt x="695" y="1550"/>
                  </a:lnTo>
                  <a:lnTo>
                    <a:pt x="699" y="1562"/>
                  </a:lnTo>
                  <a:lnTo>
                    <a:pt x="700" y="1573"/>
                  </a:lnTo>
                  <a:lnTo>
                    <a:pt x="704" y="1584"/>
                  </a:lnTo>
                  <a:lnTo>
                    <a:pt x="705" y="1595"/>
                  </a:lnTo>
                  <a:lnTo>
                    <a:pt x="710" y="1605"/>
                  </a:lnTo>
                  <a:lnTo>
                    <a:pt x="712" y="1617"/>
                  </a:lnTo>
                  <a:lnTo>
                    <a:pt x="716" y="1630"/>
                  </a:lnTo>
                  <a:lnTo>
                    <a:pt x="717" y="1639"/>
                  </a:lnTo>
                  <a:lnTo>
                    <a:pt x="721" y="1650"/>
                  </a:lnTo>
                  <a:lnTo>
                    <a:pt x="724" y="1662"/>
                  </a:lnTo>
                  <a:lnTo>
                    <a:pt x="727" y="1672"/>
                  </a:lnTo>
                  <a:lnTo>
                    <a:pt x="731" y="1684"/>
                  </a:lnTo>
                  <a:lnTo>
                    <a:pt x="734" y="1696"/>
                  </a:lnTo>
                  <a:lnTo>
                    <a:pt x="738" y="1706"/>
                  </a:lnTo>
                  <a:lnTo>
                    <a:pt x="743" y="1720"/>
                  </a:lnTo>
                  <a:lnTo>
                    <a:pt x="743" y="1730"/>
                  </a:lnTo>
                  <a:lnTo>
                    <a:pt x="746" y="1740"/>
                  </a:lnTo>
                  <a:lnTo>
                    <a:pt x="749" y="1752"/>
                  </a:lnTo>
                  <a:lnTo>
                    <a:pt x="755" y="1764"/>
                  </a:lnTo>
                  <a:lnTo>
                    <a:pt x="758" y="1772"/>
                  </a:lnTo>
                  <a:lnTo>
                    <a:pt x="761" y="1786"/>
                  </a:lnTo>
                  <a:lnTo>
                    <a:pt x="766" y="1796"/>
                  </a:lnTo>
                  <a:lnTo>
                    <a:pt x="772" y="1808"/>
                  </a:lnTo>
                  <a:lnTo>
                    <a:pt x="775" y="1818"/>
                  </a:lnTo>
                  <a:lnTo>
                    <a:pt x="777" y="1830"/>
                  </a:lnTo>
                  <a:lnTo>
                    <a:pt x="782" y="1842"/>
                  </a:lnTo>
                  <a:lnTo>
                    <a:pt x="787" y="1855"/>
                  </a:lnTo>
                  <a:lnTo>
                    <a:pt x="792" y="1866"/>
                  </a:lnTo>
                  <a:lnTo>
                    <a:pt x="797" y="1879"/>
                  </a:lnTo>
                  <a:lnTo>
                    <a:pt x="802" y="1891"/>
                  </a:lnTo>
                  <a:lnTo>
                    <a:pt x="807" y="1903"/>
                  </a:lnTo>
                  <a:lnTo>
                    <a:pt x="810" y="1913"/>
                  </a:lnTo>
                  <a:lnTo>
                    <a:pt x="816" y="1927"/>
                  </a:lnTo>
                  <a:lnTo>
                    <a:pt x="821" y="1937"/>
                  </a:lnTo>
                  <a:lnTo>
                    <a:pt x="826" y="1950"/>
                  </a:lnTo>
                  <a:lnTo>
                    <a:pt x="831" y="1960"/>
                  </a:lnTo>
                  <a:lnTo>
                    <a:pt x="838" y="1974"/>
                  </a:lnTo>
                  <a:lnTo>
                    <a:pt x="843" y="1986"/>
                  </a:lnTo>
                  <a:lnTo>
                    <a:pt x="851" y="1999"/>
                  </a:lnTo>
                  <a:lnTo>
                    <a:pt x="856" y="2011"/>
                  </a:lnTo>
                  <a:lnTo>
                    <a:pt x="863" y="2025"/>
                  </a:lnTo>
                  <a:lnTo>
                    <a:pt x="870" y="2035"/>
                  </a:lnTo>
                  <a:lnTo>
                    <a:pt x="877" y="2049"/>
                  </a:lnTo>
                  <a:lnTo>
                    <a:pt x="883" y="2060"/>
                  </a:lnTo>
                  <a:lnTo>
                    <a:pt x="892" y="2074"/>
                  </a:lnTo>
                  <a:lnTo>
                    <a:pt x="899" y="2088"/>
                  </a:lnTo>
                  <a:lnTo>
                    <a:pt x="907" y="2101"/>
                  </a:lnTo>
                  <a:lnTo>
                    <a:pt x="914" y="2113"/>
                  </a:lnTo>
                  <a:lnTo>
                    <a:pt x="922" y="2125"/>
                  </a:lnTo>
                  <a:lnTo>
                    <a:pt x="929" y="2138"/>
                  </a:lnTo>
                  <a:lnTo>
                    <a:pt x="936" y="2152"/>
                  </a:lnTo>
                  <a:lnTo>
                    <a:pt x="943" y="2162"/>
                  </a:lnTo>
                  <a:lnTo>
                    <a:pt x="953" y="2176"/>
                  </a:lnTo>
                  <a:lnTo>
                    <a:pt x="960" y="2189"/>
                  </a:lnTo>
                  <a:lnTo>
                    <a:pt x="968" y="2201"/>
                  </a:lnTo>
                  <a:lnTo>
                    <a:pt x="975" y="2213"/>
                  </a:lnTo>
                  <a:lnTo>
                    <a:pt x="985" y="2225"/>
                  </a:lnTo>
                  <a:lnTo>
                    <a:pt x="992" y="2237"/>
                  </a:lnTo>
                  <a:lnTo>
                    <a:pt x="1000" y="2250"/>
                  </a:lnTo>
                  <a:lnTo>
                    <a:pt x="1009" y="2260"/>
                  </a:lnTo>
                  <a:lnTo>
                    <a:pt x="1017" y="2274"/>
                  </a:lnTo>
                  <a:lnTo>
                    <a:pt x="1026" y="2286"/>
                  </a:lnTo>
                  <a:lnTo>
                    <a:pt x="1034" y="2298"/>
                  </a:lnTo>
                  <a:lnTo>
                    <a:pt x="1041" y="2308"/>
                  </a:lnTo>
                  <a:lnTo>
                    <a:pt x="1049" y="2320"/>
                  </a:lnTo>
                  <a:lnTo>
                    <a:pt x="1058" y="2330"/>
                  </a:lnTo>
                  <a:lnTo>
                    <a:pt x="1065" y="2342"/>
                  </a:lnTo>
                  <a:lnTo>
                    <a:pt x="1071" y="2352"/>
                  </a:lnTo>
                  <a:lnTo>
                    <a:pt x="1082" y="2364"/>
                  </a:lnTo>
                  <a:lnTo>
                    <a:pt x="1088" y="2376"/>
                  </a:lnTo>
                  <a:lnTo>
                    <a:pt x="1097" y="2386"/>
                  </a:lnTo>
                  <a:lnTo>
                    <a:pt x="1104" y="2396"/>
                  </a:lnTo>
                  <a:lnTo>
                    <a:pt x="1112" y="2406"/>
                  </a:lnTo>
                  <a:lnTo>
                    <a:pt x="1119" y="2416"/>
                  </a:lnTo>
                  <a:lnTo>
                    <a:pt x="1126" y="2426"/>
                  </a:lnTo>
                  <a:lnTo>
                    <a:pt x="1132" y="2437"/>
                  </a:lnTo>
                  <a:lnTo>
                    <a:pt x="1141" y="2447"/>
                  </a:lnTo>
                  <a:lnTo>
                    <a:pt x="1149" y="2455"/>
                  </a:lnTo>
                  <a:lnTo>
                    <a:pt x="1158" y="2465"/>
                  </a:lnTo>
                  <a:lnTo>
                    <a:pt x="1161" y="2474"/>
                  </a:lnTo>
                  <a:lnTo>
                    <a:pt x="1170" y="2482"/>
                  </a:lnTo>
                  <a:lnTo>
                    <a:pt x="1175" y="2489"/>
                  </a:lnTo>
                  <a:lnTo>
                    <a:pt x="1183" y="2499"/>
                  </a:lnTo>
                  <a:lnTo>
                    <a:pt x="1188" y="2506"/>
                  </a:lnTo>
                  <a:lnTo>
                    <a:pt x="1193" y="2514"/>
                  </a:lnTo>
                  <a:lnTo>
                    <a:pt x="1200" y="2521"/>
                  </a:lnTo>
                  <a:lnTo>
                    <a:pt x="1207" y="2530"/>
                  </a:lnTo>
                  <a:lnTo>
                    <a:pt x="1219" y="2543"/>
                  </a:lnTo>
                  <a:lnTo>
                    <a:pt x="1229" y="2557"/>
                  </a:lnTo>
                  <a:lnTo>
                    <a:pt x="1239" y="2569"/>
                  </a:lnTo>
                  <a:lnTo>
                    <a:pt x="1249" y="2581"/>
                  </a:lnTo>
                  <a:lnTo>
                    <a:pt x="1255" y="2589"/>
                  </a:lnTo>
                  <a:lnTo>
                    <a:pt x="1263" y="2599"/>
                  </a:lnTo>
                  <a:lnTo>
                    <a:pt x="1268" y="2606"/>
                  </a:lnTo>
                  <a:lnTo>
                    <a:pt x="1275" y="2611"/>
                  </a:lnTo>
                  <a:lnTo>
                    <a:pt x="1283" y="2619"/>
                  </a:lnTo>
                  <a:lnTo>
                    <a:pt x="1287" y="2625"/>
                  </a:lnTo>
                  <a:lnTo>
                    <a:pt x="1283" y="2623"/>
                  </a:lnTo>
                  <a:lnTo>
                    <a:pt x="1275" y="2621"/>
                  </a:lnTo>
                  <a:lnTo>
                    <a:pt x="1260" y="2619"/>
                  </a:lnTo>
                  <a:lnTo>
                    <a:pt x="1246" y="2619"/>
                  </a:lnTo>
                  <a:lnTo>
                    <a:pt x="1234" y="2618"/>
                  </a:lnTo>
                  <a:lnTo>
                    <a:pt x="1222" y="2618"/>
                  </a:lnTo>
                  <a:lnTo>
                    <a:pt x="1210" y="2618"/>
                  </a:lnTo>
                  <a:lnTo>
                    <a:pt x="1199" y="2618"/>
                  </a:lnTo>
                  <a:lnTo>
                    <a:pt x="1185" y="2618"/>
                  </a:lnTo>
                  <a:lnTo>
                    <a:pt x="1171" y="2618"/>
                  </a:lnTo>
                  <a:lnTo>
                    <a:pt x="1158" y="2618"/>
                  </a:lnTo>
                  <a:lnTo>
                    <a:pt x="1144" y="2621"/>
                  </a:lnTo>
                  <a:lnTo>
                    <a:pt x="1126" y="2621"/>
                  </a:lnTo>
                  <a:lnTo>
                    <a:pt x="1110" y="2623"/>
                  </a:lnTo>
                  <a:lnTo>
                    <a:pt x="1095" y="2625"/>
                  </a:lnTo>
                  <a:lnTo>
                    <a:pt x="1078" y="2630"/>
                  </a:lnTo>
                  <a:lnTo>
                    <a:pt x="1068" y="2630"/>
                  </a:lnTo>
                  <a:lnTo>
                    <a:pt x="1061" y="2633"/>
                  </a:lnTo>
                  <a:lnTo>
                    <a:pt x="1051" y="2635"/>
                  </a:lnTo>
                  <a:lnTo>
                    <a:pt x="1043" y="2638"/>
                  </a:lnTo>
                  <a:lnTo>
                    <a:pt x="1026" y="2643"/>
                  </a:lnTo>
                  <a:lnTo>
                    <a:pt x="1009" y="2648"/>
                  </a:lnTo>
                  <a:lnTo>
                    <a:pt x="999" y="2650"/>
                  </a:lnTo>
                  <a:lnTo>
                    <a:pt x="990" y="2653"/>
                  </a:lnTo>
                  <a:lnTo>
                    <a:pt x="980" y="2657"/>
                  </a:lnTo>
                  <a:lnTo>
                    <a:pt x="971" y="2662"/>
                  </a:lnTo>
                  <a:lnTo>
                    <a:pt x="963" y="2665"/>
                  </a:lnTo>
                  <a:lnTo>
                    <a:pt x="955" y="2670"/>
                  </a:lnTo>
                  <a:lnTo>
                    <a:pt x="946" y="2675"/>
                  </a:lnTo>
                  <a:lnTo>
                    <a:pt x="938" y="2679"/>
                  </a:lnTo>
                  <a:lnTo>
                    <a:pt x="929" y="2682"/>
                  </a:lnTo>
                  <a:lnTo>
                    <a:pt x="919" y="2687"/>
                  </a:lnTo>
                  <a:lnTo>
                    <a:pt x="910" y="2692"/>
                  </a:lnTo>
                  <a:lnTo>
                    <a:pt x="904" y="2699"/>
                  </a:lnTo>
                  <a:lnTo>
                    <a:pt x="894" y="2704"/>
                  </a:lnTo>
                  <a:lnTo>
                    <a:pt x="885" y="2711"/>
                  </a:lnTo>
                  <a:lnTo>
                    <a:pt x="877" y="2716"/>
                  </a:lnTo>
                  <a:lnTo>
                    <a:pt x="871" y="2725"/>
                  </a:lnTo>
                  <a:lnTo>
                    <a:pt x="865" y="2725"/>
                  </a:lnTo>
                  <a:lnTo>
                    <a:pt x="851" y="2728"/>
                  </a:lnTo>
                  <a:lnTo>
                    <a:pt x="839" y="2728"/>
                  </a:lnTo>
                  <a:lnTo>
                    <a:pt x="829" y="2731"/>
                  </a:lnTo>
                  <a:lnTo>
                    <a:pt x="814" y="2733"/>
                  </a:lnTo>
                  <a:lnTo>
                    <a:pt x="802" y="2736"/>
                  </a:lnTo>
                  <a:lnTo>
                    <a:pt x="792" y="2736"/>
                  </a:lnTo>
                  <a:lnTo>
                    <a:pt x="782" y="2738"/>
                  </a:lnTo>
                  <a:lnTo>
                    <a:pt x="773" y="2740"/>
                  </a:lnTo>
                  <a:lnTo>
                    <a:pt x="765" y="2741"/>
                  </a:lnTo>
                  <a:lnTo>
                    <a:pt x="755" y="2741"/>
                  </a:lnTo>
                  <a:lnTo>
                    <a:pt x="746" y="2743"/>
                  </a:lnTo>
                  <a:lnTo>
                    <a:pt x="736" y="2743"/>
                  </a:lnTo>
                  <a:lnTo>
                    <a:pt x="726" y="2745"/>
                  </a:lnTo>
                  <a:lnTo>
                    <a:pt x="714" y="2745"/>
                  </a:lnTo>
                  <a:lnTo>
                    <a:pt x="704" y="2747"/>
                  </a:lnTo>
                  <a:lnTo>
                    <a:pt x="690" y="2748"/>
                  </a:lnTo>
                  <a:lnTo>
                    <a:pt x="682" y="2750"/>
                  </a:lnTo>
                  <a:lnTo>
                    <a:pt x="668" y="2750"/>
                  </a:lnTo>
                  <a:lnTo>
                    <a:pt x="656" y="2753"/>
                  </a:lnTo>
                  <a:lnTo>
                    <a:pt x="646" y="2753"/>
                  </a:lnTo>
                  <a:lnTo>
                    <a:pt x="634" y="2757"/>
                  </a:lnTo>
                  <a:lnTo>
                    <a:pt x="619" y="2757"/>
                  </a:lnTo>
                  <a:lnTo>
                    <a:pt x="609" y="2757"/>
                  </a:lnTo>
                  <a:lnTo>
                    <a:pt x="594" y="2757"/>
                  </a:lnTo>
                  <a:lnTo>
                    <a:pt x="583" y="2758"/>
                  </a:lnTo>
                  <a:lnTo>
                    <a:pt x="568" y="2758"/>
                  </a:lnTo>
                  <a:lnTo>
                    <a:pt x="556" y="2758"/>
                  </a:lnTo>
                  <a:lnTo>
                    <a:pt x="543" y="2758"/>
                  </a:lnTo>
                  <a:lnTo>
                    <a:pt x="531" y="2760"/>
                  </a:lnTo>
                  <a:lnTo>
                    <a:pt x="517" y="2760"/>
                  </a:lnTo>
                  <a:lnTo>
                    <a:pt x="504" y="2760"/>
                  </a:lnTo>
                  <a:lnTo>
                    <a:pt x="490" y="2760"/>
                  </a:lnTo>
                  <a:lnTo>
                    <a:pt x="478" y="2760"/>
                  </a:lnTo>
                  <a:lnTo>
                    <a:pt x="463" y="2758"/>
                  </a:lnTo>
                  <a:lnTo>
                    <a:pt x="451" y="2758"/>
                  </a:lnTo>
                  <a:lnTo>
                    <a:pt x="438" y="2758"/>
                  </a:lnTo>
                  <a:lnTo>
                    <a:pt x="426" y="2758"/>
                  </a:lnTo>
                  <a:lnTo>
                    <a:pt x="412" y="2757"/>
                  </a:lnTo>
                  <a:lnTo>
                    <a:pt x="399" y="2755"/>
                  </a:lnTo>
                  <a:lnTo>
                    <a:pt x="387" y="2753"/>
                  </a:lnTo>
                  <a:lnTo>
                    <a:pt x="373" y="2753"/>
                  </a:lnTo>
                  <a:lnTo>
                    <a:pt x="360" y="2750"/>
                  </a:lnTo>
                  <a:lnTo>
                    <a:pt x="348" y="2750"/>
                  </a:lnTo>
                  <a:lnTo>
                    <a:pt x="334" y="2747"/>
                  </a:lnTo>
                  <a:lnTo>
                    <a:pt x="324" y="2747"/>
                  </a:lnTo>
                  <a:lnTo>
                    <a:pt x="311" y="2743"/>
                  </a:lnTo>
                  <a:lnTo>
                    <a:pt x="299" y="2741"/>
                  </a:lnTo>
                  <a:lnTo>
                    <a:pt x="287" y="2738"/>
                  </a:lnTo>
                  <a:lnTo>
                    <a:pt x="277" y="2736"/>
                  </a:lnTo>
                  <a:lnTo>
                    <a:pt x="266" y="2731"/>
                  </a:lnTo>
                  <a:lnTo>
                    <a:pt x="255" y="2728"/>
                  </a:lnTo>
                  <a:lnTo>
                    <a:pt x="244" y="2725"/>
                  </a:lnTo>
                  <a:lnTo>
                    <a:pt x="234" y="2721"/>
                  </a:lnTo>
                  <a:lnTo>
                    <a:pt x="0" y="1772"/>
                  </a:lnTo>
                  <a:lnTo>
                    <a:pt x="0" y="1772"/>
                  </a:lnTo>
                  <a:close/>
                </a:path>
              </a:pathLst>
            </a:custGeom>
            <a:solidFill>
              <a:srgbClr val="A1E6F7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7" name="Freeform 23"/>
            <p:cNvSpPr>
              <a:spLocks/>
            </p:cNvSpPr>
            <p:nvPr/>
          </p:nvSpPr>
          <p:spPr bwMode="auto">
            <a:xfrm>
              <a:off x="5854700" y="2060575"/>
              <a:ext cx="657225" cy="976312"/>
            </a:xfrm>
            <a:custGeom>
              <a:avLst/>
              <a:gdLst/>
              <a:ahLst/>
              <a:cxnLst>
                <a:cxn ang="0">
                  <a:pos x="12" y="9"/>
                </a:cxn>
                <a:cxn ang="0">
                  <a:pos x="57" y="2"/>
                </a:cxn>
                <a:cxn ang="0">
                  <a:pos x="96" y="0"/>
                </a:cxn>
                <a:cxn ang="0">
                  <a:pos x="140" y="2"/>
                </a:cxn>
                <a:cxn ang="0">
                  <a:pos x="195" y="7"/>
                </a:cxn>
                <a:cxn ang="0">
                  <a:pos x="252" y="19"/>
                </a:cxn>
                <a:cxn ang="0">
                  <a:pos x="307" y="37"/>
                </a:cxn>
                <a:cxn ang="0">
                  <a:pos x="340" y="51"/>
                </a:cxn>
                <a:cxn ang="0">
                  <a:pos x="379" y="71"/>
                </a:cxn>
                <a:cxn ang="0">
                  <a:pos x="420" y="92"/>
                </a:cxn>
                <a:cxn ang="0">
                  <a:pos x="464" y="120"/>
                </a:cxn>
                <a:cxn ang="0">
                  <a:pos x="510" y="151"/>
                </a:cxn>
                <a:cxn ang="0">
                  <a:pos x="556" y="188"/>
                </a:cxn>
                <a:cxn ang="0">
                  <a:pos x="600" y="229"/>
                </a:cxn>
                <a:cxn ang="0">
                  <a:pos x="645" y="273"/>
                </a:cxn>
                <a:cxn ang="0">
                  <a:pos x="684" y="319"/>
                </a:cxn>
                <a:cxn ang="0">
                  <a:pos x="722" y="369"/>
                </a:cxn>
                <a:cxn ang="0">
                  <a:pos x="754" y="422"/>
                </a:cxn>
                <a:cxn ang="0">
                  <a:pos x="783" y="478"/>
                </a:cxn>
                <a:cxn ang="0">
                  <a:pos x="805" y="537"/>
                </a:cxn>
                <a:cxn ang="0">
                  <a:pos x="818" y="600"/>
                </a:cxn>
                <a:cxn ang="0">
                  <a:pos x="827" y="664"/>
                </a:cxn>
                <a:cxn ang="0">
                  <a:pos x="823" y="730"/>
                </a:cxn>
                <a:cxn ang="0">
                  <a:pos x="815" y="793"/>
                </a:cxn>
                <a:cxn ang="0">
                  <a:pos x="806" y="849"/>
                </a:cxn>
                <a:cxn ang="0">
                  <a:pos x="793" y="900"/>
                </a:cxn>
                <a:cxn ang="0">
                  <a:pos x="779" y="947"/>
                </a:cxn>
                <a:cxn ang="0">
                  <a:pos x="764" y="991"/>
                </a:cxn>
                <a:cxn ang="0">
                  <a:pos x="745" y="1027"/>
                </a:cxn>
                <a:cxn ang="0">
                  <a:pos x="727" y="1061"/>
                </a:cxn>
                <a:cxn ang="0">
                  <a:pos x="701" y="1100"/>
                </a:cxn>
                <a:cxn ang="0">
                  <a:pos x="654" y="1149"/>
                </a:cxn>
                <a:cxn ang="0">
                  <a:pos x="603" y="1186"/>
                </a:cxn>
                <a:cxn ang="0">
                  <a:pos x="551" y="1213"/>
                </a:cxn>
                <a:cxn ang="0">
                  <a:pos x="512" y="1227"/>
                </a:cxn>
                <a:cxn ang="0">
                  <a:pos x="532" y="1200"/>
                </a:cxn>
                <a:cxn ang="0">
                  <a:pos x="561" y="1159"/>
                </a:cxn>
                <a:cxn ang="0">
                  <a:pos x="590" y="1111"/>
                </a:cxn>
                <a:cxn ang="0">
                  <a:pos x="608" y="1079"/>
                </a:cxn>
                <a:cxn ang="0">
                  <a:pos x="622" y="1042"/>
                </a:cxn>
                <a:cxn ang="0">
                  <a:pos x="637" y="1001"/>
                </a:cxn>
                <a:cxn ang="0">
                  <a:pos x="651" y="959"/>
                </a:cxn>
                <a:cxn ang="0">
                  <a:pos x="659" y="913"/>
                </a:cxn>
                <a:cxn ang="0">
                  <a:pos x="666" y="862"/>
                </a:cxn>
                <a:cxn ang="0">
                  <a:pos x="669" y="808"/>
                </a:cxn>
                <a:cxn ang="0">
                  <a:pos x="668" y="754"/>
                </a:cxn>
                <a:cxn ang="0">
                  <a:pos x="661" y="696"/>
                </a:cxn>
                <a:cxn ang="0">
                  <a:pos x="644" y="635"/>
                </a:cxn>
                <a:cxn ang="0">
                  <a:pos x="613" y="573"/>
                </a:cxn>
                <a:cxn ang="0">
                  <a:pos x="574" y="510"/>
                </a:cxn>
                <a:cxn ang="0">
                  <a:pos x="529" y="451"/>
                </a:cxn>
                <a:cxn ang="0">
                  <a:pos x="476" y="391"/>
                </a:cxn>
                <a:cxn ang="0">
                  <a:pos x="418" y="336"/>
                </a:cxn>
                <a:cxn ang="0">
                  <a:pos x="359" y="278"/>
                </a:cxn>
                <a:cxn ang="0">
                  <a:pos x="300" y="227"/>
                </a:cxn>
                <a:cxn ang="0">
                  <a:pos x="239" y="178"/>
                </a:cxn>
                <a:cxn ang="0">
                  <a:pos x="183" y="137"/>
                </a:cxn>
                <a:cxn ang="0">
                  <a:pos x="130" y="100"/>
                </a:cxn>
                <a:cxn ang="0">
                  <a:pos x="85" y="66"/>
                </a:cxn>
                <a:cxn ang="0">
                  <a:pos x="47" y="42"/>
                </a:cxn>
                <a:cxn ang="0">
                  <a:pos x="15" y="20"/>
                </a:cxn>
              </a:cxnLst>
              <a:rect l="0" t="0" r="r" b="b"/>
              <a:pathLst>
                <a:path w="827" h="1230">
                  <a:moveTo>
                    <a:pt x="0" y="14"/>
                  </a:moveTo>
                  <a:lnTo>
                    <a:pt x="0" y="12"/>
                  </a:lnTo>
                  <a:lnTo>
                    <a:pt x="5" y="10"/>
                  </a:lnTo>
                  <a:lnTo>
                    <a:pt x="12" y="9"/>
                  </a:lnTo>
                  <a:lnTo>
                    <a:pt x="22" y="7"/>
                  </a:lnTo>
                  <a:lnTo>
                    <a:pt x="34" y="4"/>
                  </a:lnTo>
                  <a:lnTo>
                    <a:pt x="49" y="4"/>
                  </a:lnTo>
                  <a:lnTo>
                    <a:pt x="57" y="2"/>
                  </a:lnTo>
                  <a:lnTo>
                    <a:pt x="66" y="2"/>
                  </a:lnTo>
                  <a:lnTo>
                    <a:pt x="76" y="2"/>
                  </a:lnTo>
                  <a:lnTo>
                    <a:pt x="86" y="2"/>
                  </a:lnTo>
                  <a:lnTo>
                    <a:pt x="96" y="0"/>
                  </a:lnTo>
                  <a:lnTo>
                    <a:pt x="107" y="0"/>
                  </a:lnTo>
                  <a:lnTo>
                    <a:pt x="117" y="0"/>
                  </a:lnTo>
                  <a:lnTo>
                    <a:pt x="130" y="2"/>
                  </a:lnTo>
                  <a:lnTo>
                    <a:pt x="140" y="2"/>
                  </a:lnTo>
                  <a:lnTo>
                    <a:pt x="154" y="2"/>
                  </a:lnTo>
                  <a:lnTo>
                    <a:pt x="168" y="4"/>
                  </a:lnTo>
                  <a:lnTo>
                    <a:pt x="181" y="7"/>
                  </a:lnTo>
                  <a:lnTo>
                    <a:pt x="195" y="7"/>
                  </a:lnTo>
                  <a:lnTo>
                    <a:pt x="208" y="10"/>
                  </a:lnTo>
                  <a:lnTo>
                    <a:pt x="223" y="12"/>
                  </a:lnTo>
                  <a:lnTo>
                    <a:pt x="237" y="17"/>
                  </a:lnTo>
                  <a:lnTo>
                    <a:pt x="252" y="19"/>
                  </a:lnTo>
                  <a:lnTo>
                    <a:pt x="269" y="24"/>
                  </a:lnTo>
                  <a:lnTo>
                    <a:pt x="284" y="29"/>
                  </a:lnTo>
                  <a:lnTo>
                    <a:pt x="301" y="36"/>
                  </a:lnTo>
                  <a:lnTo>
                    <a:pt x="307" y="37"/>
                  </a:lnTo>
                  <a:lnTo>
                    <a:pt x="315" y="41"/>
                  </a:lnTo>
                  <a:lnTo>
                    <a:pt x="323" y="44"/>
                  </a:lnTo>
                  <a:lnTo>
                    <a:pt x="334" y="49"/>
                  </a:lnTo>
                  <a:lnTo>
                    <a:pt x="340" y="51"/>
                  </a:lnTo>
                  <a:lnTo>
                    <a:pt x="351" y="56"/>
                  </a:lnTo>
                  <a:lnTo>
                    <a:pt x="361" y="61"/>
                  </a:lnTo>
                  <a:lnTo>
                    <a:pt x="369" y="66"/>
                  </a:lnTo>
                  <a:lnTo>
                    <a:pt x="379" y="71"/>
                  </a:lnTo>
                  <a:lnTo>
                    <a:pt x="390" y="76"/>
                  </a:lnTo>
                  <a:lnTo>
                    <a:pt x="398" y="81"/>
                  </a:lnTo>
                  <a:lnTo>
                    <a:pt x="410" y="87"/>
                  </a:lnTo>
                  <a:lnTo>
                    <a:pt x="420" y="92"/>
                  </a:lnTo>
                  <a:lnTo>
                    <a:pt x="430" y="100"/>
                  </a:lnTo>
                  <a:lnTo>
                    <a:pt x="442" y="107"/>
                  </a:lnTo>
                  <a:lnTo>
                    <a:pt x="456" y="114"/>
                  </a:lnTo>
                  <a:lnTo>
                    <a:pt x="464" y="120"/>
                  </a:lnTo>
                  <a:lnTo>
                    <a:pt x="476" y="129"/>
                  </a:lnTo>
                  <a:lnTo>
                    <a:pt x="488" y="136"/>
                  </a:lnTo>
                  <a:lnTo>
                    <a:pt x="498" y="146"/>
                  </a:lnTo>
                  <a:lnTo>
                    <a:pt x="510" y="151"/>
                  </a:lnTo>
                  <a:lnTo>
                    <a:pt x="522" y="161"/>
                  </a:lnTo>
                  <a:lnTo>
                    <a:pt x="532" y="171"/>
                  </a:lnTo>
                  <a:lnTo>
                    <a:pt x="545" y="180"/>
                  </a:lnTo>
                  <a:lnTo>
                    <a:pt x="556" y="188"/>
                  </a:lnTo>
                  <a:lnTo>
                    <a:pt x="568" y="198"/>
                  </a:lnTo>
                  <a:lnTo>
                    <a:pt x="578" y="209"/>
                  </a:lnTo>
                  <a:lnTo>
                    <a:pt x="590" y="219"/>
                  </a:lnTo>
                  <a:lnTo>
                    <a:pt x="600" y="229"/>
                  </a:lnTo>
                  <a:lnTo>
                    <a:pt x="613" y="239"/>
                  </a:lnTo>
                  <a:lnTo>
                    <a:pt x="622" y="249"/>
                  </a:lnTo>
                  <a:lnTo>
                    <a:pt x="635" y="263"/>
                  </a:lnTo>
                  <a:lnTo>
                    <a:pt x="645" y="273"/>
                  </a:lnTo>
                  <a:lnTo>
                    <a:pt x="654" y="283"/>
                  </a:lnTo>
                  <a:lnTo>
                    <a:pt x="664" y="295"/>
                  </a:lnTo>
                  <a:lnTo>
                    <a:pt x="676" y="308"/>
                  </a:lnTo>
                  <a:lnTo>
                    <a:pt x="684" y="319"/>
                  </a:lnTo>
                  <a:lnTo>
                    <a:pt x="695" y="332"/>
                  </a:lnTo>
                  <a:lnTo>
                    <a:pt x="705" y="342"/>
                  </a:lnTo>
                  <a:lnTo>
                    <a:pt x="713" y="358"/>
                  </a:lnTo>
                  <a:lnTo>
                    <a:pt x="722" y="369"/>
                  </a:lnTo>
                  <a:lnTo>
                    <a:pt x="730" y="381"/>
                  </a:lnTo>
                  <a:lnTo>
                    <a:pt x="739" y="395"/>
                  </a:lnTo>
                  <a:lnTo>
                    <a:pt x="747" y="408"/>
                  </a:lnTo>
                  <a:lnTo>
                    <a:pt x="754" y="422"/>
                  </a:lnTo>
                  <a:lnTo>
                    <a:pt x="762" y="437"/>
                  </a:lnTo>
                  <a:lnTo>
                    <a:pt x="771" y="451"/>
                  </a:lnTo>
                  <a:lnTo>
                    <a:pt x="778" y="466"/>
                  </a:lnTo>
                  <a:lnTo>
                    <a:pt x="783" y="478"/>
                  </a:lnTo>
                  <a:lnTo>
                    <a:pt x="790" y="493"/>
                  </a:lnTo>
                  <a:lnTo>
                    <a:pt x="795" y="507"/>
                  </a:lnTo>
                  <a:lnTo>
                    <a:pt x="801" y="522"/>
                  </a:lnTo>
                  <a:lnTo>
                    <a:pt x="805" y="537"/>
                  </a:lnTo>
                  <a:lnTo>
                    <a:pt x="810" y="552"/>
                  </a:lnTo>
                  <a:lnTo>
                    <a:pt x="812" y="569"/>
                  </a:lnTo>
                  <a:lnTo>
                    <a:pt x="817" y="585"/>
                  </a:lnTo>
                  <a:lnTo>
                    <a:pt x="818" y="600"/>
                  </a:lnTo>
                  <a:lnTo>
                    <a:pt x="822" y="615"/>
                  </a:lnTo>
                  <a:lnTo>
                    <a:pt x="823" y="632"/>
                  </a:lnTo>
                  <a:lnTo>
                    <a:pt x="827" y="647"/>
                  </a:lnTo>
                  <a:lnTo>
                    <a:pt x="827" y="664"/>
                  </a:lnTo>
                  <a:lnTo>
                    <a:pt x="827" y="681"/>
                  </a:lnTo>
                  <a:lnTo>
                    <a:pt x="827" y="698"/>
                  </a:lnTo>
                  <a:lnTo>
                    <a:pt x="827" y="715"/>
                  </a:lnTo>
                  <a:lnTo>
                    <a:pt x="823" y="730"/>
                  </a:lnTo>
                  <a:lnTo>
                    <a:pt x="822" y="746"/>
                  </a:lnTo>
                  <a:lnTo>
                    <a:pt x="820" y="762"/>
                  </a:lnTo>
                  <a:lnTo>
                    <a:pt x="818" y="778"/>
                  </a:lnTo>
                  <a:lnTo>
                    <a:pt x="815" y="793"/>
                  </a:lnTo>
                  <a:lnTo>
                    <a:pt x="813" y="807"/>
                  </a:lnTo>
                  <a:lnTo>
                    <a:pt x="810" y="822"/>
                  </a:lnTo>
                  <a:lnTo>
                    <a:pt x="810" y="835"/>
                  </a:lnTo>
                  <a:lnTo>
                    <a:pt x="806" y="849"/>
                  </a:lnTo>
                  <a:lnTo>
                    <a:pt x="803" y="862"/>
                  </a:lnTo>
                  <a:lnTo>
                    <a:pt x="800" y="874"/>
                  </a:lnTo>
                  <a:lnTo>
                    <a:pt x="798" y="890"/>
                  </a:lnTo>
                  <a:lnTo>
                    <a:pt x="793" y="900"/>
                  </a:lnTo>
                  <a:lnTo>
                    <a:pt x="791" y="913"/>
                  </a:lnTo>
                  <a:lnTo>
                    <a:pt x="786" y="925"/>
                  </a:lnTo>
                  <a:lnTo>
                    <a:pt x="784" y="937"/>
                  </a:lnTo>
                  <a:lnTo>
                    <a:pt x="779" y="947"/>
                  </a:lnTo>
                  <a:lnTo>
                    <a:pt x="778" y="959"/>
                  </a:lnTo>
                  <a:lnTo>
                    <a:pt x="773" y="969"/>
                  </a:lnTo>
                  <a:lnTo>
                    <a:pt x="769" y="981"/>
                  </a:lnTo>
                  <a:lnTo>
                    <a:pt x="764" y="991"/>
                  </a:lnTo>
                  <a:lnTo>
                    <a:pt x="759" y="1000"/>
                  </a:lnTo>
                  <a:lnTo>
                    <a:pt x="754" y="1010"/>
                  </a:lnTo>
                  <a:lnTo>
                    <a:pt x="751" y="1020"/>
                  </a:lnTo>
                  <a:lnTo>
                    <a:pt x="745" y="1027"/>
                  </a:lnTo>
                  <a:lnTo>
                    <a:pt x="742" y="1035"/>
                  </a:lnTo>
                  <a:lnTo>
                    <a:pt x="737" y="1044"/>
                  </a:lnTo>
                  <a:lnTo>
                    <a:pt x="732" y="1054"/>
                  </a:lnTo>
                  <a:lnTo>
                    <a:pt x="727" y="1061"/>
                  </a:lnTo>
                  <a:lnTo>
                    <a:pt x="722" y="1069"/>
                  </a:lnTo>
                  <a:lnTo>
                    <a:pt x="717" y="1078"/>
                  </a:lnTo>
                  <a:lnTo>
                    <a:pt x="713" y="1088"/>
                  </a:lnTo>
                  <a:lnTo>
                    <a:pt x="701" y="1100"/>
                  </a:lnTo>
                  <a:lnTo>
                    <a:pt x="690" y="1113"/>
                  </a:lnTo>
                  <a:lnTo>
                    <a:pt x="679" y="1125"/>
                  </a:lnTo>
                  <a:lnTo>
                    <a:pt x="668" y="1139"/>
                  </a:lnTo>
                  <a:lnTo>
                    <a:pt x="654" y="1149"/>
                  </a:lnTo>
                  <a:lnTo>
                    <a:pt x="642" y="1159"/>
                  </a:lnTo>
                  <a:lnTo>
                    <a:pt x="629" y="1169"/>
                  </a:lnTo>
                  <a:lnTo>
                    <a:pt x="618" y="1179"/>
                  </a:lnTo>
                  <a:lnTo>
                    <a:pt x="603" y="1186"/>
                  </a:lnTo>
                  <a:lnTo>
                    <a:pt x="590" y="1193"/>
                  </a:lnTo>
                  <a:lnTo>
                    <a:pt x="578" y="1200"/>
                  </a:lnTo>
                  <a:lnTo>
                    <a:pt x="564" y="1208"/>
                  </a:lnTo>
                  <a:lnTo>
                    <a:pt x="551" y="1213"/>
                  </a:lnTo>
                  <a:lnTo>
                    <a:pt x="537" y="1220"/>
                  </a:lnTo>
                  <a:lnTo>
                    <a:pt x="525" y="1223"/>
                  </a:lnTo>
                  <a:lnTo>
                    <a:pt x="512" y="1230"/>
                  </a:lnTo>
                  <a:lnTo>
                    <a:pt x="512" y="1227"/>
                  </a:lnTo>
                  <a:lnTo>
                    <a:pt x="518" y="1222"/>
                  </a:lnTo>
                  <a:lnTo>
                    <a:pt x="523" y="1215"/>
                  </a:lnTo>
                  <a:lnTo>
                    <a:pt x="527" y="1208"/>
                  </a:lnTo>
                  <a:lnTo>
                    <a:pt x="532" y="1200"/>
                  </a:lnTo>
                  <a:lnTo>
                    <a:pt x="540" y="1193"/>
                  </a:lnTo>
                  <a:lnTo>
                    <a:pt x="545" y="1183"/>
                  </a:lnTo>
                  <a:lnTo>
                    <a:pt x="554" y="1172"/>
                  </a:lnTo>
                  <a:lnTo>
                    <a:pt x="561" y="1159"/>
                  </a:lnTo>
                  <a:lnTo>
                    <a:pt x="569" y="1149"/>
                  </a:lnTo>
                  <a:lnTo>
                    <a:pt x="578" y="1134"/>
                  </a:lnTo>
                  <a:lnTo>
                    <a:pt x="588" y="1120"/>
                  </a:lnTo>
                  <a:lnTo>
                    <a:pt x="590" y="1111"/>
                  </a:lnTo>
                  <a:lnTo>
                    <a:pt x="595" y="1103"/>
                  </a:lnTo>
                  <a:lnTo>
                    <a:pt x="600" y="1095"/>
                  </a:lnTo>
                  <a:lnTo>
                    <a:pt x="605" y="1089"/>
                  </a:lnTo>
                  <a:lnTo>
                    <a:pt x="608" y="1079"/>
                  </a:lnTo>
                  <a:lnTo>
                    <a:pt x="612" y="1069"/>
                  </a:lnTo>
                  <a:lnTo>
                    <a:pt x="615" y="1059"/>
                  </a:lnTo>
                  <a:lnTo>
                    <a:pt x="620" y="1052"/>
                  </a:lnTo>
                  <a:lnTo>
                    <a:pt x="622" y="1042"/>
                  </a:lnTo>
                  <a:lnTo>
                    <a:pt x="625" y="1032"/>
                  </a:lnTo>
                  <a:lnTo>
                    <a:pt x="629" y="1023"/>
                  </a:lnTo>
                  <a:lnTo>
                    <a:pt x="634" y="1013"/>
                  </a:lnTo>
                  <a:lnTo>
                    <a:pt x="637" y="1001"/>
                  </a:lnTo>
                  <a:lnTo>
                    <a:pt x="640" y="991"/>
                  </a:lnTo>
                  <a:lnTo>
                    <a:pt x="644" y="979"/>
                  </a:lnTo>
                  <a:lnTo>
                    <a:pt x="647" y="969"/>
                  </a:lnTo>
                  <a:lnTo>
                    <a:pt x="651" y="959"/>
                  </a:lnTo>
                  <a:lnTo>
                    <a:pt x="652" y="947"/>
                  </a:lnTo>
                  <a:lnTo>
                    <a:pt x="656" y="935"/>
                  </a:lnTo>
                  <a:lnTo>
                    <a:pt x="659" y="927"/>
                  </a:lnTo>
                  <a:lnTo>
                    <a:pt x="659" y="913"/>
                  </a:lnTo>
                  <a:lnTo>
                    <a:pt x="662" y="900"/>
                  </a:lnTo>
                  <a:lnTo>
                    <a:pt x="662" y="888"/>
                  </a:lnTo>
                  <a:lnTo>
                    <a:pt x="666" y="876"/>
                  </a:lnTo>
                  <a:lnTo>
                    <a:pt x="666" y="862"/>
                  </a:lnTo>
                  <a:lnTo>
                    <a:pt x="668" y="849"/>
                  </a:lnTo>
                  <a:lnTo>
                    <a:pt x="668" y="835"/>
                  </a:lnTo>
                  <a:lnTo>
                    <a:pt x="669" y="823"/>
                  </a:lnTo>
                  <a:lnTo>
                    <a:pt x="669" y="808"/>
                  </a:lnTo>
                  <a:lnTo>
                    <a:pt x="669" y="796"/>
                  </a:lnTo>
                  <a:lnTo>
                    <a:pt x="669" y="781"/>
                  </a:lnTo>
                  <a:lnTo>
                    <a:pt x="669" y="768"/>
                  </a:lnTo>
                  <a:lnTo>
                    <a:pt x="668" y="754"/>
                  </a:lnTo>
                  <a:lnTo>
                    <a:pt x="668" y="739"/>
                  </a:lnTo>
                  <a:lnTo>
                    <a:pt x="666" y="725"/>
                  </a:lnTo>
                  <a:lnTo>
                    <a:pt x="666" y="712"/>
                  </a:lnTo>
                  <a:lnTo>
                    <a:pt x="661" y="696"/>
                  </a:lnTo>
                  <a:lnTo>
                    <a:pt x="657" y="679"/>
                  </a:lnTo>
                  <a:lnTo>
                    <a:pt x="652" y="666"/>
                  </a:lnTo>
                  <a:lnTo>
                    <a:pt x="651" y="651"/>
                  </a:lnTo>
                  <a:lnTo>
                    <a:pt x="644" y="635"/>
                  </a:lnTo>
                  <a:lnTo>
                    <a:pt x="637" y="618"/>
                  </a:lnTo>
                  <a:lnTo>
                    <a:pt x="629" y="603"/>
                  </a:lnTo>
                  <a:lnTo>
                    <a:pt x="622" y="590"/>
                  </a:lnTo>
                  <a:lnTo>
                    <a:pt x="613" y="573"/>
                  </a:lnTo>
                  <a:lnTo>
                    <a:pt x="605" y="558"/>
                  </a:lnTo>
                  <a:lnTo>
                    <a:pt x="595" y="541"/>
                  </a:lnTo>
                  <a:lnTo>
                    <a:pt x="586" y="527"/>
                  </a:lnTo>
                  <a:lnTo>
                    <a:pt x="574" y="510"/>
                  </a:lnTo>
                  <a:lnTo>
                    <a:pt x="564" y="497"/>
                  </a:lnTo>
                  <a:lnTo>
                    <a:pt x="554" y="481"/>
                  </a:lnTo>
                  <a:lnTo>
                    <a:pt x="542" y="468"/>
                  </a:lnTo>
                  <a:lnTo>
                    <a:pt x="529" y="451"/>
                  </a:lnTo>
                  <a:lnTo>
                    <a:pt x="517" y="437"/>
                  </a:lnTo>
                  <a:lnTo>
                    <a:pt x="503" y="420"/>
                  </a:lnTo>
                  <a:lnTo>
                    <a:pt x="491" y="405"/>
                  </a:lnTo>
                  <a:lnTo>
                    <a:pt x="476" y="391"/>
                  </a:lnTo>
                  <a:lnTo>
                    <a:pt x="461" y="376"/>
                  </a:lnTo>
                  <a:lnTo>
                    <a:pt x="447" y="363"/>
                  </a:lnTo>
                  <a:lnTo>
                    <a:pt x="434" y="349"/>
                  </a:lnTo>
                  <a:lnTo>
                    <a:pt x="418" y="336"/>
                  </a:lnTo>
                  <a:lnTo>
                    <a:pt x="403" y="320"/>
                  </a:lnTo>
                  <a:lnTo>
                    <a:pt x="390" y="307"/>
                  </a:lnTo>
                  <a:lnTo>
                    <a:pt x="374" y="293"/>
                  </a:lnTo>
                  <a:lnTo>
                    <a:pt x="359" y="278"/>
                  </a:lnTo>
                  <a:lnTo>
                    <a:pt x="344" y="266"/>
                  </a:lnTo>
                  <a:lnTo>
                    <a:pt x="330" y="253"/>
                  </a:lnTo>
                  <a:lnTo>
                    <a:pt x="315" y="242"/>
                  </a:lnTo>
                  <a:lnTo>
                    <a:pt x="300" y="227"/>
                  </a:lnTo>
                  <a:lnTo>
                    <a:pt x="284" y="215"/>
                  </a:lnTo>
                  <a:lnTo>
                    <a:pt x="269" y="203"/>
                  </a:lnTo>
                  <a:lnTo>
                    <a:pt x="254" y="192"/>
                  </a:lnTo>
                  <a:lnTo>
                    <a:pt x="239" y="178"/>
                  </a:lnTo>
                  <a:lnTo>
                    <a:pt x="225" y="168"/>
                  </a:lnTo>
                  <a:lnTo>
                    <a:pt x="210" y="158"/>
                  </a:lnTo>
                  <a:lnTo>
                    <a:pt x="198" y="148"/>
                  </a:lnTo>
                  <a:lnTo>
                    <a:pt x="183" y="137"/>
                  </a:lnTo>
                  <a:lnTo>
                    <a:pt x="169" y="127"/>
                  </a:lnTo>
                  <a:lnTo>
                    <a:pt x="156" y="117"/>
                  </a:lnTo>
                  <a:lnTo>
                    <a:pt x="144" y="110"/>
                  </a:lnTo>
                  <a:lnTo>
                    <a:pt x="130" y="100"/>
                  </a:lnTo>
                  <a:lnTo>
                    <a:pt x="118" y="90"/>
                  </a:lnTo>
                  <a:lnTo>
                    <a:pt x="107" y="81"/>
                  </a:lnTo>
                  <a:lnTo>
                    <a:pt x="96" y="76"/>
                  </a:lnTo>
                  <a:lnTo>
                    <a:pt x="85" y="66"/>
                  </a:lnTo>
                  <a:lnTo>
                    <a:pt x="74" y="59"/>
                  </a:lnTo>
                  <a:lnTo>
                    <a:pt x="64" y="51"/>
                  </a:lnTo>
                  <a:lnTo>
                    <a:pt x="56" y="48"/>
                  </a:lnTo>
                  <a:lnTo>
                    <a:pt x="47" y="42"/>
                  </a:lnTo>
                  <a:lnTo>
                    <a:pt x="39" y="37"/>
                  </a:lnTo>
                  <a:lnTo>
                    <a:pt x="30" y="32"/>
                  </a:lnTo>
                  <a:lnTo>
                    <a:pt x="25" y="29"/>
                  </a:lnTo>
                  <a:lnTo>
                    <a:pt x="15" y="20"/>
                  </a:lnTo>
                  <a:lnTo>
                    <a:pt x="7" y="17"/>
                  </a:lnTo>
                  <a:lnTo>
                    <a:pt x="0" y="14"/>
                  </a:lnTo>
                  <a:lnTo>
                    <a:pt x="0" y="1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8" name="Freeform 24"/>
            <p:cNvSpPr>
              <a:spLocks/>
            </p:cNvSpPr>
            <p:nvPr/>
          </p:nvSpPr>
          <p:spPr bwMode="auto">
            <a:xfrm>
              <a:off x="6992938" y="890588"/>
              <a:ext cx="782638" cy="1154112"/>
            </a:xfrm>
            <a:custGeom>
              <a:avLst/>
              <a:gdLst/>
              <a:ahLst/>
              <a:cxnLst>
                <a:cxn ang="0">
                  <a:pos x="850" y="7"/>
                </a:cxn>
                <a:cxn ang="0">
                  <a:pos x="883" y="53"/>
                </a:cxn>
                <a:cxn ang="0">
                  <a:pos x="918" y="107"/>
                </a:cxn>
                <a:cxn ang="0">
                  <a:pos x="949" y="173"/>
                </a:cxn>
                <a:cxn ang="0">
                  <a:pos x="974" y="253"/>
                </a:cxn>
                <a:cxn ang="0">
                  <a:pos x="982" y="305"/>
                </a:cxn>
                <a:cxn ang="0">
                  <a:pos x="986" y="361"/>
                </a:cxn>
                <a:cxn ang="0">
                  <a:pos x="981" y="407"/>
                </a:cxn>
                <a:cxn ang="0">
                  <a:pos x="977" y="454"/>
                </a:cxn>
                <a:cxn ang="0">
                  <a:pos x="971" y="503"/>
                </a:cxn>
                <a:cxn ang="0">
                  <a:pos x="962" y="551"/>
                </a:cxn>
                <a:cxn ang="0">
                  <a:pos x="950" y="598"/>
                </a:cxn>
                <a:cxn ang="0">
                  <a:pos x="937" y="646"/>
                </a:cxn>
                <a:cxn ang="0">
                  <a:pos x="920" y="690"/>
                </a:cxn>
                <a:cxn ang="0">
                  <a:pos x="901" y="735"/>
                </a:cxn>
                <a:cxn ang="0">
                  <a:pos x="876" y="774"/>
                </a:cxn>
                <a:cxn ang="0">
                  <a:pos x="837" y="825"/>
                </a:cxn>
                <a:cxn ang="0">
                  <a:pos x="805" y="857"/>
                </a:cxn>
                <a:cxn ang="0">
                  <a:pos x="766" y="886"/>
                </a:cxn>
                <a:cxn ang="0">
                  <a:pos x="725" y="910"/>
                </a:cxn>
                <a:cxn ang="0">
                  <a:pos x="683" y="937"/>
                </a:cxn>
                <a:cxn ang="0">
                  <a:pos x="635" y="971"/>
                </a:cxn>
                <a:cxn ang="0">
                  <a:pos x="589" y="1008"/>
                </a:cxn>
                <a:cxn ang="0">
                  <a:pos x="549" y="1046"/>
                </a:cxn>
                <a:cxn ang="0">
                  <a:pos x="488" y="1108"/>
                </a:cxn>
                <a:cxn ang="0">
                  <a:pos x="440" y="1164"/>
                </a:cxn>
                <a:cxn ang="0">
                  <a:pos x="411" y="1208"/>
                </a:cxn>
                <a:cxn ang="0">
                  <a:pos x="401" y="1264"/>
                </a:cxn>
                <a:cxn ang="0">
                  <a:pos x="405" y="1318"/>
                </a:cxn>
                <a:cxn ang="0">
                  <a:pos x="410" y="1364"/>
                </a:cxn>
                <a:cxn ang="0">
                  <a:pos x="415" y="1408"/>
                </a:cxn>
                <a:cxn ang="0">
                  <a:pos x="422" y="1450"/>
                </a:cxn>
                <a:cxn ang="0">
                  <a:pos x="386" y="1439"/>
                </a:cxn>
                <a:cxn ang="0">
                  <a:pos x="337" y="1418"/>
                </a:cxn>
                <a:cxn ang="0">
                  <a:pos x="286" y="1393"/>
                </a:cxn>
                <a:cxn ang="0">
                  <a:pos x="237" y="1362"/>
                </a:cxn>
                <a:cxn ang="0">
                  <a:pos x="203" y="1335"/>
                </a:cxn>
                <a:cxn ang="0">
                  <a:pos x="193" y="1273"/>
                </a:cxn>
                <a:cxn ang="0">
                  <a:pos x="188" y="1218"/>
                </a:cxn>
                <a:cxn ang="0">
                  <a:pos x="183" y="1156"/>
                </a:cxn>
                <a:cxn ang="0">
                  <a:pos x="176" y="1091"/>
                </a:cxn>
                <a:cxn ang="0">
                  <a:pos x="171" y="1032"/>
                </a:cxn>
                <a:cxn ang="0">
                  <a:pos x="164" y="985"/>
                </a:cxn>
                <a:cxn ang="0">
                  <a:pos x="154" y="946"/>
                </a:cxn>
                <a:cxn ang="0">
                  <a:pos x="133" y="895"/>
                </a:cxn>
                <a:cxn ang="0">
                  <a:pos x="101" y="830"/>
                </a:cxn>
                <a:cxn ang="0">
                  <a:pos x="69" y="761"/>
                </a:cxn>
                <a:cxn ang="0">
                  <a:pos x="37" y="693"/>
                </a:cxn>
                <a:cxn ang="0">
                  <a:pos x="11" y="636"/>
                </a:cxn>
                <a:cxn ang="0">
                  <a:pos x="0" y="593"/>
                </a:cxn>
                <a:cxn ang="0">
                  <a:pos x="11" y="544"/>
                </a:cxn>
                <a:cxn ang="0">
                  <a:pos x="33" y="503"/>
                </a:cxn>
                <a:cxn ang="0">
                  <a:pos x="62" y="456"/>
                </a:cxn>
                <a:cxn ang="0">
                  <a:pos x="94" y="405"/>
                </a:cxn>
                <a:cxn ang="0">
                  <a:pos x="132" y="353"/>
                </a:cxn>
                <a:cxn ang="0">
                  <a:pos x="169" y="300"/>
                </a:cxn>
                <a:cxn ang="0">
                  <a:pos x="205" y="253"/>
                </a:cxn>
                <a:cxn ang="0">
                  <a:pos x="237" y="207"/>
                </a:cxn>
                <a:cxn ang="0">
                  <a:pos x="267" y="170"/>
                </a:cxn>
                <a:cxn ang="0">
                  <a:pos x="300" y="129"/>
                </a:cxn>
              </a:cxnLst>
              <a:rect l="0" t="0" r="r" b="b"/>
              <a:pathLst>
                <a:path w="986" h="1454">
                  <a:moveTo>
                    <a:pt x="310" y="121"/>
                  </a:moveTo>
                  <a:lnTo>
                    <a:pt x="450" y="14"/>
                  </a:lnTo>
                  <a:lnTo>
                    <a:pt x="845" y="0"/>
                  </a:lnTo>
                  <a:lnTo>
                    <a:pt x="845" y="0"/>
                  </a:lnTo>
                  <a:lnTo>
                    <a:pt x="850" y="7"/>
                  </a:lnTo>
                  <a:lnTo>
                    <a:pt x="857" y="15"/>
                  </a:lnTo>
                  <a:lnTo>
                    <a:pt x="867" y="27"/>
                  </a:lnTo>
                  <a:lnTo>
                    <a:pt x="872" y="34"/>
                  </a:lnTo>
                  <a:lnTo>
                    <a:pt x="876" y="43"/>
                  </a:lnTo>
                  <a:lnTo>
                    <a:pt x="883" y="53"/>
                  </a:lnTo>
                  <a:lnTo>
                    <a:pt x="889" y="61"/>
                  </a:lnTo>
                  <a:lnTo>
                    <a:pt x="896" y="71"/>
                  </a:lnTo>
                  <a:lnTo>
                    <a:pt x="903" y="82"/>
                  </a:lnTo>
                  <a:lnTo>
                    <a:pt x="910" y="92"/>
                  </a:lnTo>
                  <a:lnTo>
                    <a:pt x="918" y="107"/>
                  </a:lnTo>
                  <a:lnTo>
                    <a:pt x="923" y="119"/>
                  </a:lnTo>
                  <a:lnTo>
                    <a:pt x="932" y="131"/>
                  </a:lnTo>
                  <a:lnTo>
                    <a:pt x="935" y="144"/>
                  </a:lnTo>
                  <a:lnTo>
                    <a:pt x="944" y="158"/>
                  </a:lnTo>
                  <a:lnTo>
                    <a:pt x="949" y="173"/>
                  </a:lnTo>
                  <a:lnTo>
                    <a:pt x="955" y="188"/>
                  </a:lnTo>
                  <a:lnTo>
                    <a:pt x="960" y="204"/>
                  </a:lnTo>
                  <a:lnTo>
                    <a:pt x="966" y="220"/>
                  </a:lnTo>
                  <a:lnTo>
                    <a:pt x="969" y="236"/>
                  </a:lnTo>
                  <a:lnTo>
                    <a:pt x="974" y="253"/>
                  </a:lnTo>
                  <a:lnTo>
                    <a:pt x="974" y="261"/>
                  </a:lnTo>
                  <a:lnTo>
                    <a:pt x="977" y="270"/>
                  </a:lnTo>
                  <a:lnTo>
                    <a:pt x="977" y="280"/>
                  </a:lnTo>
                  <a:lnTo>
                    <a:pt x="981" y="288"/>
                  </a:lnTo>
                  <a:lnTo>
                    <a:pt x="982" y="305"/>
                  </a:lnTo>
                  <a:lnTo>
                    <a:pt x="984" y="322"/>
                  </a:lnTo>
                  <a:lnTo>
                    <a:pt x="984" y="332"/>
                  </a:lnTo>
                  <a:lnTo>
                    <a:pt x="984" y="342"/>
                  </a:lnTo>
                  <a:lnTo>
                    <a:pt x="984" y="351"/>
                  </a:lnTo>
                  <a:lnTo>
                    <a:pt x="986" y="361"/>
                  </a:lnTo>
                  <a:lnTo>
                    <a:pt x="984" y="370"/>
                  </a:lnTo>
                  <a:lnTo>
                    <a:pt x="984" y="380"/>
                  </a:lnTo>
                  <a:lnTo>
                    <a:pt x="982" y="387"/>
                  </a:lnTo>
                  <a:lnTo>
                    <a:pt x="982" y="397"/>
                  </a:lnTo>
                  <a:lnTo>
                    <a:pt x="981" y="407"/>
                  </a:lnTo>
                  <a:lnTo>
                    <a:pt x="981" y="415"/>
                  </a:lnTo>
                  <a:lnTo>
                    <a:pt x="981" y="425"/>
                  </a:lnTo>
                  <a:lnTo>
                    <a:pt x="981" y="436"/>
                  </a:lnTo>
                  <a:lnTo>
                    <a:pt x="979" y="446"/>
                  </a:lnTo>
                  <a:lnTo>
                    <a:pt x="977" y="454"/>
                  </a:lnTo>
                  <a:lnTo>
                    <a:pt x="976" y="464"/>
                  </a:lnTo>
                  <a:lnTo>
                    <a:pt x="976" y="475"/>
                  </a:lnTo>
                  <a:lnTo>
                    <a:pt x="974" y="483"/>
                  </a:lnTo>
                  <a:lnTo>
                    <a:pt x="972" y="493"/>
                  </a:lnTo>
                  <a:lnTo>
                    <a:pt x="971" y="503"/>
                  </a:lnTo>
                  <a:lnTo>
                    <a:pt x="971" y="512"/>
                  </a:lnTo>
                  <a:lnTo>
                    <a:pt x="967" y="522"/>
                  </a:lnTo>
                  <a:lnTo>
                    <a:pt x="966" y="532"/>
                  </a:lnTo>
                  <a:lnTo>
                    <a:pt x="964" y="542"/>
                  </a:lnTo>
                  <a:lnTo>
                    <a:pt x="962" y="551"/>
                  </a:lnTo>
                  <a:lnTo>
                    <a:pt x="959" y="561"/>
                  </a:lnTo>
                  <a:lnTo>
                    <a:pt x="957" y="571"/>
                  </a:lnTo>
                  <a:lnTo>
                    <a:pt x="955" y="580"/>
                  </a:lnTo>
                  <a:lnTo>
                    <a:pt x="954" y="590"/>
                  </a:lnTo>
                  <a:lnTo>
                    <a:pt x="950" y="598"/>
                  </a:lnTo>
                  <a:lnTo>
                    <a:pt x="949" y="608"/>
                  </a:lnTo>
                  <a:lnTo>
                    <a:pt x="945" y="617"/>
                  </a:lnTo>
                  <a:lnTo>
                    <a:pt x="944" y="627"/>
                  </a:lnTo>
                  <a:lnTo>
                    <a:pt x="940" y="637"/>
                  </a:lnTo>
                  <a:lnTo>
                    <a:pt x="937" y="646"/>
                  </a:lnTo>
                  <a:lnTo>
                    <a:pt x="933" y="656"/>
                  </a:lnTo>
                  <a:lnTo>
                    <a:pt x="933" y="666"/>
                  </a:lnTo>
                  <a:lnTo>
                    <a:pt x="928" y="675"/>
                  </a:lnTo>
                  <a:lnTo>
                    <a:pt x="925" y="681"/>
                  </a:lnTo>
                  <a:lnTo>
                    <a:pt x="920" y="690"/>
                  </a:lnTo>
                  <a:lnTo>
                    <a:pt x="916" y="700"/>
                  </a:lnTo>
                  <a:lnTo>
                    <a:pt x="911" y="707"/>
                  </a:lnTo>
                  <a:lnTo>
                    <a:pt x="908" y="717"/>
                  </a:lnTo>
                  <a:lnTo>
                    <a:pt x="905" y="725"/>
                  </a:lnTo>
                  <a:lnTo>
                    <a:pt x="901" y="735"/>
                  </a:lnTo>
                  <a:lnTo>
                    <a:pt x="896" y="742"/>
                  </a:lnTo>
                  <a:lnTo>
                    <a:pt x="891" y="751"/>
                  </a:lnTo>
                  <a:lnTo>
                    <a:pt x="886" y="758"/>
                  </a:lnTo>
                  <a:lnTo>
                    <a:pt x="881" y="768"/>
                  </a:lnTo>
                  <a:lnTo>
                    <a:pt x="876" y="774"/>
                  </a:lnTo>
                  <a:lnTo>
                    <a:pt x="872" y="781"/>
                  </a:lnTo>
                  <a:lnTo>
                    <a:pt x="867" y="790"/>
                  </a:lnTo>
                  <a:lnTo>
                    <a:pt x="862" y="798"/>
                  </a:lnTo>
                  <a:lnTo>
                    <a:pt x="849" y="810"/>
                  </a:lnTo>
                  <a:lnTo>
                    <a:pt x="837" y="825"/>
                  </a:lnTo>
                  <a:lnTo>
                    <a:pt x="830" y="832"/>
                  </a:lnTo>
                  <a:lnTo>
                    <a:pt x="825" y="839"/>
                  </a:lnTo>
                  <a:lnTo>
                    <a:pt x="816" y="844"/>
                  </a:lnTo>
                  <a:lnTo>
                    <a:pt x="811" y="852"/>
                  </a:lnTo>
                  <a:lnTo>
                    <a:pt x="805" y="857"/>
                  </a:lnTo>
                  <a:lnTo>
                    <a:pt x="796" y="864"/>
                  </a:lnTo>
                  <a:lnTo>
                    <a:pt x="788" y="869"/>
                  </a:lnTo>
                  <a:lnTo>
                    <a:pt x="781" y="874"/>
                  </a:lnTo>
                  <a:lnTo>
                    <a:pt x="774" y="879"/>
                  </a:lnTo>
                  <a:lnTo>
                    <a:pt x="766" y="886"/>
                  </a:lnTo>
                  <a:lnTo>
                    <a:pt x="757" y="891"/>
                  </a:lnTo>
                  <a:lnTo>
                    <a:pt x="750" y="898"/>
                  </a:lnTo>
                  <a:lnTo>
                    <a:pt x="742" y="902"/>
                  </a:lnTo>
                  <a:lnTo>
                    <a:pt x="733" y="905"/>
                  </a:lnTo>
                  <a:lnTo>
                    <a:pt x="725" y="910"/>
                  </a:lnTo>
                  <a:lnTo>
                    <a:pt x="716" y="915"/>
                  </a:lnTo>
                  <a:lnTo>
                    <a:pt x="708" y="920"/>
                  </a:lnTo>
                  <a:lnTo>
                    <a:pt x="699" y="927"/>
                  </a:lnTo>
                  <a:lnTo>
                    <a:pt x="691" y="932"/>
                  </a:lnTo>
                  <a:lnTo>
                    <a:pt x="683" y="937"/>
                  </a:lnTo>
                  <a:lnTo>
                    <a:pt x="674" y="942"/>
                  </a:lnTo>
                  <a:lnTo>
                    <a:pt x="666" y="947"/>
                  </a:lnTo>
                  <a:lnTo>
                    <a:pt x="657" y="954"/>
                  </a:lnTo>
                  <a:lnTo>
                    <a:pt x="649" y="961"/>
                  </a:lnTo>
                  <a:lnTo>
                    <a:pt x="635" y="971"/>
                  </a:lnTo>
                  <a:lnTo>
                    <a:pt x="620" y="985"/>
                  </a:lnTo>
                  <a:lnTo>
                    <a:pt x="611" y="990"/>
                  </a:lnTo>
                  <a:lnTo>
                    <a:pt x="605" y="996"/>
                  </a:lnTo>
                  <a:lnTo>
                    <a:pt x="596" y="1001"/>
                  </a:lnTo>
                  <a:lnTo>
                    <a:pt x="589" y="1008"/>
                  </a:lnTo>
                  <a:lnTo>
                    <a:pt x="583" y="1013"/>
                  </a:lnTo>
                  <a:lnTo>
                    <a:pt x="576" y="1022"/>
                  </a:lnTo>
                  <a:lnTo>
                    <a:pt x="567" y="1027"/>
                  </a:lnTo>
                  <a:lnTo>
                    <a:pt x="562" y="1034"/>
                  </a:lnTo>
                  <a:lnTo>
                    <a:pt x="549" y="1046"/>
                  </a:lnTo>
                  <a:lnTo>
                    <a:pt x="535" y="1061"/>
                  </a:lnTo>
                  <a:lnTo>
                    <a:pt x="522" y="1071"/>
                  </a:lnTo>
                  <a:lnTo>
                    <a:pt x="511" y="1086"/>
                  </a:lnTo>
                  <a:lnTo>
                    <a:pt x="498" y="1098"/>
                  </a:lnTo>
                  <a:lnTo>
                    <a:pt x="488" y="1108"/>
                  </a:lnTo>
                  <a:lnTo>
                    <a:pt x="477" y="1120"/>
                  </a:lnTo>
                  <a:lnTo>
                    <a:pt x="467" y="1132"/>
                  </a:lnTo>
                  <a:lnTo>
                    <a:pt x="457" y="1144"/>
                  </a:lnTo>
                  <a:lnTo>
                    <a:pt x="449" y="1156"/>
                  </a:lnTo>
                  <a:lnTo>
                    <a:pt x="440" y="1164"/>
                  </a:lnTo>
                  <a:lnTo>
                    <a:pt x="433" y="1176"/>
                  </a:lnTo>
                  <a:lnTo>
                    <a:pt x="425" y="1184"/>
                  </a:lnTo>
                  <a:lnTo>
                    <a:pt x="422" y="1195"/>
                  </a:lnTo>
                  <a:lnTo>
                    <a:pt x="416" y="1200"/>
                  </a:lnTo>
                  <a:lnTo>
                    <a:pt x="411" y="1208"/>
                  </a:lnTo>
                  <a:lnTo>
                    <a:pt x="405" y="1222"/>
                  </a:lnTo>
                  <a:lnTo>
                    <a:pt x="403" y="1232"/>
                  </a:lnTo>
                  <a:lnTo>
                    <a:pt x="401" y="1240"/>
                  </a:lnTo>
                  <a:lnTo>
                    <a:pt x="401" y="1252"/>
                  </a:lnTo>
                  <a:lnTo>
                    <a:pt x="401" y="1264"/>
                  </a:lnTo>
                  <a:lnTo>
                    <a:pt x="403" y="1283"/>
                  </a:lnTo>
                  <a:lnTo>
                    <a:pt x="403" y="1291"/>
                  </a:lnTo>
                  <a:lnTo>
                    <a:pt x="403" y="1298"/>
                  </a:lnTo>
                  <a:lnTo>
                    <a:pt x="403" y="1308"/>
                  </a:lnTo>
                  <a:lnTo>
                    <a:pt x="405" y="1318"/>
                  </a:lnTo>
                  <a:lnTo>
                    <a:pt x="405" y="1328"/>
                  </a:lnTo>
                  <a:lnTo>
                    <a:pt x="406" y="1337"/>
                  </a:lnTo>
                  <a:lnTo>
                    <a:pt x="408" y="1347"/>
                  </a:lnTo>
                  <a:lnTo>
                    <a:pt x="410" y="1357"/>
                  </a:lnTo>
                  <a:lnTo>
                    <a:pt x="410" y="1364"/>
                  </a:lnTo>
                  <a:lnTo>
                    <a:pt x="411" y="1374"/>
                  </a:lnTo>
                  <a:lnTo>
                    <a:pt x="411" y="1383"/>
                  </a:lnTo>
                  <a:lnTo>
                    <a:pt x="413" y="1393"/>
                  </a:lnTo>
                  <a:lnTo>
                    <a:pt x="413" y="1400"/>
                  </a:lnTo>
                  <a:lnTo>
                    <a:pt x="415" y="1408"/>
                  </a:lnTo>
                  <a:lnTo>
                    <a:pt x="416" y="1417"/>
                  </a:lnTo>
                  <a:lnTo>
                    <a:pt x="418" y="1425"/>
                  </a:lnTo>
                  <a:lnTo>
                    <a:pt x="420" y="1435"/>
                  </a:lnTo>
                  <a:lnTo>
                    <a:pt x="422" y="1445"/>
                  </a:lnTo>
                  <a:lnTo>
                    <a:pt x="422" y="1450"/>
                  </a:lnTo>
                  <a:lnTo>
                    <a:pt x="423" y="1454"/>
                  </a:lnTo>
                  <a:lnTo>
                    <a:pt x="420" y="1452"/>
                  </a:lnTo>
                  <a:lnTo>
                    <a:pt x="411" y="1449"/>
                  </a:lnTo>
                  <a:lnTo>
                    <a:pt x="399" y="1444"/>
                  </a:lnTo>
                  <a:lnTo>
                    <a:pt x="386" y="1439"/>
                  </a:lnTo>
                  <a:lnTo>
                    <a:pt x="376" y="1433"/>
                  </a:lnTo>
                  <a:lnTo>
                    <a:pt x="366" y="1430"/>
                  </a:lnTo>
                  <a:lnTo>
                    <a:pt x="357" y="1425"/>
                  </a:lnTo>
                  <a:lnTo>
                    <a:pt x="349" y="1423"/>
                  </a:lnTo>
                  <a:lnTo>
                    <a:pt x="337" y="1418"/>
                  </a:lnTo>
                  <a:lnTo>
                    <a:pt x="328" y="1413"/>
                  </a:lnTo>
                  <a:lnTo>
                    <a:pt x="318" y="1408"/>
                  </a:lnTo>
                  <a:lnTo>
                    <a:pt x="308" y="1405"/>
                  </a:lnTo>
                  <a:lnTo>
                    <a:pt x="296" y="1398"/>
                  </a:lnTo>
                  <a:lnTo>
                    <a:pt x="286" y="1393"/>
                  </a:lnTo>
                  <a:lnTo>
                    <a:pt x="276" y="1386"/>
                  </a:lnTo>
                  <a:lnTo>
                    <a:pt x="267" y="1381"/>
                  </a:lnTo>
                  <a:lnTo>
                    <a:pt x="255" y="1374"/>
                  </a:lnTo>
                  <a:lnTo>
                    <a:pt x="245" y="1369"/>
                  </a:lnTo>
                  <a:lnTo>
                    <a:pt x="237" y="1362"/>
                  </a:lnTo>
                  <a:lnTo>
                    <a:pt x="230" y="1359"/>
                  </a:lnTo>
                  <a:lnTo>
                    <a:pt x="220" y="1352"/>
                  </a:lnTo>
                  <a:lnTo>
                    <a:pt x="213" y="1345"/>
                  </a:lnTo>
                  <a:lnTo>
                    <a:pt x="208" y="1340"/>
                  </a:lnTo>
                  <a:lnTo>
                    <a:pt x="203" y="1335"/>
                  </a:lnTo>
                  <a:lnTo>
                    <a:pt x="198" y="1323"/>
                  </a:lnTo>
                  <a:lnTo>
                    <a:pt x="196" y="1313"/>
                  </a:lnTo>
                  <a:lnTo>
                    <a:pt x="194" y="1298"/>
                  </a:lnTo>
                  <a:lnTo>
                    <a:pt x="194" y="1283"/>
                  </a:lnTo>
                  <a:lnTo>
                    <a:pt x="193" y="1273"/>
                  </a:lnTo>
                  <a:lnTo>
                    <a:pt x="193" y="1264"/>
                  </a:lnTo>
                  <a:lnTo>
                    <a:pt x="191" y="1252"/>
                  </a:lnTo>
                  <a:lnTo>
                    <a:pt x="191" y="1242"/>
                  </a:lnTo>
                  <a:lnTo>
                    <a:pt x="189" y="1228"/>
                  </a:lnTo>
                  <a:lnTo>
                    <a:pt x="188" y="1218"/>
                  </a:lnTo>
                  <a:lnTo>
                    <a:pt x="186" y="1205"/>
                  </a:lnTo>
                  <a:lnTo>
                    <a:pt x="186" y="1195"/>
                  </a:lnTo>
                  <a:lnTo>
                    <a:pt x="184" y="1181"/>
                  </a:lnTo>
                  <a:lnTo>
                    <a:pt x="184" y="1167"/>
                  </a:lnTo>
                  <a:lnTo>
                    <a:pt x="183" y="1156"/>
                  </a:lnTo>
                  <a:lnTo>
                    <a:pt x="183" y="1144"/>
                  </a:lnTo>
                  <a:lnTo>
                    <a:pt x="179" y="1130"/>
                  </a:lnTo>
                  <a:lnTo>
                    <a:pt x="179" y="1117"/>
                  </a:lnTo>
                  <a:lnTo>
                    <a:pt x="176" y="1103"/>
                  </a:lnTo>
                  <a:lnTo>
                    <a:pt x="176" y="1091"/>
                  </a:lnTo>
                  <a:lnTo>
                    <a:pt x="174" y="1076"/>
                  </a:lnTo>
                  <a:lnTo>
                    <a:pt x="172" y="1066"/>
                  </a:lnTo>
                  <a:lnTo>
                    <a:pt x="171" y="1052"/>
                  </a:lnTo>
                  <a:lnTo>
                    <a:pt x="171" y="1042"/>
                  </a:lnTo>
                  <a:lnTo>
                    <a:pt x="171" y="1032"/>
                  </a:lnTo>
                  <a:lnTo>
                    <a:pt x="169" y="1020"/>
                  </a:lnTo>
                  <a:lnTo>
                    <a:pt x="167" y="1010"/>
                  </a:lnTo>
                  <a:lnTo>
                    <a:pt x="167" y="1001"/>
                  </a:lnTo>
                  <a:lnTo>
                    <a:pt x="166" y="993"/>
                  </a:lnTo>
                  <a:lnTo>
                    <a:pt x="164" y="985"/>
                  </a:lnTo>
                  <a:lnTo>
                    <a:pt x="162" y="976"/>
                  </a:lnTo>
                  <a:lnTo>
                    <a:pt x="162" y="971"/>
                  </a:lnTo>
                  <a:lnTo>
                    <a:pt x="159" y="964"/>
                  </a:lnTo>
                  <a:lnTo>
                    <a:pt x="157" y="956"/>
                  </a:lnTo>
                  <a:lnTo>
                    <a:pt x="154" y="946"/>
                  </a:lnTo>
                  <a:lnTo>
                    <a:pt x="150" y="937"/>
                  </a:lnTo>
                  <a:lnTo>
                    <a:pt x="145" y="927"/>
                  </a:lnTo>
                  <a:lnTo>
                    <a:pt x="140" y="917"/>
                  </a:lnTo>
                  <a:lnTo>
                    <a:pt x="137" y="905"/>
                  </a:lnTo>
                  <a:lnTo>
                    <a:pt x="133" y="895"/>
                  </a:lnTo>
                  <a:lnTo>
                    <a:pt x="127" y="881"/>
                  </a:lnTo>
                  <a:lnTo>
                    <a:pt x="120" y="869"/>
                  </a:lnTo>
                  <a:lnTo>
                    <a:pt x="113" y="856"/>
                  </a:lnTo>
                  <a:lnTo>
                    <a:pt x="108" y="844"/>
                  </a:lnTo>
                  <a:lnTo>
                    <a:pt x="101" y="830"/>
                  </a:lnTo>
                  <a:lnTo>
                    <a:pt x="96" y="817"/>
                  </a:lnTo>
                  <a:lnTo>
                    <a:pt x="88" y="803"/>
                  </a:lnTo>
                  <a:lnTo>
                    <a:pt x="83" y="790"/>
                  </a:lnTo>
                  <a:lnTo>
                    <a:pt x="76" y="774"/>
                  </a:lnTo>
                  <a:lnTo>
                    <a:pt x="69" y="761"/>
                  </a:lnTo>
                  <a:lnTo>
                    <a:pt x="61" y="746"/>
                  </a:lnTo>
                  <a:lnTo>
                    <a:pt x="55" y="734"/>
                  </a:lnTo>
                  <a:lnTo>
                    <a:pt x="47" y="719"/>
                  </a:lnTo>
                  <a:lnTo>
                    <a:pt x="42" y="707"/>
                  </a:lnTo>
                  <a:lnTo>
                    <a:pt x="37" y="693"/>
                  </a:lnTo>
                  <a:lnTo>
                    <a:pt x="32" y="681"/>
                  </a:lnTo>
                  <a:lnTo>
                    <a:pt x="25" y="668"/>
                  </a:lnTo>
                  <a:lnTo>
                    <a:pt x="20" y="656"/>
                  </a:lnTo>
                  <a:lnTo>
                    <a:pt x="15" y="644"/>
                  </a:lnTo>
                  <a:lnTo>
                    <a:pt x="11" y="636"/>
                  </a:lnTo>
                  <a:lnTo>
                    <a:pt x="8" y="625"/>
                  </a:lnTo>
                  <a:lnTo>
                    <a:pt x="5" y="615"/>
                  </a:lnTo>
                  <a:lnTo>
                    <a:pt x="1" y="608"/>
                  </a:lnTo>
                  <a:lnTo>
                    <a:pt x="1" y="603"/>
                  </a:lnTo>
                  <a:lnTo>
                    <a:pt x="0" y="593"/>
                  </a:lnTo>
                  <a:lnTo>
                    <a:pt x="0" y="583"/>
                  </a:lnTo>
                  <a:lnTo>
                    <a:pt x="3" y="573"/>
                  </a:lnTo>
                  <a:lnTo>
                    <a:pt x="8" y="559"/>
                  </a:lnTo>
                  <a:lnTo>
                    <a:pt x="10" y="551"/>
                  </a:lnTo>
                  <a:lnTo>
                    <a:pt x="11" y="544"/>
                  </a:lnTo>
                  <a:lnTo>
                    <a:pt x="15" y="536"/>
                  </a:lnTo>
                  <a:lnTo>
                    <a:pt x="20" y="529"/>
                  </a:lnTo>
                  <a:lnTo>
                    <a:pt x="23" y="519"/>
                  </a:lnTo>
                  <a:lnTo>
                    <a:pt x="28" y="512"/>
                  </a:lnTo>
                  <a:lnTo>
                    <a:pt x="33" y="503"/>
                  </a:lnTo>
                  <a:lnTo>
                    <a:pt x="40" y="495"/>
                  </a:lnTo>
                  <a:lnTo>
                    <a:pt x="44" y="485"/>
                  </a:lnTo>
                  <a:lnTo>
                    <a:pt x="49" y="476"/>
                  </a:lnTo>
                  <a:lnTo>
                    <a:pt x="55" y="466"/>
                  </a:lnTo>
                  <a:lnTo>
                    <a:pt x="62" y="456"/>
                  </a:lnTo>
                  <a:lnTo>
                    <a:pt x="67" y="446"/>
                  </a:lnTo>
                  <a:lnTo>
                    <a:pt x="74" y="436"/>
                  </a:lnTo>
                  <a:lnTo>
                    <a:pt x="79" y="425"/>
                  </a:lnTo>
                  <a:lnTo>
                    <a:pt x="88" y="415"/>
                  </a:lnTo>
                  <a:lnTo>
                    <a:pt x="94" y="405"/>
                  </a:lnTo>
                  <a:lnTo>
                    <a:pt x="103" y="395"/>
                  </a:lnTo>
                  <a:lnTo>
                    <a:pt x="108" y="383"/>
                  </a:lnTo>
                  <a:lnTo>
                    <a:pt x="116" y="375"/>
                  </a:lnTo>
                  <a:lnTo>
                    <a:pt x="123" y="363"/>
                  </a:lnTo>
                  <a:lnTo>
                    <a:pt x="132" y="353"/>
                  </a:lnTo>
                  <a:lnTo>
                    <a:pt x="139" y="344"/>
                  </a:lnTo>
                  <a:lnTo>
                    <a:pt x="147" y="334"/>
                  </a:lnTo>
                  <a:lnTo>
                    <a:pt x="154" y="322"/>
                  </a:lnTo>
                  <a:lnTo>
                    <a:pt x="162" y="312"/>
                  </a:lnTo>
                  <a:lnTo>
                    <a:pt x="169" y="300"/>
                  </a:lnTo>
                  <a:lnTo>
                    <a:pt x="176" y="290"/>
                  </a:lnTo>
                  <a:lnTo>
                    <a:pt x="183" y="281"/>
                  </a:lnTo>
                  <a:lnTo>
                    <a:pt x="191" y="271"/>
                  </a:lnTo>
                  <a:lnTo>
                    <a:pt x="198" y="261"/>
                  </a:lnTo>
                  <a:lnTo>
                    <a:pt x="205" y="253"/>
                  </a:lnTo>
                  <a:lnTo>
                    <a:pt x="211" y="243"/>
                  </a:lnTo>
                  <a:lnTo>
                    <a:pt x="218" y="232"/>
                  </a:lnTo>
                  <a:lnTo>
                    <a:pt x="225" y="224"/>
                  </a:lnTo>
                  <a:lnTo>
                    <a:pt x="233" y="217"/>
                  </a:lnTo>
                  <a:lnTo>
                    <a:pt x="237" y="207"/>
                  </a:lnTo>
                  <a:lnTo>
                    <a:pt x="245" y="200"/>
                  </a:lnTo>
                  <a:lnTo>
                    <a:pt x="250" y="192"/>
                  </a:lnTo>
                  <a:lnTo>
                    <a:pt x="259" y="187"/>
                  </a:lnTo>
                  <a:lnTo>
                    <a:pt x="264" y="176"/>
                  </a:lnTo>
                  <a:lnTo>
                    <a:pt x="267" y="170"/>
                  </a:lnTo>
                  <a:lnTo>
                    <a:pt x="272" y="161"/>
                  </a:lnTo>
                  <a:lnTo>
                    <a:pt x="277" y="156"/>
                  </a:lnTo>
                  <a:lnTo>
                    <a:pt x="286" y="146"/>
                  </a:lnTo>
                  <a:lnTo>
                    <a:pt x="296" y="137"/>
                  </a:lnTo>
                  <a:lnTo>
                    <a:pt x="300" y="129"/>
                  </a:lnTo>
                  <a:lnTo>
                    <a:pt x="305" y="124"/>
                  </a:lnTo>
                  <a:lnTo>
                    <a:pt x="308" y="121"/>
                  </a:lnTo>
                  <a:lnTo>
                    <a:pt x="310" y="121"/>
                  </a:lnTo>
                  <a:lnTo>
                    <a:pt x="310" y="121"/>
                  </a:lnTo>
                  <a:close/>
                </a:path>
              </a:pathLst>
            </a:custGeom>
            <a:solidFill>
              <a:srgbClr val="D4FFF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9" name="Freeform 25"/>
            <p:cNvSpPr>
              <a:spLocks/>
            </p:cNvSpPr>
            <p:nvPr/>
          </p:nvSpPr>
          <p:spPr bwMode="auto">
            <a:xfrm>
              <a:off x="7308850" y="1182688"/>
              <a:ext cx="222250" cy="252412"/>
            </a:xfrm>
            <a:custGeom>
              <a:avLst/>
              <a:gdLst/>
              <a:ahLst/>
              <a:cxnLst>
                <a:cxn ang="0">
                  <a:pos x="1" y="169"/>
                </a:cxn>
                <a:cxn ang="0">
                  <a:pos x="8" y="154"/>
                </a:cxn>
                <a:cxn ang="0">
                  <a:pos x="17" y="137"/>
                </a:cxn>
                <a:cxn ang="0">
                  <a:pos x="25" y="122"/>
                </a:cxn>
                <a:cxn ang="0">
                  <a:pos x="34" y="108"/>
                </a:cxn>
                <a:cxn ang="0">
                  <a:pos x="46" y="91"/>
                </a:cxn>
                <a:cxn ang="0">
                  <a:pos x="57" y="76"/>
                </a:cxn>
                <a:cxn ang="0">
                  <a:pos x="69" y="59"/>
                </a:cxn>
                <a:cxn ang="0">
                  <a:pos x="86" y="44"/>
                </a:cxn>
                <a:cxn ang="0">
                  <a:pos x="101" y="30"/>
                </a:cxn>
                <a:cxn ang="0">
                  <a:pos x="120" y="19"/>
                </a:cxn>
                <a:cxn ang="0">
                  <a:pos x="139" y="10"/>
                </a:cxn>
                <a:cxn ang="0">
                  <a:pos x="157" y="2"/>
                </a:cxn>
                <a:cxn ang="0">
                  <a:pos x="179" y="0"/>
                </a:cxn>
                <a:cxn ang="0">
                  <a:pos x="201" y="2"/>
                </a:cxn>
                <a:cxn ang="0">
                  <a:pos x="218" y="3"/>
                </a:cxn>
                <a:cxn ang="0">
                  <a:pos x="242" y="12"/>
                </a:cxn>
                <a:cxn ang="0">
                  <a:pos x="261" y="30"/>
                </a:cxn>
                <a:cxn ang="0">
                  <a:pos x="273" y="52"/>
                </a:cxn>
                <a:cxn ang="0">
                  <a:pos x="278" y="79"/>
                </a:cxn>
                <a:cxn ang="0">
                  <a:pos x="278" y="108"/>
                </a:cxn>
                <a:cxn ang="0">
                  <a:pos x="273" y="135"/>
                </a:cxn>
                <a:cxn ang="0">
                  <a:pos x="268" y="159"/>
                </a:cxn>
                <a:cxn ang="0">
                  <a:pos x="262" y="181"/>
                </a:cxn>
                <a:cxn ang="0">
                  <a:pos x="254" y="205"/>
                </a:cxn>
                <a:cxn ang="0">
                  <a:pos x="244" y="230"/>
                </a:cxn>
                <a:cxn ang="0">
                  <a:pos x="229" y="257"/>
                </a:cxn>
                <a:cxn ang="0">
                  <a:pos x="210" y="279"/>
                </a:cxn>
                <a:cxn ang="0">
                  <a:pos x="183" y="300"/>
                </a:cxn>
                <a:cxn ang="0">
                  <a:pos x="159" y="310"/>
                </a:cxn>
                <a:cxn ang="0">
                  <a:pos x="142" y="315"/>
                </a:cxn>
                <a:cxn ang="0">
                  <a:pos x="122" y="318"/>
                </a:cxn>
                <a:cxn ang="0">
                  <a:pos x="101" y="318"/>
                </a:cxn>
                <a:cxn ang="0">
                  <a:pos x="88" y="317"/>
                </a:cxn>
                <a:cxn ang="0">
                  <a:pos x="69" y="312"/>
                </a:cxn>
                <a:cxn ang="0">
                  <a:pos x="47" y="298"/>
                </a:cxn>
                <a:cxn ang="0">
                  <a:pos x="27" y="278"/>
                </a:cxn>
                <a:cxn ang="0">
                  <a:pos x="18" y="262"/>
                </a:cxn>
                <a:cxn ang="0">
                  <a:pos x="10" y="240"/>
                </a:cxn>
                <a:cxn ang="0">
                  <a:pos x="5" y="220"/>
                </a:cxn>
                <a:cxn ang="0">
                  <a:pos x="0" y="200"/>
                </a:cxn>
                <a:cxn ang="0">
                  <a:pos x="0" y="179"/>
                </a:cxn>
                <a:cxn ang="0">
                  <a:pos x="0" y="173"/>
                </a:cxn>
                <a:cxn ang="0">
                  <a:pos x="1" y="173"/>
                </a:cxn>
              </a:cxnLst>
              <a:rect l="0" t="0" r="r" b="b"/>
              <a:pathLst>
                <a:path w="279" h="318">
                  <a:moveTo>
                    <a:pt x="1" y="173"/>
                  </a:moveTo>
                  <a:lnTo>
                    <a:pt x="1" y="169"/>
                  </a:lnTo>
                  <a:lnTo>
                    <a:pt x="3" y="164"/>
                  </a:lnTo>
                  <a:lnTo>
                    <a:pt x="8" y="154"/>
                  </a:lnTo>
                  <a:lnTo>
                    <a:pt x="15" y="144"/>
                  </a:lnTo>
                  <a:lnTo>
                    <a:pt x="17" y="137"/>
                  </a:lnTo>
                  <a:lnTo>
                    <a:pt x="20" y="130"/>
                  </a:lnTo>
                  <a:lnTo>
                    <a:pt x="25" y="122"/>
                  </a:lnTo>
                  <a:lnTo>
                    <a:pt x="29" y="115"/>
                  </a:lnTo>
                  <a:lnTo>
                    <a:pt x="34" y="108"/>
                  </a:lnTo>
                  <a:lnTo>
                    <a:pt x="39" y="100"/>
                  </a:lnTo>
                  <a:lnTo>
                    <a:pt x="46" y="91"/>
                  </a:lnTo>
                  <a:lnTo>
                    <a:pt x="52" y="85"/>
                  </a:lnTo>
                  <a:lnTo>
                    <a:pt x="57" y="76"/>
                  </a:lnTo>
                  <a:lnTo>
                    <a:pt x="63" y="68"/>
                  </a:lnTo>
                  <a:lnTo>
                    <a:pt x="69" y="59"/>
                  </a:lnTo>
                  <a:lnTo>
                    <a:pt x="79" y="52"/>
                  </a:lnTo>
                  <a:lnTo>
                    <a:pt x="86" y="44"/>
                  </a:lnTo>
                  <a:lnTo>
                    <a:pt x="93" y="37"/>
                  </a:lnTo>
                  <a:lnTo>
                    <a:pt x="101" y="30"/>
                  </a:lnTo>
                  <a:lnTo>
                    <a:pt x="112" y="25"/>
                  </a:lnTo>
                  <a:lnTo>
                    <a:pt x="120" y="19"/>
                  </a:lnTo>
                  <a:lnTo>
                    <a:pt x="129" y="15"/>
                  </a:lnTo>
                  <a:lnTo>
                    <a:pt x="139" y="10"/>
                  </a:lnTo>
                  <a:lnTo>
                    <a:pt x="149" y="7"/>
                  </a:lnTo>
                  <a:lnTo>
                    <a:pt x="157" y="2"/>
                  </a:lnTo>
                  <a:lnTo>
                    <a:pt x="168" y="2"/>
                  </a:lnTo>
                  <a:lnTo>
                    <a:pt x="179" y="0"/>
                  </a:lnTo>
                  <a:lnTo>
                    <a:pt x="191" y="2"/>
                  </a:lnTo>
                  <a:lnTo>
                    <a:pt x="201" y="2"/>
                  </a:lnTo>
                  <a:lnTo>
                    <a:pt x="212" y="2"/>
                  </a:lnTo>
                  <a:lnTo>
                    <a:pt x="218" y="3"/>
                  </a:lnTo>
                  <a:lnTo>
                    <a:pt x="227" y="7"/>
                  </a:lnTo>
                  <a:lnTo>
                    <a:pt x="242" y="12"/>
                  </a:lnTo>
                  <a:lnTo>
                    <a:pt x="252" y="20"/>
                  </a:lnTo>
                  <a:lnTo>
                    <a:pt x="261" y="30"/>
                  </a:lnTo>
                  <a:lnTo>
                    <a:pt x="268" y="42"/>
                  </a:lnTo>
                  <a:lnTo>
                    <a:pt x="273" y="52"/>
                  </a:lnTo>
                  <a:lnTo>
                    <a:pt x="278" y="68"/>
                  </a:lnTo>
                  <a:lnTo>
                    <a:pt x="278" y="79"/>
                  </a:lnTo>
                  <a:lnTo>
                    <a:pt x="279" y="95"/>
                  </a:lnTo>
                  <a:lnTo>
                    <a:pt x="278" y="108"/>
                  </a:lnTo>
                  <a:lnTo>
                    <a:pt x="276" y="122"/>
                  </a:lnTo>
                  <a:lnTo>
                    <a:pt x="273" y="135"/>
                  </a:lnTo>
                  <a:lnTo>
                    <a:pt x="271" y="147"/>
                  </a:lnTo>
                  <a:lnTo>
                    <a:pt x="268" y="159"/>
                  </a:lnTo>
                  <a:lnTo>
                    <a:pt x="266" y="173"/>
                  </a:lnTo>
                  <a:lnTo>
                    <a:pt x="262" y="181"/>
                  </a:lnTo>
                  <a:lnTo>
                    <a:pt x="259" y="193"/>
                  </a:lnTo>
                  <a:lnTo>
                    <a:pt x="254" y="205"/>
                  </a:lnTo>
                  <a:lnTo>
                    <a:pt x="251" y="218"/>
                  </a:lnTo>
                  <a:lnTo>
                    <a:pt x="244" y="230"/>
                  </a:lnTo>
                  <a:lnTo>
                    <a:pt x="237" y="244"/>
                  </a:lnTo>
                  <a:lnTo>
                    <a:pt x="229" y="257"/>
                  </a:lnTo>
                  <a:lnTo>
                    <a:pt x="220" y="271"/>
                  </a:lnTo>
                  <a:lnTo>
                    <a:pt x="210" y="279"/>
                  </a:lnTo>
                  <a:lnTo>
                    <a:pt x="196" y="291"/>
                  </a:lnTo>
                  <a:lnTo>
                    <a:pt x="183" y="300"/>
                  </a:lnTo>
                  <a:lnTo>
                    <a:pt x="169" y="310"/>
                  </a:lnTo>
                  <a:lnTo>
                    <a:pt x="159" y="310"/>
                  </a:lnTo>
                  <a:lnTo>
                    <a:pt x="152" y="313"/>
                  </a:lnTo>
                  <a:lnTo>
                    <a:pt x="142" y="315"/>
                  </a:lnTo>
                  <a:lnTo>
                    <a:pt x="134" y="318"/>
                  </a:lnTo>
                  <a:lnTo>
                    <a:pt x="122" y="318"/>
                  </a:lnTo>
                  <a:lnTo>
                    <a:pt x="113" y="318"/>
                  </a:lnTo>
                  <a:lnTo>
                    <a:pt x="101" y="318"/>
                  </a:lnTo>
                  <a:lnTo>
                    <a:pt x="91" y="318"/>
                  </a:lnTo>
                  <a:lnTo>
                    <a:pt x="88" y="317"/>
                  </a:lnTo>
                  <a:lnTo>
                    <a:pt x="81" y="315"/>
                  </a:lnTo>
                  <a:lnTo>
                    <a:pt x="69" y="312"/>
                  </a:lnTo>
                  <a:lnTo>
                    <a:pt x="59" y="307"/>
                  </a:lnTo>
                  <a:lnTo>
                    <a:pt x="47" y="298"/>
                  </a:lnTo>
                  <a:lnTo>
                    <a:pt x="34" y="286"/>
                  </a:lnTo>
                  <a:lnTo>
                    <a:pt x="27" y="278"/>
                  </a:lnTo>
                  <a:lnTo>
                    <a:pt x="24" y="273"/>
                  </a:lnTo>
                  <a:lnTo>
                    <a:pt x="18" y="262"/>
                  </a:lnTo>
                  <a:lnTo>
                    <a:pt x="15" y="252"/>
                  </a:lnTo>
                  <a:lnTo>
                    <a:pt x="10" y="240"/>
                  </a:lnTo>
                  <a:lnTo>
                    <a:pt x="8" y="230"/>
                  </a:lnTo>
                  <a:lnTo>
                    <a:pt x="5" y="220"/>
                  </a:lnTo>
                  <a:lnTo>
                    <a:pt x="3" y="213"/>
                  </a:lnTo>
                  <a:lnTo>
                    <a:pt x="0" y="200"/>
                  </a:lnTo>
                  <a:lnTo>
                    <a:pt x="0" y="190"/>
                  </a:lnTo>
                  <a:lnTo>
                    <a:pt x="0" y="179"/>
                  </a:lnTo>
                  <a:lnTo>
                    <a:pt x="0" y="176"/>
                  </a:lnTo>
                  <a:lnTo>
                    <a:pt x="0" y="173"/>
                  </a:lnTo>
                  <a:lnTo>
                    <a:pt x="1" y="173"/>
                  </a:lnTo>
                  <a:lnTo>
                    <a:pt x="1" y="173"/>
                  </a:lnTo>
                  <a:close/>
                </a:path>
              </a:pathLst>
            </a:custGeom>
            <a:solidFill>
              <a:srgbClr val="FFD6C9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0" name="Freeform 26"/>
            <p:cNvSpPr>
              <a:spLocks/>
            </p:cNvSpPr>
            <p:nvPr/>
          </p:nvSpPr>
          <p:spPr bwMode="auto">
            <a:xfrm>
              <a:off x="5294313" y="2074863"/>
              <a:ext cx="1155700" cy="1111250"/>
            </a:xfrm>
            <a:custGeom>
              <a:avLst/>
              <a:gdLst/>
              <a:ahLst/>
              <a:cxnLst>
                <a:cxn ang="0">
                  <a:pos x="541" y="73"/>
                </a:cxn>
                <a:cxn ang="0">
                  <a:pos x="483" y="68"/>
                </a:cxn>
                <a:cxn ang="0">
                  <a:pos x="422" y="66"/>
                </a:cxn>
                <a:cxn ang="0">
                  <a:pos x="358" y="73"/>
                </a:cxn>
                <a:cxn ang="0">
                  <a:pos x="288" y="88"/>
                </a:cxn>
                <a:cxn ang="0">
                  <a:pos x="222" y="115"/>
                </a:cxn>
                <a:cxn ang="0">
                  <a:pos x="159" y="158"/>
                </a:cxn>
                <a:cxn ang="0">
                  <a:pos x="105" y="217"/>
                </a:cxn>
                <a:cxn ang="0">
                  <a:pos x="64" y="297"/>
                </a:cxn>
                <a:cxn ang="0">
                  <a:pos x="34" y="391"/>
                </a:cxn>
                <a:cxn ang="0">
                  <a:pos x="14" y="483"/>
                </a:cxn>
                <a:cxn ang="0">
                  <a:pos x="3" y="571"/>
                </a:cxn>
                <a:cxn ang="0">
                  <a:pos x="0" y="657"/>
                </a:cxn>
                <a:cxn ang="0">
                  <a:pos x="2" y="739"/>
                </a:cxn>
                <a:cxn ang="0">
                  <a:pos x="12" y="813"/>
                </a:cxn>
                <a:cxn ang="0">
                  <a:pos x="25" y="884"/>
                </a:cxn>
                <a:cxn ang="0">
                  <a:pos x="42" y="950"/>
                </a:cxn>
                <a:cxn ang="0">
                  <a:pos x="63" y="1010"/>
                </a:cxn>
                <a:cxn ang="0">
                  <a:pos x="86" y="1061"/>
                </a:cxn>
                <a:cxn ang="0">
                  <a:pos x="127" y="1135"/>
                </a:cxn>
                <a:cxn ang="0">
                  <a:pos x="192" y="1208"/>
                </a:cxn>
                <a:cxn ang="0">
                  <a:pos x="256" y="1264"/>
                </a:cxn>
                <a:cxn ang="0">
                  <a:pos x="310" y="1299"/>
                </a:cxn>
                <a:cxn ang="0">
                  <a:pos x="366" y="1328"/>
                </a:cxn>
                <a:cxn ang="0">
                  <a:pos x="427" y="1354"/>
                </a:cxn>
                <a:cxn ang="0">
                  <a:pos x="497" y="1374"/>
                </a:cxn>
                <a:cxn ang="0">
                  <a:pos x="570" y="1391"/>
                </a:cxn>
                <a:cxn ang="0">
                  <a:pos x="651" y="1399"/>
                </a:cxn>
                <a:cxn ang="0">
                  <a:pos x="720" y="1399"/>
                </a:cxn>
                <a:cxn ang="0">
                  <a:pos x="788" y="1394"/>
                </a:cxn>
                <a:cxn ang="0">
                  <a:pos x="866" y="1381"/>
                </a:cxn>
                <a:cxn ang="0">
                  <a:pos x="971" y="1349"/>
                </a:cxn>
                <a:cxn ang="0">
                  <a:pos x="1068" y="1305"/>
                </a:cxn>
                <a:cxn ang="0">
                  <a:pos x="1152" y="1254"/>
                </a:cxn>
                <a:cxn ang="0">
                  <a:pos x="1230" y="1189"/>
                </a:cxn>
                <a:cxn ang="0">
                  <a:pos x="1295" y="1122"/>
                </a:cxn>
                <a:cxn ang="0">
                  <a:pos x="1349" y="1049"/>
                </a:cxn>
                <a:cxn ang="0">
                  <a:pos x="1391" y="974"/>
                </a:cxn>
                <a:cxn ang="0">
                  <a:pos x="1424" y="900"/>
                </a:cxn>
                <a:cxn ang="0">
                  <a:pos x="1446" y="827"/>
                </a:cxn>
                <a:cxn ang="0">
                  <a:pos x="1454" y="761"/>
                </a:cxn>
                <a:cxn ang="0">
                  <a:pos x="1452" y="696"/>
                </a:cxn>
                <a:cxn ang="0">
                  <a:pos x="1442" y="632"/>
                </a:cxn>
                <a:cxn ang="0">
                  <a:pos x="1427" y="566"/>
                </a:cxn>
                <a:cxn ang="0">
                  <a:pos x="1405" y="502"/>
                </a:cxn>
                <a:cxn ang="0">
                  <a:pos x="1381" y="435"/>
                </a:cxn>
                <a:cxn ang="0">
                  <a:pos x="1352" y="374"/>
                </a:cxn>
                <a:cxn ang="0">
                  <a:pos x="1317" y="315"/>
                </a:cxn>
                <a:cxn ang="0">
                  <a:pos x="1278" y="259"/>
                </a:cxn>
                <a:cxn ang="0">
                  <a:pos x="1236" y="210"/>
                </a:cxn>
                <a:cxn ang="0">
                  <a:pos x="1191" y="166"/>
                </a:cxn>
                <a:cxn ang="0">
                  <a:pos x="1144" y="134"/>
                </a:cxn>
                <a:cxn ang="0">
                  <a:pos x="1095" y="103"/>
                </a:cxn>
                <a:cxn ang="0">
                  <a:pos x="1044" y="78"/>
                </a:cxn>
                <a:cxn ang="0">
                  <a:pos x="959" y="42"/>
                </a:cxn>
                <a:cxn ang="0">
                  <a:pos x="875" y="17"/>
                </a:cxn>
                <a:cxn ang="0">
                  <a:pos x="798" y="2"/>
                </a:cxn>
                <a:cxn ang="0">
                  <a:pos x="739" y="0"/>
                </a:cxn>
                <a:cxn ang="0">
                  <a:pos x="675" y="19"/>
                </a:cxn>
                <a:cxn ang="0">
                  <a:pos x="617" y="58"/>
                </a:cxn>
                <a:cxn ang="0">
                  <a:pos x="595" y="86"/>
                </a:cxn>
              </a:cxnLst>
              <a:rect l="0" t="0" r="r" b="b"/>
              <a:pathLst>
                <a:path w="1456" h="1401">
                  <a:moveTo>
                    <a:pt x="595" y="86"/>
                  </a:moveTo>
                  <a:lnTo>
                    <a:pt x="590" y="83"/>
                  </a:lnTo>
                  <a:lnTo>
                    <a:pt x="576" y="81"/>
                  </a:lnTo>
                  <a:lnTo>
                    <a:pt x="564" y="78"/>
                  </a:lnTo>
                  <a:lnTo>
                    <a:pt x="554" y="76"/>
                  </a:lnTo>
                  <a:lnTo>
                    <a:pt x="541" y="73"/>
                  </a:lnTo>
                  <a:lnTo>
                    <a:pt x="529" y="73"/>
                  </a:lnTo>
                  <a:lnTo>
                    <a:pt x="519" y="71"/>
                  </a:lnTo>
                  <a:lnTo>
                    <a:pt x="510" y="70"/>
                  </a:lnTo>
                  <a:lnTo>
                    <a:pt x="500" y="68"/>
                  </a:lnTo>
                  <a:lnTo>
                    <a:pt x="493" y="68"/>
                  </a:lnTo>
                  <a:lnTo>
                    <a:pt x="483" y="68"/>
                  </a:lnTo>
                  <a:lnTo>
                    <a:pt x="473" y="68"/>
                  </a:lnTo>
                  <a:lnTo>
                    <a:pt x="464" y="68"/>
                  </a:lnTo>
                  <a:lnTo>
                    <a:pt x="456" y="68"/>
                  </a:lnTo>
                  <a:lnTo>
                    <a:pt x="444" y="66"/>
                  </a:lnTo>
                  <a:lnTo>
                    <a:pt x="434" y="66"/>
                  </a:lnTo>
                  <a:lnTo>
                    <a:pt x="422" y="66"/>
                  </a:lnTo>
                  <a:lnTo>
                    <a:pt x="412" y="68"/>
                  </a:lnTo>
                  <a:lnTo>
                    <a:pt x="402" y="68"/>
                  </a:lnTo>
                  <a:lnTo>
                    <a:pt x="392" y="68"/>
                  </a:lnTo>
                  <a:lnTo>
                    <a:pt x="380" y="70"/>
                  </a:lnTo>
                  <a:lnTo>
                    <a:pt x="371" y="73"/>
                  </a:lnTo>
                  <a:lnTo>
                    <a:pt x="358" y="73"/>
                  </a:lnTo>
                  <a:lnTo>
                    <a:pt x="346" y="75"/>
                  </a:lnTo>
                  <a:lnTo>
                    <a:pt x="336" y="76"/>
                  </a:lnTo>
                  <a:lnTo>
                    <a:pt x="324" y="80"/>
                  </a:lnTo>
                  <a:lnTo>
                    <a:pt x="310" y="81"/>
                  </a:lnTo>
                  <a:lnTo>
                    <a:pt x="302" y="85"/>
                  </a:lnTo>
                  <a:lnTo>
                    <a:pt x="288" y="88"/>
                  </a:lnTo>
                  <a:lnTo>
                    <a:pt x="278" y="93"/>
                  </a:lnTo>
                  <a:lnTo>
                    <a:pt x="266" y="97"/>
                  </a:lnTo>
                  <a:lnTo>
                    <a:pt x="254" y="98"/>
                  </a:lnTo>
                  <a:lnTo>
                    <a:pt x="244" y="103"/>
                  </a:lnTo>
                  <a:lnTo>
                    <a:pt x="234" y="110"/>
                  </a:lnTo>
                  <a:lnTo>
                    <a:pt x="222" y="115"/>
                  </a:lnTo>
                  <a:lnTo>
                    <a:pt x="212" y="122"/>
                  </a:lnTo>
                  <a:lnTo>
                    <a:pt x="202" y="129"/>
                  </a:lnTo>
                  <a:lnTo>
                    <a:pt x="192" y="136"/>
                  </a:lnTo>
                  <a:lnTo>
                    <a:pt x="181" y="141"/>
                  </a:lnTo>
                  <a:lnTo>
                    <a:pt x="170" y="149"/>
                  </a:lnTo>
                  <a:lnTo>
                    <a:pt x="159" y="158"/>
                  </a:lnTo>
                  <a:lnTo>
                    <a:pt x="151" y="166"/>
                  </a:lnTo>
                  <a:lnTo>
                    <a:pt x="141" y="175"/>
                  </a:lnTo>
                  <a:lnTo>
                    <a:pt x="131" y="185"/>
                  </a:lnTo>
                  <a:lnTo>
                    <a:pt x="122" y="195"/>
                  </a:lnTo>
                  <a:lnTo>
                    <a:pt x="115" y="207"/>
                  </a:lnTo>
                  <a:lnTo>
                    <a:pt x="105" y="217"/>
                  </a:lnTo>
                  <a:lnTo>
                    <a:pt x="97" y="229"/>
                  </a:lnTo>
                  <a:lnTo>
                    <a:pt x="88" y="241"/>
                  </a:lnTo>
                  <a:lnTo>
                    <a:pt x="85" y="256"/>
                  </a:lnTo>
                  <a:lnTo>
                    <a:pt x="76" y="268"/>
                  </a:lnTo>
                  <a:lnTo>
                    <a:pt x="70" y="283"/>
                  </a:lnTo>
                  <a:lnTo>
                    <a:pt x="64" y="297"/>
                  </a:lnTo>
                  <a:lnTo>
                    <a:pt x="59" y="315"/>
                  </a:lnTo>
                  <a:lnTo>
                    <a:pt x="54" y="329"/>
                  </a:lnTo>
                  <a:lnTo>
                    <a:pt x="49" y="346"/>
                  </a:lnTo>
                  <a:lnTo>
                    <a:pt x="44" y="359"/>
                  </a:lnTo>
                  <a:lnTo>
                    <a:pt x="39" y="376"/>
                  </a:lnTo>
                  <a:lnTo>
                    <a:pt x="34" y="391"/>
                  </a:lnTo>
                  <a:lnTo>
                    <a:pt x="29" y="407"/>
                  </a:lnTo>
                  <a:lnTo>
                    <a:pt x="25" y="424"/>
                  </a:lnTo>
                  <a:lnTo>
                    <a:pt x="24" y="439"/>
                  </a:lnTo>
                  <a:lnTo>
                    <a:pt x="20" y="454"/>
                  </a:lnTo>
                  <a:lnTo>
                    <a:pt x="17" y="468"/>
                  </a:lnTo>
                  <a:lnTo>
                    <a:pt x="14" y="483"/>
                  </a:lnTo>
                  <a:lnTo>
                    <a:pt x="12" y="498"/>
                  </a:lnTo>
                  <a:lnTo>
                    <a:pt x="9" y="513"/>
                  </a:lnTo>
                  <a:lnTo>
                    <a:pt x="7" y="527"/>
                  </a:lnTo>
                  <a:lnTo>
                    <a:pt x="5" y="542"/>
                  </a:lnTo>
                  <a:lnTo>
                    <a:pt x="5" y="557"/>
                  </a:lnTo>
                  <a:lnTo>
                    <a:pt x="3" y="571"/>
                  </a:lnTo>
                  <a:lnTo>
                    <a:pt x="2" y="586"/>
                  </a:lnTo>
                  <a:lnTo>
                    <a:pt x="0" y="600"/>
                  </a:lnTo>
                  <a:lnTo>
                    <a:pt x="0" y="615"/>
                  </a:lnTo>
                  <a:lnTo>
                    <a:pt x="0" y="629"/>
                  </a:lnTo>
                  <a:lnTo>
                    <a:pt x="0" y="644"/>
                  </a:lnTo>
                  <a:lnTo>
                    <a:pt x="0" y="657"/>
                  </a:lnTo>
                  <a:lnTo>
                    <a:pt x="0" y="673"/>
                  </a:lnTo>
                  <a:lnTo>
                    <a:pt x="0" y="685"/>
                  </a:lnTo>
                  <a:lnTo>
                    <a:pt x="0" y="698"/>
                  </a:lnTo>
                  <a:lnTo>
                    <a:pt x="0" y="712"/>
                  </a:lnTo>
                  <a:lnTo>
                    <a:pt x="2" y="725"/>
                  </a:lnTo>
                  <a:lnTo>
                    <a:pt x="2" y="739"/>
                  </a:lnTo>
                  <a:lnTo>
                    <a:pt x="3" y="751"/>
                  </a:lnTo>
                  <a:lnTo>
                    <a:pt x="5" y="764"/>
                  </a:lnTo>
                  <a:lnTo>
                    <a:pt x="9" y="779"/>
                  </a:lnTo>
                  <a:lnTo>
                    <a:pt x="9" y="790"/>
                  </a:lnTo>
                  <a:lnTo>
                    <a:pt x="10" y="803"/>
                  </a:lnTo>
                  <a:lnTo>
                    <a:pt x="12" y="813"/>
                  </a:lnTo>
                  <a:lnTo>
                    <a:pt x="15" y="827"/>
                  </a:lnTo>
                  <a:lnTo>
                    <a:pt x="17" y="839"/>
                  </a:lnTo>
                  <a:lnTo>
                    <a:pt x="20" y="851"/>
                  </a:lnTo>
                  <a:lnTo>
                    <a:pt x="22" y="862"/>
                  </a:lnTo>
                  <a:lnTo>
                    <a:pt x="24" y="876"/>
                  </a:lnTo>
                  <a:lnTo>
                    <a:pt x="25" y="884"/>
                  </a:lnTo>
                  <a:lnTo>
                    <a:pt x="29" y="896"/>
                  </a:lnTo>
                  <a:lnTo>
                    <a:pt x="31" y="908"/>
                  </a:lnTo>
                  <a:lnTo>
                    <a:pt x="34" y="918"/>
                  </a:lnTo>
                  <a:lnTo>
                    <a:pt x="36" y="928"/>
                  </a:lnTo>
                  <a:lnTo>
                    <a:pt x="41" y="940"/>
                  </a:lnTo>
                  <a:lnTo>
                    <a:pt x="42" y="950"/>
                  </a:lnTo>
                  <a:lnTo>
                    <a:pt x="48" y="962"/>
                  </a:lnTo>
                  <a:lnTo>
                    <a:pt x="49" y="973"/>
                  </a:lnTo>
                  <a:lnTo>
                    <a:pt x="53" y="981"/>
                  </a:lnTo>
                  <a:lnTo>
                    <a:pt x="54" y="991"/>
                  </a:lnTo>
                  <a:lnTo>
                    <a:pt x="59" y="1001"/>
                  </a:lnTo>
                  <a:lnTo>
                    <a:pt x="63" y="1010"/>
                  </a:lnTo>
                  <a:lnTo>
                    <a:pt x="66" y="1018"/>
                  </a:lnTo>
                  <a:lnTo>
                    <a:pt x="70" y="1028"/>
                  </a:lnTo>
                  <a:lnTo>
                    <a:pt x="75" y="1039"/>
                  </a:lnTo>
                  <a:lnTo>
                    <a:pt x="78" y="1044"/>
                  </a:lnTo>
                  <a:lnTo>
                    <a:pt x="81" y="1054"/>
                  </a:lnTo>
                  <a:lnTo>
                    <a:pt x="86" y="1061"/>
                  </a:lnTo>
                  <a:lnTo>
                    <a:pt x="90" y="1071"/>
                  </a:lnTo>
                  <a:lnTo>
                    <a:pt x="97" y="1084"/>
                  </a:lnTo>
                  <a:lnTo>
                    <a:pt x="107" y="1101"/>
                  </a:lnTo>
                  <a:lnTo>
                    <a:pt x="112" y="1110"/>
                  </a:lnTo>
                  <a:lnTo>
                    <a:pt x="119" y="1123"/>
                  </a:lnTo>
                  <a:lnTo>
                    <a:pt x="127" y="1135"/>
                  </a:lnTo>
                  <a:lnTo>
                    <a:pt x="137" y="1147"/>
                  </a:lnTo>
                  <a:lnTo>
                    <a:pt x="148" y="1159"/>
                  </a:lnTo>
                  <a:lnTo>
                    <a:pt x="156" y="1172"/>
                  </a:lnTo>
                  <a:lnTo>
                    <a:pt x="168" y="1183"/>
                  </a:lnTo>
                  <a:lnTo>
                    <a:pt x="181" y="1198"/>
                  </a:lnTo>
                  <a:lnTo>
                    <a:pt x="192" y="1208"/>
                  </a:lnTo>
                  <a:lnTo>
                    <a:pt x="205" y="1222"/>
                  </a:lnTo>
                  <a:lnTo>
                    <a:pt x="219" y="1233"/>
                  </a:lnTo>
                  <a:lnTo>
                    <a:pt x="234" y="1245"/>
                  </a:lnTo>
                  <a:lnTo>
                    <a:pt x="241" y="1250"/>
                  </a:lnTo>
                  <a:lnTo>
                    <a:pt x="248" y="1257"/>
                  </a:lnTo>
                  <a:lnTo>
                    <a:pt x="256" y="1264"/>
                  </a:lnTo>
                  <a:lnTo>
                    <a:pt x="266" y="1269"/>
                  </a:lnTo>
                  <a:lnTo>
                    <a:pt x="275" y="1274"/>
                  </a:lnTo>
                  <a:lnTo>
                    <a:pt x="281" y="1281"/>
                  </a:lnTo>
                  <a:lnTo>
                    <a:pt x="292" y="1288"/>
                  </a:lnTo>
                  <a:lnTo>
                    <a:pt x="302" y="1294"/>
                  </a:lnTo>
                  <a:lnTo>
                    <a:pt x="310" y="1299"/>
                  </a:lnTo>
                  <a:lnTo>
                    <a:pt x="317" y="1303"/>
                  </a:lnTo>
                  <a:lnTo>
                    <a:pt x="327" y="1308"/>
                  </a:lnTo>
                  <a:lnTo>
                    <a:pt x="337" y="1313"/>
                  </a:lnTo>
                  <a:lnTo>
                    <a:pt x="346" y="1318"/>
                  </a:lnTo>
                  <a:lnTo>
                    <a:pt x="356" y="1323"/>
                  </a:lnTo>
                  <a:lnTo>
                    <a:pt x="366" y="1328"/>
                  </a:lnTo>
                  <a:lnTo>
                    <a:pt x="375" y="1333"/>
                  </a:lnTo>
                  <a:lnTo>
                    <a:pt x="385" y="1337"/>
                  </a:lnTo>
                  <a:lnTo>
                    <a:pt x="395" y="1342"/>
                  </a:lnTo>
                  <a:lnTo>
                    <a:pt x="405" y="1345"/>
                  </a:lnTo>
                  <a:lnTo>
                    <a:pt x="417" y="1350"/>
                  </a:lnTo>
                  <a:lnTo>
                    <a:pt x="427" y="1354"/>
                  </a:lnTo>
                  <a:lnTo>
                    <a:pt x="437" y="1359"/>
                  </a:lnTo>
                  <a:lnTo>
                    <a:pt x="449" y="1362"/>
                  </a:lnTo>
                  <a:lnTo>
                    <a:pt x="463" y="1366"/>
                  </a:lnTo>
                  <a:lnTo>
                    <a:pt x="471" y="1367"/>
                  </a:lnTo>
                  <a:lnTo>
                    <a:pt x="485" y="1372"/>
                  </a:lnTo>
                  <a:lnTo>
                    <a:pt x="497" y="1374"/>
                  </a:lnTo>
                  <a:lnTo>
                    <a:pt x="508" y="1379"/>
                  </a:lnTo>
                  <a:lnTo>
                    <a:pt x="520" y="1381"/>
                  </a:lnTo>
                  <a:lnTo>
                    <a:pt x="532" y="1384"/>
                  </a:lnTo>
                  <a:lnTo>
                    <a:pt x="544" y="1386"/>
                  </a:lnTo>
                  <a:lnTo>
                    <a:pt x="559" y="1389"/>
                  </a:lnTo>
                  <a:lnTo>
                    <a:pt x="570" y="1391"/>
                  </a:lnTo>
                  <a:lnTo>
                    <a:pt x="583" y="1393"/>
                  </a:lnTo>
                  <a:lnTo>
                    <a:pt x="595" y="1394"/>
                  </a:lnTo>
                  <a:lnTo>
                    <a:pt x="610" y="1398"/>
                  </a:lnTo>
                  <a:lnTo>
                    <a:pt x="624" y="1398"/>
                  </a:lnTo>
                  <a:lnTo>
                    <a:pt x="636" y="1399"/>
                  </a:lnTo>
                  <a:lnTo>
                    <a:pt x="651" y="1399"/>
                  </a:lnTo>
                  <a:lnTo>
                    <a:pt x="664" y="1401"/>
                  </a:lnTo>
                  <a:lnTo>
                    <a:pt x="675" y="1399"/>
                  </a:lnTo>
                  <a:lnTo>
                    <a:pt x="686" y="1399"/>
                  </a:lnTo>
                  <a:lnTo>
                    <a:pt x="697" y="1399"/>
                  </a:lnTo>
                  <a:lnTo>
                    <a:pt x="708" y="1399"/>
                  </a:lnTo>
                  <a:lnTo>
                    <a:pt x="720" y="1399"/>
                  </a:lnTo>
                  <a:lnTo>
                    <a:pt x="731" y="1399"/>
                  </a:lnTo>
                  <a:lnTo>
                    <a:pt x="742" y="1399"/>
                  </a:lnTo>
                  <a:lnTo>
                    <a:pt x="754" y="1399"/>
                  </a:lnTo>
                  <a:lnTo>
                    <a:pt x="764" y="1398"/>
                  </a:lnTo>
                  <a:lnTo>
                    <a:pt x="778" y="1396"/>
                  </a:lnTo>
                  <a:lnTo>
                    <a:pt x="788" y="1394"/>
                  </a:lnTo>
                  <a:lnTo>
                    <a:pt x="802" y="1393"/>
                  </a:lnTo>
                  <a:lnTo>
                    <a:pt x="814" y="1391"/>
                  </a:lnTo>
                  <a:lnTo>
                    <a:pt x="825" y="1389"/>
                  </a:lnTo>
                  <a:lnTo>
                    <a:pt x="837" y="1388"/>
                  </a:lnTo>
                  <a:lnTo>
                    <a:pt x="851" y="1386"/>
                  </a:lnTo>
                  <a:lnTo>
                    <a:pt x="866" y="1381"/>
                  </a:lnTo>
                  <a:lnTo>
                    <a:pt x="885" y="1376"/>
                  </a:lnTo>
                  <a:lnTo>
                    <a:pt x="902" y="1371"/>
                  </a:lnTo>
                  <a:lnTo>
                    <a:pt x="920" y="1366"/>
                  </a:lnTo>
                  <a:lnTo>
                    <a:pt x="937" y="1360"/>
                  </a:lnTo>
                  <a:lnTo>
                    <a:pt x="954" y="1355"/>
                  </a:lnTo>
                  <a:lnTo>
                    <a:pt x="971" y="1349"/>
                  </a:lnTo>
                  <a:lnTo>
                    <a:pt x="988" y="1344"/>
                  </a:lnTo>
                  <a:lnTo>
                    <a:pt x="1005" y="1335"/>
                  </a:lnTo>
                  <a:lnTo>
                    <a:pt x="1020" y="1330"/>
                  </a:lnTo>
                  <a:lnTo>
                    <a:pt x="1037" y="1321"/>
                  </a:lnTo>
                  <a:lnTo>
                    <a:pt x="1053" y="1315"/>
                  </a:lnTo>
                  <a:lnTo>
                    <a:pt x="1068" y="1305"/>
                  </a:lnTo>
                  <a:lnTo>
                    <a:pt x="1081" y="1299"/>
                  </a:lnTo>
                  <a:lnTo>
                    <a:pt x="1097" y="1289"/>
                  </a:lnTo>
                  <a:lnTo>
                    <a:pt x="1112" y="1283"/>
                  </a:lnTo>
                  <a:lnTo>
                    <a:pt x="1125" y="1272"/>
                  </a:lnTo>
                  <a:lnTo>
                    <a:pt x="1139" y="1264"/>
                  </a:lnTo>
                  <a:lnTo>
                    <a:pt x="1152" y="1254"/>
                  </a:lnTo>
                  <a:lnTo>
                    <a:pt x="1168" y="1244"/>
                  </a:lnTo>
                  <a:lnTo>
                    <a:pt x="1180" y="1233"/>
                  </a:lnTo>
                  <a:lnTo>
                    <a:pt x="1193" y="1223"/>
                  </a:lnTo>
                  <a:lnTo>
                    <a:pt x="1205" y="1211"/>
                  </a:lnTo>
                  <a:lnTo>
                    <a:pt x="1219" y="1203"/>
                  </a:lnTo>
                  <a:lnTo>
                    <a:pt x="1230" y="1189"/>
                  </a:lnTo>
                  <a:lnTo>
                    <a:pt x="1241" y="1179"/>
                  </a:lnTo>
                  <a:lnTo>
                    <a:pt x="1252" y="1167"/>
                  </a:lnTo>
                  <a:lnTo>
                    <a:pt x="1263" y="1157"/>
                  </a:lnTo>
                  <a:lnTo>
                    <a:pt x="1273" y="1144"/>
                  </a:lnTo>
                  <a:lnTo>
                    <a:pt x="1285" y="1135"/>
                  </a:lnTo>
                  <a:lnTo>
                    <a:pt x="1295" y="1122"/>
                  </a:lnTo>
                  <a:lnTo>
                    <a:pt x="1305" y="1111"/>
                  </a:lnTo>
                  <a:lnTo>
                    <a:pt x="1313" y="1100"/>
                  </a:lnTo>
                  <a:lnTo>
                    <a:pt x="1324" y="1086"/>
                  </a:lnTo>
                  <a:lnTo>
                    <a:pt x="1330" y="1074"/>
                  </a:lnTo>
                  <a:lnTo>
                    <a:pt x="1341" y="1062"/>
                  </a:lnTo>
                  <a:lnTo>
                    <a:pt x="1349" y="1049"/>
                  </a:lnTo>
                  <a:lnTo>
                    <a:pt x="1358" y="1037"/>
                  </a:lnTo>
                  <a:lnTo>
                    <a:pt x="1364" y="1023"/>
                  </a:lnTo>
                  <a:lnTo>
                    <a:pt x="1373" y="1011"/>
                  </a:lnTo>
                  <a:lnTo>
                    <a:pt x="1380" y="1000"/>
                  </a:lnTo>
                  <a:lnTo>
                    <a:pt x="1386" y="986"/>
                  </a:lnTo>
                  <a:lnTo>
                    <a:pt x="1391" y="974"/>
                  </a:lnTo>
                  <a:lnTo>
                    <a:pt x="1398" y="962"/>
                  </a:lnTo>
                  <a:lnTo>
                    <a:pt x="1403" y="949"/>
                  </a:lnTo>
                  <a:lnTo>
                    <a:pt x="1410" y="939"/>
                  </a:lnTo>
                  <a:lnTo>
                    <a:pt x="1415" y="925"/>
                  </a:lnTo>
                  <a:lnTo>
                    <a:pt x="1420" y="913"/>
                  </a:lnTo>
                  <a:lnTo>
                    <a:pt x="1424" y="900"/>
                  </a:lnTo>
                  <a:lnTo>
                    <a:pt x="1429" y="888"/>
                  </a:lnTo>
                  <a:lnTo>
                    <a:pt x="1432" y="876"/>
                  </a:lnTo>
                  <a:lnTo>
                    <a:pt x="1437" y="864"/>
                  </a:lnTo>
                  <a:lnTo>
                    <a:pt x="1439" y="851"/>
                  </a:lnTo>
                  <a:lnTo>
                    <a:pt x="1442" y="840"/>
                  </a:lnTo>
                  <a:lnTo>
                    <a:pt x="1446" y="827"/>
                  </a:lnTo>
                  <a:lnTo>
                    <a:pt x="1449" y="817"/>
                  </a:lnTo>
                  <a:lnTo>
                    <a:pt x="1451" y="805"/>
                  </a:lnTo>
                  <a:lnTo>
                    <a:pt x="1452" y="793"/>
                  </a:lnTo>
                  <a:lnTo>
                    <a:pt x="1452" y="781"/>
                  </a:lnTo>
                  <a:lnTo>
                    <a:pt x="1454" y="773"/>
                  </a:lnTo>
                  <a:lnTo>
                    <a:pt x="1454" y="761"/>
                  </a:lnTo>
                  <a:lnTo>
                    <a:pt x="1454" y="749"/>
                  </a:lnTo>
                  <a:lnTo>
                    <a:pt x="1454" y="740"/>
                  </a:lnTo>
                  <a:lnTo>
                    <a:pt x="1456" y="730"/>
                  </a:lnTo>
                  <a:lnTo>
                    <a:pt x="1454" y="718"/>
                  </a:lnTo>
                  <a:lnTo>
                    <a:pt x="1452" y="708"/>
                  </a:lnTo>
                  <a:lnTo>
                    <a:pt x="1452" y="696"/>
                  </a:lnTo>
                  <a:lnTo>
                    <a:pt x="1452" y="686"/>
                  </a:lnTo>
                  <a:lnTo>
                    <a:pt x="1449" y="676"/>
                  </a:lnTo>
                  <a:lnTo>
                    <a:pt x="1449" y="664"/>
                  </a:lnTo>
                  <a:lnTo>
                    <a:pt x="1446" y="652"/>
                  </a:lnTo>
                  <a:lnTo>
                    <a:pt x="1446" y="644"/>
                  </a:lnTo>
                  <a:lnTo>
                    <a:pt x="1442" y="632"/>
                  </a:lnTo>
                  <a:lnTo>
                    <a:pt x="1441" y="620"/>
                  </a:lnTo>
                  <a:lnTo>
                    <a:pt x="1437" y="610"/>
                  </a:lnTo>
                  <a:lnTo>
                    <a:pt x="1436" y="600"/>
                  </a:lnTo>
                  <a:lnTo>
                    <a:pt x="1432" y="588"/>
                  </a:lnTo>
                  <a:lnTo>
                    <a:pt x="1430" y="578"/>
                  </a:lnTo>
                  <a:lnTo>
                    <a:pt x="1427" y="566"/>
                  </a:lnTo>
                  <a:lnTo>
                    <a:pt x="1425" y="556"/>
                  </a:lnTo>
                  <a:lnTo>
                    <a:pt x="1420" y="546"/>
                  </a:lnTo>
                  <a:lnTo>
                    <a:pt x="1419" y="534"/>
                  </a:lnTo>
                  <a:lnTo>
                    <a:pt x="1413" y="522"/>
                  </a:lnTo>
                  <a:lnTo>
                    <a:pt x="1410" y="513"/>
                  </a:lnTo>
                  <a:lnTo>
                    <a:pt x="1405" y="502"/>
                  </a:lnTo>
                  <a:lnTo>
                    <a:pt x="1402" y="490"/>
                  </a:lnTo>
                  <a:lnTo>
                    <a:pt x="1398" y="480"/>
                  </a:lnTo>
                  <a:lnTo>
                    <a:pt x="1395" y="469"/>
                  </a:lnTo>
                  <a:lnTo>
                    <a:pt x="1391" y="457"/>
                  </a:lnTo>
                  <a:lnTo>
                    <a:pt x="1386" y="447"/>
                  </a:lnTo>
                  <a:lnTo>
                    <a:pt x="1381" y="435"/>
                  </a:lnTo>
                  <a:lnTo>
                    <a:pt x="1376" y="425"/>
                  </a:lnTo>
                  <a:lnTo>
                    <a:pt x="1371" y="415"/>
                  </a:lnTo>
                  <a:lnTo>
                    <a:pt x="1366" y="405"/>
                  </a:lnTo>
                  <a:lnTo>
                    <a:pt x="1361" y="395"/>
                  </a:lnTo>
                  <a:lnTo>
                    <a:pt x="1359" y="386"/>
                  </a:lnTo>
                  <a:lnTo>
                    <a:pt x="1352" y="374"/>
                  </a:lnTo>
                  <a:lnTo>
                    <a:pt x="1346" y="364"/>
                  </a:lnTo>
                  <a:lnTo>
                    <a:pt x="1339" y="354"/>
                  </a:lnTo>
                  <a:lnTo>
                    <a:pt x="1334" y="344"/>
                  </a:lnTo>
                  <a:lnTo>
                    <a:pt x="1327" y="334"/>
                  </a:lnTo>
                  <a:lnTo>
                    <a:pt x="1324" y="324"/>
                  </a:lnTo>
                  <a:lnTo>
                    <a:pt x="1317" y="315"/>
                  </a:lnTo>
                  <a:lnTo>
                    <a:pt x="1312" y="307"/>
                  </a:lnTo>
                  <a:lnTo>
                    <a:pt x="1303" y="297"/>
                  </a:lnTo>
                  <a:lnTo>
                    <a:pt x="1298" y="288"/>
                  </a:lnTo>
                  <a:lnTo>
                    <a:pt x="1291" y="278"/>
                  </a:lnTo>
                  <a:lnTo>
                    <a:pt x="1286" y="269"/>
                  </a:lnTo>
                  <a:lnTo>
                    <a:pt x="1278" y="259"/>
                  </a:lnTo>
                  <a:lnTo>
                    <a:pt x="1273" y="252"/>
                  </a:lnTo>
                  <a:lnTo>
                    <a:pt x="1264" y="244"/>
                  </a:lnTo>
                  <a:lnTo>
                    <a:pt x="1261" y="236"/>
                  </a:lnTo>
                  <a:lnTo>
                    <a:pt x="1252" y="227"/>
                  </a:lnTo>
                  <a:lnTo>
                    <a:pt x="1244" y="219"/>
                  </a:lnTo>
                  <a:lnTo>
                    <a:pt x="1236" y="210"/>
                  </a:lnTo>
                  <a:lnTo>
                    <a:pt x="1230" y="203"/>
                  </a:lnTo>
                  <a:lnTo>
                    <a:pt x="1222" y="195"/>
                  </a:lnTo>
                  <a:lnTo>
                    <a:pt x="1215" y="190"/>
                  </a:lnTo>
                  <a:lnTo>
                    <a:pt x="1207" y="181"/>
                  </a:lnTo>
                  <a:lnTo>
                    <a:pt x="1200" y="175"/>
                  </a:lnTo>
                  <a:lnTo>
                    <a:pt x="1191" y="166"/>
                  </a:lnTo>
                  <a:lnTo>
                    <a:pt x="1185" y="161"/>
                  </a:lnTo>
                  <a:lnTo>
                    <a:pt x="1175" y="154"/>
                  </a:lnTo>
                  <a:lnTo>
                    <a:pt x="1168" y="149"/>
                  </a:lnTo>
                  <a:lnTo>
                    <a:pt x="1161" y="144"/>
                  </a:lnTo>
                  <a:lnTo>
                    <a:pt x="1152" y="139"/>
                  </a:lnTo>
                  <a:lnTo>
                    <a:pt x="1144" y="134"/>
                  </a:lnTo>
                  <a:lnTo>
                    <a:pt x="1137" y="129"/>
                  </a:lnTo>
                  <a:lnTo>
                    <a:pt x="1129" y="124"/>
                  </a:lnTo>
                  <a:lnTo>
                    <a:pt x="1120" y="119"/>
                  </a:lnTo>
                  <a:lnTo>
                    <a:pt x="1112" y="114"/>
                  </a:lnTo>
                  <a:lnTo>
                    <a:pt x="1103" y="108"/>
                  </a:lnTo>
                  <a:lnTo>
                    <a:pt x="1095" y="103"/>
                  </a:lnTo>
                  <a:lnTo>
                    <a:pt x="1086" y="98"/>
                  </a:lnTo>
                  <a:lnTo>
                    <a:pt x="1078" y="95"/>
                  </a:lnTo>
                  <a:lnTo>
                    <a:pt x="1071" y="92"/>
                  </a:lnTo>
                  <a:lnTo>
                    <a:pt x="1061" y="86"/>
                  </a:lnTo>
                  <a:lnTo>
                    <a:pt x="1054" y="81"/>
                  </a:lnTo>
                  <a:lnTo>
                    <a:pt x="1044" y="78"/>
                  </a:lnTo>
                  <a:lnTo>
                    <a:pt x="1039" y="75"/>
                  </a:lnTo>
                  <a:lnTo>
                    <a:pt x="1022" y="66"/>
                  </a:lnTo>
                  <a:lnTo>
                    <a:pt x="1008" y="63"/>
                  </a:lnTo>
                  <a:lnTo>
                    <a:pt x="991" y="54"/>
                  </a:lnTo>
                  <a:lnTo>
                    <a:pt x="976" y="48"/>
                  </a:lnTo>
                  <a:lnTo>
                    <a:pt x="959" y="42"/>
                  </a:lnTo>
                  <a:lnTo>
                    <a:pt x="944" y="37"/>
                  </a:lnTo>
                  <a:lnTo>
                    <a:pt x="930" y="32"/>
                  </a:lnTo>
                  <a:lnTo>
                    <a:pt x="915" y="29"/>
                  </a:lnTo>
                  <a:lnTo>
                    <a:pt x="902" y="25"/>
                  </a:lnTo>
                  <a:lnTo>
                    <a:pt x="888" y="22"/>
                  </a:lnTo>
                  <a:lnTo>
                    <a:pt x="875" y="17"/>
                  </a:lnTo>
                  <a:lnTo>
                    <a:pt x="859" y="12"/>
                  </a:lnTo>
                  <a:lnTo>
                    <a:pt x="847" y="9"/>
                  </a:lnTo>
                  <a:lnTo>
                    <a:pt x="836" y="7"/>
                  </a:lnTo>
                  <a:lnTo>
                    <a:pt x="820" y="3"/>
                  </a:lnTo>
                  <a:lnTo>
                    <a:pt x="810" y="2"/>
                  </a:lnTo>
                  <a:lnTo>
                    <a:pt x="798" y="2"/>
                  </a:lnTo>
                  <a:lnTo>
                    <a:pt x="788" y="2"/>
                  </a:lnTo>
                  <a:lnTo>
                    <a:pt x="778" y="0"/>
                  </a:lnTo>
                  <a:lnTo>
                    <a:pt x="766" y="0"/>
                  </a:lnTo>
                  <a:lnTo>
                    <a:pt x="756" y="0"/>
                  </a:lnTo>
                  <a:lnTo>
                    <a:pt x="749" y="0"/>
                  </a:lnTo>
                  <a:lnTo>
                    <a:pt x="739" y="0"/>
                  </a:lnTo>
                  <a:lnTo>
                    <a:pt x="731" y="0"/>
                  </a:lnTo>
                  <a:lnTo>
                    <a:pt x="722" y="2"/>
                  </a:lnTo>
                  <a:lnTo>
                    <a:pt x="717" y="5"/>
                  </a:lnTo>
                  <a:lnTo>
                    <a:pt x="702" y="7"/>
                  </a:lnTo>
                  <a:lnTo>
                    <a:pt x="688" y="12"/>
                  </a:lnTo>
                  <a:lnTo>
                    <a:pt x="675" y="19"/>
                  </a:lnTo>
                  <a:lnTo>
                    <a:pt x="663" y="25"/>
                  </a:lnTo>
                  <a:lnTo>
                    <a:pt x="653" y="31"/>
                  </a:lnTo>
                  <a:lnTo>
                    <a:pt x="642" y="37"/>
                  </a:lnTo>
                  <a:lnTo>
                    <a:pt x="632" y="44"/>
                  </a:lnTo>
                  <a:lnTo>
                    <a:pt x="627" y="53"/>
                  </a:lnTo>
                  <a:lnTo>
                    <a:pt x="617" y="58"/>
                  </a:lnTo>
                  <a:lnTo>
                    <a:pt x="612" y="64"/>
                  </a:lnTo>
                  <a:lnTo>
                    <a:pt x="605" y="68"/>
                  </a:lnTo>
                  <a:lnTo>
                    <a:pt x="602" y="75"/>
                  </a:lnTo>
                  <a:lnTo>
                    <a:pt x="595" y="83"/>
                  </a:lnTo>
                  <a:lnTo>
                    <a:pt x="595" y="86"/>
                  </a:lnTo>
                  <a:lnTo>
                    <a:pt x="595" y="86"/>
                  </a:lnTo>
                  <a:close/>
                </a:path>
              </a:pathLst>
            </a:custGeom>
            <a:solidFill>
              <a:srgbClr val="FFA64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1" name="Freeform 27"/>
            <p:cNvSpPr>
              <a:spLocks/>
            </p:cNvSpPr>
            <p:nvPr/>
          </p:nvSpPr>
          <p:spPr bwMode="auto">
            <a:xfrm>
              <a:off x="5695950" y="2559050"/>
              <a:ext cx="111125" cy="207962"/>
            </a:xfrm>
            <a:custGeom>
              <a:avLst/>
              <a:gdLst/>
              <a:ahLst/>
              <a:cxnLst>
                <a:cxn ang="0">
                  <a:pos x="53" y="0"/>
                </a:cxn>
                <a:cxn ang="0">
                  <a:pos x="54" y="1"/>
                </a:cxn>
                <a:cxn ang="0">
                  <a:pos x="63" y="8"/>
                </a:cxn>
                <a:cxn ang="0">
                  <a:pos x="68" y="13"/>
                </a:cxn>
                <a:cxn ang="0">
                  <a:pos x="75" y="20"/>
                </a:cxn>
                <a:cxn ang="0">
                  <a:pos x="81" y="28"/>
                </a:cxn>
                <a:cxn ang="0">
                  <a:pos x="90" y="39"/>
                </a:cxn>
                <a:cxn ang="0">
                  <a:pos x="97" y="45"/>
                </a:cxn>
                <a:cxn ang="0">
                  <a:pos x="103" y="57"/>
                </a:cxn>
                <a:cxn ang="0">
                  <a:pos x="110" y="67"/>
                </a:cxn>
                <a:cxn ang="0">
                  <a:pos x="119" y="81"/>
                </a:cxn>
                <a:cxn ang="0">
                  <a:pos x="122" y="93"/>
                </a:cxn>
                <a:cxn ang="0">
                  <a:pos x="127" y="106"/>
                </a:cxn>
                <a:cxn ang="0">
                  <a:pos x="131" y="122"/>
                </a:cxn>
                <a:cxn ang="0">
                  <a:pos x="136" y="135"/>
                </a:cxn>
                <a:cxn ang="0">
                  <a:pos x="136" y="149"/>
                </a:cxn>
                <a:cxn ang="0">
                  <a:pos x="137" y="162"/>
                </a:cxn>
                <a:cxn ang="0">
                  <a:pos x="137" y="172"/>
                </a:cxn>
                <a:cxn ang="0">
                  <a:pos x="139" y="184"/>
                </a:cxn>
                <a:cxn ang="0">
                  <a:pos x="139" y="194"/>
                </a:cxn>
                <a:cxn ang="0">
                  <a:pos x="139" y="203"/>
                </a:cxn>
                <a:cxn ang="0">
                  <a:pos x="139" y="211"/>
                </a:cxn>
                <a:cxn ang="0">
                  <a:pos x="141" y="220"/>
                </a:cxn>
                <a:cxn ang="0">
                  <a:pos x="141" y="232"/>
                </a:cxn>
                <a:cxn ang="0">
                  <a:pos x="141" y="240"/>
                </a:cxn>
                <a:cxn ang="0">
                  <a:pos x="141" y="244"/>
                </a:cxn>
                <a:cxn ang="0">
                  <a:pos x="141" y="247"/>
                </a:cxn>
                <a:cxn ang="0">
                  <a:pos x="12" y="261"/>
                </a:cxn>
                <a:cxn ang="0">
                  <a:pos x="10" y="255"/>
                </a:cxn>
                <a:cxn ang="0">
                  <a:pos x="9" y="247"/>
                </a:cxn>
                <a:cxn ang="0">
                  <a:pos x="7" y="239"/>
                </a:cxn>
                <a:cxn ang="0">
                  <a:pos x="5" y="233"/>
                </a:cxn>
                <a:cxn ang="0">
                  <a:pos x="3" y="225"/>
                </a:cxn>
                <a:cxn ang="0">
                  <a:pos x="3" y="217"/>
                </a:cxn>
                <a:cxn ang="0">
                  <a:pos x="2" y="205"/>
                </a:cxn>
                <a:cxn ang="0">
                  <a:pos x="0" y="194"/>
                </a:cxn>
                <a:cxn ang="0">
                  <a:pos x="0" y="183"/>
                </a:cxn>
                <a:cxn ang="0">
                  <a:pos x="0" y="171"/>
                </a:cxn>
                <a:cxn ang="0">
                  <a:pos x="0" y="159"/>
                </a:cxn>
                <a:cxn ang="0">
                  <a:pos x="0" y="145"/>
                </a:cxn>
                <a:cxn ang="0">
                  <a:pos x="2" y="133"/>
                </a:cxn>
                <a:cxn ang="0">
                  <a:pos x="5" y="120"/>
                </a:cxn>
                <a:cxn ang="0">
                  <a:pos x="5" y="105"/>
                </a:cxn>
                <a:cxn ang="0">
                  <a:pos x="9" y="93"/>
                </a:cxn>
                <a:cxn ang="0">
                  <a:pos x="12" y="79"/>
                </a:cxn>
                <a:cxn ang="0">
                  <a:pos x="17" y="69"/>
                </a:cxn>
                <a:cxn ang="0">
                  <a:pos x="20" y="57"/>
                </a:cxn>
                <a:cxn ang="0">
                  <a:pos x="24" y="47"/>
                </a:cxn>
                <a:cxn ang="0">
                  <a:pos x="27" y="39"/>
                </a:cxn>
                <a:cxn ang="0">
                  <a:pos x="32" y="32"/>
                </a:cxn>
                <a:cxn ang="0">
                  <a:pos x="39" y="17"/>
                </a:cxn>
                <a:cxn ang="0">
                  <a:pos x="46" y="6"/>
                </a:cxn>
                <a:cxn ang="0">
                  <a:pos x="49" y="1"/>
                </a:cxn>
                <a:cxn ang="0">
                  <a:pos x="53" y="0"/>
                </a:cxn>
                <a:cxn ang="0">
                  <a:pos x="53" y="0"/>
                </a:cxn>
              </a:cxnLst>
              <a:rect l="0" t="0" r="r" b="b"/>
              <a:pathLst>
                <a:path w="141" h="261">
                  <a:moveTo>
                    <a:pt x="53" y="0"/>
                  </a:moveTo>
                  <a:lnTo>
                    <a:pt x="54" y="1"/>
                  </a:lnTo>
                  <a:lnTo>
                    <a:pt x="63" y="8"/>
                  </a:lnTo>
                  <a:lnTo>
                    <a:pt x="68" y="13"/>
                  </a:lnTo>
                  <a:lnTo>
                    <a:pt x="75" y="20"/>
                  </a:lnTo>
                  <a:lnTo>
                    <a:pt x="81" y="28"/>
                  </a:lnTo>
                  <a:lnTo>
                    <a:pt x="90" y="39"/>
                  </a:lnTo>
                  <a:lnTo>
                    <a:pt x="97" y="45"/>
                  </a:lnTo>
                  <a:lnTo>
                    <a:pt x="103" y="57"/>
                  </a:lnTo>
                  <a:lnTo>
                    <a:pt x="110" y="67"/>
                  </a:lnTo>
                  <a:lnTo>
                    <a:pt x="119" y="81"/>
                  </a:lnTo>
                  <a:lnTo>
                    <a:pt x="122" y="93"/>
                  </a:lnTo>
                  <a:lnTo>
                    <a:pt x="127" y="106"/>
                  </a:lnTo>
                  <a:lnTo>
                    <a:pt x="131" y="122"/>
                  </a:lnTo>
                  <a:lnTo>
                    <a:pt x="136" y="135"/>
                  </a:lnTo>
                  <a:lnTo>
                    <a:pt x="136" y="149"/>
                  </a:lnTo>
                  <a:lnTo>
                    <a:pt x="137" y="162"/>
                  </a:lnTo>
                  <a:lnTo>
                    <a:pt x="137" y="172"/>
                  </a:lnTo>
                  <a:lnTo>
                    <a:pt x="139" y="184"/>
                  </a:lnTo>
                  <a:lnTo>
                    <a:pt x="139" y="194"/>
                  </a:lnTo>
                  <a:lnTo>
                    <a:pt x="139" y="203"/>
                  </a:lnTo>
                  <a:lnTo>
                    <a:pt x="139" y="211"/>
                  </a:lnTo>
                  <a:lnTo>
                    <a:pt x="141" y="220"/>
                  </a:lnTo>
                  <a:lnTo>
                    <a:pt x="141" y="232"/>
                  </a:lnTo>
                  <a:lnTo>
                    <a:pt x="141" y="240"/>
                  </a:lnTo>
                  <a:lnTo>
                    <a:pt x="141" y="244"/>
                  </a:lnTo>
                  <a:lnTo>
                    <a:pt x="141" y="247"/>
                  </a:lnTo>
                  <a:lnTo>
                    <a:pt x="12" y="261"/>
                  </a:lnTo>
                  <a:lnTo>
                    <a:pt x="10" y="255"/>
                  </a:lnTo>
                  <a:lnTo>
                    <a:pt x="9" y="247"/>
                  </a:lnTo>
                  <a:lnTo>
                    <a:pt x="7" y="239"/>
                  </a:lnTo>
                  <a:lnTo>
                    <a:pt x="5" y="233"/>
                  </a:lnTo>
                  <a:lnTo>
                    <a:pt x="3" y="225"/>
                  </a:lnTo>
                  <a:lnTo>
                    <a:pt x="3" y="217"/>
                  </a:lnTo>
                  <a:lnTo>
                    <a:pt x="2" y="205"/>
                  </a:lnTo>
                  <a:lnTo>
                    <a:pt x="0" y="194"/>
                  </a:lnTo>
                  <a:lnTo>
                    <a:pt x="0" y="183"/>
                  </a:lnTo>
                  <a:lnTo>
                    <a:pt x="0" y="171"/>
                  </a:lnTo>
                  <a:lnTo>
                    <a:pt x="0" y="159"/>
                  </a:lnTo>
                  <a:lnTo>
                    <a:pt x="0" y="145"/>
                  </a:lnTo>
                  <a:lnTo>
                    <a:pt x="2" y="133"/>
                  </a:lnTo>
                  <a:lnTo>
                    <a:pt x="5" y="120"/>
                  </a:lnTo>
                  <a:lnTo>
                    <a:pt x="5" y="105"/>
                  </a:lnTo>
                  <a:lnTo>
                    <a:pt x="9" y="93"/>
                  </a:lnTo>
                  <a:lnTo>
                    <a:pt x="12" y="79"/>
                  </a:lnTo>
                  <a:lnTo>
                    <a:pt x="17" y="69"/>
                  </a:lnTo>
                  <a:lnTo>
                    <a:pt x="20" y="57"/>
                  </a:lnTo>
                  <a:lnTo>
                    <a:pt x="24" y="47"/>
                  </a:lnTo>
                  <a:lnTo>
                    <a:pt x="27" y="39"/>
                  </a:lnTo>
                  <a:lnTo>
                    <a:pt x="32" y="32"/>
                  </a:lnTo>
                  <a:lnTo>
                    <a:pt x="39" y="17"/>
                  </a:lnTo>
                  <a:lnTo>
                    <a:pt x="46" y="6"/>
                  </a:lnTo>
                  <a:lnTo>
                    <a:pt x="49" y="1"/>
                  </a:lnTo>
                  <a:lnTo>
                    <a:pt x="53" y="0"/>
                  </a:lnTo>
                  <a:lnTo>
                    <a:pt x="53" y="0"/>
                  </a:lnTo>
                  <a:close/>
                </a:path>
              </a:pathLst>
            </a:custGeom>
            <a:solidFill>
              <a:srgbClr val="FFFF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2" name="Freeform 28"/>
            <p:cNvSpPr>
              <a:spLocks/>
            </p:cNvSpPr>
            <p:nvPr/>
          </p:nvSpPr>
          <p:spPr bwMode="auto">
            <a:xfrm>
              <a:off x="5405438" y="2300288"/>
              <a:ext cx="290513" cy="738187"/>
            </a:xfrm>
            <a:custGeom>
              <a:avLst/>
              <a:gdLst/>
              <a:ahLst/>
              <a:cxnLst>
                <a:cxn ang="0">
                  <a:pos x="215" y="144"/>
                </a:cxn>
                <a:cxn ang="0">
                  <a:pos x="191" y="101"/>
                </a:cxn>
                <a:cxn ang="0">
                  <a:pos x="166" y="59"/>
                </a:cxn>
                <a:cxn ang="0">
                  <a:pos x="137" y="23"/>
                </a:cxn>
                <a:cxn ang="0">
                  <a:pos x="118" y="0"/>
                </a:cxn>
                <a:cxn ang="0">
                  <a:pos x="103" y="13"/>
                </a:cxn>
                <a:cxn ang="0">
                  <a:pos x="88" y="37"/>
                </a:cxn>
                <a:cxn ang="0">
                  <a:pos x="68" y="57"/>
                </a:cxn>
                <a:cxn ang="0">
                  <a:pos x="44" y="93"/>
                </a:cxn>
                <a:cxn ang="0">
                  <a:pos x="25" y="130"/>
                </a:cxn>
                <a:cxn ang="0">
                  <a:pos x="15" y="162"/>
                </a:cxn>
                <a:cxn ang="0">
                  <a:pos x="5" y="191"/>
                </a:cxn>
                <a:cxn ang="0">
                  <a:pos x="0" y="217"/>
                </a:cxn>
                <a:cxn ang="0">
                  <a:pos x="1" y="235"/>
                </a:cxn>
                <a:cxn ang="0">
                  <a:pos x="8" y="274"/>
                </a:cxn>
                <a:cxn ang="0">
                  <a:pos x="10" y="300"/>
                </a:cxn>
                <a:cxn ang="0">
                  <a:pos x="17" y="328"/>
                </a:cxn>
                <a:cxn ang="0">
                  <a:pos x="22" y="355"/>
                </a:cxn>
                <a:cxn ang="0">
                  <a:pos x="29" y="383"/>
                </a:cxn>
                <a:cxn ang="0">
                  <a:pos x="37" y="427"/>
                </a:cxn>
                <a:cxn ang="0">
                  <a:pos x="40" y="445"/>
                </a:cxn>
                <a:cxn ang="0">
                  <a:pos x="34" y="457"/>
                </a:cxn>
                <a:cxn ang="0">
                  <a:pos x="23" y="496"/>
                </a:cxn>
                <a:cxn ang="0">
                  <a:pos x="20" y="525"/>
                </a:cxn>
                <a:cxn ang="0">
                  <a:pos x="25" y="560"/>
                </a:cxn>
                <a:cxn ang="0">
                  <a:pos x="34" y="589"/>
                </a:cxn>
                <a:cxn ang="0">
                  <a:pos x="44" y="621"/>
                </a:cxn>
                <a:cxn ang="0">
                  <a:pos x="59" y="657"/>
                </a:cxn>
                <a:cxn ang="0">
                  <a:pos x="76" y="694"/>
                </a:cxn>
                <a:cxn ang="0">
                  <a:pos x="95" y="728"/>
                </a:cxn>
                <a:cxn ang="0">
                  <a:pos x="113" y="764"/>
                </a:cxn>
                <a:cxn ang="0">
                  <a:pos x="134" y="794"/>
                </a:cxn>
                <a:cxn ang="0">
                  <a:pos x="154" y="821"/>
                </a:cxn>
                <a:cxn ang="0">
                  <a:pos x="171" y="840"/>
                </a:cxn>
                <a:cxn ang="0">
                  <a:pos x="203" y="860"/>
                </a:cxn>
                <a:cxn ang="0">
                  <a:pos x="249" y="884"/>
                </a:cxn>
                <a:cxn ang="0">
                  <a:pos x="295" y="904"/>
                </a:cxn>
                <a:cxn ang="0">
                  <a:pos x="334" y="918"/>
                </a:cxn>
                <a:cxn ang="0">
                  <a:pos x="359" y="926"/>
                </a:cxn>
                <a:cxn ang="0">
                  <a:pos x="362" y="926"/>
                </a:cxn>
                <a:cxn ang="0">
                  <a:pos x="349" y="908"/>
                </a:cxn>
                <a:cxn ang="0">
                  <a:pos x="329" y="884"/>
                </a:cxn>
                <a:cxn ang="0">
                  <a:pos x="308" y="854"/>
                </a:cxn>
                <a:cxn ang="0">
                  <a:pos x="284" y="816"/>
                </a:cxn>
                <a:cxn ang="0">
                  <a:pos x="266" y="787"/>
                </a:cxn>
                <a:cxn ang="0">
                  <a:pos x="251" y="757"/>
                </a:cxn>
                <a:cxn ang="0">
                  <a:pos x="229" y="711"/>
                </a:cxn>
                <a:cxn ang="0">
                  <a:pos x="206" y="662"/>
                </a:cxn>
                <a:cxn ang="0">
                  <a:pos x="193" y="615"/>
                </a:cxn>
                <a:cxn ang="0">
                  <a:pos x="186" y="566"/>
                </a:cxn>
                <a:cxn ang="0">
                  <a:pos x="184" y="518"/>
                </a:cxn>
                <a:cxn ang="0">
                  <a:pos x="184" y="467"/>
                </a:cxn>
                <a:cxn ang="0">
                  <a:pos x="190" y="422"/>
                </a:cxn>
                <a:cxn ang="0">
                  <a:pos x="193" y="372"/>
                </a:cxn>
                <a:cxn ang="0">
                  <a:pos x="198" y="328"/>
                </a:cxn>
                <a:cxn ang="0">
                  <a:pos x="203" y="286"/>
                </a:cxn>
                <a:cxn ang="0">
                  <a:pos x="210" y="249"/>
                </a:cxn>
                <a:cxn ang="0">
                  <a:pos x="215" y="218"/>
                </a:cxn>
                <a:cxn ang="0">
                  <a:pos x="223" y="183"/>
                </a:cxn>
                <a:cxn ang="0">
                  <a:pos x="227" y="172"/>
                </a:cxn>
              </a:cxnLst>
              <a:rect l="0" t="0" r="r" b="b"/>
              <a:pathLst>
                <a:path w="366" h="930">
                  <a:moveTo>
                    <a:pt x="227" y="172"/>
                  </a:moveTo>
                  <a:lnTo>
                    <a:pt x="220" y="159"/>
                  </a:lnTo>
                  <a:lnTo>
                    <a:pt x="215" y="144"/>
                  </a:lnTo>
                  <a:lnTo>
                    <a:pt x="206" y="130"/>
                  </a:lnTo>
                  <a:lnTo>
                    <a:pt x="201" y="115"/>
                  </a:lnTo>
                  <a:lnTo>
                    <a:pt x="191" y="101"/>
                  </a:lnTo>
                  <a:lnTo>
                    <a:pt x="183" y="86"/>
                  </a:lnTo>
                  <a:lnTo>
                    <a:pt x="173" y="71"/>
                  </a:lnTo>
                  <a:lnTo>
                    <a:pt x="166" y="59"/>
                  </a:lnTo>
                  <a:lnTo>
                    <a:pt x="156" y="44"/>
                  </a:lnTo>
                  <a:lnTo>
                    <a:pt x="145" y="35"/>
                  </a:lnTo>
                  <a:lnTo>
                    <a:pt x="137" y="23"/>
                  </a:lnTo>
                  <a:lnTo>
                    <a:pt x="132" y="15"/>
                  </a:lnTo>
                  <a:lnTo>
                    <a:pt x="122" y="3"/>
                  </a:lnTo>
                  <a:lnTo>
                    <a:pt x="118" y="0"/>
                  </a:lnTo>
                  <a:lnTo>
                    <a:pt x="115" y="1"/>
                  </a:lnTo>
                  <a:lnTo>
                    <a:pt x="108" y="8"/>
                  </a:lnTo>
                  <a:lnTo>
                    <a:pt x="103" y="13"/>
                  </a:lnTo>
                  <a:lnTo>
                    <a:pt x="98" y="20"/>
                  </a:lnTo>
                  <a:lnTo>
                    <a:pt x="93" y="27"/>
                  </a:lnTo>
                  <a:lnTo>
                    <a:pt x="88" y="37"/>
                  </a:lnTo>
                  <a:lnTo>
                    <a:pt x="79" y="42"/>
                  </a:lnTo>
                  <a:lnTo>
                    <a:pt x="74" y="51"/>
                  </a:lnTo>
                  <a:lnTo>
                    <a:pt x="68" y="57"/>
                  </a:lnTo>
                  <a:lnTo>
                    <a:pt x="62" y="67"/>
                  </a:lnTo>
                  <a:lnTo>
                    <a:pt x="51" y="79"/>
                  </a:lnTo>
                  <a:lnTo>
                    <a:pt x="44" y="93"/>
                  </a:lnTo>
                  <a:lnTo>
                    <a:pt x="37" y="103"/>
                  </a:lnTo>
                  <a:lnTo>
                    <a:pt x="30" y="120"/>
                  </a:lnTo>
                  <a:lnTo>
                    <a:pt x="25" y="130"/>
                  </a:lnTo>
                  <a:lnTo>
                    <a:pt x="20" y="139"/>
                  </a:lnTo>
                  <a:lnTo>
                    <a:pt x="17" y="150"/>
                  </a:lnTo>
                  <a:lnTo>
                    <a:pt x="15" y="162"/>
                  </a:lnTo>
                  <a:lnTo>
                    <a:pt x="10" y="171"/>
                  </a:lnTo>
                  <a:lnTo>
                    <a:pt x="8" y="181"/>
                  </a:lnTo>
                  <a:lnTo>
                    <a:pt x="5" y="191"/>
                  </a:lnTo>
                  <a:lnTo>
                    <a:pt x="3" y="201"/>
                  </a:lnTo>
                  <a:lnTo>
                    <a:pt x="1" y="208"/>
                  </a:lnTo>
                  <a:lnTo>
                    <a:pt x="0" y="217"/>
                  </a:lnTo>
                  <a:lnTo>
                    <a:pt x="0" y="223"/>
                  </a:lnTo>
                  <a:lnTo>
                    <a:pt x="1" y="232"/>
                  </a:lnTo>
                  <a:lnTo>
                    <a:pt x="1" y="235"/>
                  </a:lnTo>
                  <a:lnTo>
                    <a:pt x="3" y="247"/>
                  </a:lnTo>
                  <a:lnTo>
                    <a:pt x="5" y="259"/>
                  </a:lnTo>
                  <a:lnTo>
                    <a:pt x="8" y="274"/>
                  </a:lnTo>
                  <a:lnTo>
                    <a:pt x="8" y="281"/>
                  </a:lnTo>
                  <a:lnTo>
                    <a:pt x="10" y="289"/>
                  </a:lnTo>
                  <a:lnTo>
                    <a:pt x="10" y="300"/>
                  </a:lnTo>
                  <a:lnTo>
                    <a:pt x="13" y="308"/>
                  </a:lnTo>
                  <a:lnTo>
                    <a:pt x="15" y="318"/>
                  </a:lnTo>
                  <a:lnTo>
                    <a:pt x="17" y="328"/>
                  </a:lnTo>
                  <a:lnTo>
                    <a:pt x="18" y="337"/>
                  </a:lnTo>
                  <a:lnTo>
                    <a:pt x="22" y="347"/>
                  </a:lnTo>
                  <a:lnTo>
                    <a:pt x="22" y="355"/>
                  </a:lnTo>
                  <a:lnTo>
                    <a:pt x="25" y="366"/>
                  </a:lnTo>
                  <a:lnTo>
                    <a:pt x="25" y="372"/>
                  </a:lnTo>
                  <a:lnTo>
                    <a:pt x="29" y="383"/>
                  </a:lnTo>
                  <a:lnTo>
                    <a:pt x="32" y="398"/>
                  </a:lnTo>
                  <a:lnTo>
                    <a:pt x="35" y="415"/>
                  </a:lnTo>
                  <a:lnTo>
                    <a:pt x="37" y="427"/>
                  </a:lnTo>
                  <a:lnTo>
                    <a:pt x="39" y="435"/>
                  </a:lnTo>
                  <a:lnTo>
                    <a:pt x="40" y="442"/>
                  </a:lnTo>
                  <a:lnTo>
                    <a:pt x="40" y="445"/>
                  </a:lnTo>
                  <a:lnTo>
                    <a:pt x="40" y="445"/>
                  </a:lnTo>
                  <a:lnTo>
                    <a:pt x="37" y="450"/>
                  </a:lnTo>
                  <a:lnTo>
                    <a:pt x="34" y="457"/>
                  </a:lnTo>
                  <a:lnTo>
                    <a:pt x="30" y="467"/>
                  </a:lnTo>
                  <a:lnTo>
                    <a:pt x="25" y="481"/>
                  </a:lnTo>
                  <a:lnTo>
                    <a:pt x="23" y="496"/>
                  </a:lnTo>
                  <a:lnTo>
                    <a:pt x="22" y="505"/>
                  </a:lnTo>
                  <a:lnTo>
                    <a:pt x="20" y="515"/>
                  </a:lnTo>
                  <a:lnTo>
                    <a:pt x="20" y="525"/>
                  </a:lnTo>
                  <a:lnTo>
                    <a:pt x="22" y="535"/>
                  </a:lnTo>
                  <a:lnTo>
                    <a:pt x="22" y="545"/>
                  </a:lnTo>
                  <a:lnTo>
                    <a:pt x="25" y="560"/>
                  </a:lnTo>
                  <a:lnTo>
                    <a:pt x="27" y="569"/>
                  </a:lnTo>
                  <a:lnTo>
                    <a:pt x="30" y="579"/>
                  </a:lnTo>
                  <a:lnTo>
                    <a:pt x="34" y="589"/>
                  </a:lnTo>
                  <a:lnTo>
                    <a:pt x="39" y="599"/>
                  </a:lnTo>
                  <a:lnTo>
                    <a:pt x="40" y="610"/>
                  </a:lnTo>
                  <a:lnTo>
                    <a:pt x="44" y="621"/>
                  </a:lnTo>
                  <a:lnTo>
                    <a:pt x="49" y="632"/>
                  </a:lnTo>
                  <a:lnTo>
                    <a:pt x="54" y="645"/>
                  </a:lnTo>
                  <a:lnTo>
                    <a:pt x="59" y="657"/>
                  </a:lnTo>
                  <a:lnTo>
                    <a:pt x="64" y="669"/>
                  </a:lnTo>
                  <a:lnTo>
                    <a:pt x="71" y="682"/>
                  </a:lnTo>
                  <a:lnTo>
                    <a:pt x="76" y="694"/>
                  </a:lnTo>
                  <a:lnTo>
                    <a:pt x="81" y="706"/>
                  </a:lnTo>
                  <a:lnTo>
                    <a:pt x="88" y="718"/>
                  </a:lnTo>
                  <a:lnTo>
                    <a:pt x="95" y="728"/>
                  </a:lnTo>
                  <a:lnTo>
                    <a:pt x="101" y="742"/>
                  </a:lnTo>
                  <a:lnTo>
                    <a:pt x="107" y="754"/>
                  </a:lnTo>
                  <a:lnTo>
                    <a:pt x="113" y="764"/>
                  </a:lnTo>
                  <a:lnTo>
                    <a:pt x="120" y="776"/>
                  </a:lnTo>
                  <a:lnTo>
                    <a:pt x="129" y="787"/>
                  </a:lnTo>
                  <a:lnTo>
                    <a:pt x="134" y="794"/>
                  </a:lnTo>
                  <a:lnTo>
                    <a:pt x="140" y="804"/>
                  </a:lnTo>
                  <a:lnTo>
                    <a:pt x="145" y="813"/>
                  </a:lnTo>
                  <a:lnTo>
                    <a:pt x="154" y="821"/>
                  </a:lnTo>
                  <a:lnTo>
                    <a:pt x="159" y="826"/>
                  </a:lnTo>
                  <a:lnTo>
                    <a:pt x="168" y="835"/>
                  </a:lnTo>
                  <a:lnTo>
                    <a:pt x="171" y="840"/>
                  </a:lnTo>
                  <a:lnTo>
                    <a:pt x="179" y="847"/>
                  </a:lnTo>
                  <a:lnTo>
                    <a:pt x="190" y="854"/>
                  </a:lnTo>
                  <a:lnTo>
                    <a:pt x="203" y="860"/>
                  </a:lnTo>
                  <a:lnTo>
                    <a:pt x="218" y="869"/>
                  </a:lnTo>
                  <a:lnTo>
                    <a:pt x="234" y="877"/>
                  </a:lnTo>
                  <a:lnTo>
                    <a:pt x="249" y="884"/>
                  </a:lnTo>
                  <a:lnTo>
                    <a:pt x="264" y="889"/>
                  </a:lnTo>
                  <a:lnTo>
                    <a:pt x="279" y="896"/>
                  </a:lnTo>
                  <a:lnTo>
                    <a:pt x="295" y="904"/>
                  </a:lnTo>
                  <a:lnTo>
                    <a:pt x="308" y="908"/>
                  </a:lnTo>
                  <a:lnTo>
                    <a:pt x="323" y="913"/>
                  </a:lnTo>
                  <a:lnTo>
                    <a:pt x="334" y="918"/>
                  </a:lnTo>
                  <a:lnTo>
                    <a:pt x="345" y="921"/>
                  </a:lnTo>
                  <a:lnTo>
                    <a:pt x="354" y="923"/>
                  </a:lnTo>
                  <a:lnTo>
                    <a:pt x="359" y="926"/>
                  </a:lnTo>
                  <a:lnTo>
                    <a:pt x="362" y="928"/>
                  </a:lnTo>
                  <a:lnTo>
                    <a:pt x="366" y="930"/>
                  </a:lnTo>
                  <a:lnTo>
                    <a:pt x="362" y="926"/>
                  </a:lnTo>
                  <a:lnTo>
                    <a:pt x="359" y="920"/>
                  </a:lnTo>
                  <a:lnTo>
                    <a:pt x="354" y="913"/>
                  </a:lnTo>
                  <a:lnTo>
                    <a:pt x="349" y="908"/>
                  </a:lnTo>
                  <a:lnTo>
                    <a:pt x="342" y="899"/>
                  </a:lnTo>
                  <a:lnTo>
                    <a:pt x="337" y="892"/>
                  </a:lnTo>
                  <a:lnTo>
                    <a:pt x="329" y="884"/>
                  </a:lnTo>
                  <a:lnTo>
                    <a:pt x="323" y="874"/>
                  </a:lnTo>
                  <a:lnTo>
                    <a:pt x="315" y="862"/>
                  </a:lnTo>
                  <a:lnTo>
                    <a:pt x="308" y="854"/>
                  </a:lnTo>
                  <a:lnTo>
                    <a:pt x="300" y="840"/>
                  </a:lnTo>
                  <a:lnTo>
                    <a:pt x="293" y="828"/>
                  </a:lnTo>
                  <a:lnTo>
                    <a:pt x="284" y="816"/>
                  </a:lnTo>
                  <a:lnTo>
                    <a:pt x="276" y="803"/>
                  </a:lnTo>
                  <a:lnTo>
                    <a:pt x="271" y="794"/>
                  </a:lnTo>
                  <a:lnTo>
                    <a:pt x="266" y="787"/>
                  </a:lnTo>
                  <a:lnTo>
                    <a:pt x="262" y="779"/>
                  </a:lnTo>
                  <a:lnTo>
                    <a:pt x="259" y="772"/>
                  </a:lnTo>
                  <a:lnTo>
                    <a:pt x="251" y="757"/>
                  </a:lnTo>
                  <a:lnTo>
                    <a:pt x="242" y="743"/>
                  </a:lnTo>
                  <a:lnTo>
                    <a:pt x="234" y="726"/>
                  </a:lnTo>
                  <a:lnTo>
                    <a:pt x="229" y="711"/>
                  </a:lnTo>
                  <a:lnTo>
                    <a:pt x="220" y="694"/>
                  </a:lnTo>
                  <a:lnTo>
                    <a:pt x="215" y="681"/>
                  </a:lnTo>
                  <a:lnTo>
                    <a:pt x="206" y="662"/>
                  </a:lnTo>
                  <a:lnTo>
                    <a:pt x="201" y="647"/>
                  </a:lnTo>
                  <a:lnTo>
                    <a:pt x="198" y="630"/>
                  </a:lnTo>
                  <a:lnTo>
                    <a:pt x="193" y="615"/>
                  </a:lnTo>
                  <a:lnTo>
                    <a:pt x="188" y="598"/>
                  </a:lnTo>
                  <a:lnTo>
                    <a:pt x="186" y="582"/>
                  </a:lnTo>
                  <a:lnTo>
                    <a:pt x="186" y="566"/>
                  </a:lnTo>
                  <a:lnTo>
                    <a:pt x="186" y="552"/>
                  </a:lnTo>
                  <a:lnTo>
                    <a:pt x="184" y="533"/>
                  </a:lnTo>
                  <a:lnTo>
                    <a:pt x="184" y="518"/>
                  </a:lnTo>
                  <a:lnTo>
                    <a:pt x="184" y="501"/>
                  </a:lnTo>
                  <a:lnTo>
                    <a:pt x="184" y="486"/>
                  </a:lnTo>
                  <a:lnTo>
                    <a:pt x="184" y="467"/>
                  </a:lnTo>
                  <a:lnTo>
                    <a:pt x="186" y="454"/>
                  </a:lnTo>
                  <a:lnTo>
                    <a:pt x="188" y="435"/>
                  </a:lnTo>
                  <a:lnTo>
                    <a:pt x="190" y="422"/>
                  </a:lnTo>
                  <a:lnTo>
                    <a:pt x="190" y="405"/>
                  </a:lnTo>
                  <a:lnTo>
                    <a:pt x="193" y="389"/>
                  </a:lnTo>
                  <a:lnTo>
                    <a:pt x="193" y="372"/>
                  </a:lnTo>
                  <a:lnTo>
                    <a:pt x="196" y="359"/>
                  </a:lnTo>
                  <a:lnTo>
                    <a:pt x="198" y="342"/>
                  </a:lnTo>
                  <a:lnTo>
                    <a:pt x="198" y="328"/>
                  </a:lnTo>
                  <a:lnTo>
                    <a:pt x="201" y="313"/>
                  </a:lnTo>
                  <a:lnTo>
                    <a:pt x="203" y="301"/>
                  </a:lnTo>
                  <a:lnTo>
                    <a:pt x="203" y="286"/>
                  </a:lnTo>
                  <a:lnTo>
                    <a:pt x="206" y="272"/>
                  </a:lnTo>
                  <a:lnTo>
                    <a:pt x="206" y="261"/>
                  </a:lnTo>
                  <a:lnTo>
                    <a:pt x="210" y="249"/>
                  </a:lnTo>
                  <a:lnTo>
                    <a:pt x="212" y="237"/>
                  </a:lnTo>
                  <a:lnTo>
                    <a:pt x="213" y="228"/>
                  </a:lnTo>
                  <a:lnTo>
                    <a:pt x="215" y="218"/>
                  </a:lnTo>
                  <a:lnTo>
                    <a:pt x="218" y="210"/>
                  </a:lnTo>
                  <a:lnTo>
                    <a:pt x="220" y="195"/>
                  </a:lnTo>
                  <a:lnTo>
                    <a:pt x="223" y="183"/>
                  </a:lnTo>
                  <a:lnTo>
                    <a:pt x="225" y="174"/>
                  </a:lnTo>
                  <a:lnTo>
                    <a:pt x="227" y="172"/>
                  </a:lnTo>
                  <a:lnTo>
                    <a:pt x="227" y="172"/>
                  </a:lnTo>
                  <a:close/>
                </a:path>
              </a:pathLst>
            </a:custGeom>
            <a:solidFill>
              <a:srgbClr val="E6803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3" name="Freeform 29"/>
            <p:cNvSpPr>
              <a:spLocks/>
            </p:cNvSpPr>
            <p:nvPr/>
          </p:nvSpPr>
          <p:spPr bwMode="auto">
            <a:xfrm>
              <a:off x="5829300" y="2163763"/>
              <a:ext cx="406400" cy="180975"/>
            </a:xfrm>
            <a:custGeom>
              <a:avLst/>
              <a:gdLst/>
              <a:ahLst/>
              <a:cxnLst>
                <a:cxn ang="0">
                  <a:pos x="0" y="49"/>
                </a:cxn>
                <a:cxn ang="0">
                  <a:pos x="71" y="0"/>
                </a:cxn>
                <a:cxn ang="0">
                  <a:pos x="74" y="0"/>
                </a:cxn>
                <a:cxn ang="0">
                  <a:pos x="84" y="5"/>
                </a:cxn>
                <a:cxn ang="0">
                  <a:pos x="91" y="6"/>
                </a:cxn>
                <a:cxn ang="0">
                  <a:pos x="101" y="10"/>
                </a:cxn>
                <a:cxn ang="0">
                  <a:pos x="111" y="13"/>
                </a:cxn>
                <a:cxn ang="0">
                  <a:pos x="122" y="17"/>
                </a:cxn>
                <a:cxn ang="0">
                  <a:pos x="130" y="20"/>
                </a:cxn>
                <a:cxn ang="0">
                  <a:pos x="140" y="23"/>
                </a:cxn>
                <a:cxn ang="0">
                  <a:pos x="149" y="27"/>
                </a:cxn>
                <a:cxn ang="0">
                  <a:pos x="159" y="30"/>
                </a:cxn>
                <a:cxn ang="0">
                  <a:pos x="172" y="35"/>
                </a:cxn>
                <a:cxn ang="0">
                  <a:pos x="183" y="40"/>
                </a:cxn>
                <a:cxn ang="0">
                  <a:pos x="186" y="40"/>
                </a:cxn>
                <a:cxn ang="0">
                  <a:pos x="194" y="40"/>
                </a:cxn>
                <a:cxn ang="0">
                  <a:pos x="205" y="40"/>
                </a:cxn>
                <a:cxn ang="0">
                  <a:pos x="218" y="40"/>
                </a:cxn>
                <a:cxn ang="0">
                  <a:pos x="232" y="40"/>
                </a:cxn>
                <a:cxn ang="0">
                  <a:pos x="247" y="40"/>
                </a:cxn>
                <a:cxn ang="0">
                  <a:pos x="255" y="40"/>
                </a:cxn>
                <a:cxn ang="0">
                  <a:pos x="266" y="40"/>
                </a:cxn>
                <a:cxn ang="0">
                  <a:pos x="272" y="40"/>
                </a:cxn>
                <a:cxn ang="0">
                  <a:pos x="283" y="42"/>
                </a:cxn>
                <a:cxn ang="0">
                  <a:pos x="300" y="42"/>
                </a:cxn>
                <a:cxn ang="0">
                  <a:pos x="315" y="42"/>
                </a:cxn>
                <a:cxn ang="0">
                  <a:pos x="330" y="42"/>
                </a:cxn>
                <a:cxn ang="0">
                  <a:pos x="345" y="42"/>
                </a:cxn>
                <a:cxn ang="0">
                  <a:pos x="357" y="42"/>
                </a:cxn>
                <a:cxn ang="0">
                  <a:pos x="366" y="42"/>
                </a:cxn>
                <a:cxn ang="0">
                  <a:pos x="371" y="42"/>
                </a:cxn>
                <a:cxn ang="0">
                  <a:pos x="374" y="44"/>
                </a:cxn>
                <a:cxn ang="0">
                  <a:pos x="511" y="164"/>
                </a:cxn>
                <a:cxn ang="0">
                  <a:pos x="415" y="227"/>
                </a:cxn>
                <a:cxn ang="0">
                  <a:pos x="78" y="83"/>
                </a:cxn>
                <a:cxn ang="0">
                  <a:pos x="0" y="49"/>
                </a:cxn>
                <a:cxn ang="0">
                  <a:pos x="0" y="49"/>
                </a:cxn>
              </a:cxnLst>
              <a:rect l="0" t="0" r="r" b="b"/>
              <a:pathLst>
                <a:path w="511" h="227">
                  <a:moveTo>
                    <a:pt x="0" y="49"/>
                  </a:moveTo>
                  <a:lnTo>
                    <a:pt x="71" y="0"/>
                  </a:lnTo>
                  <a:lnTo>
                    <a:pt x="74" y="0"/>
                  </a:lnTo>
                  <a:lnTo>
                    <a:pt x="84" y="5"/>
                  </a:lnTo>
                  <a:lnTo>
                    <a:pt x="91" y="6"/>
                  </a:lnTo>
                  <a:lnTo>
                    <a:pt x="101" y="10"/>
                  </a:lnTo>
                  <a:lnTo>
                    <a:pt x="111" y="13"/>
                  </a:lnTo>
                  <a:lnTo>
                    <a:pt x="122" y="17"/>
                  </a:lnTo>
                  <a:lnTo>
                    <a:pt x="130" y="20"/>
                  </a:lnTo>
                  <a:lnTo>
                    <a:pt x="140" y="23"/>
                  </a:lnTo>
                  <a:lnTo>
                    <a:pt x="149" y="27"/>
                  </a:lnTo>
                  <a:lnTo>
                    <a:pt x="159" y="30"/>
                  </a:lnTo>
                  <a:lnTo>
                    <a:pt x="172" y="35"/>
                  </a:lnTo>
                  <a:lnTo>
                    <a:pt x="183" y="40"/>
                  </a:lnTo>
                  <a:lnTo>
                    <a:pt x="186" y="40"/>
                  </a:lnTo>
                  <a:lnTo>
                    <a:pt x="194" y="40"/>
                  </a:lnTo>
                  <a:lnTo>
                    <a:pt x="205" y="40"/>
                  </a:lnTo>
                  <a:lnTo>
                    <a:pt x="218" y="40"/>
                  </a:lnTo>
                  <a:lnTo>
                    <a:pt x="232" y="40"/>
                  </a:lnTo>
                  <a:lnTo>
                    <a:pt x="247" y="40"/>
                  </a:lnTo>
                  <a:lnTo>
                    <a:pt x="255" y="40"/>
                  </a:lnTo>
                  <a:lnTo>
                    <a:pt x="266" y="40"/>
                  </a:lnTo>
                  <a:lnTo>
                    <a:pt x="272" y="40"/>
                  </a:lnTo>
                  <a:lnTo>
                    <a:pt x="283" y="42"/>
                  </a:lnTo>
                  <a:lnTo>
                    <a:pt x="300" y="42"/>
                  </a:lnTo>
                  <a:lnTo>
                    <a:pt x="315" y="42"/>
                  </a:lnTo>
                  <a:lnTo>
                    <a:pt x="330" y="42"/>
                  </a:lnTo>
                  <a:lnTo>
                    <a:pt x="345" y="42"/>
                  </a:lnTo>
                  <a:lnTo>
                    <a:pt x="357" y="42"/>
                  </a:lnTo>
                  <a:lnTo>
                    <a:pt x="366" y="42"/>
                  </a:lnTo>
                  <a:lnTo>
                    <a:pt x="371" y="42"/>
                  </a:lnTo>
                  <a:lnTo>
                    <a:pt x="374" y="44"/>
                  </a:lnTo>
                  <a:lnTo>
                    <a:pt x="511" y="164"/>
                  </a:lnTo>
                  <a:lnTo>
                    <a:pt x="415" y="227"/>
                  </a:lnTo>
                  <a:lnTo>
                    <a:pt x="78" y="83"/>
                  </a:lnTo>
                  <a:lnTo>
                    <a:pt x="0" y="49"/>
                  </a:lnTo>
                  <a:lnTo>
                    <a:pt x="0" y="49"/>
                  </a:lnTo>
                  <a:close/>
                </a:path>
              </a:pathLst>
            </a:custGeom>
            <a:solidFill>
              <a:srgbClr val="E6803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4" name="Freeform 30"/>
            <p:cNvSpPr>
              <a:spLocks/>
            </p:cNvSpPr>
            <p:nvPr/>
          </p:nvSpPr>
          <p:spPr bwMode="auto">
            <a:xfrm>
              <a:off x="5508625" y="1897063"/>
              <a:ext cx="330200" cy="285750"/>
            </a:xfrm>
            <a:custGeom>
              <a:avLst/>
              <a:gdLst/>
              <a:ahLst/>
              <a:cxnLst>
                <a:cxn ang="0">
                  <a:pos x="123" y="353"/>
                </a:cxn>
                <a:cxn ang="0">
                  <a:pos x="133" y="329"/>
                </a:cxn>
                <a:cxn ang="0">
                  <a:pos x="139" y="309"/>
                </a:cxn>
                <a:cxn ang="0">
                  <a:pos x="142" y="283"/>
                </a:cxn>
                <a:cxn ang="0">
                  <a:pos x="142" y="255"/>
                </a:cxn>
                <a:cxn ang="0">
                  <a:pos x="133" y="224"/>
                </a:cxn>
                <a:cxn ang="0">
                  <a:pos x="116" y="195"/>
                </a:cxn>
                <a:cxn ang="0">
                  <a:pos x="96" y="175"/>
                </a:cxn>
                <a:cxn ang="0">
                  <a:pos x="81" y="160"/>
                </a:cxn>
                <a:cxn ang="0">
                  <a:pos x="67" y="146"/>
                </a:cxn>
                <a:cxn ang="0">
                  <a:pos x="52" y="131"/>
                </a:cxn>
                <a:cxn ang="0">
                  <a:pos x="35" y="111"/>
                </a:cxn>
                <a:cxn ang="0">
                  <a:pos x="15" y="85"/>
                </a:cxn>
                <a:cxn ang="0">
                  <a:pos x="3" y="61"/>
                </a:cxn>
                <a:cxn ang="0">
                  <a:pos x="0" y="39"/>
                </a:cxn>
                <a:cxn ang="0">
                  <a:pos x="8" y="21"/>
                </a:cxn>
                <a:cxn ang="0">
                  <a:pos x="23" y="11"/>
                </a:cxn>
                <a:cxn ang="0">
                  <a:pos x="39" y="6"/>
                </a:cxn>
                <a:cxn ang="0">
                  <a:pos x="55" y="2"/>
                </a:cxn>
                <a:cxn ang="0">
                  <a:pos x="74" y="0"/>
                </a:cxn>
                <a:cxn ang="0">
                  <a:pos x="94" y="0"/>
                </a:cxn>
                <a:cxn ang="0">
                  <a:pos x="116" y="2"/>
                </a:cxn>
                <a:cxn ang="0">
                  <a:pos x="137" y="7"/>
                </a:cxn>
                <a:cxn ang="0">
                  <a:pos x="161" y="12"/>
                </a:cxn>
                <a:cxn ang="0">
                  <a:pos x="184" y="21"/>
                </a:cxn>
                <a:cxn ang="0">
                  <a:pos x="206" y="29"/>
                </a:cxn>
                <a:cxn ang="0">
                  <a:pos x="230" y="39"/>
                </a:cxn>
                <a:cxn ang="0">
                  <a:pos x="250" y="50"/>
                </a:cxn>
                <a:cxn ang="0">
                  <a:pos x="271" y="61"/>
                </a:cxn>
                <a:cxn ang="0">
                  <a:pos x="291" y="73"/>
                </a:cxn>
                <a:cxn ang="0">
                  <a:pos x="310" y="85"/>
                </a:cxn>
                <a:cxn ang="0">
                  <a:pos x="325" y="99"/>
                </a:cxn>
                <a:cxn ang="0">
                  <a:pos x="340" y="114"/>
                </a:cxn>
                <a:cxn ang="0">
                  <a:pos x="354" y="128"/>
                </a:cxn>
                <a:cxn ang="0">
                  <a:pos x="367" y="148"/>
                </a:cxn>
                <a:cxn ang="0">
                  <a:pos x="381" y="172"/>
                </a:cxn>
                <a:cxn ang="0">
                  <a:pos x="389" y="192"/>
                </a:cxn>
                <a:cxn ang="0">
                  <a:pos x="398" y="211"/>
                </a:cxn>
                <a:cxn ang="0">
                  <a:pos x="403" y="229"/>
                </a:cxn>
                <a:cxn ang="0">
                  <a:pos x="406" y="244"/>
                </a:cxn>
                <a:cxn ang="0">
                  <a:pos x="408" y="251"/>
                </a:cxn>
                <a:cxn ang="0">
                  <a:pos x="413" y="268"/>
                </a:cxn>
                <a:cxn ang="0">
                  <a:pos x="415" y="288"/>
                </a:cxn>
                <a:cxn ang="0">
                  <a:pos x="413" y="305"/>
                </a:cxn>
                <a:cxn ang="0">
                  <a:pos x="403" y="324"/>
                </a:cxn>
                <a:cxn ang="0">
                  <a:pos x="386" y="341"/>
                </a:cxn>
                <a:cxn ang="0">
                  <a:pos x="362" y="349"/>
                </a:cxn>
                <a:cxn ang="0">
                  <a:pos x="345" y="353"/>
                </a:cxn>
                <a:cxn ang="0">
                  <a:pos x="323" y="356"/>
                </a:cxn>
                <a:cxn ang="0">
                  <a:pos x="298" y="358"/>
                </a:cxn>
                <a:cxn ang="0">
                  <a:pos x="277" y="360"/>
                </a:cxn>
                <a:cxn ang="0">
                  <a:pos x="259" y="360"/>
                </a:cxn>
                <a:cxn ang="0">
                  <a:pos x="238" y="361"/>
                </a:cxn>
                <a:cxn ang="0">
                  <a:pos x="220" y="361"/>
                </a:cxn>
                <a:cxn ang="0">
                  <a:pos x="196" y="361"/>
                </a:cxn>
                <a:cxn ang="0">
                  <a:pos x="166" y="360"/>
                </a:cxn>
                <a:cxn ang="0">
                  <a:pos x="144" y="358"/>
                </a:cxn>
                <a:cxn ang="0">
                  <a:pos x="125" y="356"/>
                </a:cxn>
                <a:cxn ang="0">
                  <a:pos x="122" y="356"/>
                </a:cxn>
              </a:cxnLst>
              <a:rect l="0" t="0" r="r" b="b"/>
              <a:pathLst>
                <a:path w="416" h="361">
                  <a:moveTo>
                    <a:pt x="122" y="356"/>
                  </a:moveTo>
                  <a:lnTo>
                    <a:pt x="123" y="353"/>
                  </a:lnTo>
                  <a:lnTo>
                    <a:pt x="130" y="339"/>
                  </a:lnTo>
                  <a:lnTo>
                    <a:pt x="133" y="329"/>
                  </a:lnTo>
                  <a:lnTo>
                    <a:pt x="135" y="321"/>
                  </a:lnTo>
                  <a:lnTo>
                    <a:pt x="139" y="309"/>
                  </a:lnTo>
                  <a:lnTo>
                    <a:pt x="142" y="297"/>
                  </a:lnTo>
                  <a:lnTo>
                    <a:pt x="142" y="283"/>
                  </a:lnTo>
                  <a:lnTo>
                    <a:pt x="144" y="268"/>
                  </a:lnTo>
                  <a:lnTo>
                    <a:pt x="142" y="255"/>
                  </a:lnTo>
                  <a:lnTo>
                    <a:pt x="140" y="241"/>
                  </a:lnTo>
                  <a:lnTo>
                    <a:pt x="133" y="224"/>
                  </a:lnTo>
                  <a:lnTo>
                    <a:pt x="128" y="211"/>
                  </a:lnTo>
                  <a:lnTo>
                    <a:pt x="116" y="195"/>
                  </a:lnTo>
                  <a:lnTo>
                    <a:pt x="105" y="183"/>
                  </a:lnTo>
                  <a:lnTo>
                    <a:pt x="96" y="175"/>
                  </a:lnTo>
                  <a:lnTo>
                    <a:pt x="89" y="168"/>
                  </a:lnTo>
                  <a:lnTo>
                    <a:pt x="81" y="160"/>
                  </a:lnTo>
                  <a:lnTo>
                    <a:pt x="74" y="155"/>
                  </a:lnTo>
                  <a:lnTo>
                    <a:pt x="67" y="146"/>
                  </a:lnTo>
                  <a:lnTo>
                    <a:pt x="61" y="139"/>
                  </a:lnTo>
                  <a:lnTo>
                    <a:pt x="52" y="131"/>
                  </a:lnTo>
                  <a:lnTo>
                    <a:pt x="47" y="126"/>
                  </a:lnTo>
                  <a:lnTo>
                    <a:pt x="35" y="111"/>
                  </a:lnTo>
                  <a:lnTo>
                    <a:pt x="25" y="97"/>
                  </a:lnTo>
                  <a:lnTo>
                    <a:pt x="15" y="85"/>
                  </a:lnTo>
                  <a:lnTo>
                    <a:pt x="8" y="73"/>
                  </a:lnTo>
                  <a:lnTo>
                    <a:pt x="3" y="61"/>
                  </a:lnTo>
                  <a:lnTo>
                    <a:pt x="1" y="50"/>
                  </a:lnTo>
                  <a:lnTo>
                    <a:pt x="0" y="39"/>
                  </a:lnTo>
                  <a:lnTo>
                    <a:pt x="5" y="29"/>
                  </a:lnTo>
                  <a:lnTo>
                    <a:pt x="8" y="21"/>
                  </a:lnTo>
                  <a:lnTo>
                    <a:pt x="18" y="16"/>
                  </a:lnTo>
                  <a:lnTo>
                    <a:pt x="23" y="11"/>
                  </a:lnTo>
                  <a:lnTo>
                    <a:pt x="30" y="9"/>
                  </a:lnTo>
                  <a:lnTo>
                    <a:pt x="39" y="6"/>
                  </a:lnTo>
                  <a:lnTo>
                    <a:pt x="47" y="6"/>
                  </a:lnTo>
                  <a:lnTo>
                    <a:pt x="55" y="2"/>
                  </a:lnTo>
                  <a:lnTo>
                    <a:pt x="66" y="0"/>
                  </a:lnTo>
                  <a:lnTo>
                    <a:pt x="74" y="0"/>
                  </a:lnTo>
                  <a:lnTo>
                    <a:pt x="84" y="0"/>
                  </a:lnTo>
                  <a:lnTo>
                    <a:pt x="94" y="0"/>
                  </a:lnTo>
                  <a:lnTo>
                    <a:pt x="105" y="0"/>
                  </a:lnTo>
                  <a:lnTo>
                    <a:pt x="116" y="2"/>
                  </a:lnTo>
                  <a:lnTo>
                    <a:pt x="128" y="6"/>
                  </a:lnTo>
                  <a:lnTo>
                    <a:pt x="137" y="7"/>
                  </a:lnTo>
                  <a:lnTo>
                    <a:pt x="150" y="11"/>
                  </a:lnTo>
                  <a:lnTo>
                    <a:pt x="161" y="12"/>
                  </a:lnTo>
                  <a:lnTo>
                    <a:pt x="172" y="17"/>
                  </a:lnTo>
                  <a:lnTo>
                    <a:pt x="184" y="21"/>
                  </a:lnTo>
                  <a:lnTo>
                    <a:pt x="196" y="26"/>
                  </a:lnTo>
                  <a:lnTo>
                    <a:pt x="206" y="29"/>
                  </a:lnTo>
                  <a:lnTo>
                    <a:pt x="220" y="34"/>
                  </a:lnTo>
                  <a:lnTo>
                    <a:pt x="230" y="39"/>
                  </a:lnTo>
                  <a:lnTo>
                    <a:pt x="240" y="44"/>
                  </a:lnTo>
                  <a:lnTo>
                    <a:pt x="250" y="50"/>
                  </a:lnTo>
                  <a:lnTo>
                    <a:pt x="261" y="56"/>
                  </a:lnTo>
                  <a:lnTo>
                    <a:pt x="271" y="61"/>
                  </a:lnTo>
                  <a:lnTo>
                    <a:pt x="281" y="67"/>
                  </a:lnTo>
                  <a:lnTo>
                    <a:pt x="291" y="73"/>
                  </a:lnTo>
                  <a:lnTo>
                    <a:pt x="301" y="80"/>
                  </a:lnTo>
                  <a:lnTo>
                    <a:pt x="310" y="85"/>
                  </a:lnTo>
                  <a:lnTo>
                    <a:pt x="318" y="94"/>
                  </a:lnTo>
                  <a:lnTo>
                    <a:pt x="325" y="99"/>
                  </a:lnTo>
                  <a:lnTo>
                    <a:pt x="333" y="107"/>
                  </a:lnTo>
                  <a:lnTo>
                    <a:pt x="340" y="114"/>
                  </a:lnTo>
                  <a:lnTo>
                    <a:pt x="347" y="122"/>
                  </a:lnTo>
                  <a:lnTo>
                    <a:pt x="354" y="128"/>
                  </a:lnTo>
                  <a:lnTo>
                    <a:pt x="359" y="136"/>
                  </a:lnTo>
                  <a:lnTo>
                    <a:pt x="367" y="148"/>
                  </a:lnTo>
                  <a:lnTo>
                    <a:pt x="376" y="160"/>
                  </a:lnTo>
                  <a:lnTo>
                    <a:pt x="381" y="172"/>
                  </a:lnTo>
                  <a:lnTo>
                    <a:pt x="388" y="185"/>
                  </a:lnTo>
                  <a:lnTo>
                    <a:pt x="389" y="192"/>
                  </a:lnTo>
                  <a:lnTo>
                    <a:pt x="394" y="202"/>
                  </a:lnTo>
                  <a:lnTo>
                    <a:pt x="398" y="211"/>
                  </a:lnTo>
                  <a:lnTo>
                    <a:pt x="401" y="219"/>
                  </a:lnTo>
                  <a:lnTo>
                    <a:pt x="403" y="229"/>
                  </a:lnTo>
                  <a:lnTo>
                    <a:pt x="406" y="239"/>
                  </a:lnTo>
                  <a:lnTo>
                    <a:pt x="406" y="244"/>
                  </a:lnTo>
                  <a:lnTo>
                    <a:pt x="406" y="248"/>
                  </a:lnTo>
                  <a:lnTo>
                    <a:pt x="408" y="251"/>
                  </a:lnTo>
                  <a:lnTo>
                    <a:pt x="411" y="261"/>
                  </a:lnTo>
                  <a:lnTo>
                    <a:pt x="413" y="268"/>
                  </a:lnTo>
                  <a:lnTo>
                    <a:pt x="415" y="278"/>
                  </a:lnTo>
                  <a:lnTo>
                    <a:pt x="415" y="288"/>
                  </a:lnTo>
                  <a:lnTo>
                    <a:pt x="416" y="297"/>
                  </a:lnTo>
                  <a:lnTo>
                    <a:pt x="413" y="305"/>
                  </a:lnTo>
                  <a:lnTo>
                    <a:pt x="410" y="316"/>
                  </a:lnTo>
                  <a:lnTo>
                    <a:pt x="403" y="324"/>
                  </a:lnTo>
                  <a:lnTo>
                    <a:pt x="396" y="334"/>
                  </a:lnTo>
                  <a:lnTo>
                    <a:pt x="386" y="341"/>
                  </a:lnTo>
                  <a:lnTo>
                    <a:pt x="372" y="348"/>
                  </a:lnTo>
                  <a:lnTo>
                    <a:pt x="362" y="349"/>
                  </a:lnTo>
                  <a:lnTo>
                    <a:pt x="355" y="353"/>
                  </a:lnTo>
                  <a:lnTo>
                    <a:pt x="345" y="353"/>
                  </a:lnTo>
                  <a:lnTo>
                    <a:pt x="335" y="356"/>
                  </a:lnTo>
                  <a:lnTo>
                    <a:pt x="323" y="356"/>
                  </a:lnTo>
                  <a:lnTo>
                    <a:pt x="311" y="358"/>
                  </a:lnTo>
                  <a:lnTo>
                    <a:pt x="298" y="358"/>
                  </a:lnTo>
                  <a:lnTo>
                    <a:pt x="289" y="360"/>
                  </a:lnTo>
                  <a:lnTo>
                    <a:pt x="277" y="360"/>
                  </a:lnTo>
                  <a:lnTo>
                    <a:pt x="267" y="360"/>
                  </a:lnTo>
                  <a:lnTo>
                    <a:pt x="259" y="360"/>
                  </a:lnTo>
                  <a:lnTo>
                    <a:pt x="249" y="361"/>
                  </a:lnTo>
                  <a:lnTo>
                    <a:pt x="238" y="361"/>
                  </a:lnTo>
                  <a:lnTo>
                    <a:pt x="230" y="361"/>
                  </a:lnTo>
                  <a:lnTo>
                    <a:pt x="220" y="361"/>
                  </a:lnTo>
                  <a:lnTo>
                    <a:pt x="211" y="361"/>
                  </a:lnTo>
                  <a:lnTo>
                    <a:pt x="196" y="361"/>
                  </a:lnTo>
                  <a:lnTo>
                    <a:pt x="181" y="361"/>
                  </a:lnTo>
                  <a:lnTo>
                    <a:pt x="166" y="360"/>
                  </a:lnTo>
                  <a:lnTo>
                    <a:pt x="155" y="358"/>
                  </a:lnTo>
                  <a:lnTo>
                    <a:pt x="144" y="358"/>
                  </a:lnTo>
                  <a:lnTo>
                    <a:pt x="135" y="358"/>
                  </a:lnTo>
                  <a:lnTo>
                    <a:pt x="125" y="356"/>
                  </a:lnTo>
                  <a:lnTo>
                    <a:pt x="122" y="356"/>
                  </a:lnTo>
                  <a:lnTo>
                    <a:pt x="122" y="356"/>
                  </a:lnTo>
                  <a:close/>
                </a:path>
              </a:pathLst>
            </a:custGeom>
            <a:solidFill>
              <a:srgbClr val="75783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5" name="Freeform 31"/>
            <p:cNvSpPr>
              <a:spLocks/>
            </p:cNvSpPr>
            <p:nvPr/>
          </p:nvSpPr>
          <p:spPr bwMode="auto">
            <a:xfrm>
              <a:off x="5957888" y="2392363"/>
              <a:ext cx="365125" cy="449262"/>
            </a:xfrm>
            <a:custGeom>
              <a:avLst/>
              <a:gdLst/>
              <a:ahLst/>
              <a:cxnLst>
                <a:cxn ang="0">
                  <a:pos x="344" y="13"/>
                </a:cxn>
                <a:cxn ang="0">
                  <a:pos x="323" y="28"/>
                </a:cxn>
                <a:cxn ang="0">
                  <a:pos x="300" y="49"/>
                </a:cxn>
                <a:cxn ang="0">
                  <a:pos x="271" y="66"/>
                </a:cxn>
                <a:cxn ang="0">
                  <a:pos x="254" y="78"/>
                </a:cxn>
                <a:cxn ang="0">
                  <a:pos x="217" y="81"/>
                </a:cxn>
                <a:cxn ang="0">
                  <a:pos x="179" y="86"/>
                </a:cxn>
                <a:cxn ang="0">
                  <a:pos x="147" y="88"/>
                </a:cxn>
                <a:cxn ang="0">
                  <a:pos x="115" y="94"/>
                </a:cxn>
                <a:cxn ang="0">
                  <a:pos x="79" y="98"/>
                </a:cxn>
                <a:cxn ang="0">
                  <a:pos x="50" y="103"/>
                </a:cxn>
                <a:cxn ang="0">
                  <a:pos x="18" y="110"/>
                </a:cxn>
                <a:cxn ang="0">
                  <a:pos x="0" y="120"/>
                </a:cxn>
                <a:cxn ang="0">
                  <a:pos x="20" y="144"/>
                </a:cxn>
                <a:cxn ang="0">
                  <a:pos x="52" y="169"/>
                </a:cxn>
                <a:cxn ang="0">
                  <a:pos x="84" y="193"/>
                </a:cxn>
                <a:cxn ang="0">
                  <a:pos x="117" y="220"/>
                </a:cxn>
                <a:cxn ang="0">
                  <a:pos x="139" y="245"/>
                </a:cxn>
                <a:cxn ang="0">
                  <a:pos x="164" y="276"/>
                </a:cxn>
                <a:cxn ang="0">
                  <a:pos x="193" y="310"/>
                </a:cxn>
                <a:cxn ang="0">
                  <a:pos x="217" y="347"/>
                </a:cxn>
                <a:cxn ang="0">
                  <a:pos x="230" y="381"/>
                </a:cxn>
                <a:cxn ang="0">
                  <a:pos x="223" y="411"/>
                </a:cxn>
                <a:cxn ang="0">
                  <a:pos x="200" y="438"/>
                </a:cxn>
                <a:cxn ang="0">
                  <a:pos x="172" y="472"/>
                </a:cxn>
                <a:cxn ang="0">
                  <a:pos x="145" y="508"/>
                </a:cxn>
                <a:cxn ang="0">
                  <a:pos x="122" y="538"/>
                </a:cxn>
                <a:cxn ang="0">
                  <a:pos x="103" y="557"/>
                </a:cxn>
                <a:cxn ang="0">
                  <a:pos x="98" y="564"/>
                </a:cxn>
                <a:cxn ang="0">
                  <a:pos x="123" y="564"/>
                </a:cxn>
                <a:cxn ang="0">
                  <a:pos x="171" y="560"/>
                </a:cxn>
                <a:cxn ang="0">
                  <a:pos x="211" y="548"/>
                </a:cxn>
                <a:cxn ang="0">
                  <a:pos x="239" y="543"/>
                </a:cxn>
                <a:cxn ang="0">
                  <a:pos x="279" y="526"/>
                </a:cxn>
                <a:cxn ang="0">
                  <a:pos x="308" y="506"/>
                </a:cxn>
                <a:cxn ang="0">
                  <a:pos x="344" y="476"/>
                </a:cxn>
                <a:cxn ang="0">
                  <a:pos x="386" y="445"/>
                </a:cxn>
                <a:cxn ang="0">
                  <a:pos x="422" y="408"/>
                </a:cxn>
                <a:cxn ang="0">
                  <a:pos x="450" y="366"/>
                </a:cxn>
                <a:cxn ang="0">
                  <a:pos x="461" y="325"/>
                </a:cxn>
                <a:cxn ang="0">
                  <a:pos x="461" y="293"/>
                </a:cxn>
                <a:cxn ang="0">
                  <a:pos x="457" y="254"/>
                </a:cxn>
                <a:cxn ang="0">
                  <a:pos x="449" y="211"/>
                </a:cxn>
                <a:cxn ang="0">
                  <a:pos x="437" y="166"/>
                </a:cxn>
                <a:cxn ang="0">
                  <a:pos x="427" y="123"/>
                </a:cxn>
                <a:cxn ang="0">
                  <a:pos x="411" y="81"/>
                </a:cxn>
                <a:cxn ang="0">
                  <a:pos x="396" y="47"/>
                </a:cxn>
                <a:cxn ang="0">
                  <a:pos x="383" y="20"/>
                </a:cxn>
                <a:cxn ang="0">
                  <a:pos x="369" y="3"/>
                </a:cxn>
                <a:cxn ang="0">
                  <a:pos x="357" y="3"/>
                </a:cxn>
              </a:cxnLst>
              <a:rect l="0" t="0" r="r" b="b"/>
              <a:pathLst>
                <a:path w="461" h="565">
                  <a:moveTo>
                    <a:pt x="357" y="3"/>
                  </a:moveTo>
                  <a:lnTo>
                    <a:pt x="352" y="5"/>
                  </a:lnTo>
                  <a:lnTo>
                    <a:pt x="344" y="13"/>
                  </a:lnTo>
                  <a:lnTo>
                    <a:pt x="335" y="18"/>
                  </a:lnTo>
                  <a:lnTo>
                    <a:pt x="330" y="22"/>
                  </a:lnTo>
                  <a:lnTo>
                    <a:pt x="323" y="28"/>
                  </a:lnTo>
                  <a:lnTo>
                    <a:pt x="316" y="37"/>
                  </a:lnTo>
                  <a:lnTo>
                    <a:pt x="306" y="42"/>
                  </a:lnTo>
                  <a:lnTo>
                    <a:pt x="300" y="49"/>
                  </a:lnTo>
                  <a:lnTo>
                    <a:pt x="289" y="54"/>
                  </a:lnTo>
                  <a:lnTo>
                    <a:pt x="281" y="61"/>
                  </a:lnTo>
                  <a:lnTo>
                    <a:pt x="271" y="66"/>
                  </a:lnTo>
                  <a:lnTo>
                    <a:pt x="266" y="71"/>
                  </a:lnTo>
                  <a:lnTo>
                    <a:pt x="259" y="74"/>
                  </a:lnTo>
                  <a:lnTo>
                    <a:pt x="254" y="78"/>
                  </a:lnTo>
                  <a:lnTo>
                    <a:pt x="244" y="78"/>
                  </a:lnTo>
                  <a:lnTo>
                    <a:pt x="233" y="79"/>
                  </a:lnTo>
                  <a:lnTo>
                    <a:pt x="217" y="81"/>
                  </a:lnTo>
                  <a:lnTo>
                    <a:pt x="201" y="84"/>
                  </a:lnTo>
                  <a:lnTo>
                    <a:pt x="189" y="84"/>
                  </a:lnTo>
                  <a:lnTo>
                    <a:pt x="179" y="86"/>
                  </a:lnTo>
                  <a:lnTo>
                    <a:pt x="169" y="86"/>
                  </a:lnTo>
                  <a:lnTo>
                    <a:pt x="159" y="88"/>
                  </a:lnTo>
                  <a:lnTo>
                    <a:pt x="147" y="88"/>
                  </a:lnTo>
                  <a:lnTo>
                    <a:pt x="137" y="89"/>
                  </a:lnTo>
                  <a:lnTo>
                    <a:pt x="125" y="91"/>
                  </a:lnTo>
                  <a:lnTo>
                    <a:pt x="115" y="94"/>
                  </a:lnTo>
                  <a:lnTo>
                    <a:pt x="103" y="94"/>
                  </a:lnTo>
                  <a:lnTo>
                    <a:pt x="91" y="96"/>
                  </a:lnTo>
                  <a:lnTo>
                    <a:pt x="79" y="98"/>
                  </a:lnTo>
                  <a:lnTo>
                    <a:pt x="71" y="100"/>
                  </a:lnTo>
                  <a:lnTo>
                    <a:pt x="61" y="101"/>
                  </a:lnTo>
                  <a:lnTo>
                    <a:pt x="50" y="103"/>
                  </a:lnTo>
                  <a:lnTo>
                    <a:pt x="42" y="105"/>
                  </a:lnTo>
                  <a:lnTo>
                    <a:pt x="35" y="108"/>
                  </a:lnTo>
                  <a:lnTo>
                    <a:pt x="18" y="110"/>
                  </a:lnTo>
                  <a:lnTo>
                    <a:pt x="10" y="113"/>
                  </a:lnTo>
                  <a:lnTo>
                    <a:pt x="1" y="116"/>
                  </a:lnTo>
                  <a:lnTo>
                    <a:pt x="0" y="120"/>
                  </a:lnTo>
                  <a:lnTo>
                    <a:pt x="1" y="127"/>
                  </a:lnTo>
                  <a:lnTo>
                    <a:pt x="15" y="139"/>
                  </a:lnTo>
                  <a:lnTo>
                    <a:pt x="20" y="144"/>
                  </a:lnTo>
                  <a:lnTo>
                    <a:pt x="30" y="150"/>
                  </a:lnTo>
                  <a:lnTo>
                    <a:pt x="42" y="159"/>
                  </a:lnTo>
                  <a:lnTo>
                    <a:pt x="52" y="169"/>
                  </a:lnTo>
                  <a:lnTo>
                    <a:pt x="62" y="177"/>
                  </a:lnTo>
                  <a:lnTo>
                    <a:pt x="76" y="184"/>
                  </a:lnTo>
                  <a:lnTo>
                    <a:pt x="84" y="193"/>
                  </a:lnTo>
                  <a:lnTo>
                    <a:pt x="98" y="203"/>
                  </a:lnTo>
                  <a:lnTo>
                    <a:pt x="108" y="211"/>
                  </a:lnTo>
                  <a:lnTo>
                    <a:pt x="117" y="220"/>
                  </a:lnTo>
                  <a:lnTo>
                    <a:pt x="125" y="228"/>
                  </a:lnTo>
                  <a:lnTo>
                    <a:pt x="133" y="238"/>
                  </a:lnTo>
                  <a:lnTo>
                    <a:pt x="139" y="245"/>
                  </a:lnTo>
                  <a:lnTo>
                    <a:pt x="145" y="254"/>
                  </a:lnTo>
                  <a:lnTo>
                    <a:pt x="154" y="264"/>
                  </a:lnTo>
                  <a:lnTo>
                    <a:pt x="164" y="276"/>
                  </a:lnTo>
                  <a:lnTo>
                    <a:pt x="172" y="284"/>
                  </a:lnTo>
                  <a:lnTo>
                    <a:pt x="183" y="298"/>
                  </a:lnTo>
                  <a:lnTo>
                    <a:pt x="193" y="310"/>
                  </a:lnTo>
                  <a:lnTo>
                    <a:pt x="203" y="323"/>
                  </a:lnTo>
                  <a:lnTo>
                    <a:pt x="208" y="335"/>
                  </a:lnTo>
                  <a:lnTo>
                    <a:pt x="217" y="347"/>
                  </a:lnTo>
                  <a:lnTo>
                    <a:pt x="222" y="359"/>
                  </a:lnTo>
                  <a:lnTo>
                    <a:pt x="228" y="372"/>
                  </a:lnTo>
                  <a:lnTo>
                    <a:pt x="230" y="381"/>
                  </a:lnTo>
                  <a:lnTo>
                    <a:pt x="230" y="393"/>
                  </a:lnTo>
                  <a:lnTo>
                    <a:pt x="227" y="403"/>
                  </a:lnTo>
                  <a:lnTo>
                    <a:pt x="223" y="411"/>
                  </a:lnTo>
                  <a:lnTo>
                    <a:pt x="215" y="418"/>
                  </a:lnTo>
                  <a:lnTo>
                    <a:pt x="206" y="428"/>
                  </a:lnTo>
                  <a:lnTo>
                    <a:pt x="200" y="438"/>
                  </a:lnTo>
                  <a:lnTo>
                    <a:pt x="191" y="449"/>
                  </a:lnTo>
                  <a:lnTo>
                    <a:pt x="181" y="459"/>
                  </a:lnTo>
                  <a:lnTo>
                    <a:pt x="172" y="472"/>
                  </a:lnTo>
                  <a:lnTo>
                    <a:pt x="164" y="482"/>
                  </a:lnTo>
                  <a:lnTo>
                    <a:pt x="155" y="496"/>
                  </a:lnTo>
                  <a:lnTo>
                    <a:pt x="145" y="508"/>
                  </a:lnTo>
                  <a:lnTo>
                    <a:pt x="139" y="518"/>
                  </a:lnTo>
                  <a:lnTo>
                    <a:pt x="130" y="528"/>
                  </a:lnTo>
                  <a:lnTo>
                    <a:pt x="122" y="538"/>
                  </a:lnTo>
                  <a:lnTo>
                    <a:pt x="113" y="543"/>
                  </a:lnTo>
                  <a:lnTo>
                    <a:pt x="108" y="552"/>
                  </a:lnTo>
                  <a:lnTo>
                    <a:pt x="103" y="557"/>
                  </a:lnTo>
                  <a:lnTo>
                    <a:pt x="100" y="562"/>
                  </a:lnTo>
                  <a:lnTo>
                    <a:pt x="96" y="562"/>
                  </a:lnTo>
                  <a:lnTo>
                    <a:pt x="98" y="564"/>
                  </a:lnTo>
                  <a:lnTo>
                    <a:pt x="103" y="564"/>
                  </a:lnTo>
                  <a:lnTo>
                    <a:pt x="111" y="565"/>
                  </a:lnTo>
                  <a:lnTo>
                    <a:pt x="123" y="564"/>
                  </a:lnTo>
                  <a:lnTo>
                    <a:pt x="139" y="564"/>
                  </a:lnTo>
                  <a:lnTo>
                    <a:pt x="152" y="562"/>
                  </a:lnTo>
                  <a:lnTo>
                    <a:pt x="171" y="560"/>
                  </a:lnTo>
                  <a:lnTo>
                    <a:pt x="186" y="555"/>
                  </a:lnTo>
                  <a:lnTo>
                    <a:pt x="205" y="552"/>
                  </a:lnTo>
                  <a:lnTo>
                    <a:pt x="211" y="548"/>
                  </a:lnTo>
                  <a:lnTo>
                    <a:pt x="222" y="547"/>
                  </a:lnTo>
                  <a:lnTo>
                    <a:pt x="230" y="545"/>
                  </a:lnTo>
                  <a:lnTo>
                    <a:pt x="239" y="543"/>
                  </a:lnTo>
                  <a:lnTo>
                    <a:pt x="254" y="538"/>
                  </a:lnTo>
                  <a:lnTo>
                    <a:pt x="267" y="533"/>
                  </a:lnTo>
                  <a:lnTo>
                    <a:pt x="279" y="526"/>
                  </a:lnTo>
                  <a:lnTo>
                    <a:pt x="291" y="521"/>
                  </a:lnTo>
                  <a:lnTo>
                    <a:pt x="298" y="513"/>
                  </a:lnTo>
                  <a:lnTo>
                    <a:pt x="308" y="506"/>
                  </a:lnTo>
                  <a:lnTo>
                    <a:pt x="318" y="496"/>
                  </a:lnTo>
                  <a:lnTo>
                    <a:pt x="332" y="487"/>
                  </a:lnTo>
                  <a:lnTo>
                    <a:pt x="344" y="476"/>
                  </a:lnTo>
                  <a:lnTo>
                    <a:pt x="359" y="467"/>
                  </a:lnTo>
                  <a:lnTo>
                    <a:pt x="371" y="455"/>
                  </a:lnTo>
                  <a:lnTo>
                    <a:pt x="386" y="445"/>
                  </a:lnTo>
                  <a:lnTo>
                    <a:pt x="396" y="433"/>
                  </a:lnTo>
                  <a:lnTo>
                    <a:pt x="410" y="420"/>
                  </a:lnTo>
                  <a:lnTo>
                    <a:pt x="422" y="408"/>
                  </a:lnTo>
                  <a:lnTo>
                    <a:pt x="433" y="394"/>
                  </a:lnTo>
                  <a:lnTo>
                    <a:pt x="442" y="379"/>
                  </a:lnTo>
                  <a:lnTo>
                    <a:pt x="450" y="366"/>
                  </a:lnTo>
                  <a:lnTo>
                    <a:pt x="457" y="349"/>
                  </a:lnTo>
                  <a:lnTo>
                    <a:pt x="461" y="335"/>
                  </a:lnTo>
                  <a:lnTo>
                    <a:pt x="461" y="325"/>
                  </a:lnTo>
                  <a:lnTo>
                    <a:pt x="461" y="315"/>
                  </a:lnTo>
                  <a:lnTo>
                    <a:pt x="461" y="305"/>
                  </a:lnTo>
                  <a:lnTo>
                    <a:pt x="461" y="293"/>
                  </a:lnTo>
                  <a:lnTo>
                    <a:pt x="459" y="281"/>
                  </a:lnTo>
                  <a:lnTo>
                    <a:pt x="459" y="267"/>
                  </a:lnTo>
                  <a:lnTo>
                    <a:pt x="457" y="254"/>
                  </a:lnTo>
                  <a:lnTo>
                    <a:pt x="455" y="242"/>
                  </a:lnTo>
                  <a:lnTo>
                    <a:pt x="452" y="225"/>
                  </a:lnTo>
                  <a:lnTo>
                    <a:pt x="449" y="211"/>
                  </a:lnTo>
                  <a:lnTo>
                    <a:pt x="445" y="196"/>
                  </a:lnTo>
                  <a:lnTo>
                    <a:pt x="442" y="183"/>
                  </a:lnTo>
                  <a:lnTo>
                    <a:pt x="437" y="166"/>
                  </a:lnTo>
                  <a:lnTo>
                    <a:pt x="433" y="150"/>
                  </a:lnTo>
                  <a:lnTo>
                    <a:pt x="428" y="137"/>
                  </a:lnTo>
                  <a:lnTo>
                    <a:pt x="427" y="123"/>
                  </a:lnTo>
                  <a:lnTo>
                    <a:pt x="422" y="110"/>
                  </a:lnTo>
                  <a:lnTo>
                    <a:pt x="416" y="94"/>
                  </a:lnTo>
                  <a:lnTo>
                    <a:pt x="411" y="81"/>
                  </a:lnTo>
                  <a:lnTo>
                    <a:pt x="406" y="69"/>
                  </a:lnTo>
                  <a:lnTo>
                    <a:pt x="401" y="55"/>
                  </a:lnTo>
                  <a:lnTo>
                    <a:pt x="396" y="47"/>
                  </a:lnTo>
                  <a:lnTo>
                    <a:pt x="393" y="37"/>
                  </a:lnTo>
                  <a:lnTo>
                    <a:pt x="388" y="28"/>
                  </a:lnTo>
                  <a:lnTo>
                    <a:pt x="383" y="20"/>
                  </a:lnTo>
                  <a:lnTo>
                    <a:pt x="378" y="13"/>
                  </a:lnTo>
                  <a:lnTo>
                    <a:pt x="372" y="6"/>
                  </a:lnTo>
                  <a:lnTo>
                    <a:pt x="369" y="3"/>
                  </a:lnTo>
                  <a:lnTo>
                    <a:pt x="362" y="0"/>
                  </a:lnTo>
                  <a:lnTo>
                    <a:pt x="357" y="3"/>
                  </a:lnTo>
                  <a:lnTo>
                    <a:pt x="357" y="3"/>
                  </a:lnTo>
                  <a:close/>
                </a:path>
              </a:pathLst>
            </a:custGeom>
            <a:solidFill>
              <a:srgbClr val="FFCC8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6" name="Freeform 32"/>
            <p:cNvSpPr>
              <a:spLocks/>
            </p:cNvSpPr>
            <p:nvPr/>
          </p:nvSpPr>
          <p:spPr bwMode="auto">
            <a:xfrm>
              <a:off x="5748338" y="2794000"/>
              <a:ext cx="560388" cy="220662"/>
            </a:xfrm>
            <a:custGeom>
              <a:avLst/>
              <a:gdLst/>
              <a:ahLst/>
              <a:cxnLst>
                <a:cxn ang="0">
                  <a:pos x="0" y="139"/>
                </a:cxn>
                <a:cxn ang="0">
                  <a:pos x="10" y="190"/>
                </a:cxn>
                <a:cxn ang="0">
                  <a:pos x="195" y="280"/>
                </a:cxn>
                <a:cxn ang="0">
                  <a:pos x="195" y="278"/>
                </a:cxn>
                <a:cxn ang="0">
                  <a:pos x="202" y="275"/>
                </a:cxn>
                <a:cxn ang="0">
                  <a:pos x="210" y="268"/>
                </a:cxn>
                <a:cxn ang="0">
                  <a:pos x="221" y="265"/>
                </a:cxn>
                <a:cxn ang="0">
                  <a:pos x="226" y="260"/>
                </a:cxn>
                <a:cxn ang="0">
                  <a:pos x="232" y="256"/>
                </a:cxn>
                <a:cxn ang="0">
                  <a:pos x="239" y="251"/>
                </a:cxn>
                <a:cxn ang="0">
                  <a:pos x="248" y="248"/>
                </a:cxn>
                <a:cxn ang="0">
                  <a:pos x="254" y="243"/>
                </a:cxn>
                <a:cxn ang="0">
                  <a:pos x="263" y="239"/>
                </a:cxn>
                <a:cxn ang="0">
                  <a:pos x="271" y="234"/>
                </a:cxn>
                <a:cxn ang="0">
                  <a:pos x="280" y="233"/>
                </a:cxn>
                <a:cxn ang="0">
                  <a:pos x="287" y="227"/>
                </a:cxn>
                <a:cxn ang="0">
                  <a:pos x="295" y="222"/>
                </a:cxn>
                <a:cxn ang="0">
                  <a:pos x="304" y="217"/>
                </a:cxn>
                <a:cxn ang="0">
                  <a:pos x="312" y="212"/>
                </a:cxn>
                <a:cxn ang="0">
                  <a:pos x="326" y="204"/>
                </a:cxn>
                <a:cxn ang="0">
                  <a:pos x="341" y="199"/>
                </a:cxn>
                <a:cxn ang="0">
                  <a:pos x="351" y="192"/>
                </a:cxn>
                <a:cxn ang="0">
                  <a:pos x="363" y="188"/>
                </a:cxn>
                <a:cxn ang="0">
                  <a:pos x="370" y="185"/>
                </a:cxn>
                <a:cxn ang="0">
                  <a:pos x="373" y="185"/>
                </a:cxn>
                <a:cxn ang="0">
                  <a:pos x="375" y="185"/>
                </a:cxn>
                <a:cxn ang="0">
                  <a:pos x="382" y="185"/>
                </a:cxn>
                <a:cxn ang="0">
                  <a:pos x="388" y="187"/>
                </a:cxn>
                <a:cxn ang="0">
                  <a:pos x="400" y="192"/>
                </a:cxn>
                <a:cxn ang="0">
                  <a:pos x="409" y="195"/>
                </a:cxn>
                <a:cxn ang="0">
                  <a:pos x="420" y="199"/>
                </a:cxn>
                <a:cxn ang="0">
                  <a:pos x="434" y="202"/>
                </a:cxn>
                <a:cxn ang="0">
                  <a:pos x="448" y="207"/>
                </a:cxn>
                <a:cxn ang="0">
                  <a:pos x="459" y="211"/>
                </a:cxn>
                <a:cxn ang="0">
                  <a:pos x="471" y="216"/>
                </a:cxn>
                <a:cxn ang="0">
                  <a:pos x="483" y="219"/>
                </a:cxn>
                <a:cxn ang="0">
                  <a:pos x="495" y="224"/>
                </a:cxn>
                <a:cxn ang="0">
                  <a:pos x="502" y="226"/>
                </a:cxn>
                <a:cxn ang="0">
                  <a:pos x="510" y="229"/>
                </a:cxn>
                <a:cxn ang="0">
                  <a:pos x="514" y="231"/>
                </a:cxn>
                <a:cxn ang="0">
                  <a:pos x="517" y="233"/>
                </a:cxn>
                <a:cxn ang="0">
                  <a:pos x="707" y="78"/>
                </a:cxn>
                <a:cxn ang="0">
                  <a:pos x="678" y="0"/>
                </a:cxn>
                <a:cxn ang="0">
                  <a:pos x="493" y="148"/>
                </a:cxn>
                <a:cxn ang="0">
                  <a:pos x="376" y="121"/>
                </a:cxn>
                <a:cxn ang="0">
                  <a:pos x="195" y="204"/>
                </a:cxn>
                <a:cxn ang="0">
                  <a:pos x="107" y="131"/>
                </a:cxn>
                <a:cxn ang="0">
                  <a:pos x="0" y="139"/>
                </a:cxn>
                <a:cxn ang="0">
                  <a:pos x="0" y="139"/>
                </a:cxn>
              </a:cxnLst>
              <a:rect l="0" t="0" r="r" b="b"/>
              <a:pathLst>
                <a:path w="707" h="280">
                  <a:moveTo>
                    <a:pt x="0" y="139"/>
                  </a:moveTo>
                  <a:lnTo>
                    <a:pt x="10" y="190"/>
                  </a:lnTo>
                  <a:lnTo>
                    <a:pt x="195" y="280"/>
                  </a:lnTo>
                  <a:lnTo>
                    <a:pt x="195" y="278"/>
                  </a:lnTo>
                  <a:lnTo>
                    <a:pt x="202" y="275"/>
                  </a:lnTo>
                  <a:lnTo>
                    <a:pt x="210" y="268"/>
                  </a:lnTo>
                  <a:lnTo>
                    <a:pt x="221" y="265"/>
                  </a:lnTo>
                  <a:lnTo>
                    <a:pt x="226" y="260"/>
                  </a:lnTo>
                  <a:lnTo>
                    <a:pt x="232" y="256"/>
                  </a:lnTo>
                  <a:lnTo>
                    <a:pt x="239" y="251"/>
                  </a:lnTo>
                  <a:lnTo>
                    <a:pt x="248" y="248"/>
                  </a:lnTo>
                  <a:lnTo>
                    <a:pt x="254" y="243"/>
                  </a:lnTo>
                  <a:lnTo>
                    <a:pt x="263" y="239"/>
                  </a:lnTo>
                  <a:lnTo>
                    <a:pt x="271" y="234"/>
                  </a:lnTo>
                  <a:lnTo>
                    <a:pt x="280" y="233"/>
                  </a:lnTo>
                  <a:lnTo>
                    <a:pt x="287" y="227"/>
                  </a:lnTo>
                  <a:lnTo>
                    <a:pt x="295" y="222"/>
                  </a:lnTo>
                  <a:lnTo>
                    <a:pt x="304" y="217"/>
                  </a:lnTo>
                  <a:lnTo>
                    <a:pt x="312" y="212"/>
                  </a:lnTo>
                  <a:lnTo>
                    <a:pt x="326" y="204"/>
                  </a:lnTo>
                  <a:lnTo>
                    <a:pt x="341" y="199"/>
                  </a:lnTo>
                  <a:lnTo>
                    <a:pt x="351" y="192"/>
                  </a:lnTo>
                  <a:lnTo>
                    <a:pt x="363" y="188"/>
                  </a:lnTo>
                  <a:lnTo>
                    <a:pt x="370" y="185"/>
                  </a:lnTo>
                  <a:lnTo>
                    <a:pt x="373" y="185"/>
                  </a:lnTo>
                  <a:lnTo>
                    <a:pt x="375" y="185"/>
                  </a:lnTo>
                  <a:lnTo>
                    <a:pt x="382" y="185"/>
                  </a:lnTo>
                  <a:lnTo>
                    <a:pt x="388" y="187"/>
                  </a:lnTo>
                  <a:lnTo>
                    <a:pt x="400" y="192"/>
                  </a:lnTo>
                  <a:lnTo>
                    <a:pt x="409" y="195"/>
                  </a:lnTo>
                  <a:lnTo>
                    <a:pt x="420" y="199"/>
                  </a:lnTo>
                  <a:lnTo>
                    <a:pt x="434" y="202"/>
                  </a:lnTo>
                  <a:lnTo>
                    <a:pt x="448" y="207"/>
                  </a:lnTo>
                  <a:lnTo>
                    <a:pt x="459" y="211"/>
                  </a:lnTo>
                  <a:lnTo>
                    <a:pt x="471" y="216"/>
                  </a:lnTo>
                  <a:lnTo>
                    <a:pt x="483" y="219"/>
                  </a:lnTo>
                  <a:lnTo>
                    <a:pt x="495" y="224"/>
                  </a:lnTo>
                  <a:lnTo>
                    <a:pt x="502" y="226"/>
                  </a:lnTo>
                  <a:lnTo>
                    <a:pt x="510" y="229"/>
                  </a:lnTo>
                  <a:lnTo>
                    <a:pt x="514" y="231"/>
                  </a:lnTo>
                  <a:lnTo>
                    <a:pt x="517" y="233"/>
                  </a:lnTo>
                  <a:lnTo>
                    <a:pt x="707" y="78"/>
                  </a:lnTo>
                  <a:lnTo>
                    <a:pt x="678" y="0"/>
                  </a:lnTo>
                  <a:lnTo>
                    <a:pt x="493" y="148"/>
                  </a:lnTo>
                  <a:lnTo>
                    <a:pt x="376" y="121"/>
                  </a:lnTo>
                  <a:lnTo>
                    <a:pt x="195" y="204"/>
                  </a:lnTo>
                  <a:lnTo>
                    <a:pt x="107" y="131"/>
                  </a:lnTo>
                  <a:lnTo>
                    <a:pt x="0" y="139"/>
                  </a:lnTo>
                  <a:lnTo>
                    <a:pt x="0" y="13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7" name="Freeform 33"/>
            <p:cNvSpPr>
              <a:spLocks/>
            </p:cNvSpPr>
            <p:nvPr/>
          </p:nvSpPr>
          <p:spPr bwMode="auto">
            <a:xfrm>
              <a:off x="5754688" y="2830513"/>
              <a:ext cx="550863" cy="211137"/>
            </a:xfrm>
            <a:custGeom>
              <a:avLst/>
              <a:gdLst/>
              <a:ahLst/>
              <a:cxnLst>
                <a:cxn ang="0">
                  <a:pos x="0" y="113"/>
                </a:cxn>
                <a:cxn ang="0">
                  <a:pos x="3" y="113"/>
                </a:cxn>
                <a:cxn ang="0">
                  <a:pos x="15" y="113"/>
                </a:cxn>
                <a:cxn ang="0">
                  <a:pos x="20" y="113"/>
                </a:cxn>
                <a:cxn ang="0">
                  <a:pos x="28" y="115"/>
                </a:cxn>
                <a:cxn ang="0">
                  <a:pos x="39" y="117"/>
                </a:cxn>
                <a:cxn ang="0">
                  <a:pos x="47" y="120"/>
                </a:cxn>
                <a:cxn ang="0">
                  <a:pos x="56" y="120"/>
                </a:cxn>
                <a:cxn ang="0">
                  <a:pos x="64" y="120"/>
                </a:cxn>
                <a:cxn ang="0">
                  <a:pos x="73" y="122"/>
                </a:cxn>
                <a:cxn ang="0">
                  <a:pos x="79" y="124"/>
                </a:cxn>
                <a:cxn ang="0">
                  <a:pos x="91" y="127"/>
                </a:cxn>
                <a:cxn ang="0">
                  <a:pos x="98" y="130"/>
                </a:cxn>
                <a:cxn ang="0">
                  <a:pos x="101" y="135"/>
                </a:cxn>
                <a:cxn ang="0">
                  <a:pos x="110" y="146"/>
                </a:cxn>
                <a:cxn ang="0">
                  <a:pos x="113" y="151"/>
                </a:cxn>
                <a:cxn ang="0">
                  <a:pos x="122" y="156"/>
                </a:cxn>
                <a:cxn ang="0">
                  <a:pos x="128" y="163"/>
                </a:cxn>
                <a:cxn ang="0">
                  <a:pos x="137" y="171"/>
                </a:cxn>
                <a:cxn ang="0">
                  <a:pos x="142" y="178"/>
                </a:cxn>
                <a:cxn ang="0">
                  <a:pos x="149" y="185"/>
                </a:cxn>
                <a:cxn ang="0">
                  <a:pos x="156" y="190"/>
                </a:cxn>
                <a:cxn ang="0">
                  <a:pos x="162" y="196"/>
                </a:cxn>
                <a:cxn ang="0">
                  <a:pos x="171" y="205"/>
                </a:cxn>
                <a:cxn ang="0">
                  <a:pos x="174" y="208"/>
                </a:cxn>
                <a:cxn ang="0">
                  <a:pos x="376" y="110"/>
                </a:cxn>
                <a:cxn ang="0">
                  <a:pos x="505" y="171"/>
                </a:cxn>
                <a:cxn ang="0">
                  <a:pos x="669" y="0"/>
                </a:cxn>
                <a:cxn ang="0">
                  <a:pos x="695" y="73"/>
                </a:cxn>
                <a:cxn ang="0">
                  <a:pos x="510" y="208"/>
                </a:cxn>
                <a:cxn ang="0">
                  <a:pos x="352" y="168"/>
                </a:cxn>
                <a:cxn ang="0">
                  <a:pos x="186" y="264"/>
                </a:cxn>
                <a:cxn ang="0">
                  <a:pos x="86" y="213"/>
                </a:cxn>
                <a:cxn ang="0">
                  <a:pos x="17" y="210"/>
                </a:cxn>
                <a:cxn ang="0">
                  <a:pos x="0" y="113"/>
                </a:cxn>
                <a:cxn ang="0">
                  <a:pos x="0" y="113"/>
                </a:cxn>
              </a:cxnLst>
              <a:rect l="0" t="0" r="r" b="b"/>
              <a:pathLst>
                <a:path w="695" h="264">
                  <a:moveTo>
                    <a:pt x="0" y="113"/>
                  </a:moveTo>
                  <a:lnTo>
                    <a:pt x="3" y="113"/>
                  </a:lnTo>
                  <a:lnTo>
                    <a:pt x="15" y="113"/>
                  </a:lnTo>
                  <a:lnTo>
                    <a:pt x="20" y="113"/>
                  </a:lnTo>
                  <a:lnTo>
                    <a:pt x="28" y="115"/>
                  </a:lnTo>
                  <a:lnTo>
                    <a:pt x="39" y="117"/>
                  </a:lnTo>
                  <a:lnTo>
                    <a:pt x="47" y="120"/>
                  </a:lnTo>
                  <a:lnTo>
                    <a:pt x="56" y="120"/>
                  </a:lnTo>
                  <a:lnTo>
                    <a:pt x="64" y="120"/>
                  </a:lnTo>
                  <a:lnTo>
                    <a:pt x="73" y="122"/>
                  </a:lnTo>
                  <a:lnTo>
                    <a:pt x="79" y="124"/>
                  </a:lnTo>
                  <a:lnTo>
                    <a:pt x="91" y="127"/>
                  </a:lnTo>
                  <a:lnTo>
                    <a:pt x="98" y="130"/>
                  </a:lnTo>
                  <a:lnTo>
                    <a:pt x="101" y="135"/>
                  </a:lnTo>
                  <a:lnTo>
                    <a:pt x="110" y="146"/>
                  </a:lnTo>
                  <a:lnTo>
                    <a:pt x="113" y="151"/>
                  </a:lnTo>
                  <a:lnTo>
                    <a:pt x="122" y="156"/>
                  </a:lnTo>
                  <a:lnTo>
                    <a:pt x="128" y="163"/>
                  </a:lnTo>
                  <a:lnTo>
                    <a:pt x="137" y="171"/>
                  </a:lnTo>
                  <a:lnTo>
                    <a:pt x="142" y="178"/>
                  </a:lnTo>
                  <a:lnTo>
                    <a:pt x="149" y="185"/>
                  </a:lnTo>
                  <a:lnTo>
                    <a:pt x="156" y="190"/>
                  </a:lnTo>
                  <a:lnTo>
                    <a:pt x="162" y="196"/>
                  </a:lnTo>
                  <a:lnTo>
                    <a:pt x="171" y="205"/>
                  </a:lnTo>
                  <a:lnTo>
                    <a:pt x="174" y="208"/>
                  </a:lnTo>
                  <a:lnTo>
                    <a:pt x="376" y="110"/>
                  </a:lnTo>
                  <a:lnTo>
                    <a:pt x="505" y="171"/>
                  </a:lnTo>
                  <a:lnTo>
                    <a:pt x="669" y="0"/>
                  </a:lnTo>
                  <a:lnTo>
                    <a:pt x="695" y="73"/>
                  </a:lnTo>
                  <a:lnTo>
                    <a:pt x="510" y="208"/>
                  </a:lnTo>
                  <a:lnTo>
                    <a:pt x="352" y="168"/>
                  </a:lnTo>
                  <a:lnTo>
                    <a:pt x="186" y="264"/>
                  </a:lnTo>
                  <a:lnTo>
                    <a:pt x="86" y="213"/>
                  </a:lnTo>
                  <a:lnTo>
                    <a:pt x="17" y="210"/>
                  </a:lnTo>
                  <a:lnTo>
                    <a:pt x="0" y="113"/>
                  </a:lnTo>
                  <a:lnTo>
                    <a:pt x="0" y="113"/>
                  </a:lnTo>
                  <a:close/>
                </a:path>
              </a:pathLst>
            </a:custGeom>
            <a:solidFill>
              <a:srgbClr val="FFFF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8" name="Freeform 34"/>
            <p:cNvSpPr>
              <a:spLocks/>
            </p:cNvSpPr>
            <p:nvPr/>
          </p:nvSpPr>
          <p:spPr bwMode="auto">
            <a:xfrm>
              <a:off x="5859463" y="1222375"/>
              <a:ext cx="739775" cy="911225"/>
            </a:xfrm>
            <a:custGeom>
              <a:avLst/>
              <a:gdLst/>
              <a:ahLst/>
              <a:cxnLst>
                <a:cxn ang="0">
                  <a:pos x="402" y="1135"/>
                </a:cxn>
                <a:cxn ang="0">
                  <a:pos x="417" y="1087"/>
                </a:cxn>
                <a:cxn ang="0">
                  <a:pos x="430" y="1043"/>
                </a:cxn>
                <a:cxn ang="0">
                  <a:pos x="446" y="1004"/>
                </a:cxn>
                <a:cxn ang="0">
                  <a:pos x="459" y="957"/>
                </a:cxn>
                <a:cxn ang="0">
                  <a:pos x="479" y="909"/>
                </a:cxn>
                <a:cxn ang="0">
                  <a:pos x="496" y="855"/>
                </a:cxn>
                <a:cxn ang="0">
                  <a:pos x="517" y="803"/>
                </a:cxn>
                <a:cxn ang="0">
                  <a:pos x="535" y="745"/>
                </a:cxn>
                <a:cxn ang="0">
                  <a:pos x="556" y="693"/>
                </a:cxn>
                <a:cxn ang="0">
                  <a:pos x="578" y="640"/>
                </a:cxn>
                <a:cxn ang="0">
                  <a:pos x="596" y="586"/>
                </a:cxn>
                <a:cxn ang="0">
                  <a:pos x="617" y="538"/>
                </a:cxn>
                <a:cxn ang="0">
                  <a:pos x="639" y="496"/>
                </a:cxn>
                <a:cxn ang="0">
                  <a:pos x="659" y="452"/>
                </a:cxn>
                <a:cxn ang="0">
                  <a:pos x="679" y="411"/>
                </a:cxn>
                <a:cxn ang="0">
                  <a:pos x="703" y="369"/>
                </a:cxn>
                <a:cxn ang="0">
                  <a:pos x="727" y="327"/>
                </a:cxn>
                <a:cxn ang="0">
                  <a:pos x="749" y="284"/>
                </a:cxn>
                <a:cxn ang="0">
                  <a:pos x="773" y="245"/>
                </a:cxn>
                <a:cxn ang="0">
                  <a:pos x="796" y="206"/>
                </a:cxn>
                <a:cxn ang="0">
                  <a:pos x="820" y="169"/>
                </a:cxn>
                <a:cxn ang="0">
                  <a:pos x="840" y="134"/>
                </a:cxn>
                <a:cxn ang="0">
                  <a:pos x="861" y="101"/>
                </a:cxn>
                <a:cxn ang="0">
                  <a:pos x="879" y="71"/>
                </a:cxn>
                <a:cxn ang="0">
                  <a:pos x="905" y="32"/>
                </a:cxn>
                <a:cxn ang="0">
                  <a:pos x="929" y="1"/>
                </a:cxn>
                <a:cxn ang="0">
                  <a:pos x="917" y="8"/>
                </a:cxn>
                <a:cxn ang="0">
                  <a:pos x="876" y="40"/>
                </a:cxn>
                <a:cxn ang="0">
                  <a:pos x="842" y="66"/>
                </a:cxn>
                <a:cxn ang="0">
                  <a:pos x="803" y="98"/>
                </a:cxn>
                <a:cxn ang="0">
                  <a:pos x="757" y="132"/>
                </a:cxn>
                <a:cxn ang="0">
                  <a:pos x="708" y="171"/>
                </a:cxn>
                <a:cxn ang="0">
                  <a:pos x="659" y="211"/>
                </a:cxn>
                <a:cxn ang="0">
                  <a:pos x="608" y="250"/>
                </a:cxn>
                <a:cxn ang="0">
                  <a:pos x="554" y="288"/>
                </a:cxn>
                <a:cxn ang="0">
                  <a:pos x="505" y="323"/>
                </a:cxn>
                <a:cxn ang="0">
                  <a:pos x="457" y="359"/>
                </a:cxn>
                <a:cxn ang="0">
                  <a:pos x="413" y="389"/>
                </a:cxn>
                <a:cxn ang="0">
                  <a:pos x="374" y="416"/>
                </a:cxn>
                <a:cxn ang="0">
                  <a:pos x="339" y="437"/>
                </a:cxn>
                <a:cxn ang="0">
                  <a:pos x="307" y="454"/>
                </a:cxn>
                <a:cxn ang="0">
                  <a:pos x="254" y="479"/>
                </a:cxn>
                <a:cxn ang="0">
                  <a:pos x="200" y="506"/>
                </a:cxn>
                <a:cxn ang="0">
                  <a:pos x="146" y="535"/>
                </a:cxn>
                <a:cxn ang="0">
                  <a:pos x="98" y="562"/>
                </a:cxn>
                <a:cxn ang="0">
                  <a:pos x="54" y="586"/>
                </a:cxn>
                <a:cxn ang="0">
                  <a:pos x="15" y="611"/>
                </a:cxn>
                <a:cxn ang="0">
                  <a:pos x="2" y="625"/>
                </a:cxn>
                <a:cxn ang="0">
                  <a:pos x="29" y="650"/>
                </a:cxn>
                <a:cxn ang="0">
                  <a:pos x="68" y="688"/>
                </a:cxn>
                <a:cxn ang="0">
                  <a:pos x="113" y="735"/>
                </a:cxn>
                <a:cxn ang="0">
                  <a:pos x="161" y="782"/>
                </a:cxn>
                <a:cxn ang="0">
                  <a:pos x="205" y="830"/>
                </a:cxn>
                <a:cxn ang="0">
                  <a:pos x="239" y="872"/>
                </a:cxn>
                <a:cxn ang="0">
                  <a:pos x="261" y="903"/>
                </a:cxn>
                <a:cxn ang="0">
                  <a:pos x="268" y="942"/>
                </a:cxn>
                <a:cxn ang="0">
                  <a:pos x="279" y="998"/>
                </a:cxn>
                <a:cxn ang="0">
                  <a:pos x="290" y="1052"/>
                </a:cxn>
                <a:cxn ang="0">
                  <a:pos x="296" y="1082"/>
                </a:cxn>
              </a:cxnLst>
              <a:rect l="0" t="0" r="r" b="b"/>
              <a:pathLst>
                <a:path w="932" h="1147">
                  <a:moveTo>
                    <a:pt x="400" y="1147"/>
                  </a:moveTo>
                  <a:lnTo>
                    <a:pt x="400" y="1143"/>
                  </a:lnTo>
                  <a:lnTo>
                    <a:pt x="400" y="1140"/>
                  </a:lnTo>
                  <a:lnTo>
                    <a:pt x="402" y="1135"/>
                  </a:lnTo>
                  <a:lnTo>
                    <a:pt x="405" y="1126"/>
                  </a:lnTo>
                  <a:lnTo>
                    <a:pt x="408" y="1114"/>
                  </a:lnTo>
                  <a:lnTo>
                    <a:pt x="412" y="1103"/>
                  </a:lnTo>
                  <a:lnTo>
                    <a:pt x="417" y="1087"/>
                  </a:lnTo>
                  <a:lnTo>
                    <a:pt x="424" y="1072"/>
                  </a:lnTo>
                  <a:lnTo>
                    <a:pt x="424" y="1064"/>
                  </a:lnTo>
                  <a:lnTo>
                    <a:pt x="427" y="1053"/>
                  </a:lnTo>
                  <a:lnTo>
                    <a:pt x="430" y="1043"/>
                  </a:lnTo>
                  <a:lnTo>
                    <a:pt x="434" y="1036"/>
                  </a:lnTo>
                  <a:lnTo>
                    <a:pt x="437" y="1025"/>
                  </a:lnTo>
                  <a:lnTo>
                    <a:pt x="440" y="1014"/>
                  </a:lnTo>
                  <a:lnTo>
                    <a:pt x="446" y="1004"/>
                  </a:lnTo>
                  <a:lnTo>
                    <a:pt x="451" y="994"/>
                  </a:lnTo>
                  <a:lnTo>
                    <a:pt x="454" y="981"/>
                  </a:lnTo>
                  <a:lnTo>
                    <a:pt x="456" y="970"/>
                  </a:lnTo>
                  <a:lnTo>
                    <a:pt x="459" y="957"/>
                  </a:lnTo>
                  <a:lnTo>
                    <a:pt x="464" y="945"/>
                  </a:lnTo>
                  <a:lnTo>
                    <a:pt x="469" y="933"/>
                  </a:lnTo>
                  <a:lnTo>
                    <a:pt x="474" y="921"/>
                  </a:lnTo>
                  <a:lnTo>
                    <a:pt x="479" y="909"/>
                  </a:lnTo>
                  <a:lnTo>
                    <a:pt x="485" y="898"/>
                  </a:lnTo>
                  <a:lnTo>
                    <a:pt x="488" y="882"/>
                  </a:lnTo>
                  <a:lnTo>
                    <a:pt x="491" y="870"/>
                  </a:lnTo>
                  <a:lnTo>
                    <a:pt x="496" y="855"/>
                  </a:lnTo>
                  <a:lnTo>
                    <a:pt x="502" y="842"/>
                  </a:lnTo>
                  <a:lnTo>
                    <a:pt x="507" y="828"/>
                  </a:lnTo>
                  <a:lnTo>
                    <a:pt x="512" y="815"/>
                  </a:lnTo>
                  <a:lnTo>
                    <a:pt x="517" y="803"/>
                  </a:lnTo>
                  <a:lnTo>
                    <a:pt x="520" y="789"/>
                  </a:lnTo>
                  <a:lnTo>
                    <a:pt x="525" y="776"/>
                  </a:lnTo>
                  <a:lnTo>
                    <a:pt x="530" y="760"/>
                  </a:lnTo>
                  <a:lnTo>
                    <a:pt x="535" y="745"/>
                  </a:lnTo>
                  <a:lnTo>
                    <a:pt x="542" y="733"/>
                  </a:lnTo>
                  <a:lnTo>
                    <a:pt x="547" y="718"/>
                  </a:lnTo>
                  <a:lnTo>
                    <a:pt x="551" y="706"/>
                  </a:lnTo>
                  <a:lnTo>
                    <a:pt x="556" y="693"/>
                  </a:lnTo>
                  <a:lnTo>
                    <a:pt x="563" y="679"/>
                  </a:lnTo>
                  <a:lnTo>
                    <a:pt x="568" y="665"/>
                  </a:lnTo>
                  <a:lnTo>
                    <a:pt x="573" y="652"/>
                  </a:lnTo>
                  <a:lnTo>
                    <a:pt x="578" y="640"/>
                  </a:lnTo>
                  <a:lnTo>
                    <a:pt x="583" y="627"/>
                  </a:lnTo>
                  <a:lnTo>
                    <a:pt x="586" y="613"/>
                  </a:lnTo>
                  <a:lnTo>
                    <a:pt x="591" y="599"/>
                  </a:lnTo>
                  <a:lnTo>
                    <a:pt x="596" y="586"/>
                  </a:lnTo>
                  <a:lnTo>
                    <a:pt x="603" y="576"/>
                  </a:lnTo>
                  <a:lnTo>
                    <a:pt x="608" y="562"/>
                  </a:lnTo>
                  <a:lnTo>
                    <a:pt x="613" y="550"/>
                  </a:lnTo>
                  <a:lnTo>
                    <a:pt x="617" y="538"/>
                  </a:lnTo>
                  <a:lnTo>
                    <a:pt x="624" y="528"/>
                  </a:lnTo>
                  <a:lnTo>
                    <a:pt x="629" y="516"/>
                  </a:lnTo>
                  <a:lnTo>
                    <a:pt x="634" y="506"/>
                  </a:lnTo>
                  <a:lnTo>
                    <a:pt x="639" y="496"/>
                  </a:lnTo>
                  <a:lnTo>
                    <a:pt x="646" y="486"/>
                  </a:lnTo>
                  <a:lnTo>
                    <a:pt x="649" y="476"/>
                  </a:lnTo>
                  <a:lnTo>
                    <a:pt x="654" y="464"/>
                  </a:lnTo>
                  <a:lnTo>
                    <a:pt x="659" y="452"/>
                  </a:lnTo>
                  <a:lnTo>
                    <a:pt x="664" y="444"/>
                  </a:lnTo>
                  <a:lnTo>
                    <a:pt x="669" y="432"/>
                  </a:lnTo>
                  <a:lnTo>
                    <a:pt x="674" y="422"/>
                  </a:lnTo>
                  <a:lnTo>
                    <a:pt x="679" y="411"/>
                  </a:lnTo>
                  <a:lnTo>
                    <a:pt x="686" y="401"/>
                  </a:lnTo>
                  <a:lnTo>
                    <a:pt x="691" y="389"/>
                  </a:lnTo>
                  <a:lnTo>
                    <a:pt x="696" y="379"/>
                  </a:lnTo>
                  <a:lnTo>
                    <a:pt x="703" y="369"/>
                  </a:lnTo>
                  <a:lnTo>
                    <a:pt x="708" y="359"/>
                  </a:lnTo>
                  <a:lnTo>
                    <a:pt x="713" y="349"/>
                  </a:lnTo>
                  <a:lnTo>
                    <a:pt x="720" y="337"/>
                  </a:lnTo>
                  <a:lnTo>
                    <a:pt x="727" y="327"/>
                  </a:lnTo>
                  <a:lnTo>
                    <a:pt x="734" y="318"/>
                  </a:lnTo>
                  <a:lnTo>
                    <a:pt x="739" y="306"/>
                  </a:lnTo>
                  <a:lnTo>
                    <a:pt x="742" y="294"/>
                  </a:lnTo>
                  <a:lnTo>
                    <a:pt x="749" y="284"/>
                  </a:lnTo>
                  <a:lnTo>
                    <a:pt x="756" y="274"/>
                  </a:lnTo>
                  <a:lnTo>
                    <a:pt x="761" y="264"/>
                  </a:lnTo>
                  <a:lnTo>
                    <a:pt x="768" y="256"/>
                  </a:lnTo>
                  <a:lnTo>
                    <a:pt x="773" y="245"/>
                  </a:lnTo>
                  <a:lnTo>
                    <a:pt x="779" y="235"/>
                  </a:lnTo>
                  <a:lnTo>
                    <a:pt x="785" y="225"/>
                  </a:lnTo>
                  <a:lnTo>
                    <a:pt x="791" y="217"/>
                  </a:lnTo>
                  <a:lnTo>
                    <a:pt x="796" y="206"/>
                  </a:lnTo>
                  <a:lnTo>
                    <a:pt x="803" y="196"/>
                  </a:lnTo>
                  <a:lnTo>
                    <a:pt x="807" y="188"/>
                  </a:lnTo>
                  <a:lnTo>
                    <a:pt x="813" y="178"/>
                  </a:lnTo>
                  <a:lnTo>
                    <a:pt x="820" y="169"/>
                  </a:lnTo>
                  <a:lnTo>
                    <a:pt x="827" y="161"/>
                  </a:lnTo>
                  <a:lnTo>
                    <a:pt x="832" y="152"/>
                  </a:lnTo>
                  <a:lnTo>
                    <a:pt x="837" y="142"/>
                  </a:lnTo>
                  <a:lnTo>
                    <a:pt x="840" y="134"/>
                  </a:lnTo>
                  <a:lnTo>
                    <a:pt x="846" y="127"/>
                  </a:lnTo>
                  <a:lnTo>
                    <a:pt x="851" y="117"/>
                  </a:lnTo>
                  <a:lnTo>
                    <a:pt x="856" y="110"/>
                  </a:lnTo>
                  <a:lnTo>
                    <a:pt x="861" y="101"/>
                  </a:lnTo>
                  <a:lnTo>
                    <a:pt x="868" y="95"/>
                  </a:lnTo>
                  <a:lnTo>
                    <a:pt x="869" y="86"/>
                  </a:lnTo>
                  <a:lnTo>
                    <a:pt x="874" y="79"/>
                  </a:lnTo>
                  <a:lnTo>
                    <a:pt x="879" y="71"/>
                  </a:lnTo>
                  <a:lnTo>
                    <a:pt x="885" y="66"/>
                  </a:lnTo>
                  <a:lnTo>
                    <a:pt x="893" y="54"/>
                  </a:lnTo>
                  <a:lnTo>
                    <a:pt x="900" y="44"/>
                  </a:lnTo>
                  <a:lnTo>
                    <a:pt x="905" y="32"/>
                  </a:lnTo>
                  <a:lnTo>
                    <a:pt x="912" y="25"/>
                  </a:lnTo>
                  <a:lnTo>
                    <a:pt x="917" y="17"/>
                  </a:lnTo>
                  <a:lnTo>
                    <a:pt x="922" y="12"/>
                  </a:lnTo>
                  <a:lnTo>
                    <a:pt x="929" y="1"/>
                  </a:lnTo>
                  <a:lnTo>
                    <a:pt x="932" y="0"/>
                  </a:lnTo>
                  <a:lnTo>
                    <a:pt x="929" y="0"/>
                  </a:lnTo>
                  <a:lnTo>
                    <a:pt x="925" y="3"/>
                  </a:lnTo>
                  <a:lnTo>
                    <a:pt x="917" y="8"/>
                  </a:lnTo>
                  <a:lnTo>
                    <a:pt x="908" y="17"/>
                  </a:lnTo>
                  <a:lnTo>
                    <a:pt x="898" y="25"/>
                  </a:lnTo>
                  <a:lnTo>
                    <a:pt x="885" y="35"/>
                  </a:lnTo>
                  <a:lnTo>
                    <a:pt x="876" y="40"/>
                  </a:lnTo>
                  <a:lnTo>
                    <a:pt x="868" y="47"/>
                  </a:lnTo>
                  <a:lnTo>
                    <a:pt x="861" y="54"/>
                  </a:lnTo>
                  <a:lnTo>
                    <a:pt x="852" y="61"/>
                  </a:lnTo>
                  <a:lnTo>
                    <a:pt x="842" y="66"/>
                  </a:lnTo>
                  <a:lnTo>
                    <a:pt x="834" y="74"/>
                  </a:lnTo>
                  <a:lnTo>
                    <a:pt x="824" y="81"/>
                  </a:lnTo>
                  <a:lnTo>
                    <a:pt x="813" y="91"/>
                  </a:lnTo>
                  <a:lnTo>
                    <a:pt x="803" y="98"/>
                  </a:lnTo>
                  <a:lnTo>
                    <a:pt x="791" y="106"/>
                  </a:lnTo>
                  <a:lnTo>
                    <a:pt x="779" y="115"/>
                  </a:lnTo>
                  <a:lnTo>
                    <a:pt x="771" y="125"/>
                  </a:lnTo>
                  <a:lnTo>
                    <a:pt x="757" y="132"/>
                  </a:lnTo>
                  <a:lnTo>
                    <a:pt x="746" y="142"/>
                  </a:lnTo>
                  <a:lnTo>
                    <a:pt x="734" y="152"/>
                  </a:lnTo>
                  <a:lnTo>
                    <a:pt x="722" y="161"/>
                  </a:lnTo>
                  <a:lnTo>
                    <a:pt x="708" y="171"/>
                  </a:lnTo>
                  <a:lnTo>
                    <a:pt x="698" y="181"/>
                  </a:lnTo>
                  <a:lnTo>
                    <a:pt x="685" y="191"/>
                  </a:lnTo>
                  <a:lnTo>
                    <a:pt x="674" y="201"/>
                  </a:lnTo>
                  <a:lnTo>
                    <a:pt x="659" y="211"/>
                  </a:lnTo>
                  <a:lnTo>
                    <a:pt x="647" y="222"/>
                  </a:lnTo>
                  <a:lnTo>
                    <a:pt x="634" y="230"/>
                  </a:lnTo>
                  <a:lnTo>
                    <a:pt x="620" y="240"/>
                  </a:lnTo>
                  <a:lnTo>
                    <a:pt x="608" y="250"/>
                  </a:lnTo>
                  <a:lnTo>
                    <a:pt x="595" y="259"/>
                  </a:lnTo>
                  <a:lnTo>
                    <a:pt x="583" y="269"/>
                  </a:lnTo>
                  <a:lnTo>
                    <a:pt x="569" y="279"/>
                  </a:lnTo>
                  <a:lnTo>
                    <a:pt x="554" y="288"/>
                  </a:lnTo>
                  <a:lnTo>
                    <a:pt x="544" y="296"/>
                  </a:lnTo>
                  <a:lnTo>
                    <a:pt x="529" y="306"/>
                  </a:lnTo>
                  <a:lnTo>
                    <a:pt x="518" y="316"/>
                  </a:lnTo>
                  <a:lnTo>
                    <a:pt x="505" y="323"/>
                  </a:lnTo>
                  <a:lnTo>
                    <a:pt x="493" y="333"/>
                  </a:lnTo>
                  <a:lnTo>
                    <a:pt x="481" y="344"/>
                  </a:lnTo>
                  <a:lnTo>
                    <a:pt x="471" y="354"/>
                  </a:lnTo>
                  <a:lnTo>
                    <a:pt x="457" y="359"/>
                  </a:lnTo>
                  <a:lnTo>
                    <a:pt x="447" y="367"/>
                  </a:lnTo>
                  <a:lnTo>
                    <a:pt x="434" y="376"/>
                  </a:lnTo>
                  <a:lnTo>
                    <a:pt x="424" y="384"/>
                  </a:lnTo>
                  <a:lnTo>
                    <a:pt x="413" y="389"/>
                  </a:lnTo>
                  <a:lnTo>
                    <a:pt x="402" y="396"/>
                  </a:lnTo>
                  <a:lnTo>
                    <a:pt x="391" y="403"/>
                  </a:lnTo>
                  <a:lnTo>
                    <a:pt x="385" y="411"/>
                  </a:lnTo>
                  <a:lnTo>
                    <a:pt x="374" y="416"/>
                  </a:lnTo>
                  <a:lnTo>
                    <a:pt x="364" y="422"/>
                  </a:lnTo>
                  <a:lnTo>
                    <a:pt x="356" y="427"/>
                  </a:lnTo>
                  <a:lnTo>
                    <a:pt x="349" y="433"/>
                  </a:lnTo>
                  <a:lnTo>
                    <a:pt x="339" y="437"/>
                  </a:lnTo>
                  <a:lnTo>
                    <a:pt x="332" y="442"/>
                  </a:lnTo>
                  <a:lnTo>
                    <a:pt x="327" y="445"/>
                  </a:lnTo>
                  <a:lnTo>
                    <a:pt x="322" y="450"/>
                  </a:lnTo>
                  <a:lnTo>
                    <a:pt x="307" y="454"/>
                  </a:lnTo>
                  <a:lnTo>
                    <a:pt x="295" y="459"/>
                  </a:lnTo>
                  <a:lnTo>
                    <a:pt x="281" y="466"/>
                  </a:lnTo>
                  <a:lnTo>
                    <a:pt x="268" y="472"/>
                  </a:lnTo>
                  <a:lnTo>
                    <a:pt x="254" y="479"/>
                  </a:lnTo>
                  <a:lnTo>
                    <a:pt x="241" y="486"/>
                  </a:lnTo>
                  <a:lnTo>
                    <a:pt x="229" y="493"/>
                  </a:lnTo>
                  <a:lnTo>
                    <a:pt x="215" y="501"/>
                  </a:lnTo>
                  <a:lnTo>
                    <a:pt x="200" y="506"/>
                  </a:lnTo>
                  <a:lnTo>
                    <a:pt x="186" y="515"/>
                  </a:lnTo>
                  <a:lnTo>
                    <a:pt x="173" y="520"/>
                  </a:lnTo>
                  <a:lnTo>
                    <a:pt x="161" y="528"/>
                  </a:lnTo>
                  <a:lnTo>
                    <a:pt x="146" y="535"/>
                  </a:lnTo>
                  <a:lnTo>
                    <a:pt x="135" y="544"/>
                  </a:lnTo>
                  <a:lnTo>
                    <a:pt x="122" y="550"/>
                  </a:lnTo>
                  <a:lnTo>
                    <a:pt x="110" y="557"/>
                  </a:lnTo>
                  <a:lnTo>
                    <a:pt x="98" y="562"/>
                  </a:lnTo>
                  <a:lnTo>
                    <a:pt x="86" y="569"/>
                  </a:lnTo>
                  <a:lnTo>
                    <a:pt x="74" y="576"/>
                  </a:lnTo>
                  <a:lnTo>
                    <a:pt x="66" y="582"/>
                  </a:lnTo>
                  <a:lnTo>
                    <a:pt x="54" y="586"/>
                  </a:lnTo>
                  <a:lnTo>
                    <a:pt x="44" y="593"/>
                  </a:lnTo>
                  <a:lnTo>
                    <a:pt x="37" y="598"/>
                  </a:lnTo>
                  <a:lnTo>
                    <a:pt x="30" y="604"/>
                  </a:lnTo>
                  <a:lnTo>
                    <a:pt x="15" y="611"/>
                  </a:lnTo>
                  <a:lnTo>
                    <a:pt x="8" y="616"/>
                  </a:lnTo>
                  <a:lnTo>
                    <a:pt x="2" y="620"/>
                  </a:lnTo>
                  <a:lnTo>
                    <a:pt x="0" y="623"/>
                  </a:lnTo>
                  <a:lnTo>
                    <a:pt x="2" y="625"/>
                  </a:lnTo>
                  <a:lnTo>
                    <a:pt x="10" y="633"/>
                  </a:lnTo>
                  <a:lnTo>
                    <a:pt x="13" y="638"/>
                  </a:lnTo>
                  <a:lnTo>
                    <a:pt x="20" y="645"/>
                  </a:lnTo>
                  <a:lnTo>
                    <a:pt x="29" y="650"/>
                  </a:lnTo>
                  <a:lnTo>
                    <a:pt x="39" y="660"/>
                  </a:lnTo>
                  <a:lnTo>
                    <a:pt x="46" y="669"/>
                  </a:lnTo>
                  <a:lnTo>
                    <a:pt x="56" y="679"/>
                  </a:lnTo>
                  <a:lnTo>
                    <a:pt x="68" y="688"/>
                  </a:lnTo>
                  <a:lnTo>
                    <a:pt x="78" y="699"/>
                  </a:lnTo>
                  <a:lnTo>
                    <a:pt x="90" y="711"/>
                  </a:lnTo>
                  <a:lnTo>
                    <a:pt x="103" y="723"/>
                  </a:lnTo>
                  <a:lnTo>
                    <a:pt x="113" y="735"/>
                  </a:lnTo>
                  <a:lnTo>
                    <a:pt x="127" y="747"/>
                  </a:lnTo>
                  <a:lnTo>
                    <a:pt x="139" y="759"/>
                  </a:lnTo>
                  <a:lnTo>
                    <a:pt x="149" y="772"/>
                  </a:lnTo>
                  <a:lnTo>
                    <a:pt x="161" y="782"/>
                  </a:lnTo>
                  <a:lnTo>
                    <a:pt x="173" y="796"/>
                  </a:lnTo>
                  <a:lnTo>
                    <a:pt x="185" y="808"/>
                  </a:lnTo>
                  <a:lnTo>
                    <a:pt x="196" y="818"/>
                  </a:lnTo>
                  <a:lnTo>
                    <a:pt x="205" y="830"/>
                  </a:lnTo>
                  <a:lnTo>
                    <a:pt x="217" y="842"/>
                  </a:lnTo>
                  <a:lnTo>
                    <a:pt x="225" y="852"/>
                  </a:lnTo>
                  <a:lnTo>
                    <a:pt x="232" y="862"/>
                  </a:lnTo>
                  <a:lnTo>
                    <a:pt x="239" y="872"/>
                  </a:lnTo>
                  <a:lnTo>
                    <a:pt x="247" y="881"/>
                  </a:lnTo>
                  <a:lnTo>
                    <a:pt x="252" y="887"/>
                  </a:lnTo>
                  <a:lnTo>
                    <a:pt x="257" y="896"/>
                  </a:lnTo>
                  <a:lnTo>
                    <a:pt x="261" y="903"/>
                  </a:lnTo>
                  <a:lnTo>
                    <a:pt x="264" y="909"/>
                  </a:lnTo>
                  <a:lnTo>
                    <a:pt x="264" y="916"/>
                  </a:lnTo>
                  <a:lnTo>
                    <a:pt x="266" y="928"/>
                  </a:lnTo>
                  <a:lnTo>
                    <a:pt x="268" y="942"/>
                  </a:lnTo>
                  <a:lnTo>
                    <a:pt x="271" y="955"/>
                  </a:lnTo>
                  <a:lnTo>
                    <a:pt x="273" y="969"/>
                  </a:lnTo>
                  <a:lnTo>
                    <a:pt x="276" y="982"/>
                  </a:lnTo>
                  <a:lnTo>
                    <a:pt x="279" y="998"/>
                  </a:lnTo>
                  <a:lnTo>
                    <a:pt x="283" y="1013"/>
                  </a:lnTo>
                  <a:lnTo>
                    <a:pt x="285" y="1026"/>
                  </a:lnTo>
                  <a:lnTo>
                    <a:pt x="288" y="1040"/>
                  </a:lnTo>
                  <a:lnTo>
                    <a:pt x="290" y="1052"/>
                  </a:lnTo>
                  <a:lnTo>
                    <a:pt x="293" y="1064"/>
                  </a:lnTo>
                  <a:lnTo>
                    <a:pt x="295" y="1072"/>
                  </a:lnTo>
                  <a:lnTo>
                    <a:pt x="296" y="1079"/>
                  </a:lnTo>
                  <a:lnTo>
                    <a:pt x="296" y="1082"/>
                  </a:lnTo>
                  <a:lnTo>
                    <a:pt x="296" y="1086"/>
                  </a:lnTo>
                  <a:lnTo>
                    <a:pt x="400" y="1147"/>
                  </a:lnTo>
                  <a:lnTo>
                    <a:pt x="400" y="1147"/>
                  </a:lnTo>
                  <a:close/>
                </a:path>
              </a:pathLst>
            </a:custGeom>
            <a:solidFill>
              <a:srgbClr val="A3E8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9" name="Freeform 35"/>
            <p:cNvSpPr>
              <a:spLocks/>
            </p:cNvSpPr>
            <p:nvPr/>
          </p:nvSpPr>
          <p:spPr bwMode="auto">
            <a:xfrm>
              <a:off x="5627688" y="1997075"/>
              <a:ext cx="157163" cy="184150"/>
            </a:xfrm>
            <a:custGeom>
              <a:avLst/>
              <a:gdLst/>
              <a:ahLst/>
              <a:cxnLst>
                <a:cxn ang="0">
                  <a:pos x="72" y="0"/>
                </a:cxn>
                <a:cxn ang="0">
                  <a:pos x="80" y="18"/>
                </a:cxn>
                <a:cxn ang="0">
                  <a:pos x="90" y="45"/>
                </a:cxn>
                <a:cxn ang="0">
                  <a:pos x="99" y="50"/>
                </a:cxn>
                <a:cxn ang="0">
                  <a:pos x="117" y="54"/>
                </a:cxn>
                <a:cxn ang="0">
                  <a:pos x="139" y="55"/>
                </a:cxn>
                <a:cxn ang="0">
                  <a:pos x="156" y="62"/>
                </a:cxn>
                <a:cxn ang="0">
                  <a:pos x="165" y="72"/>
                </a:cxn>
                <a:cxn ang="0">
                  <a:pos x="173" y="89"/>
                </a:cxn>
                <a:cxn ang="0">
                  <a:pos x="178" y="110"/>
                </a:cxn>
                <a:cxn ang="0">
                  <a:pos x="197" y="201"/>
                </a:cxn>
                <a:cxn ang="0">
                  <a:pos x="197" y="216"/>
                </a:cxn>
                <a:cxn ang="0">
                  <a:pos x="178" y="225"/>
                </a:cxn>
                <a:cxn ang="0">
                  <a:pos x="160" y="228"/>
                </a:cxn>
                <a:cxn ang="0">
                  <a:pos x="134" y="232"/>
                </a:cxn>
                <a:cxn ang="0">
                  <a:pos x="104" y="230"/>
                </a:cxn>
                <a:cxn ang="0">
                  <a:pos x="80" y="228"/>
                </a:cxn>
                <a:cxn ang="0">
                  <a:pos x="65" y="227"/>
                </a:cxn>
                <a:cxn ang="0">
                  <a:pos x="53" y="227"/>
                </a:cxn>
                <a:cxn ang="0">
                  <a:pos x="41" y="225"/>
                </a:cxn>
                <a:cxn ang="0">
                  <a:pos x="39" y="225"/>
                </a:cxn>
                <a:cxn ang="0">
                  <a:pos x="41" y="213"/>
                </a:cxn>
                <a:cxn ang="0">
                  <a:pos x="46" y="188"/>
                </a:cxn>
                <a:cxn ang="0">
                  <a:pos x="46" y="167"/>
                </a:cxn>
                <a:cxn ang="0">
                  <a:pos x="48" y="147"/>
                </a:cxn>
                <a:cxn ang="0">
                  <a:pos x="46" y="125"/>
                </a:cxn>
                <a:cxn ang="0">
                  <a:pos x="43" y="101"/>
                </a:cxn>
                <a:cxn ang="0">
                  <a:pos x="34" y="77"/>
                </a:cxn>
                <a:cxn ang="0">
                  <a:pos x="26" y="59"/>
                </a:cxn>
                <a:cxn ang="0">
                  <a:pos x="16" y="42"/>
                </a:cxn>
                <a:cxn ang="0">
                  <a:pos x="11" y="30"/>
                </a:cxn>
                <a:cxn ang="0">
                  <a:pos x="0" y="10"/>
                </a:cxn>
                <a:cxn ang="0">
                  <a:pos x="9" y="5"/>
                </a:cxn>
              </a:cxnLst>
              <a:rect l="0" t="0" r="r" b="b"/>
              <a:pathLst>
                <a:path w="199" h="232">
                  <a:moveTo>
                    <a:pt x="9" y="5"/>
                  </a:moveTo>
                  <a:lnTo>
                    <a:pt x="72" y="0"/>
                  </a:lnTo>
                  <a:lnTo>
                    <a:pt x="73" y="5"/>
                  </a:lnTo>
                  <a:lnTo>
                    <a:pt x="80" y="18"/>
                  </a:lnTo>
                  <a:lnTo>
                    <a:pt x="85" y="32"/>
                  </a:lnTo>
                  <a:lnTo>
                    <a:pt x="90" y="45"/>
                  </a:lnTo>
                  <a:lnTo>
                    <a:pt x="92" y="47"/>
                  </a:lnTo>
                  <a:lnTo>
                    <a:pt x="99" y="50"/>
                  </a:lnTo>
                  <a:lnTo>
                    <a:pt x="107" y="52"/>
                  </a:lnTo>
                  <a:lnTo>
                    <a:pt x="117" y="54"/>
                  </a:lnTo>
                  <a:lnTo>
                    <a:pt x="127" y="54"/>
                  </a:lnTo>
                  <a:lnTo>
                    <a:pt x="139" y="55"/>
                  </a:lnTo>
                  <a:lnTo>
                    <a:pt x="146" y="57"/>
                  </a:lnTo>
                  <a:lnTo>
                    <a:pt x="156" y="62"/>
                  </a:lnTo>
                  <a:lnTo>
                    <a:pt x="160" y="64"/>
                  </a:lnTo>
                  <a:lnTo>
                    <a:pt x="165" y="72"/>
                  </a:lnTo>
                  <a:lnTo>
                    <a:pt x="168" y="81"/>
                  </a:lnTo>
                  <a:lnTo>
                    <a:pt x="173" y="89"/>
                  </a:lnTo>
                  <a:lnTo>
                    <a:pt x="175" y="103"/>
                  </a:lnTo>
                  <a:lnTo>
                    <a:pt x="178" y="110"/>
                  </a:lnTo>
                  <a:lnTo>
                    <a:pt x="173" y="149"/>
                  </a:lnTo>
                  <a:lnTo>
                    <a:pt x="197" y="201"/>
                  </a:lnTo>
                  <a:lnTo>
                    <a:pt x="199" y="204"/>
                  </a:lnTo>
                  <a:lnTo>
                    <a:pt x="197" y="216"/>
                  </a:lnTo>
                  <a:lnTo>
                    <a:pt x="190" y="221"/>
                  </a:lnTo>
                  <a:lnTo>
                    <a:pt x="178" y="225"/>
                  </a:lnTo>
                  <a:lnTo>
                    <a:pt x="170" y="227"/>
                  </a:lnTo>
                  <a:lnTo>
                    <a:pt x="160" y="228"/>
                  </a:lnTo>
                  <a:lnTo>
                    <a:pt x="146" y="230"/>
                  </a:lnTo>
                  <a:lnTo>
                    <a:pt x="134" y="232"/>
                  </a:lnTo>
                  <a:lnTo>
                    <a:pt x="117" y="230"/>
                  </a:lnTo>
                  <a:lnTo>
                    <a:pt x="104" y="230"/>
                  </a:lnTo>
                  <a:lnTo>
                    <a:pt x="90" y="228"/>
                  </a:lnTo>
                  <a:lnTo>
                    <a:pt x="80" y="228"/>
                  </a:lnTo>
                  <a:lnTo>
                    <a:pt x="72" y="227"/>
                  </a:lnTo>
                  <a:lnTo>
                    <a:pt x="65" y="227"/>
                  </a:lnTo>
                  <a:lnTo>
                    <a:pt x="58" y="227"/>
                  </a:lnTo>
                  <a:lnTo>
                    <a:pt x="53" y="227"/>
                  </a:lnTo>
                  <a:lnTo>
                    <a:pt x="44" y="225"/>
                  </a:lnTo>
                  <a:lnTo>
                    <a:pt x="41" y="225"/>
                  </a:lnTo>
                  <a:lnTo>
                    <a:pt x="39" y="225"/>
                  </a:lnTo>
                  <a:lnTo>
                    <a:pt x="39" y="225"/>
                  </a:lnTo>
                  <a:lnTo>
                    <a:pt x="39" y="221"/>
                  </a:lnTo>
                  <a:lnTo>
                    <a:pt x="41" y="213"/>
                  </a:lnTo>
                  <a:lnTo>
                    <a:pt x="43" y="201"/>
                  </a:lnTo>
                  <a:lnTo>
                    <a:pt x="46" y="188"/>
                  </a:lnTo>
                  <a:lnTo>
                    <a:pt x="46" y="177"/>
                  </a:lnTo>
                  <a:lnTo>
                    <a:pt x="46" y="167"/>
                  </a:lnTo>
                  <a:lnTo>
                    <a:pt x="46" y="157"/>
                  </a:lnTo>
                  <a:lnTo>
                    <a:pt x="48" y="147"/>
                  </a:lnTo>
                  <a:lnTo>
                    <a:pt x="46" y="135"/>
                  </a:lnTo>
                  <a:lnTo>
                    <a:pt x="46" y="125"/>
                  </a:lnTo>
                  <a:lnTo>
                    <a:pt x="44" y="113"/>
                  </a:lnTo>
                  <a:lnTo>
                    <a:pt x="43" y="101"/>
                  </a:lnTo>
                  <a:lnTo>
                    <a:pt x="38" y="89"/>
                  </a:lnTo>
                  <a:lnTo>
                    <a:pt x="34" y="77"/>
                  </a:lnTo>
                  <a:lnTo>
                    <a:pt x="29" y="67"/>
                  </a:lnTo>
                  <a:lnTo>
                    <a:pt x="26" y="59"/>
                  </a:lnTo>
                  <a:lnTo>
                    <a:pt x="21" y="49"/>
                  </a:lnTo>
                  <a:lnTo>
                    <a:pt x="16" y="42"/>
                  </a:lnTo>
                  <a:lnTo>
                    <a:pt x="14" y="33"/>
                  </a:lnTo>
                  <a:lnTo>
                    <a:pt x="11" y="30"/>
                  </a:lnTo>
                  <a:lnTo>
                    <a:pt x="4" y="18"/>
                  </a:lnTo>
                  <a:lnTo>
                    <a:pt x="0" y="10"/>
                  </a:lnTo>
                  <a:lnTo>
                    <a:pt x="2" y="5"/>
                  </a:lnTo>
                  <a:lnTo>
                    <a:pt x="9" y="5"/>
                  </a:lnTo>
                  <a:lnTo>
                    <a:pt x="9" y="5"/>
                  </a:lnTo>
                  <a:close/>
                </a:path>
              </a:pathLst>
            </a:custGeom>
            <a:solidFill>
              <a:srgbClr val="7AB04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0" name="Freeform 36"/>
            <p:cNvSpPr>
              <a:spLocks/>
            </p:cNvSpPr>
            <p:nvPr/>
          </p:nvSpPr>
          <p:spPr bwMode="auto">
            <a:xfrm>
              <a:off x="6196013" y="2479675"/>
              <a:ext cx="98425" cy="184150"/>
            </a:xfrm>
            <a:custGeom>
              <a:avLst/>
              <a:gdLst/>
              <a:ahLst/>
              <a:cxnLst>
                <a:cxn ang="0">
                  <a:pos x="37" y="3"/>
                </a:cxn>
                <a:cxn ang="0">
                  <a:pos x="33" y="5"/>
                </a:cxn>
                <a:cxn ang="0">
                  <a:pos x="32" y="12"/>
                </a:cxn>
                <a:cxn ang="0">
                  <a:pos x="25" y="24"/>
                </a:cxn>
                <a:cxn ang="0">
                  <a:pos x="18" y="41"/>
                </a:cxn>
                <a:cxn ang="0">
                  <a:pos x="13" y="47"/>
                </a:cxn>
                <a:cxn ang="0">
                  <a:pos x="10" y="58"/>
                </a:cxn>
                <a:cxn ang="0">
                  <a:pos x="6" y="68"/>
                </a:cxn>
                <a:cxn ang="0">
                  <a:pos x="3" y="76"/>
                </a:cxn>
                <a:cxn ang="0">
                  <a:pos x="0" y="86"/>
                </a:cxn>
                <a:cxn ang="0">
                  <a:pos x="0" y="98"/>
                </a:cxn>
                <a:cxn ang="0">
                  <a:pos x="0" y="108"/>
                </a:cxn>
                <a:cxn ang="0">
                  <a:pos x="0" y="120"/>
                </a:cxn>
                <a:cxn ang="0">
                  <a:pos x="0" y="130"/>
                </a:cxn>
                <a:cxn ang="0">
                  <a:pos x="0" y="141"/>
                </a:cxn>
                <a:cxn ang="0">
                  <a:pos x="0" y="149"/>
                </a:cxn>
                <a:cxn ang="0">
                  <a:pos x="0" y="161"/>
                </a:cxn>
                <a:cxn ang="0">
                  <a:pos x="0" y="169"/>
                </a:cxn>
                <a:cxn ang="0">
                  <a:pos x="0" y="178"/>
                </a:cxn>
                <a:cxn ang="0">
                  <a:pos x="0" y="188"/>
                </a:cxn>
                <a:cxn ang="0">
                  <a:pos x="0" y="198"/>
                </a:cxn>
                <a:cxn ang="0">
                  <a:pos x="0" y="210"/>
                </a:cxn>
                <a:cxn ang="0">
                  <a:pos x="0" y="222"/>
                </a:cxn>
                <a:cxn ang="0">
                  <a:pos x="0" y="230"/>
                </a:cxn>
                <a:cxn ang="0">
                  <a:pos x="1" y="234"/>
                </a:cxn>
                <a:cxn ang="0">
                  <a:pos x="5" y="234"/>
                </a:cxn>
                <a:cxn ang="0">
                  <a:pos x="16" y="234"/>
                </a:cxn>
                <a:cxn ang="0">
                  <a:pos x="23" y="234"/>
                </a:cxn>
                <a:cxn ang="0">
                  <a:pos x="32" y="234"/>
                </a:cxn>
                <a:cxn ang="0">
                  <a:pos x="42" y="234"/>
                </a:cxn>
                <a:cxn ang="0">
                  <a:pos x="52" y="234"/>
                </a:cxn>
                <a:cxn ang="0">
                  <a:pos x="62" y="230"/>
                </a:cxn>
                <a:cxn ang="0">
                  <a:pos x="71" y="229"/>
                </a:cxn>
                <a:cxn ang="0">
                  <a:pos x="81" y="225"/>
                </a:cxn>
                <a:cxn ang="0">
                  <a:pos x="93" y="222"/>
                </a:cxn>
                <a:cxn ang="0">
                  <a:pos x="100" y="215"/>
                </a:cxn>
                <a:cxn ang="0">
                  <a:pos x="108" y="210"/>
                </a:cxn>
                <a:cxn ang="0">
                  <a:pos x="115" y="203"/>
                </a:cxn>
                <a:cxn ang="0">
                  <a:pos x="122" y="195"/>
                </a:cxn>
                <a:cxn ang="0">
                  <a:pos x="123" y="181"/>
                </a:cxn>
                <a:cxn ang="0">
                  <a:pos x="123" y="169"/>
                </a:cxn>
                <a:cxn ang="0">
                  <a:pos x="122" y="152"/>
                </a:cxn>
                <a:cxn ang="0">
                  <a:pos x="120" y="139"/>
                </a:cxn>
                <a:cxn ang="0">
                  <a:pos x="116" y="129"/>
                </a:cxn>
                <a:cxn ang="0">
                  <a:pos x="113" y="120"/>
                </a:cxn>
                <a:cxn ang="0">
                  <a:pos x="110" y="110"/>
                </a:cxn>
                <a:cxn ang="0">
                  <a:pos x="108" y="103"/>
                </a:cxn>
                <a:cxn ang="0">
                  <a:pos x="100" y="85"/>
                </a:cxn>
                <a:cxn ang="0">
                  <a:pos x="94" y="69"/>
                </a:cxn>
                <a:cxn ang="0">
                  <a:pos x="89" y="59"/>
                </a:cxn>
                <a:cxn ang="0">
                  <a:pos x="84" y="51"/>
                </a:cxn>
                <a:cxn ang="0">
                  <a:pos x="79" y="42"/>
                </a:cxn>
                <a:cxn ang="0">
                  <a:pos x="76" y="37"/>
                </a:cxn>
                <a:cxn ang="0">
                  <a:pos x="66" y="24"/>
                </a:cxn>
                <a:cxn ang="0">
                  <a:pos x="61" y="14"/>
                </a:cxn>
                <a:cxn ang="0">
                  <a:pos x="50" y="5"/>
                </a:cxn>
                <a:cxn ang="0">
                  <a:pos x="45" y="2"/>
                </a:cxn>
                <a:cxn ang="0">
                  <a:pos x="39" y="0"/>
                </a:cxn>
                <a:cxn ang="0">
                  <a:pos x="37" y="3"/>
                </a:cxn>
                <a:cxn ang="0">
                  <a:pos x="37" y="3"/>
                </a:cxn>
              </a:cxnLst>
              <a:rect l="0" t="0" r="r" b="b"/>
              <a:pathLst>
                <a:path w="123" h="234">
                  <a:moveTo>
                    <a:pt x="37" y="3"/>
                  </a:moveTo>
                  <a:lnTo>
                    <a:pt x="33" y="5"/>
                  </a:lnTo>
                  <a:lnTo>
                    <a:pt x="32" y="12"/>
                  </a:lnTo>
                  <a:lnTo>
                    <a:pt x="25" y="24"/>
                  </a:lnTo>
                  <a:lnTo>
                    <a:pt x="18" y="41"/>
                  </a:lnTo>
                  <a:lnTo>
                    <a:pt x="13" y="47"/>
                  </a:lnTo>
                  <a:lnTo>
                    <a:pt x="10" y="58"/>
                  </a:lnTo>
                  <a:lnTo>
                    <a:pt x="6" y="68"/>
                  </a:lnTo>
                  <a:lnTo>
                    <a:pt x="3" y="76"/>
                  </a:lnTo>
                  <a:lnTo>
                    <a:pt x="0" y="86"/>
                  </a:lnTo>
                  <a:lnTo>
                    <a:pt x="0" y="98"/>
                  </a:lnTo>
                  <a:lnTo>
                    <a:pt x="0" y="108"/>
                  </a:lnTo>
                  <a:lnTo>
                    <a:pt x="0" y="120"/>
                  </a:lnTo>
                  <a:lnTo>
                    <a:pt x="0" y="130"/>
                  </a:lnTo>
                  <a:lnTo>
                    <a:pt x="0" y="141"/>
                  </a:lnTo>
                  <a:lnTo>
                    <a:pt x="0" y="149"/>
                  </a:lnTo>
                  <a:lnTo>
                    <a:pt x="0" y="161"/>
                  </a:lnTo>
                  <a:lnTo>
                    <a:pt x="0" y="169"/>
                  </a:lnTo>
                  <a:lnTo>
                    <a:pt x="0" y="178"/>
                  </a:lnTo>
                  <a:lnTo>
                    <a:pt x="0" y="188"/>
                  </a:lnTo>
                  <a:lnTo>
                    <a:pt x="0" y="198"/>
                  </a:lnTo>
                  <a:lnTo>
                    <a:pt x="0" y="210"/>
                  </a:lnTo>
                  <a:lnTo>
                    <a:pt x="0" y="222"/>
                  </a:lnTo>
                  <a:lnTo>
                    <a:pt x="0" y="230"/>
                  </a:lnTo>
                  <a:lnTo>
                    <a:pt x="1" y="234"/>
                  </a:lnTo>
                  <a:lnTo>
                    <a:pt x="5" y="234"/>
                  </a:lnTo>
                  <a:lnTo>
                    <a:pt x="16" y="234"/>
                  </a:lnTo>
                  <a:lnTo>
                    <a:pt x="23" y="234"/>
                  </a:lnTo>
                  <a:lnTo>
                    <a:pt x="32" y="234"/>
                  </a:lnTo>
                  <a:lnTo>
                    <a:pt x="42" y="234"/>
                  </a:lnTo>
                  <a:lnTo>
                    <a:pt x="52" y="234"/>
                  </a:lnTo>
                  <a:lnTo>
                    <a:pt x="62" y="230"/>
                  </a:lnTo>
                  <a:lnTo>
                    <a:pt x="71" y="229"/>
                  </a:lnTo>
                  <a:lnTo>
                    <a:pt x="81" y="225"/>
                  </a:lnTo>
                  <a:lnTo>
                    <a:pt x="93" y="222"/>
                  </a:lnTo>
                  <a:lnTo>
                    <a:pt x="100" y="215"/>
                  </a:lnTo>
                  <a:lnTo>
                    <a:pt x="108" y="210"/>
                  </a:lnTo>
                  <a:lnTo>
                    <a:pt x="115" y="203"/>
                  </a:lnTo>
                  <a:lnTo>
                    <a:pt x="122" y="195"/>
                  </a:lnTo>
                  <a:lnTo>
                    <a:pt x="123" y="181"/>
                  </a:lnTo>
                  <a:lnTo>
                    <a:pt x="123" y="169"/>
                  </a:lnTo>
                  <a:lnTo>
                    <a:pt x="122" y="152"/>
                  </a:lnTo>
                  <a:lnTo>
                    <a:pt x="120" y="139"/>
                  </a:lnTo>
                  <a:lnTo>
                    <a:pt x="116" y="129"/>
                  </a:lnTo>
                  <a:lnTo>
                    <a:pt x="113" y="120"/>
                  </a:lnTo>
                  <a:lnTo>
                    <a:pt x="110" y="110"/>
                  </a:lnTo>
                  <a:lnTo>
                    <a:pt x="108" y="103"/>
                  </a:lnTo>
                  <a:lnTo>
                    <a:pt x="100" y="85"/>
                  </a:lnTo>
                  <a:lnTo>
                    <a:pt x="94" y="69"/>
                  </a:lnTo>
                  <a:lnTo>
                    <a:pt x="89" y="59"/>
                  </a:lnTo>
                  <a:lnTo>
                    <a:pt x="84" y="51"/>
                  </a:lnTo>
                  <a:lnTo>
                    <a:pt x="79" y="42"/>
                  </a:lnTo>
                  <a:lnTo>
                    <a:pt x="76" y="37"/>
                  </a:lnTo>
                  <a:lnTo>
                    <a:pt x="66" y="24"/>
                  </a:lnTo>
                  <a:lnTo>
                    <a:pt x="61" y="14"/>
                  </a:lnTo>
                  <a:lnTo>
                    <a:pt x="50" y="5"/>
                  </a:lnTo>
                  <a:lnTo>
                    <a:pt x="45" y="2"/>
                  </a:lnTo>
                  <a:lnTo>
                    <a:pt x="39" y="0"/>
                  </a:lnTo>
                  <a:lnTo>
                    <a:pt x="37" y="3"/>
                  </a:lnTo>
                  <a:lnTo>
                    <a:pt x="37" y="3"/>
                  </a:lnTo>
                  <a:close/>
                </a:path>
              </a:pathLst>
            </a:custGeom>
            <a:solidFill>
              <a:srgbClr val="FFFF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1" name="Freeform 37"/>
            <p:cNvSpPr>
              <a:spLocks/>
            </p:cNvSpPr>
            <p:nvPr/>
          </p:nvSpPr>
          <p:spPr bwMode="auto">
            <a:xfrm>
              <a:off x="6324600" y="1304925"/>
              <a:ext cx="463550" cy="1520825"/>
            </a:xfrm>
            <a:custGeom>
              <a:avLst/>
              <a:gdLst/>
              <a:ahLst/>
              <a:cxnLst>
                <a:cxn ang="0">
                  <a:pos x="402" y="9"/>
                </a:cxn>
                <a:cxn ang="0">
                  <a:pos x="380" y="49"/>
                </a:cxn>
                <a:cxn ang="0">
                  <a:pos x="360" y="88"/>
                </a:cxn>
                <a:cxn ang="0">
                  <a:pos x="341" y="125"/>
                </a:cxn>
                <a:cxn ang="0">
                  <a:pos x="317" y="168"/>
                </a:cxn>
                <a:cxn ang="0">
                  <a:pos x="297" y="215"/>
                </a:cxn>
                <a:cxn ang="0">
                  <a:pos x="271" y="264"/>
                </a:cxn>
                <a:cxn ang="0">
                  <a:pos x="248" y="319"/>
                </a:cxn>
                <a:cxn ang="0">
                  <a:pos x="222" y="376"/>
                </a:cxn>
                <a:cxn ang="0">
                  <a:pos x="202" y="434"/>
                </a:cxn>
                <a:cxn ang="0">
                  <a:pos x="178" y="491"/>
                </a:cxn>
                <a:cxn ang="0">
                  <a:pos x="158" y="549"/>
                </a:cxn>
                <a:cxn ang="0">
                  <a:pos x="139" y="607"/>
                </a:cxn>
                <a:cxn ang="0">
                  <a:pos x="122" y="662"/>
                </a:cxn>
                <a:cxn ang="0">
                  <a:pos x="110" y="713"/>
                </a:cxn>
                <a:cxn ang="0">
                  <a:pos x="95" y="761"/>
                </a:cxn>
                <a:cxn ang="0">
                  <a:pos x="83" y="805"/>
                </a:cxn>
                <a:cxn ang="0">
                  <a:pos x="71" y="844"/>
                </a:cxn>
                <a:cxn ang="0">
                  <a:pos x="54" y="903"/>
                </a:cxn>
                <a:cxn ang="0">
                  <a:pos x="36" y="956"/>
                </a:cxn>
                <a:cxn ang="0">
                  <a:pos x="21" y="994"/>
                </a:cxn>
                <a:cxn ang="0">
                  <a:pos x="4" y="1033"/>
                </a:cxn>
                <a:cxn ang="0">
                  <a:pos x="2" y="1045"/>
                </a:cxn>
                <a:cxn ang="0">
                  <a:pos x="27" y="1066"/>
                </a:cxn>
                <a:cxn ang="0">
                  <a:pos x="61" y="1091"/>
                </a:cxn>
                <a:cxn ang="0">
                  <a:pos x="104" y="1128"/>
                </a:cxn>
                <a:cxn ang="0">
                  <a:pos x="149" y="1166"/>
                </a:cxn>
                <a:cxn ang="0">
                  <a:pos x="190" y="1208"/>
                </a:cxn>
                <a:cxn ang="0">
                  <a:pos x="226" y="1250"/>
                </a:cxn>
                <a:cxn ang="0">
                  <a:pos x="251" y="1291"/>
                </a:cxn>
                <a:cxn ang="0">
                  <a:pos x="260" y="1333"/>
                </a:cxn>
                <a:cxn ang="0">
                  <a:pos x="266" y="1379"/>
                </a:cxn>
                <a:cxn ang="0">
                  <a:pos x="271" y="1423"/>
                </a:cxn>
                <a:cxn ang="0">
                  <a:pos x="275" y="1469"/>
                </a:cxn>
                <a:cxn ang="0">
                  <a:pos x="278" y="1520"/>
                </a:cxn>
                <a:cxn ang="0">
                  <a:pos x="282" y="1572"/>
                </a:cxn>
                <a:cxn ang="0">
                  <a:pos x="285" y="1628"/>
                </a:cxn>
                <a:cxn ang="0">
                  <a:pos x="287" y="1681"/>
                </a:cxn>
                <a:cxn ang="0">
                  <a:pos x="290" y="1731"/>
                </a:cxn>
                <a:cxn ang="0">
                  <a:pos x="292" y="1779"/>
                </a:cxn>
                <a:cxn ang="0">
                  <a:pos x="295" y="1821"/>
                </a:cxn>
                <a:cxn ang="0">
                  <a:pos x="299" y="1879"/>
                </a:cxn>
                <a:cxn ang="0">
                  <a:pos x="300" y="1914"/>
                </a:cxn>
                <a:cxn ang="0">
                  <a:pos x="582" y="1532"/>
                </a:cxn>
                <a:cxn ang="0">
                  <a:pos x="563" y="1494"/>
                </a:cxn>
                <a:cxn ang="0">
                  <a:pos x="537" y="1440"/>
                </a:cxn>
                <a:cxn ang="0">
                  <a:pos x="519" y="1403"/>
                </a:cxn>
                <a:cxn ang="0">
                  <a:pos x="502" y="1360"/>
                </a:cxn>
                <a:cxn ang="0">
                  <a:pos x="487" y="1313"/>
                </a:cxn>
                <a:cxn ang="0">
                  <a:pos x="473" y="1274"/>
                </a:cxn>
                <a:cxn ang="0">
                  <a:pos x="456" y="1225"/>
                </a:cxn>
                <a:cxn ang="0">
                  <a:pos x="436" y="1166"/>
                </a:cxn>
                <a:cxn ang="0">
                  <a:pos x="414" y="1106"/>
                </a:cxn>
                <a:cxn ang="0">
                  <a:pos x="392" y="1050"/>
                </a:cxn>
                <a:cxn ang="0">
                  <a:pos x="375" y="1005"/>
                </a:cxn>
                <a:cxn ang="0">
                  <a:pos x="363" y="972"/>
                </a:cxn>
                <a:cxn ang="0">
                  <a:pos x="410" y="0"/>
                </a:cxn>
              </a:cxnLst>
              <a:rect l="0" t="0" r="r" b="b"/>
              <a:pathLst>
                <a:path w="583" h="1916">
                  <a:moveTo>
                    <a:pt x="410" y="0"/>
                  </a:moveTo>
                  <a:lnTo>
                    <a:pt x="409" y="0"/>
                  </a:lnTo>
                  <a:lnTo>
                    <a:pt x="407" y="3"/>
                  </a:lnTo>
                  <a:lnTo>
                    <a:pt x="402" y="9"/>
                  </a:lnTo>
                  <a:lnTo>
                    <a:pt x="399" y="17"/>
                  </a:lnTo>
                  <a:lnTo>
                    <a:pt x="392" y="24"/>
                  </a:lnTo>
                  <a:lnTo>
                    <a:pt x="387" y="36"/>
                  </a:lnTo>
                  <a:lnTo>
                    <a:pt x="380" y="49"/>
                  </a:lnTo>
                  <a:lnTo>
                    <a:pt x="375" y="64"/>
                  </a:lnTo>
                  <a:lnTo>
                    <a:pt x="370" y="71"/>
                  </a:lnTo>
                  <a:lnTo>
                    <a:pt x="365" y="80"/>
                  </a:lnTo>
                  <a:lnTo>
                    <a:pt x="360" y="88"/>
                  </a:lnTo>
                  <a:lnTo>
                    <a:pt x="354" y="97"/>
                  </a:lnTo>
                  <a:lnTo>
                    <a:pt x="349" y="105"/>
                  </a:lnTo>
                  <a:lnTo>
                    <a:pt x="346" y="115"/>
                  </a:lnTo>
                  <a:lnTo>
                    <a:pt x="341" y="125"/>
                  </a:lnTo>
                  <a:lnTo>
                    <a:pt x="336" y="137"/>
                  </a:lnTo>
                  <a:lnTo>
                    <a:pt x="329" y="147"/>
                  </a:lnTo>
                  <a:lnTo>
                    <a:pt x="324" y="156"/>
                  </a:lnTo>
                  <a:lnTo>
                    <a:pt x="317" y="168"/>
                  </a:lnTo>
                  <a:lnTo>
                    <a:pt x="314" y="181"/>
                  </a:lnTo>
                  <a:lnTo>
                    <a:pt x="307" y="190"/>
                  </a:lnTo>
                  <a:lnTo>
                    <a:pt x="302" y="203"/>
                  </a:lnTo>
                  <a:lnTo>
                    <a:pt x="297" y="215"/>
                  </a:lnTo>
                  <a:lnTo>
                    <a:pt x="292" y="229"/>
                  </a:lnTo>
                  <a:lnTo>
                    <a:pt x="283" y="241"/>
                  </a:lnTo>
                  <a:lnTo>
                    <a:pt x="280" y="252"/>
                  </a:lnTo>
                  <a:lnTo>
                    <a:pt x="271" y="264"/>
                  </a:lnTo>
                  <a:lnTo>
                    <a:pt x="266" y="280"/>
                  </a:lnTo>
                  <a:lnTo>
                    <a:pt x="260" y="291"/>
                  </a:lnTo>
                  <a:lnTo>
                    <a:pt x="253" y="305"/>
                  </a:lnTo>
                  <a:lnTo>
                    <a:pt x="248" y="319"/>
                  </a:lnTo>
                  <a:lnTo>
                    <a:pt x="243" y="334"/>
                  </a:lnTo>
                  <a:lnTo>
                    <a:pt x="236" y="347"/>
                  </a:lnTo>
                  <a:lnTo>
                    <a:pt x="229" y="361"/>
                  </a:lnTo>
                  <a:lnTo>
                    <a:pt x="222" y="376"/>
                  </a:lnTo>
                  <a:lnTo>
                    <a:pt x="219" y="390"/>
                  </a:lnTo>
                  <a:lnTo>
                    <a:pt x="212" y="405"/>
                  </a:lnTo>
                  <a:lnTo>
                    <a:pt x="207" y="418"/>
                  </a:lnTo>
                  <a:lnTo>
                    <a:pt x="202" y="434"/>
                  </a:lnTo>
                  <a:lnTo>
                    <a:pt x="197" y="447"/>
                  </a:lnTo>
                  <a:lnTo>
                    <a:pt x="190" y="463"/>
                  </a:lnTo>
                  <a:lnTo>
                    <a:pt x="185" y="478"/>
                  </a:lnTo>
                  <a:lnTo>
                    <a:pt x="178" y="491"/>
                  </a:lnTo>
                  <a:lnTo>
                    <a:pt x="173" y="507"/>
                  </a:lnTo>
                  <a:lnTo>
                    <a:pt x="168" y="520"/>
                  </a:lnTo>
                  <a:lnTo>
                    <a:pt x="163" y="535"/>
                  </a:lnTo>
                  <a:lnTo>
                    <a:pt x="158" y="549"/>
                  </a:lnTo>
                  <a:lnTo>
                    <a:pt x="154" y="564"/>
                  </a:lnTo>
                  <a:lnTo>
                    <a:pt x="149" y="576"/>
                  </a:lnTo>
                  <a:lnTo>
                    <a:pt x="144" y="591"/>
                  </a:lnTo>
                  <a:lnTo>
                    <a:pt x="139" y="607"/>
                  </a:lnTo>
                  <a:lnTo>
                    <a:pt x="134" y="620"/>
                  </a:lnTo>
                  <a:lnTo>
                    <a:pt x="129" y="634"/>
                  </a:lnTo>
                  <a:lnTo>
                    <a:pt x="126" y="647"/>
                  </a:lnTo>
                  <a:lnTo>
                    <a:pt x="122" y="662"/>
                  </a:lnTo>
                  <a:lnTo>
                    <a:pt x="122" y="676"/>
                  </a:lnTo>
                  <a:lnTo>
                    <a:pt x="117" y="688"/>
                  </a:lnTo>
                  <a:lnTo>
                    <a:pt x="114" y="701"/>
                  </a:lnTo>
                  <a:lnTo>
                    <a:pt x="110" y="713"/>
                  </a:lnTo>
                  <a:lnTo>
                    <a:pt x="107" y="727"/>
                  </a:lnTo>
                  <a:lnTo>
                    <a:pt x="102" y="739"/>
                  </a:lnTo>
                  <a:lnTo>
                    <a:pt x="99" y="749"/>
                  </a:lnTo>
                  <a:lnTo>
                    <a:pt x="95" y="761"/>
                  </a:lnTo>
                  <a:lnTo>
                    <a:pt x="93" y="774"/>
                  </a:lnTo>
                  <a:lnTo>
                    <a:pt x="90" y="783"/>
                  </a:lnTo>
                  <a:lnTo>
                    <a:pt x="88" y="795"/>
                  </a:lnTo>
                  <a:lnTo>
                    <a:pt x="83" y="805"/>
                  </a:lnTo>
                  <a:lnTo>
                    <a:pt x="82" y="815"/>
                  </a:lnTo>
                  <a:lnTo>
                    <a:pt x="78" y="825"/>
                  </a:lnTo>
                  <a:lnTo>
                    <a:pt x="75" y="835"/>
                  </a:lnTo>
                  <a:lnTo>
                    <a:pt x="71" y="844"/>
                  </a:lnTo>
                  <a:lnTo>
                    <a:pt x="70" y="854"/>
                  </a:lnTo>
                  <a:lnTo>
                    <a:pt x="63" y="871"/>
                  </a:lnTo>
                  <a:lnTo>
                    <a:pt x="60" y="888"/>
                  </a:lnTo>
                  <a:lnTo>
                    <a:pt x="54" y="903"/>
                  </a:lnTo>
                  <a:lnTo>
                    <a:pt x="49" y="918"/>
                  </a:lnTo>
                  <a:lnTo>
                    <a:pt x="44" y="932"/>
                  </a:lnTo>
                  <a:lnTo>
                    <a:pt x="39" y="944"/>
                  </a:lnTo>
                  <a:lnTo>
                    <a:pt x="36" y="956"/>
                  </a:lnTo>
                  <a:lnTo>
                    <a:pt x="32" y="969"/>
                  </a:lnTo>
                  <a:lnTo>
                    <a:pt x="29" y="976"/>
                  </a:lnTo>
                  <a:lnTo>
                    <a:pt x="24" y="986"/>
                  </a:lnTo>
                  <a:lnTo>
                    <a:pt x="21" y="994"/>
                  </a:lnTo>
                  <a:lnTo>
                    <a:pt x="19" y="1001"/>
                  </a:lnTo>
                  <a:lnTo>
                    <a:pt x="12" y="1017"/>
                  </a:lnTo>
                  <a:lnTo>
                    <a:pt x="9" y="1028"/>
                  </a:lnTo>
                  <a:lnTo>
                    <a:pt x="4" y="1033"/>
                  </a:lnTo>
                  <a:lnTo>
                    <a:pt x="2" y="1040"/>
                  </a:lnTo>
                  <a:lnTo>
                    <a:pt x="0" y="1044"/>
                  </a:lnTo>
                  <a:lnTo>
                    <a:pt x="0" y="1045"/>
                  </a:lnTo>
                  <a:lnTo>
                    <a:pt x="2" y="1045"/>
                  </a:lnTo>
                  <a:lnTo>
                    <a:pt x="9" y="1052"/>
                  </a:lnTo>
                  <a:lnTo>
                    <a:pt x="14" y="1055"/>
                  </a:lnTo>
                  <a:lnTo>
                    <a:pt x="21" y="1061"/>
                  </a:lnTo>
                  <a:lnTo>
                    <a:pt x="27" y="1066"/>
                  </a:lnTo>
                  <a:lnTo>
                    <a:pt x="36" y="1071"/>
                  </a:lnTo>
                  <a:lnTo>
                    <a:pt x="43" y="1076"/>
                  </a:lnTo>
                  <a:lnTo>
                    <a:pt x="53" y="1084"/>
                  </a:lnTo>
                  <a:lnTo>
                    <a:pt x="61" y="1091"/>
                  </a:lnTo>
                  <a:lnTo>
                    <a:pt x="71" y="1100"/>
                  </a:lnTo>
                  <a:lnTo>
                    <a:pt x="82" y="1108"/>
                  </a:lnTo>
                  <a:lnTo>
                    <a:pt x="93" y="1118"/>
                  </a:lnTo>
                  <a:lnTo>
                    <a:pt x="104" y="1128"/>
                  </a:lnTo>
                  <a:lnTo>
                    <a:pt x="117" y="1137"/>
                  </a:lnTo>
                  <a:lnTo>
                    <a:pt x="126" y="1147"/>
                  </a:lnTo>
                  <a:lnTo>
                    <a:pt x="139" y="1157"/>
                  </a:lnTo>
                  <a:lnTo>
                    <a:pt x="149" y="1166"/>
                  </a:lnTo>
                  <a:lnTo>
                    <a:pt x="161" y="1177"/>
                  </a:lnTo>
                  <a:lnTo>
                    <a:pt x="171" y="1188"/>
                  </a:lnTo>
                  <a:lnTo>
                    <a:pt x="182" y="1196"/>
                  </a:lnTo>
                  <a:lnTo>
                    <a:pt x="190" y="1208"/>
                  </a:lnTo>
                  <a:lnTo>
                    <a:pt x="202" y="1220"/>
                  </a:lnTo>
                  <a:lnTo>
                    <a:pt x="210" y="1228"/>
                  </a:lnTo>
                  <a:lnTo>
                    <a:pt x="219" y="1240"/>
                  </a:lnTo>
                  <a:lnTo>
                    <a:pt x="226" y="1250"/>
                  </a:lnTo>
                  <a:lnTo>
                    <a:pt x="234" y="1260"/>
                  </a:lnTo>
                  <a:lnTo>
                    <a:pt x="239" y="1271"/>
                  </a:lnTo>
                  <a:lnTo>
                    <a:pt x="246" y="1281"/>
                  </a:lnTo>
                  <a:lnTo>
                    <a:pt x="251" y="1291"/>
                  </a:lnTo>
                  <a:lnTo>
                    <a:pt x="254" y="1299"/>
                  </a:lnTo>
                  <a:lnTo>
                    <a:pt x="256" y="1308"/>
                  </a:lnTo>
                  <a:lnTo>
                    <a:pt x="258" y="1321"/>
                  </a:lnTo>
                  <a:lnTo>
                    <a:pt x="260" y="1333"/>
                  </a:lnTo>
                  <a:lnTo>
                    <a:pt x="263" y="1352"/>
                  </a:lnTo>
                  <a:lnTo>
                    <a:pt x="263" y="1360"/>
                  </a:lnTo>
                  <a:lnTo>
                    <a:pt x="265" y="1369"/>
                  </a:lnTo>
                  <a:lnTo>
                    <a:pt x="266" y="1379"/>
                  </a:lnTo>
                  <a:lnTo>
                    <a:pt x="268" y="1391"/>
                  </a:lnTo>
                  <a:lnTo>
                    <a:pt x="268" y="1399"/>
                  </a:lnTo>
                  <a:lnTo>
                    <a:pt x="270" y="1411"/>
                  </a:lnTo>
                  <a:lnTo>
                    <a:pt x="271" y="1423"/>
                  </a:lnTo>
                  <a:lnTo>
                    <a:pt x="273" y="1435"/>
                  </a:lnTo>
                  <a:lnTo>
                    <a:pt x="273" y="1445"/>
                  </a:lnTo>
                  <a:lnTo>
                    <a:pt x="273" y="1457"/>
                  </a:lnTo>
                  <a:lnTo>
                    <a:pt x="275" y="1469"/>
                  </a:lnTo>
                  <a:lnTo>
                    <a:pt x="276" y="1482"/>
                  </a:lnTo>
                  <a:lnTo>
                    <a:pt x="276" y="1493"/>
                  </a:lnTo>
                  <a:lnTo>
                    <a:pt x="276" y="1508"/>
                  </a:lnTo>
                  <a:lnTo>
                    <a:pt x="278" y="1520"/>
                  </a:lnTo>
                  <a:lnTo>
                    <a:pt x="280" y="1533"/>
                  </a:lnTo>
                  <a:lnTo>
                    <a:pt x="280" y="1547"/>
                  </a:lnTo>
                  <a:lnTo>
                    <a:pt x="282" y="1559"/>
                  </a:lnTo>
                  <a:lnTo>
                    <a:pt x="282" y="1572"/>
                  </a:lnTo>
                  <a:lnTo>
                    <a:pt x="282" y="1587"/>
                  </a:lnTo>
                  <a:lnTo>
                    <a:pt x="282" y="1599"/>
                  </a:lnTo>
                  <a:lnTo>
                    <a:pt x="283" y="1615"/>
                  </a:lnTo>
                  <a:lnTo>
                    <a:pt x="285" y="1628"/>
                  </a:lnTo>
                  <a:lnTo>
                    <a:pt x="287" y="1643"/>
                  </a:lnTo>
                  <a:lnTo>
                    <a:pt x="287" y="1654"/>
                  </a:lnTo>
                  <a:lnTo>
                    <a:pt x="287" y="1669"/>
                  </a:lnTo>
                  <a:lnTo>
                    <a:pt x="287" y="1681"/>
                  </a:lnTo>
                  <a:lnTo>
                    <a:pt x="288" y="1694"/>
                  </a:lnTo>
                  <a:lnTo>
                    <a:pt x="288" y="1706"/>
                  </a:lnTo>
                  <a:lnTo>
                    <a:pt x="290" y="1718"/>
                  </a:lnTo>
                  <a:lnTo>
                    <a:pt x="290" y="1731"/>
                  </a:lnTo>
                  <a:lnTo>
                    <a:pt x="292" y="1745"/>
                  </a:lnTo>
                  <a:lnTo>
                    <a:pt x="292" y="1755"/>
                  </a:lnTo>
                  <a:lnTo>
                    <a:pt x="292" y="1767"/>
                  </a:lnTo>
                  <a:lnTo>
                    <a:pt x="292" y="1779"/>
                  </a:lnTo>
                  <a:lnTo>
                    <a:pt x="293" y="1791"/>
                  </a:lnTo>
                  <a:lnTo>
                    <a:pt x="293" y="1801"/>
                  </a:lnTo>
                  <a:lnTo>
                    <a:pt x="295" y="1813"/>
                  </a:lnTo>
                  <a:lnTo>
                    <a:pt x="295" y="1821"/>
                  </a:lnTo>
                  <a:lnTo>
                    <a:pt x="297" y="1833"/>
                  </a:lnTo>
                  <a:lnTo>
                    <a:pt x="297" y="1848"/>
                  </a:lnTo>
                  <a:lnTo>
                    <a:pt x="299" y="1865"/>
                  </a:lnTo>
                  <a:lnTo>
                    <a:pt x="299" y="1879"/>
                  </a:lnTo>
                  <a:lnTo>
                    <a:pt x="300" y="1892"/>
                  </a:lnTo>
                  <a:lnTo>
                    <a:pt x="300" y="1901"/>
                  </a:lnTo>
                  <a:lnTo>
                    <a:pt x="300" y="1909"/>
                  </a:lnTo>
                  <a:lnTo>
                    <a:pt x="300" y="1914"/>
                  </a:lnTo>
                  <a:lnTo>
                    <a:pt x="302" y="1916"/>
                  </a:lnTo>
                  <a:lnTo>
                    <a:pt x="515" y="1882"/>
                  </a:lnTo>
                  <a:lnTo>
                    <a:pt x="583" y="1535"/>
                  </a:lnTo>
                  <a:lnTo>
                    <a:pt x="582" y="1532"/>
                  </a:lnTo>
                  <a:lnTo>
                    <a:pt x="578" y="1526"/>
                  </a:lnTo>
                  <a:lnTo>
                    <a:pt x="573" y="1520"/>
                  </a:lnTo>
                  <a:lnTo>
                    <a:pt x="570" y="1510"/>
                  </a:lnTo>
                  <a:lnTo>
                    <a:pt x="563" y="1494"/>
                  </a:lnTo>
                  <a:lnTo>
                    <a:pt x="556" y="1482"/>
                  </a:lnTo>
                  <a:lnTo>
                    <a:pt x="548" y="1465"/>
                  </a:lnTo>
                  <a:lnTo>
                    <a:pt x="541" y="1450"/>
                  </a:lnTo>
                  <a:lnTo>
                    <a:pt x="537" y="1440"/>
                  </a:lnTo>
                  <a:lnTo>
                    <a:pt x="532" y="1430"/>
                  </a:lnTo>
                  <a:lnTo>
                    <a:pt x="527" y="1421"/>
                  </a:lnTo>
                  <a:lnTo>
                    <a:pt x="524" y="1413"/>
                  </a:lnTo>
                  <a:lnTo>
                    <a:pt x="519" y="1403"/>
                  </a:lnTo>
                  <a:lnTo>
                    <a:pt x="515" y="1394"/>
                  </a:lnTo>
                  <a:lnTo>
                    <a:pt x="512" y="1386"/>
                  </a:lnTo>
                  <a:lnTo>
                    <a:pt x="509" y="1377"/>
                  </a:lnTo>
                  <a:lnTo>
                    <a:pt x="502" y="1360"/>
                  </a:lnTo>
                  <a:lnTo>
                    <a:pt x="497" y="1345"/>
                  </a:lnTo>
                  <a:lnTo>
                    <a:pt x="492" y="1330"/>
                  </a:lnTo>
                  <a:lnTo>
                    <a:pt x="490" y="1321"/>
                  </a:lnTo>
                  <a:lnTo>
                    <a:pt x="487" y="1313"/>
                  </a:lnTo>
                  <a:lnTo>
                    <a:pt x="483" y="1306"/>
                  </a:lnTo>
                  <a:lnTo>
                    <a:pt x="480" y="1296"/>
                  </a:lnTo>
                  <a:lnTo>
                    <a:pt x="478" y="1288"/>
                  </a:lnTo>
                  <a:lnTo>
                    <a:pt x="473" y="1274"/>
                  </a:lnTo>
                  <a:lnTo>
                    <a:pt x="471" y="1262"/>
                  </a:lnTo>
                  <a:lnTo>
                    <a:pt x="466" y="1250"/>
                  </a:lnTo>
                  <a:lnTo>
                    <a:pt x="463" y="1238"/>
                  </a:lnTo>
                  <a:lnTo>
                    <a:pt x="456" y="1225"/>
                  </a:lnTo>
                  <a:lnTo>
                    <a:pt x="451" y="1210"/>
                  </a:lnTo>
                  <a:lnTo>
                    <a:pt x="446" y="1196"/>
                  </a:lnTo>
                  <a:lnTo>
                    <a:pt x="443" y="1181"/>
                  </a:lnTo>
                  <a:lnTo>
                    <a:pt x="436" y="1166"/>
                  </a:lnTo>
                  <a:lnTo>
                    <a:pt x="431" y="1152"/>
                  </a:lnTo>
                  <a:lnTo>
                    <a:pt x="426" y="1137"/>
                  </a:lnTo>
                  <a:lnTo>
                    <a:pt x="421" y="1123"/>
                  </a:lnTo>
                  <a:lnTo>
                    <a:pt x="414" y="1106"/>
                  </a:lnTo>
                  <a:lnTo>
                    <a:pt x="409" y="1093"/>
                  </a:lnTo>
                  <a:lnTo>
                    <a:pt x="402" y="1077"/>
                  </a:lnTo>
                  <a:lnTo>
                    <a:pt x="397" y="1066"/>
                  </a:lnTo>
                  <a:lnTo>
                    <a:pt x="392" y="1050"/>
                  </a:lnTo>
                  <a:lnTo>
                    <a:pt x="387" y="1037"/>
                  </a:lnTo>
                  <a:lnTo>
                    <a:pt x="382" y="1027"/>
                  </a:lnTo>
                  <a:lnTo>
                    <a:pt x="378" y="1017"/>
                  </a:lnTo>
                  <a:lnTo>
                    <a:pt x="375" y="1005"/>
                  </a:lnTo>
                  <a:lnTo>
                    <a:pt x="371" y="998"/>
                  </a:lnTo>
                  <a:lnTo>
                    <a:pt x="368" y="988"/>
                  </a:lnTo>
                  <a:lnTo>
                    <a:pt x="366" y="983"/>
                  </a:lnTo>
                  <a:lnTo>
                    <a:pt x="363" y="972"/>
                  </a:lnTo>
                  <a:lnTo>
                    <a:pt x="363" y="971"/>
                  </a:lnTo>
                  <a:lnTo>
                    <a:pt x="443" y="596"/>
                  </a:lnTo>
                  <a:lnTo>
                    <a:pt x="410" y="0"/>
                  </a:lnTo>
                  <a:lnTo>
                    <a:pt x="410" y="0"/>
                  </a:lnTo>
                  <a:close/>
                </a:path>
              </a:pathLst>
            </a:custGeom>
            <a:solidFill>
              <a:srgbClr val="D4FFF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2" name="Freeform 38"/>
            <p:cNvSpPr>
              <a:spLocks/>
            </p:cNvSpPr>
            <p:nvPr/>
          </p:nvSpPr>
          <p:spPr bwMode="auto">
            <a:xfrm>
              <a:off x="6816725" y="1985963"/>
              <a:ext cx="685800" cy="614362"/>
            </a:xfrm>
            <a:custGeom>
              <a:avLst/>
              <a:gdLst/>
              <a:ahLst/>
              <a:cxnLst>
                <a:cxn ang="0">
                  <a:pos x="322" y="751"/>
                </a:cxn>
                <a:cxn ang="0">
                  <a:pos x="344" y="758"/>
                </a:cxn>
                <a:cxn ang="0">
                  <a:pos x="381" y="764"/>
                </a:cxn>
                <a:cxn ang="0">
                  <a:pos x="425" y="769"/>
                </a:cxn>
                <a:cxn ang="0">
                  <a:pos x="460" y="773"/>
                </a:cxn>
                <a:cxn ang="0">
                  <a:pos x="489" y="773"/>
                </a:cxn>
                <a:cxn ang="0">
                  <a:pos x="518" y="771"/>
                </a:cxn>
                <a:cxn ang="0">
                  <a:pos x="550" y="768"/>
                </a:cxn>
                <a:cxn ang="0">
                  <a:pos x="584" y="763"/>
                </a:cxn>
                <a:cxn ang="0">
                  <a:pos x="618" y="756"/>
                </a:cxn>
                <a:cxn ang="0">
                  <a:pos x="657" y="747"/>
                </a:cxn>
                <a:cxn ang="0">
                  <a:pos x="693" y="732"/>
                </a:cxn>
                <a:cxn ang="0">
                  <a:pos x="732" y="717"/>
                </a:cxn>
                <a:cxn ang="0">
                  <a:pos x="771" y="697"/>
                </a:cxn>
                <a:cxn ang="0">
                  <a:pos x="810" y="673"/>
                </a:cxn>
                <a:cxn ang="0">
                  <a:pos x="849" y="646"/>
                </a:cxn>
                <a:cxn ang="0">
                  <a:pos x="754" y="0"/>
                </a:cxn>
                <a:cxn ang="0">
                  <a:pos x="740" y="14"/>
                </a:cxn>
                <a:cxn ang="0">
                  <a:pos x="711" y="41"/>
                </a:cxn>
                <a:cxn ang="0">
                  <a:pos x="683" y="63"/>
                </a:cxn>
                <a:cxn ang="0">
                  <a:pos x="657" y="82"/>
                </a:cxn>
                <a:cxn ang="0">
                  <a:pos x="632" y="104"/>
                </a:cxn>
                <a:cxn ang="0">
                  <a:pos x="599" y="121"/>
                </a:cxn>
                <a:cxn ang="0">
                  <a:pos x="566" y="143"/>
                </a:cxn>
                <a:cxn ang="0">
                  <a:pos x="528" y="160"/>
                </a:cxn>
                <a:cxn ang="0">
                  <a:pos x="489" y="176"/>
                </a:cxn>
                <a:cxn ang="0">
                  <a:pos x="447" y="190"/>
                </a:cxn>
                <a:cxn ang="0">
                  <a:pos x="401" y="202"/>
                </a:cxn>
                <a:cxn ang="0">
                  <a:pos x="354" y="209"/>
                </a:cxn>
                <a:cxn ang="0">
                  <a:pos x="305" y="217"/>
                </a:cxn>
                <a:cxn ang="0">
                  <a:pos x="250" y="215"/>
                </a:cxn>
                <a:cxn ang="0">
                  <a:pos x="196" y="210"/>
                </a:cxn>
                <a:cxn ang="0">
                  <a:pos x="138" y="202"/>
                </a:cxn>
                <a:cxn ang="0">
                  <a:pos x="79" y="185"/>
                </a:cxn>
                <a:cxn ang="0">
                  <a:pos x="18" y="163"/>
                </a:cxn>
                <a:cxn ang="0">
                  <a:pos x="3" y="165"/>
                </a:cxn>
                <a:cxn ang="0">
                  <a:pos x="8" y="183"/>
                </a:cxn>
                <a:cxn ang="0">
                  <a:pos x="18" y="210"/>
                </a:cxn>
                <a:cxn ang="0">
                  <a:pos x="33" y="246"/>
                </a:cxn>
                <a:cxn ang="0">
                  <a:pos x="49" y="288"/>
                </a:cxn>
                <a:cxn ang="0">
                  <a:pos x="66" y="329"/>
                </a:cxn>
                <a:cxn ang="0">
                  <a:pos x="83" y="371"/>
                </a:cxn>
                <a:cxn ang="0">
                  <a:pos x="101" y="410"/>
                </a:cxn>
                <a:cxn ang="0">
                  <a:pos x="120" y="449"/>
                </a:cxn>
                <a:cxn ang="0">
                  <a:pos x="138" y="480"/>
                </a:cxn>
                <a:cxn ang="0">
                  <a:pos x="155" y="503"/>
                </a:cxn>
                <a:cxn ang="0">
                  <a:pos x="171" y="534"/>
                </a:cxn>
                <a:cxn ang="0">
                  <a:pos x="189" y="564"/>
                </a:cxn>
                <a:cxn ang="0">
                  <a:pos x="203" y="593"/>
                </a:cxn>
                <a:cxn ang="0">
                  <a:pos x="222" y="622"/>
                </a:cxn>
                <a:cxn ang="0">
                  <a:pos x="237" y="651"/>
                </a:cxn>
                <a:cxn ang="0">
                  <a:pos x="252" y="678"/>
                </a:cxn>
                <a:cxn ang="0">
                  <a:pos x="266" y="702"/>
                </a:cxn>
                <a:cxn ang="0">
                  <a:pos x="291" y="732"/>
                </a:cxn>
                <a:cxn ang="0">
                  <a:pos x="310" y="747"/>
                </a:cxn>
              </a:cxnLst>
              <a:rect l="0" t="0" r="r" b="b"/>
              <a:pathLst>
                <a:path w="864" h="774">
                  <a:moveTo>
                    <a:pt x="310" y="747"/>
                  </a:moveTo>
                  <a:lnTo>
                    <a:pt x="311" y="747"/>
                  </a:lnTo>
                  <a:lnTo>
                    <a:pt x="322" y="751"/>
                  </a:lnTo>
                  <a:lnTo>
                    <a:pt x="327" y="752"/>
                  </a:lnTo>
                  <a:lnTo>
                    <a:pt x="335" y="756"/>
                  </a:lnTo>
                  <a:lnTo>
                    <a:pt x="344" y="758"/>
                  </a:lnTo>
                  <a:lnTo>
                    <a:pt x="357" y="761"/>
                  </a:lnTo>
                  <a:lnTo>
                    <a:pt x="366" y="763"/>
                  </a:lnTo>
                  <a:lnTo>
                    <a:pt x="381" y="764"/>
                  </a:lnTo>
                  <a:lnTo>
                    <a:pt x="393" y="766"/>
                  </a:lnTo>
                  <a:lnTo>
                    <a:pt x="410" y="769"/>
                  </a:lnTo>
                  <a:lnTo>
                    <a:pt x="425" y="769"/>
                  </a:lnTo>
                  <a:lnTo>
                    <a:pt x="442" y="771"/>
                  </a:lnTo>
                  <a:lnTo>
                    <a:pt x="452" y="771"/>
                  </a:lnTo>
                  <a:lnTo>
                    <a:pt x="460" y="773"/>
                  </a:lnTo>
                  <a:lnTo>
                    <a:pt x="471" y="773"/>
                  </a:lnTo>
                  <a:lnTo>
                    <a:pt x="481" y="774"/>
                  </a:lnTo>
                  <a:lnTo>
                    <a:pt x="489" y="773"/>
                  </a:lnTo>
                  <a:lnTo>
                    <a:pt x="499" y="773"/>
                  </a:lnTo>
                  <a:lnTo>
                    <a:pt x="510" y="771"/>
                  </a:lnTo>
                  <a:lnTo>
                    <a:pt x="518" y="771"/>
                  </a:lnTo>
                  <a:lnTo>
                    <a:pt x="528" y="769"/>
                  </a:lnTo>
                  <a:lnTo>
                    <a:pt x="540" y="769"/>
                  </a:lnTo>
                  <a:lnTo>
                    <a:pt x="550" y="768"/>
                  </a:lnTo>
                  <a:lnTo>
                    <a:pt x="562" y="768"/>
                  </a:lnTo>
                  <a:lnTo>
                    <a:pt x="572" y="764"/>
                  </a:lnTo>
                  <a:lnTo>
                    <a:pt x="584" y="763"/>
                  </a:lnTo>
                  <a:lnTo>
                    <a:pt x="594" y="761"/>
                  </a:lnTo>
                  <a:lnTo>
                    <a:pt x="608" y="759"/>
                  </a:lnTo>
                  <a:lnTo>
                    <a:pt x="618" y="756"/>
                  </a:lnTo>
                  <a:lnTo>
                    <a:pt x="632" y="752"/>
                  </a:lnTo>
                  <a:lnTo>
                    <a:pt x="644" y="749"/>
                  </a:lnTo>
                  <a:lnTo>
                    <a:pt x="657" y="747"/>
                  </a:lnTo>
                  <a:lnTo>
                    <a:pt x="669" y="742"/>
                  </a:lnTo>
                  <a:lnTo>
                    <a:pt x="681" y="737"/>
                  </a:lnTo>
                  <a:lnTo>
                    <a:pt x="693" y="732"/>
                  </a:lnTo>
                  <a:lnTo>
                    <a:pt x="706" y="729"/>
                  </a:lnTo>
                  <a:lnTo>
                    <a:pt x="716" y="722"/>
                  </a:lnTo>
                  <a:lnTo>
                    <a:pt x="732" y="717"/>
                  </a:lnTo>
                  <a:lnTo>
                    <a:pt x="742" y="710"/>
                  </a:lnTo>
                  <a:lnTo>
                    <a:pt x="757" y="703"/>
                  </a:lnTo>
                  <a:lnTo>
                    <a:pt x="771" y="697"/>
                  </a:lnTo>
                  <a:lnTo>
                    <a:pt x="783" y="688"/>
                  </a:lnTo>
                  <a:lnTo>
                    <a:pt x="796" y="680"/>
                  </a:lnTo>
                  <a:lnTo>
                    <a:pt x="810" y="673"/>
                  </a:lnTo>
                  <a:lnTo>
                    <a:pt x="823" y="664"/>
                  </a:lnTo>
                  <a:lnTo>
                    <a:pt x="837" y="656"/>
                  </a:lnTo>
                  <a:lnTo>
                    <a:pt x="849" y="646"/>
                  </a:lnTo>
                  <a:lnTo>
                    <a:pt x="864" y="637"/>
                  </a:lnTo>
                  <a:lnTo>
                    <a:pt x="755" y="0"/>
                  </a:lnTo>
                  <a:lnTo>
                    <a:pt x="754" y="0"/>
                  </a:lnTo>
                  <a:lnTo>
                    <a:pt x="750" y="4"/>
                  </a:lnTo>
                  <a:lnTo>
                    <a:pt x="744" y="7"/>
                  </a:lnTo>
                  <a:lnTo>
                    <a:pt x="740" y="14"/>
                  </a:lnTo>
                  <a:lnTo>
                    <a:pt x="730" y="21"/>
                  </a:lnTo>
                  <a:lnTo>
                    <a:pt x="721" y="31"/>
                  </a:lnTo>
                  <a:lnTo>
                    <a:pt x="711" y="41"/>
                  </a:lnTo>
                  <a:lnTo>
                    <a:pt x="699" y="53"/>
                  </a:lnTo>
                  <a:lnTo>
                    <a:pt x="691" y="58"/>
                  </a:lnTo>
                  <a:lnTo>
                    <a:pt x="683" y="63"/>
                  </a:lnTo>
                  <a:lnTo>
                    <a:pt x="676" y="70"/>
                  </a:lnTo>
                  <a:lnTo>
                    <a:pt x="667" y="76"/>
                  </a:lnTo>
                  <a:lnTo>
                    <a:pt x="657" y="82"/>
                  </a:lnTo>
                  <a:lnTo>
                    <a:pt x="649" y="88"/>
                  </a:lnTo>
                  <a:lnTo>
                    <a:pt x="640" y="95"/>
                  </a:lnTo>
                  <a:lnTo>
                    <a:pt x="632" y="104"/>
                  </a:lnTo>
                  <a:lnTo>
                    <a:pt x="620" y="109"/>
                  </a:lnTo>
                  <a:lnTo>
                    <a:pt x="611" y="115"/>
                  </a:lnTo>
                  <a:lnTo>
                    <a:pt x="599" y="121"/>
                  </a:lnTo>
                  <a:lnTo>
                    <a:pt x="589" y="129"/>
                  </a:lnTo>
                  <a:lnTo>
                    <a:pt x="577" y="134"/>
                  </a:lnTo>
                  <a:lnTo>
                    <a:pt x="566" y="143"/>
                  </a:lnTo>
                  <a:lnTo>
                    <a:pt x="554" y="146"/>
                  </a:lnTo>
                  <a:lnTo>
                    <a:pt x="544" y="154"/>
                  </a:lnTo>
                  <a:lnTo>
                    <a:pt x="528" y="160"/>
                  </a:lnTo>
                  <a:lnTo>
                    <a:pt x="516" y="166"/>
                  </a:lnTo>
                  <a:lnTo>
                    <a:pt x="503" y="171"/>
                  </a:lnTo>
                  <a:lnTo>
                    <a:pt x="489" y="176"/>
                  </a:lnTo>
                  <a:lnTo>
                    <a:pt x="476" y="180"/>
                  </a:lnTo>
                  <a:lnTo>
                    <a:pt x="460" y="185"/>
                  </a:lnTo>
                  <a:lnTo>
                    <a:pt x="447" y="190"/>
                  </a:lnTo>
                  <a:lnTo>
                    <a:pt x="433" y="195"/>
                  </a:lnTo>
                  <a:lnTo>
                    <a:pt x="418" y="198"/>
                  </a:lnTo>
                  <a:lnTo>
                    <a:pt x="401" y="202"/>
                  </a:lnTo>
                  <a:lnTo>
                    <a:pt x="386" y="205"/>
                  </a:lnTo>
                  <a:lnTo>
                    <a:pt x="371" y="209"/>
                  </a:lnTo>
                  <a:lnTo>
                    <a:pt x="354" y="209"/>
                  </a:lnTo>
                  <a:lnTo>
                    <a:pt x="337" y="212"/>
                  </a:lnTo>
                  <a:lnTo>
                    <a:pt x="322" y="214"/>
                  </a:lnTo>
                  <a:lnTo>
                    <a:pt x="305" y="217"/>
                  </a:lnTo>
                  <a:lnTo>
                    <a:pt x="286" y="215"/>
                  </a:lnTo>
                  <a:lnTo>
                    <a:pt x="267" y="215"/>
                  </a:lnTo>
                  <a:lnTo>
                    <a:pt x="250" y="215"/>
                  </a:lnTo>
                  <a:lnTo>
                    <a:pt x="233" y="215"/>
                  </a:lnTo>
                  <a:lnTo>
                    <a:pt x="213" y="212"/>
                  </a:lnTo>
                  <a:lnTo>
                    <a:pt x="196" y="210"/>
                  </a:lnTo>
                  <a:lnTo>
                    <a:pt x="176" y="209"/>
                  </a:lnTo>
                  <a:lnTo>
                    <a:pt x="159" y="207"/>
                  </a:lnTo>
                  <a:lnTo>
                    <a:pt x="138" y="202"/>
                  </a:lnTo>
                  <a:lnTo>
                    <a:pt x="118" y="197"/>
                  </a:lnTo>
                  <a:lnTo>
                    <a:pt x="100" y="190"/>
                  </a:lnTo>
                  <a:lnTo>
                    <a:pt x="79" y="185"/>
                  </a:lnTo>
                  <a:lnTo>
                    <a:pt x="59" y="176"/>
                  </a:lnTo>
                  <a:lnTo>
                    <a:pt x="40" y="171"/>
                  </a:lnTo>
                  <a:lnTo>
                    <a:pt x="18" y="163"/>
                  </a:lnTo>
                  <a:lnTo>
                    <a:pt x="0" y="154"/>
                  </a:lnTo>
                  <a:lnTo>
                    <a:pt x="0" y="156"/>
                  </a:lnTo>
                  <a:lnTo>
                    <a:pt x="3" y="165"/>
                  </a:lnTo>
                  <a:lnTo>
                    <a:pt x="3" y="170"/>
                  </a:lnTo>
                  <a:lnTo>
                    <a:pt x="6" y="176"/>
                  </a:lnTo>
                  <a:lnTo>
                    <a:pt x="8" y="183"/>
                  </a:lnTo>
                  <a:lnTo>
                    <a:pt x="13" y="193"/>
                  </a:lnTo>
                  <a:lnTo>
                    <a:pt x="15" y="202"/>
                  </a:lnTo>
                  <a:lnTo>
                    <a:pt x="18" y="210"/>
                  </a:lnTo>
                  <a:lnTo>
                    <a:pt x="23" y="222"/>
                  </a:lnTo>
                  <a:lnTo>
                    <a:pt x="28" y="236"/>
                  </a:lnTo>
                  <a:lnTo>
                    <a:pt x="33" y="246"/>
                  </a:lnTo>
                  <a:lnTo>
                    <a:pt x="39" y="259"/>
                  </a:lnTo>
                  <a:lnTo>
                    <a:pt x="42" y="273"/>
                  </a:lnTo>
                  <a:lnTo>
                    <a:pt x="49" y="288"/>
                  </a:lnTo>
                  <a:lnTo>
                    <a:pt x="54" y="302"/>
                  </a:lnTo>
                  <a:lnTo>
                    <a:pt x="59" y="315"/>
                  </a:lnTo>
                  <a:lnTo>
                    <a:pt x="66" y="329"/>
                  </a:lnTo>
                  <a:lnTo>
                    <a:pt x="72" y="342"/>
                  </a:lnTo>
                  <a:lnTo>
                    <a:pt x="76" y="356"/>
                  </a:lnTo>
                  <a:lnTo>
                    <a:pt x="83" y="371"/>
                  </a:lnTo>
                  <a:lnTo>
                    <a:pt x="89" y="385"/>
                  </a:lnTo>
                  <a:lnTo>
                    <a:pt x="96" y="400"/>
                  </a:lnTo>
                  <a:lnTo>
                    <a:pt x="101" y="410"/>
                  </a:lnTo>
                  <a:lnTo>
                    <a:pt x="106" y="424"/>
                  </a:lnTo>
                  <a:lnTo>
                    <a:pt x="113" y="436"/>
                  </a:lnTo>
                  <a:lnTo>
                    <a:pt x="120" y="449"/>
                  </a:lnTo>
                  <a:lnTo>
                    <a:pt x="127" y="459"/>
                  </a:lnTo>
                  <a:lnTo>
                    <a:pt x="133" y="471"/>
                  </a:lnTo>
                  <a:lnTo>
                    <a:pt x="138" y="480"/>
                  </a:lnTo>
                  <a:lnTo>
                    <a:pt x="145" y="490"/>
                  </a:lnTo>
                  <a:lnTo>
                    <a:pt x="150" y="497"/>
                  </a:lnTo>
                  <a:lnTo>
                    <a:pt x="155" y="503"/>
                  </a:lnTo>
                  <a:lnTo>
                    <a:pt x="161" y="514"/>
                  </a:lnTo>
                  <a:lnTo>
                    <a:pt x="167" y="524"/>
                  </a:lnTo>
                  <a:lnTo>
                    <a:pt x="171" y="534"/>
                  </a:lnTo>
                  <a:lnTo>
                    <a:pt x="177" y="542"/>
                  </a:lnTo>
                  <a:lnTo>
                    <a:pt x="183" y="553"/>
                  </a:lnTo>
                  <a:lnTo>
                    <a:pt x="189" y="564"/>
                  </a:lnTo>
                  <a:lnTo>
                    <a:pt x="194" y="573"/>
                  </a:lnTo>
                  <a:lnTo>
                    <a:pt x="200" y="583"/>
                  </a:lnTo>
                  <a:lnTo>
                    <a:pt x="203" y="593"/>
                  </a:lnTo>
                  <a:lnTo>
                    <a:pt x="210" y="602"/>
                  </a:lnTo>
                  <a:lnTo>
                    <a:pt x="215" y="612"/>
                  </a:lnTo>
                  <a:lnTo>
                    <a:pt x="222" y="622"/>
                  </a:lnTo>
                  <a:lnTo>
                    <a:pt x="227" y="632"/>
                  </a:lnTo>
                  <a:lnTo>
                    <a:pt x="233" y="642"/>
                  </a:lnTo>
                  <a:lnTo>
                    <a:pt x="237" y="651"/>
                  </a:lnTo>
                  <a:lnTo>
                    <a:pt x="242" y="661"/>
                  </a:lnTo>
                  <a:lnTo>
                    <a:pt x="247" y="668"/>
                  </a:lnTo>
                  <a:lnTo>
                    <a:pt x="252" y="678"/>
                  </a:lnTo>
                  <a:lnTo>
                    <a:pt x="257" y="686"/>
                  </a:lnTo>
                  <a:lnTo>
                    <a:pt x="262" y="695"/>
                  </a:lnTo>
                  <a:lnTo>
                    <a:pt x="266" y="702"/>
                  </a:lnTo>
                  <a:lnTo>
                    <a:pt x="271" y="710"/>
                  </a:lnTo>
                  <a:lnTo>
                    <a:pt x="281" y="722"/>
                  </a:lnTo>
                  <a:lnTo>
                    <a:pt x="291" y="732"/>
                  </a:lnTo>
                  <a:lnTo>
                    <a:pt x="299" y="741"/>
                  </a:lnTo>
                  <a:lnTo>
                    <a:pt x="310" y="747"/>
                  </a:lnTo>
                  <a:lnTo>
                    <a:pt x="310" y="747"/>
                  </a:lnTo>
                  <a:close/>
                </a:path>
              </a:pathLst>
            </a:custGeom>
            <a:solidFill>
              <a:srgbClr val="FF808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3" name="Freeform 39"/>
            <p:cNvSpPr>
              <a:spLocks/>
            </p:cNvSpPr>
            <p:nvPr/>
          </p:nvSpPr>
          <p:spPr bwMode="auto">
            <a:xfrm>
              <a:off x="6962775" y="1016000"/>
              <a:ext cx="212725" cy="250825"/>
            </a:xfrm>
            <a:custGeom>
              <a:avLst/>
              <a:gdLst/>
              <a:ahLst/>
              <a:cxnLst>
                <a:cxn ang="0">
                  <a:pos x="83" y="29"/>
                </a:cxn>
                <a:cxn ang="0">
                  <a:pos x="61" y="42"/>
                </a:cxn>
                <a:cxn ang="0">
                  <a:pos x="45" y="62"/>
                </a:cxn>
                <a:cxn ang="0">
                  <a:pos x="27" y="90"/>
                </a:cxn>
                <a:cxn ang="0">
                  <a:pos x="15" y="112"/>
                </a:cxn>
                <a:cxn ang="0">
                  <a:pos x="8" y="130"/>
                </a:cxn>
                <a:cxn ang="0">
                  <a:pos x="3" y="149"/>
                </a:cxn>
                <a:cxn ang="0">
                  <a:pos x="0" y="169"/>
                </a:cxn>
                <a:cxn ang="0">
                  <a:pos x="0" y="191"/>
                </a:cxn>
                <a:cxn ang="0">
                  <a:pos x="1" y="215"/>
                </a:cxn>
                <a:cxn ang="0">
                  <a:pos x="8" y="240"/>
                </a:cxn>
                <a:cxn ang="0">
                  <a:pos x="15" y="259"/>
                </a:cxn>
                <a:cxn ang="0">
                  <a:pos x="23" y="276"/>
                </a:cxn>
                <a:cxn ang="0">
                  <a:pos x="33" y="289"/>
                </a:cxn>
                <a:cxn ang="0">
                  <a:pos x="50" y="305"/>
                </a:cxn>
                <a:cxn ang="0">
                  <a:pos x="76" y="315"/>
                </a:cxn>
                <a:cxn ang="0">
                  <a:pos x="103" y="315"/>
                </a:cxn>
                <a:cxn ang="0">
                  <a:pos x="128" y="310"/>
                </a:cxn>
                <a:cxn ang="0">
                  <a:pos x="154" y="300"/>
                </a:cxn>
                <a:cxn ang="0">
                  <a:pos x="176" y="289"/>
                </a:cxn>
                <a:cxn ang="0">
                  <a:pos x="191" y="281"/>
                </a:cxn>
                <a:cxn ang="0">
                  <a:pos x="206" y="267"/>
                </a:cxn>
                <a:cxn ang="0">
                  <a:pos x="220" y="252"/>
                </a:cxn>
                <a:cxn ang="0">
                  <a:pos x="233" y="234"/>
                </a:cxn>
                <a:cxn ang="0">
                  <a:pos x="245" y="215"/>
                </a:cxn>
                <a:cxn ang="0">
                  <a:pos x="254" y="193"/>
                </a:cxn>
                <a:cxn ang="0">
                  <a:pos x="261" y="169"/>
                </a:cxn>
                <a:cxn ang="0">
                  <a:pos x="266" y="145"/>
                </a:cxn>
                <a:cxn ang="0">
                  <a:pos x="266" y="120"/>
                </a:cxn>
                <a:cxn ang="0">
                  <a:pos x="264" y="98"/>
                </a:cxn>
                <a:cxn ang="0">
                  <a:pos x="262" y="78"/>
                </a:cxn>
                <a:cxn ang="0">
                  <a:pos x="262" y="61"/>
                </a:cxn>
                <a:cxn ang="0">
                  <a:pos x="255" y="39"/>
                </a:cxn>
                <a:cxn ang="0">
                  <a:pos x="242" y="17"/>
                </a:cxn>
                <a:cxn ang="0">
                  <a:pos x="220" y="3"/>
                </a:cxn>
                <a:cxn ang="0">
                  <a:pos x="201" y="0"/>
                </a:cxn>
                <a:cxn ang="0">
                  <a:pos x="179" y="0"/>
                </a:cxn>
                <a:cxn ang="0">
                  <a:pos x="154" y="5"/>
                </a:cxn>
                <a:cxn ang="0">
                  <a:pos x="132" y="10"/>
                </a:cxn>
                <a:cxn ang="0">
                  <a:pos x="111" y="17"/>
                </a:cxn>
                <a:cxn ang="0">
                  <a:pos x="91" y="24"/>
                </a:cxn>
                <a:cxn ang="0">
                  <a:pos x="88" y="27"/>
                </a:cxn>
              </a:cxnLst>
              <a:rect l="0" t="0" r="r" b="b"/>
              <a:pathLst>
                <a:path w="267" h="317">
                  <a:moveTo>
                    <a:pt x="88" y="27"/>
                  </a:moveTo>
                  <a:lnTo>
                    <a:pt x="83" y="29"/>
                  </a:lnTo>
                  <a:lnTo>
                    <a:pt x="71" y="37"/>
                  </a:lnTo>
                  <a:lnTo>
                    <a:pt x="61" y="42"/>
                  </a:lnTo>
                  <a:lnTo>
                    <a:pt x="52" y="52"/>
                  </a:lnTo>
                  <a:lnTo>
                    <a:pt x="45" y="62"/>
                  </a:lnTo>
                  <a:lnTo>
                    <a:pt x="37" y="76"/>
                  </a:lnTo>
                  <a:lnTo>
                    <a:pt x="27" y="90"/>
                  </a:lnTo>
                  <a:lnTo>
                    <a:pt x="18" y="105"/>
                  </a:lnTo>
                  <a:lnTo>
                    <a:pt x="15" y="112"/>
                  </a:lnTo>
                  <a:lnTo>
                    <a:pt x="11" y="122"/>
                  </a:lnTo>
                  <a:lnTo>
                    <a:pt x="8" y="130"/>
                  </a:lnTo>
                  <a:lnTo>
                    <a:pt x="6" y="140"/>
                  </a:lnTo>
                  <a:lnTo>
                    <a:pt x="3" y="149"/>
                  </a:lnTo>
                  <a:lnTo>
                    <a:pt x="1" y="159"/>
                  </a:lnTo>
                  <a:lnTo>
                    <a:pt x="0" y="169"/>
                  </a:lnTo>
                  <a:lnTo>
                    <a:pt x="0" y="181"/>
                  </a:lnTo>
                  <a:lnTo>
                    <a:pt x="0" y="191"/>
                  </a:lnTo>
                  <a:lnTo>
                    <a:pt x="0" y="203"/>
                  </a:lnTo>
                  <a:lnTo>
                    <a:pt x="1" y="215"/>
                  </a:lnTo>
                  <a:lnTo>
                    <a:pt x="6" y="229"/>
                  </a:lnTo>
                  <a:lnTo>
                    <a:pt x="8" y="240"/>
                  </a:lnTo>
                  <a:lnTo>
                    <a:pt x="11" y="252"/>
                  </a:lnTo>
                  <a:lnTo>
                    <a:pt x="15" y="259"/>
                  </a:lnTo>
                  <a:lnTo>
                    <a:pt x="18" y="269"/>
                  </a:lnTo>
                  <a:lnTo>
                    <a:pt x="23" y="276"/>
                  </a:lnTo>
                  <a:lnTo>
                    <a:pt x="28" y="284"/>
                  </a:lnTo>
                  <a:lnTo>
                    <a:pt x="33" y="289"/>
                  </a:lnTo>
                  <a:lnTo>
                    <a:pt x="40" y="296"/>
                  </a:lnTo>
                  <a:lnTo>
                    <a:pt x="50" y="305"/>
                  </a:lnTo>
                  <a:lnTo>
                    <a:pt x="62" y="312"/>
                  </a:lnTo>
                  <a:lnTo>
                    <a:pt x="76" y="315"/>
                  </a:lnTo>
                  <a:lnTo>
                    <a:pt x="89" y="317"/>
                  </a:lnTo>
                  <a:lnTo>
                    <a:pt x="103" y="315"/>
                  </a:lnTo>
                  <a:lnTo>
                    <a:pt x="115" y="313"/>
                  </a:lnTo>
                  <a:lnTo>
                    <a:pt x="128" y="310"/>
                  </a:lnTo>
                  <a:lnTo>
                    <a:pt x="144" y="306"/>
                  </a:lnTo>
                  <a:lnTo>
                    <a:pt x="154" y="300"/>
                  </a:lnTo>
                  <a:lnTo>
                    <a:pt x="166" y="295"/>
                  </a:lnTo>
                  <a:lnTo>
                    <a:pt x="176" y="289"/>
                  </a:lnTo>
                  <a:lnTo>
                    <a:pt x="184" y="288"/>
                  </a:lnTo>
                  <a:lnTo>
                    <a:pt x="191" y="281"/>
                  </a:lnTo>
                  <a:lnTo>
                    <a:pt x="200" y="274"/>
                  </a:lnTo>
                  <a:lnTo>
                    <a:pt x="206" y="267"/>
                  </a:lnTo>
                  <a:lnTo>
                    <a:pt x="213" y="261"/>
                  </a:lnTo>
                  <a:lnTo>
                    <a:pt x="220" y="252"/>
                  </a:lnTo>
                  <a:lnTo>
                    <a:pt x="227" y="244"/>
                  </a:lnTo>
                  <a:lnTo>
                    <a:pt x="233" y="234"/>
                  </a:lnTo>
                  <a:lnTo>
                    <a:pt x="242" y="225"/>
                  </a:lnTo>
                  <a:lnTo>
                    <a:pt x="245" y="215"/>
                  </a:lnTo>
                  <a:lnTo>
                    <a:pt x="250" y="205"/>
                  </a:lnTo>
                  <a:lnTo>
                    <a:pt x="254" y="193"/>
                  </a:lnTo>
                  <a:lnTo>
                    <a:pt x="259" y="183"/>
                  </a:lnTo>
                  <a:lnTo>
                    <a:pt x="261" y="169"/>
                  </a:lnTo>
                  <a:lnTo>
                    <a:pt x="264" y="159"/>
                  </a:lnTo>
                  <a:lnTo>
                    <a:pt x="266" y="145"/>
                  </a:lnTo>
                  <a:lnTo>
                    <a:pt x="267" y="134"/>
                  </a:lnTo>
                  <a:lnTo>
                    <a:pt x="266" y="120"/>
                  </a:lnTo>
                  <a:lnTo>
                    <a:pt x="266" y="108"/>
                  </a:lnTo>
                  <a:lnTo>
                    <a:pt x="264" y="98"/>
                  </a:lnTo>
                  <a:lnTo>
                    <a:pt x="264" y="90"/>
                  </a:lnTo>
                  <a:lnTo>
                    <a:pt x="262" y="78"/>
                  </a:lnTo>
                  <a:lnTo>
                    <a:pt x="262" y="68"/>
                  </a:lnTo>
                  <a:lnTo>
                    <a:pt x="262" y="61"/>
                  </a:lnTo>
                  <a:lnTo>
                    <a:pt x="262" y="54"/>
                  </a:lnTo>
                  <a:lnTo>
                    <a:pt x="255" y="39"/>
                  </a:lnTo>
                  <a:lnTo>
                    <a:pt x="250" y="29"/>
                  </a:lnTo>
                  <a:lnTo>
                    <a:pt x="242" y="17"/>
                  </a:lnTo>
                  <a:lnTo>
                    <a:pt x="230" y="8"/>
                  </a:lnTo>
                  <a:lnTo>
                    <a:pt x="220" y="3"/>
                  </a:lnTo>
                  <a:lnTo>
                    <a:pt x="211" y="1"/>
                  </a:lnTo>
                  <a:lnTo>
                    <a:pt x="201" y="0"/>
                  </a:lnTo>
                  <a:lnTo>
                    <a:pt x="191" y="0"/>
                  </a:lnTo>
                  <a:lnTo>
                    <a:pt x="179" y="0"/>
                  </a:lnTo>
                  <a:lnTo>
                    <a:pt x="167" y="3"/>
                  </a:lnTo>
                  <a:lnTo>
                    <a:pt x="154" y="5"/>
                  </a:lnTo>
                  <a:lnTo>
                    <a:pt x="145" y="8"/>
                  </a:lnTo>
                  <a:lnTo>
                    <a:pt x="132" y="10"/>
                  </a:lnTo>
                  <a:lnTo>
                    <a:pt x="122" y="13"/>
                  </a:lnTo>
                  <a:lnTo>
                    <a:pt x="111" y="17"/>
                  </a:lnTo>
                  <a:lnTo>
                    <a:pt x="105" y="20"/>
                  </a:lnTo>
                  <a:lnTo>
                    <a:pt x="91" y="24"/>
                  </a:lnTo>
                  <a:lnTo>
                    <a:pt x="88" y="27"/>
                  </a:lnTo>
                  <a:lnTo>
                    <a:pt x="88" y="27"/>
                  </a:lnTo>
                  <a:close/>
                </a:path>
              </a:pathLst>
            </a:custGeom>
            <a:solidFill>
              <a:srgbClr val="FFD6C9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4" name="Freeform 40"/>
            <p:cNvSpPr>
              <a:spLocks/>
            </p:cNvSpPr>
            <p:nvPr/>
          </p:nvSpPr>
          <p:spPr bwMode="auto">
            <a:xfrm>
              <a:off x="7396163" y="1187450"/>
              <a:ext cx="134938" cy="155575"/>
            </a:xfrm>
            <a:custGeom>
              <a:avLst/>
              <a:gdLst/>
              <a:ahLst/>
              <a:cxnLst>
                <a:cxn ang="0">
                  <a:pos x="2" y="25"/>
                </a:cxn>
                <a:cxn ang="0">
                  <a:pos x="15" y="23"/>
                </a:cxn>
                <a:cxn ang="0">
                  <a:pos x="32" y="23"/>
                </a:cxn>
                <a:cxn ang="0">
                  <a:pos x="49" y="23"/>
                </a:cxn>
                <a:cxn ang="0">
                  <a:pos x="68" y="23"/>
                </a:cxn>
                <a:cxn ang="0">
                  <a:pos x="85" y="28"/>
                </a:cxn>
                <a:cxn ang="0">
                  <a:pos x="100" y="39"/>
                </a:cxn>
                <a:cxn ang="0">
                  <a:pos x="112" y="49"/>
                </a:cxn>
                <a:cxn ang="0">
                  <a:pos x="122" y="64"/>
                </a:cxn>
                <a:cxn ang="0">
                  <a:pos x="132" y="81"/>
                </a:cxn>
                <a:cxn ang="0">
                  <a:pos x="141" y="101"/>
                </a:cxn>
                <a:cxn ang="0">
                  <a:pos x="146" y="122"/>
                </a:cxn>
                <a:cxn ang="0">
                  <a:pos x="151" y="142"/>
                </a:cxn>
                <a:cxn ang="0">
                  <a:pos x="152" y="164"/>
                </a:cxn>
                <a:cxn ang="0">
                  <a:pos x="151" y="183"/>
                </a:cxn>
                <a:cxn ang="0">
                  <a:pos x="149" y="189"/>
                </a:cxn>
                <a:cxn ang="0">
                  <a:pos x="154" y="172"/>
                </a:cxn>
                <a:cxn ang="0">
                  <a:pos x="159" y="159"/>
                </a:cxn>
                <a:cxn ang="0">
                  <a:pos x="164" y="139"/>
                </a:cxn>
                <a:cxn ang="0">
                  <a:pos x="168" y="118"/>
                </a:cxn>
                <a:cxn ang="0">
                  <a:pos x="168" y="95"/>
                </a:cxn>
                <a:cxn ang="0">
                  <a:pos x="166" y="72"/>
                </a:cxn>
                <a:cxn ang="0">
                  <a:pos x="161" y="49"/>
                </a:cxn>
                <a:cxn ang="0">
                  <a:pos x="152" y="32"/>
                </a:cxn>
                <a:cxn ang="0">
                  <a:pos x="137" y="13"/>
                </a:cxn>
                <a:cxn ang="0">
                  <a:pos x="114" y="1"/>
                </a:cxn>
                <a:cxn ang="0">
                  <a:pos x="88" y="0"/>
                </a:cxn>
                <a:cxn ang="0">
                  <a:pos x="64" y="3"/>
                </a:cxn>
                <a:cxn ang="0">
                  <a:pos x="37" y="10"/>
                </a:cxn>
                <a:cxn ang="0">
                  <a:pos x="14" y="18"/>
                </a:cxn>
                <a:cxn ang="0">
                  <a:pos x="0" y="25"/>
                </a:cxn>
                <a:cxn ang="0">
                  <a:pos x="0" y="27"/>
                </a:cxn>
              </a:cxnLst>
              <a:rect l="0" t="0" r="r" b="b"/>
              <a:pathLst>
                <a:path w="169" h="194">
                  <a:moveTo>
                    <a:pt x="0" y="27"/>
                  </a:moveTo>
                  <a:lnTo>
                    <a:pt x="2" y="25"/>
                  </a:lnTo>
                  <a:lnTo>
                    <a:pt x="12" y="25"/>
                  </a:lnTo>
                  <a:lnTo>
                    <a:pt x="15" y="23"/>
                  </a:lnTo>
                  <a:lnTo>
                    <a:pt x="24" y="23"/>
                  </a:lnTo>
                  <a:lnTo>
                    <a:pt x="32" y="23"/>
                  </a:lnTo>
                  <a:lnTo>
                    <a:pt x="42" y="23"/>
                  </a:lnTo>
                  <a:lnTo>
                    <a:pt x="49" y="23"/>
                  </a:lnTo>
                  <a:lnTo>
                    <a:pt x="58" y="23"/>
                  </a:lnTo>
                  <a:lnTo>
                    <a:pt x="68" y="23"/>
                  </a:lnTo>
                  <a:lnTo>
                    <a:pt x="76" y="27"/>
                  </a:lnTo>
                  <a:lnTo>
                    <a:pt x="85" y="28"/>
                  </a:lnTo>
                  <a:lnTo>
                    <a:pt x="93" y="34"/>
                  </a:lnTo>
                  <a:lnTo>
                    <a:pt x="100" y="39"/>
                  </a:lnTo>
                  <a:lnTo>
                    <a:pt x="108" y="44"/>
                  </a:lnTo>
                  <a:lnTo>
                    <a:pt x="112" y="49"/>
                  </a:lnTo>
                  <a:lnTo>
                    <a:pt x="117" y="56"/>
                  </a:lnTo>
                  <a:lnTo>
                    <a:pt x="122" y="64"/>
                  </a:lnTo>
                  <a:lnTo>
                    <a:pt x="129" y="72"/>
                  </a:lnTo>
                  <a:lnTo>
                    <a:pt x="132" y="81"/>
                  </a:lnTo>
                  <a:lnTo>
                    <a:pt x="137" y="91"/>
                  </a:lnTo>
                  <a:lnTo>
                    <a:pt x="141" y="101"/>
                  </a:lnTo>
                  <a:lnTo>
                    <a:pt x="144" y="111"/>
                  </a:lnTo>
                  <a:lnTo>
                    <a:pt x="146" y="122"/>
                  </a:lnTo>
                  <a:lnTo>
                    <a:pt x="149" y="132"/>
                  </a:lnTo>
                  <a:lnTo>
                    <a:pt x="151" y="142"/>
                  </a:lnTo>
                  <a:lnTo>
                    <a:pt x="152" y="154"/>
                  </a:lnTo>
                  <a:lnTo>
                    <a:pt x="152" y="164"/>
                  </a:lnTo>
                  <a:lnTo>
                    <a:pt x="152" y="172"/>
                  </a:lnTo>
                  <a:lnTo>
                    <a:pt x="151" y="183"/>
                  </a:lnTo>
                  <a:lnTo>
                    <a:pt x="149" y="194"/>
                  </a:lnTo>
                  <a:lnTo>
                    <a:pt x="149" y="189"/>
                  </a:lnTo>
                  <a:lnTo>
                    <a:pt x="152" y="181"/>
                  </a:lnTo>
                  <a:lnTo>
                    <a:pt x="154" y="172"/>
                  </a:lnTo>
                  <a:lnTo>
                    <a:pt x="158" y="167"/>
                  </a:lnTo>
                  <a:lnTo>
                    <a:pt x="159" y="159"/>
                  </a:lnTo>
                  <a:lnTo>
                    <a:pt x="163" y="150"/>
                  </a:lnTo>
                  <a:lnTo>
                    <a:pt x="164" y="139"/>
                  </a:lnTo>
                  <a:lnTo>
                    <a:pt x="166" y="130"/>
                  </a:lnTo>
                  <a:lnTo>
                    <a:pt x="168" y="118"/>
                  </a:lnTo>
                  <a:lnTo>
                    <a:pt x="169" y="106"/>
                  </a:lnTo>
                  <a:lnTo>
                    <a:pt x="168" y="95"/>
                  </a:lnTo>
                  <a:lnTo>
                    <a:pt x="168" y="84"/>
                  </a:lnTo>
                  <a:lnTo>
                    <a:pt x="166" y="72"/>
                  </a:lnTo>
                  <a:lnTo>
                    <a:pt x="166" y="62"/>
                  </a:lnTo>
                  <a:lnTo>
                    <a:pt x="161" y="49"/>
                  </a:lnTo>
                  <a:lnTo>
                    <a:pt x="158" y="40"/>
                  </a:lnTo>
                  <a:lnTo>
                    <a:pt x="152" y="32"/>
                  </a:lnTo>
                  <a:lnTo>
                    <a:pt x="147" y="25"/>
                  </a:lnTo>
                  <a:lnTo>
                    <a:pt x="137" y="13"/>
                  </a:lnTo>
                  <a:lnTo>
                    <a:pt x="127" y="8"/>
                  </a:lnTo>
                  <a:lnTo>
                    <a:pt x="114" y="1"/>
                  </a:lnTo>
                  <a:lnTo>
                    <a:pt x="102" y="0"/>
                  </a:lnTo>
                  <a:lnTo>
                    <a:pt x="88" y="0"/>
                  </a:lnTo>
                  <a:lnTo>
                    <a:pt x="76" y="3"/>
                  </a:lnTo>
                  <a:lnTo>
                    <a:pt x="64" y="3"/>
                  </a:lnTo>
                  <a:lnTo>
                    <a:pt x="51" y="8"/>
                  </a:lnTo>
                  <a:lnTo>
                    <a:pt x="37" y="10"/>
                  </a:lnTo>
                  <a:lnTo>
                    <a:pt x="25" y="15"/>
                  </a:lnTo>
                  <a:lnTo>
                    <a:pt x="14" y="18"/>
                  </a:lnTo>
                  <a:lnTo>
                    <a:pt x="7" y="23"/>
                  </a:lnTo>
                  <a:lnTo>
                    <a:pt x="0" y="25"/>
                  </a:lnTo>
                  <a:lnTo>
                    <a:pt x="0" y="27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5" name="Freeform 41"/>
            <p:cNvSpPr>
              <a:spLocks/>
            </p:cNvSpPr>
            <p:nvPr/>
          </p:nvSpPr>
          <p:spPr bwMode="auto">
            <a:xfrm>
              <a:off x="7154863" y="2155825"/>
              <a:ext cx="241300" cy="328612"/>
            </a:xfrm>
            <a:custGeom>
              <a:avLst/>
              <a:gdLst/>
              <a:ahLst/>
              <a:cxnLst>
                <a:cxn ang="0">
                  <a:pos x="0" y="119"/>
                </a:cxn>
                <a:cxn ang="0">
                  <a:pos x="83" y="414"/>
                </a:cxn>
                <a:cxn ang="0">
                  <a:pos x="305" y="377"/>
                </a:cxn>
                <a:cxn ang="0">
                  <a:pos x="225" y="0"/>
                </a:cxn>
                <a:cxn ang="0">
                  <a:pos x="0" y="119"/>
                </a:cxn>
                <a:cxn ang="0">
                  <a:pos x="0" y="119"/>
                </a:cxn>
              </a:cxnLst>
              <a:rect l="0" t="0" r="r" b="b"/>
              <a:pathLst>
                <a:path w="305" h="414">
                  <a:moveTo>
                    <a:pt x="0" y="119"/>
                  </a:moveTo>
                  <a:lnTo>
                    <a:pt x="83" y="414"/>
                  </a:lnTo>
                  <a:lnTo>
                    <a:pt x="305" y="377"/>
                  </a:lnTo>
                  <a:lnTo>
                    <a:pt x="225" y="0"/>
                  </a:lnTo>
                  <a:lnTo>
                    <a:pt x="0" y="119"/>
                  </a:lnTo>
                  <a:lnTo>
                    <a:pt x="0" y="119"/>
                  </a:lnTo>
                  <a:close/>
                </a:path>
              </a:pathLst>
            </a:custGeom>
            <a:solidFill>
              <a:srgbClr val="BDED9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6" name="Freeform 42"/>
            <p:cNvSpPr>
              <a:spLocks/>
            </p:cNvSpPr>
            <p:nvPr/>
          </p:nvSpPr>
          <p:spPr bwMode="auto">
            <a:xfrm>
              <a:off x="7019925" y="1019175"/>
              <a:ext cx="157163" cy="234950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14" y="32"/>
                </a:cxn>
                <a:cxn ang="0">
                  <a:pos x="34" y="31"/>
                </a:cxn>
                <a:cxn ang="0">
                  <a:pos x="55" y="29"/>
                </a:cxn>
                <a:cxn ang="0">
                  <a:pos x="77" y="32"/>
                </a:cxn>
                <a:cxn ang="0">
                  <a:pos x="99" y="43"/>
                </a:cxn>
                <a:cxn ang="0">
                  <a:pos x="117" y="63"/>
                </a:cxn>
                <a:cxn ang="0">
                  <a:pos x="133" y="93"/>
                </a:cxn>
                <a:cxn ang="0">
                  <a:pos x="139" y="124"/>
                </a:cxn>
                <a:cxn ang="0">
                  <a:pos x="143" y="156"/>
                </a:cxn>
                <a:cxn ang="0">
                  <a:pos x="141" y="185"/>
                </a:cxn>
                <a:cxn ang="0">
                  <a:pos x="136" y="212"/>
                </a:cxn>
                <a:cxn ang="0">
                  <a:pos x="124" y="237"/>
                </a:cxn>
                <a:cxn ang="0">
                  <a:pos x="109" y="261"/>
                </a:cxn>
                <a:cxn ang="0">
                  <a:pos x="92" y="285"/>
                </a:cxn>
                <a:cxn ang="0">
                  <a:pos x="85" y="293"/>
                </a:cxn>
                <a:cxn ang="0">
                  <a:pos x="102" y="285"/>
                </a:cxn>
                <a:cxn ang="0">
                  <a:pos x="119" y="271"/>
                </a:cxn>
                <a:cxn ang="0">
                  <a:pos x="138" y="254"/>
                </a:cxn>
                <a:cxn ang="0">
                  <a:pos x="156" y="232"/>
                </a:cxn>
                <a:cxn ang="0">
                  <a:pos x="172" y="203"/>
                </a:cxn>
                <a:cxn ang="0">
                  <a:pos x="183" y="181"/>
                </a:cxn>
                <a:cxn ang="0">
                  <a:pos x="190" y="163"/>
                </a:cxn>
                <a:cxn ang="0">
                  <a:pos x="194" y="144"/>
                </a:cxn>
                <a:cxn ang="0">
                  <a:pos x="195" y="124"/>
                </a:cxn>
                <a:cxn ang="0">
                  <a:pos x="197" y="100"/>
                </a:cxn>
                <a:cxn ang="0">
                  <a:pos x="195" y="71"/>
                </a:cxn>
                <a:cxn ang="0">
                  <a:pos x="190" y="49"/>
                </a:cxn>
                <a:cxn ang="0">
                  <a:pos x="180" y="31"/>
                </a:cxn>
                <a:cxn ang="0">
                  <a:pos x="170" y="19"/>
                </a:cxn>
                <a:cxn ang="0">
                  <a:pos x="146" y="5"/>
                </a:cxn>
                <a:cxn ang="0">
                  <a:pos x="121" y="0"/>
                </a:cxn>
                <a:cxn ang="0">
                  <a:pos x="100" y="0"/>
                </a:cxn>
                <a:cxn ang="0">
                  <a:pos x="78" y="4"/>
                </a:cxn>
                <a:cxn ang="0">
                  <a:pos x="60" y="9"/>
                </a:cxn>
                <a:cxn ang="0">
                  <a:pos x="39" y="15"/>
                </a:cxn>
                <a:cxn ang="0">
                  <a:pos x="21" y="22"/>
                </a:cxn>
                <a:cxn ang="0">
                  <a:pos x="6" y="27"/>
                </a:cxn>
                <a:cxn ang="0">
                  <a:pos x="2" y="32"/>
                </a:cxn>
              </a:cxnLst>
              <a:rect l="0" t="0" r="r" b="b"/>
              <a:pathLst>
                <a:path w="197" h="297">
                  <a:moveTo>
                    <a:pt x="2" y="32"/>
                  </a:moveTo>
                  <a:lnTo>
                    <a:pt x="0" y="36"/>
                  </a:lnTo>
                  <a:lnTo>
                    <a:pt x="11" y="36"/>
                  </a:lnTo>
                  <a:lnTo>
                    <a:pt x="14" y="32"/>
                  </a:lnTo>
                  <a:lnTo>
                    <a:pt x="24" y="32"/>
                  </a:lnTo>
                  <a:lnTo>
                    <a:pt x="34" y="31"/>
                  </a:lnTo>
                  <a:lnTo>
                    <a:pt x="44" y="31"/>
                  </a:lnTo>
                  <a:lnTo>
                    <a:pt x="55" y="29"/>
                  </a:lnTo>
                  <a:lnTo>
                    <a:pt x="67" y="31"/>
                  </a:lnTo>
                  <a:lnTo>
                    <a:pt x="77" y="32"/>
                  </a:lnTo>
                  <a:lnTo>
                    <a:pt x="89" y="37"/>
                  </a:lnTo>
                  <a:lnTo>
                    <a:pt x="99" y="43"/>
                  </a:lnTo>
                  <a:lnTo>
                    <a:pt x="109" y="53"/>
                  </a:lnTo>
                  <a:lnTo>
                    <a:pt x="117" y="63"/>
                  </a:lnTo>
                  <a:lnTo>
                    <a:pt x="128" y="80"/>
                  </a:lnTo>
                  <a:lnTo>
                    <a:pt x="133" y="93"/>
                  </a:lnTo>
                  <a:lnTo>
                    <a:pt x="138" y="110"/>
                  </a:lnTo>
                  <a:lnTo>
                    <a:pt x="139" y="124"/>
                  </a:lnTo>
                  <a:lnTo>
                    <a:pt x="143" y="141"/>
                  </a:lnTo>
                  <a:lnTo>
                    <a:pt x="143" y="156"/>
                  </a:lnTo>
                  <a:lnTo>
                    <a:pt x="143" y="170"/>
                  </a:lnTo>
                  <a:lnTo>
                    <a:pt x="141" y="185"/>
                  </a:lnTo>
                  <a:lnTo>
                    <a:pt x="139" y="198"/>
                  </a:lnTo>
                  <a:lnTo>
                    <a:pt x="136" y="212"/>
                  </a:lnTo>
                  <a:lnTo>
                    <a:pt x="131" y="224"/>
                  </a:lnTo>
                  <a:lnTo>
                    <a:pt x="124" y="237"/>
                  </a:lnTo>
                  <a:lnTo>
                    <a:pt x="117" y="251"/>
                  </a:lnTo>
                  <a:lnTo>
                    <a:pt x="109" y="261"/>
                  </a:lnTo>
                  <a:lnTo>
                    <a:pt x="102" y="273"/>
                  </a:lnTo>
                  <a:lnTo>
                    <a:pt x="92" y="285"/>
                  </a:lnTo>
                  <a:lnTo>
                    <a:pt x="82" y="297"/>
                  </a:lnTo>
                  <a:lnTo>
                    <a:pt x="85" y="293"/>
                  </a:lnTo>
                  <a:lnTo>
                    <a:pt x="95" y="288"/>
                  </a:lnTo>
                  <a:lnTo>
                    <a:pt x="102" y="285"/>
                  </a:lnTo>
                  <a:lnTo>
                    <a:pt x="109" y="280"/>
                  </a:lnTo>
                  <a:lnTo>
                    <a:pt x="119" y="271"/>
                  </a:lnTo>
                  <a:lnTo>
                    <a:pt x="129" y="264"/>
                  </a:lnTo>
                  <a:lnTo>
                    <a:pt x="138" y="254"/>
                  </a:lnTo>
                  <a:lnTo>
                    <a:pt x="146" y="244"/>
                  </a:lnTo>
                  <a:lnTo>
                    <a:pt x="156" y="232"/>
                  </a:lnTo>
                  <a:lnTo>
                    <a:pt x="167" y="220"/>
                  </a:lnTo>
                  <a:lnTo>
                    <a:pt x="172" y="203"/>
                  </a:lnTo>
                  <a:lnTo>
                    <a:pt x="180" y="190"/>
                  </a:lnTo>
                  <a:lnTo>
                    <a:pt x="183" y="181"/>
                  </a:lnTo>
                  <a:lnTo>
                    <a:pt x="187" y="173"/>
                  </a:lnTo>
                  <a:lnTo>
                    <a:pt x="190" y="163"/>
                  </a:lnTo>
                  <a:lnTo>
                    <a:pt x="194" y="156"/>
                  </a:lnTo>
                  <a:lnTo>
                    <a:pt x="194" y="144"/>
                  </a:lnTo>
                  <a:lnTo>
                    <a:pt x="195" y="134"/>
                  </a:lnTo>
                  <a:lnTo>
                    <a:pt x="195" y="124"/>
                  </a:lnTo>
                  <a:lnTo>
                    <a:pt x="197" y="117"/>
                  </a:lnTo>
                  <a:lnTo>
                    <a:pt x="197" y="100"/>
                  </a:lnTo>
                  <a:lnTo>
                    <a:pt x="197" y="87"/>
                  </a:lnTo>
                  <a:lnTo>
                    <a:pt x="195" y="71"/>
                  </a:lnTo>
                  <a:lnTo>
                    <a:pt x="194" y="59"/>
                  </a:lnTo>
                  <a:lnTo>
                    <a:pt x="190" y="49"/>
                  </a:lnTo>
                  <a:lnTo>
                    <a:pt x="187" y="41"/>
                  </a:lnTo>
                  <a:lnTo>
                    <a:pt x="180" y="31"/>
                  </a:lnTo>
                  <a:lnTo>
                    <a:pt x="175" y="26"/>
                  </a:lnTo>
                  <a:lnTo>
                    <a:pt x="170" y="19"/>
                  </a:lnTo>
                  <a:lnTo>
                    <a:pt x="163" y="14"/>
                  </a:lnTo>
                  <a:lnTo>
                    <a:pt x="146" y="5"/>
                  </a:lnTo>
                  <a:lnTo>
                    <a:pt x="133" y="2"/>
                  </a:lnTo>
                  <a:lnTo>
                    <a:pt x="121" y="0"/>
                  </a:lnTo>
                  <a:lnTo>
                    <a:pt x="111" y="0"/>
                  </a:lnTo>
                  <a:lnTo>
                    <a:pt x="100" y="0"/>
                  </a:lnTo>
                  <a:lnTo>
                    <a:pt x="90" y="2"/>
                  </a:lnTo>
                  <a:lnTo>
                    <a:pt x="78" y="4"/>
                  </a:lnTo>
                  <a:lnTo>
                    <a:pt x="70" y="7"/>
                  </a:lnTo>
                  <a:lnTo>
                    <a:pt x="60" y="9"/>
                  </a:lnTo>
                  <a:lnTo>
                    <a:pt x="50" y="14"/>
                  </a:lnTo>
                  <a:lnTo>
                    <a:pt x="39" y="15"/>
                  </a:lnTo>
                  <a:lnTo>
                    <a:pt x="29" y="19"/>
                  </a:lnTo>
                  <a:lnTo>
                    <a:pt x="21" y="22"/>
                  </a:lnTo>
                  <a:lnTo>
                    <a:pt x="14" y="26"/>
                  </a:lnTo>
                  <a:lnTo>
                    <a:pt x="6" y="27"/>
                  </a:lnTo>
                  <a:lnTo>
                    <a:pt x="2" y="32"/>
                  </a:lnTo>
                  <a:lnTo>
                    <a:pt x="2" y="3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7" name="Freeform 43"/>
            <p:cNvSpPr>
              <a:spLocks/>
            </p:cNvSpPr>
            <p:nvPr/>
          </p:nvSpPr>
          <p:spPr bwMode="auto">
            <a:xfrm>
              <a:off x="5337175" y="2051050"/>
              <a:ext cx="1181100" cy="1093787"/>
            </a:xfrm>
            <a:custGeom>
              <a:avLst/>
              <a:gdLst/>
              <a:ahLst/>
              <a:cxnLst>
                <a:cxn ang="0">
                  <a:pos x="638" y="187"/>
                </a:cxn>
                <a:cxn ang="0">
                  <a:pos x="509" y="158"/>
                </a:cxn>
                <a:cxn ang="0">
                  <a:pos x="409" y="151"/>
                </a:cxn>
                <a:cxn ang="0">
                  <a:pos x="304" y="158"/>
                </a:cxn>
                <a:cxn ang="0">
                  <a:pos x="194" y="200"/>
                </a:cxn>
                <a:cxn ang="0">
                  <a:pos x="88" y="297"/>
                </a:cxn>
                <a:cxn ang="0">
                  <a:pos x="27" y="434"/>
                </a:cxn>
                <a:cxn ang="0">
                  <a:pos x="2" y="593"/>
                </a:cxn>
                <a:cxn ang="0">
                  <a:pos x="5" y="759"/>
                </a:cxn>
                <a:cxn ang="0">
                  <a:pos x="38" y="918"/>
                </a:cxn>
                <a:cxn ang="0">
                  <a:pos x="92" y="1052"/>
                </a:cxn>
                <a:cxn ang="0">
                  <a:pos x="153" y="1146"/>
                </a:cxn>
                <a:cxn ang="0">
                  <a:pos x="227" y="1222"/>
                </a:cxn>
                <a:cxn ang="0">
                  <a:pos x="317" y="1284"/>
                </a:cxn>
                <a:cxn ang="0">
                  <a:pos x="414" y="1328"/>
                </a:cxn>
                <a:cxn ang="0">
                  <a:pos x="519" y="1359"/>
                </a:cxn>
                <a:cxn ang="0">
                  <a:pos x="627" y="1373"/>
                </a:cxn>
                <a:cxn ang="0">
                  <a:pos x="800" y="1369"/>
                </a:cxn>
                <a:cxn ang="0">
                  <a:pos x="1031" y="1315"/>
                </a:cxn>
                <a:cxn ang="0">
                  <a:pos x="1232" y="1210"/>
                </a:cxn>
                <a:cxn ang="0">
                  <a:pos x="1388" y="1056"/>
                </a:cxn>
                <a:cxn ang="0">
                  <a:pos x="1475" y="861"/>
                </a:cxn>
                <a:cxn ang="0">
                  <a:pos x="1475" y="630"/>
                </a:cxn>
                <a:cxn ang="0">
                  <a:pos x="1370" y="376"/>
                </a:cxn>
                <a:cxn ang="0">
                  <a:pos x="1232" y="207"/>
                </a:cxn>
                <a:cxn ang="0">
                  <a:pos x="1073" y="92"/>
                </a:cxn>
                <a:cxn ang="0">
                  <a:pos x="915" y="26"/>
                </a:cxn>
                <a:cxn ang="0">
                  <a:pos x="765" y="0"/>
                </a:cxn>
                <a:cxn ang="0">
                  <a:pos x="648" y="21"/>
                </a:cxn>
                <a:cxn ang="0">
                  <a:pos x="573" y="102"/>
                </a:cxn>
                <a:cxn ang="0">
                  <a:pos x="651" y="41"/>
                </a:cxn>
                <a:cxn ang="0">
                  <a:pos x="758" y="22"/>
                </a:cxn>
                <a:cxn ang="0">
                  <a:pos x="895" y="43"/>
                </a:cxn>
                <a:cxn ang="0">
                  <a:pos x="1048" y="100"/>
                </a:cxn>
                <a:cxn ang="0">
                  <a:pos x="1197" y="205"/>
                </a:cxn>
                <a:cxn ang="0">
                  <a:pos x="1331" y="353"/>
                </a:cxn>
                <a:cxn ang="0">
                  <a:pos x="1441" y="581"/>
                </a:cxn>
                <a:cxn ang="0">
                  <a:pos x="1463" y="805"/>
                </a:cxn>
                <a:cxn ang="0">
                  <a:pos x="1397" y="998"/>
                </a:cxn>
                <a:cxn ang="0">
                  <a:pos x="1263" y="1154"/>
                </a:cxn>
                <a:cxn ang="0">
                  <a:pos x="1082" y="1267"/>
                </a:cxn>
                <a:cxn ang="0">
                  <a:pos x="871" y="1337"/>
                </a:cxn>
                <a:cxn ang="0">
                  <a:pos x="683" y="1356"/>
                </a:cxn>
                <a:cxn ang="0">
                  <a:pos x="573" y="1345"/>
                </a:cxn>
                <a:cxn ang="0">
                  <a:pos x="466" y="1322"/>
                </a:cxn>
                <a:cxn ang="0">
                  <a:pos x="368" y="1283"/>
                </a:cxn>
                <a:cxn ang="0">
                  <a:pos x="277" y="1227"/>
                </a:cxn>
                <a:cxn ang="0">
                  <a:pos x="195" y="1154"/>
                </a:cxn>
                <a:cxn ang="0">
                  <a:pos x="132" y="1066"/>
                </a:cxn>
                <a:cxn ang="0">
                  <a:pos x="78" y="942"/>
                </a:cxn>
                <a:cxn ang="0">
                  <a:pos x="39" y="795"/>
                </a:cxn>
                <a:cxn ang="0">
                  <a:pos x="27" y="637"/>
                </a:cxn>
                <a:cxn ang="0">
                  <a:pos x="39" y="481"/>
                </a:cxn>
                <a:cxn ang="0">
                  <a:pos x="90" y="342"/>
                </a:cxn>
                <a:cxn ang="0">
                  <a:pos x="182" y="239"/>
                </a:cxn>
                <a:cxn ang="0">
                  <a:pos x="290" y="188"/>
                </a:cxn>
                <a:cxn ang="0">
                  <a:pos x="388" y="176"/>
                </a:cxn>
                <a:cxn ang="0">
                  <a:pos x="485" y="178"/>
                </a:cxn>
                <a:cxn ang="0">
                  <a:pos x="600" y="200"/>
                </a:cxn>
                <a:cxn ang="0">
                  <a:pos x="714" y="239"/>
                </a:cxn>
              </a:cxnLst>
              <a:rect l="0" t="0" r="r" b="b"/>
              <a:pathLst>
                <a:path w="1488" h="1378">
                  <a:moveTo>
                    <a:pt x="732" y="222"/>
                  </a:moveTo>
                  <a:lnTo>
                    <a:pt x="726" y="217"/>
                  </a:lnTo>
                  <a:lnTo>
                    <a:pt x="714" y="214"/>
                  </a:lnTo>
                  <a:lnTo>
                    <a:pt x="704" y="210"/>
                  </a:lnTo>
                  <a:lnTo>
                    <a:pt x="697" y="207"/>
                  </a:lnTo>
                  <a:lnTo>
                    <a:pt x="687" y="204"/>
                  </a:lnTo>
                  <a:lnTo>
                    <a:pt x="677" y="200"/>
                  </a:lnTo>
                  <a:lnTo>
                    <a:pt x="665" y="195"/>
                  </a:lnTo>
                  <a:lnTo>
                    <a:pt x="651" y="190"/>
                  </a:lnTo>
                  <a:lnTo>
                    <a:pt x="638" y="187"/>
                  </a:lnTo>
                  <a:lnTo>
                    <a:pt x="622" y="183"/>
                  </a:lnTo>
                  <a:lnTo>
                    <a:pt x="605" y="178"/>
                  </a:lnTo>
                  <a:lnTo>
                    <a:pt x="590" y="175"/>
                  </a:lnTo>
                  <a:lnTo>
                    <a:pt x="573" y="171"/>
                  </a:lnTo>
                  <a:lnTo>
                    <a:pt x="556" y="168"/>
                  </a:lnTo>
                  <a:lnTo>
                    <a:pt x="546" y="165"/>
                  </a:lnTo>
                  <a:lnTo>
                    <a:pt x="538" y="163"/>
                  </a:lnTo>
                  <a:lnTo>
                    <a:pt x="527" y="161"/>
                  </a:lnTo>
                  <a:lnTo>
                    <a:pt x="517" y="160"/>
                  </a:lnTo>
                  <a:lnTo>
                    <a:pt x="509" y="158"/>
                  </a:lnTo>
                  <a:lnTo>
                    <a:pt x="499" y="158"/>
                  </a:lnTo>
                  <a:lnTo>
                    <a:pt x="488" y="156"/>
                  </a:lnTo>
                  <a:lnTo>
                    <a:pt x="478" y="156"/>
                  </a:lnTo>
                  <a:lnTo>
                    <a:pt x="468" y="154"/>
                  </a:lnTo>
                  <a:lnTo>
                    <a:pt x="458" y="153"/>
                  </a:lnTo>
                  <a:lnTo>
                    <a:pt x="448" y="151"/>
                  </a:lnTo>
                  <a:lnTo>
                    <a:pt x="439" y="151"/>
                  </a:lnTo>
                  <a:lnTo>
                    <a:pt x="427" y="151"/>
                  </a:lnTo>
                  <a:lnTo>
                    <a:pt x="417" y="151"/>
                  </a:lnTo>
                  <a:lnTo>
                    <a:pt x="409" y="151"/>
                  </a:lnTo>
                  <a:lnTo>
                    <a:pt x="399" y="153"/>
                  </a:lnTo>
                  <a:lnTo>
                    <a:pt x="387" y="153"/>
                  </a:lnTo>
                  <a:lnTo>
                    <a:pt x="377" y="153"/>
                  </a:lnTo>
                  <a:lnTo>
                    <a:pt x="365" y="153"/>
                  </a:lnTo>
                  <a:lnTo>
                    <a:pt x="355" y="153"/>
                  </a:lnTo>
                  <a:lnTo>
                    <a:pt x="344" y="153"/>
                  </a:lnTo>
                  <a:lnTo>
                    <a:pt x="334" y="154"/>
                  </a:lnTo>
                  <a:lnTo>
                    <a:pt x="324" y="156"/>
                  </a:lnTo>
                  <a:lnTo>
                    <a:pt x="316" y="158"/>
                  </a:lnTo>
                  <a:lnTo>
                    <a:pt x="304" y="158"/>
                  </a:lnTo>
                  <a:lnTo>
                    <a:pt x="293" y="161"/>
                  </a:lnTo>
                  <a:lnTo>
                    <a:pt x="285" y="163"/>
                  </a:lnTo>
                  <a:lnTo>
                    <a:pt x="275" y="168"/>
                  </a:lnTo>
                  <a:lnTo>
                    <a:pt x="265" y="170"/>
                  </a:lnTo>
                  <a:lnTo>
                    <a:pt x="256" y="173"/>
                  </a:lnTo>
                  <a:lnTo>
                    <a:pt x="246" y="178"/>
                  </a:lnTo>
                  <a:lnTo>
                    <a:pt x="236" y="183"/>
                  </a:lnTo>
                  <a:lnTo>
                    <a:pt x="222" y="188"/>
                  </a:lnTo>
                  <a:lnTo>
                    <a:pt x="207" y="193"/>
                  </a:lnTo>
                  <a:lnTo>
                    <a:pt x="194" y="200"/>
                  </a:lnTo>
                  <a:lnTo>
                    <a:pt x="182" y="209"/>
                  </a:lnTo>
                  <a:lnTo>
                    <a:pt x="168" y="215"/>
                  </a:lnTo>
                  <a:lnTo>
                    <a:pt x="158" y="224"/>
                  </a:lnTo>
                  <a:lnTo>
                    <a:pt x="146" y="234"/>
                  </a:lnTo>
                  <a:lnTo>
                    <a:pt x="136" y="244"/>
                  </a:lnTo>
                  <a:lnTo>
                    <a:pt x="126" y="254"/>
                  </a:lnTo>
                  <a:lnTo>
                    <a:pt x="116" y="263"/>
                  </a:lnTo>
                  <a:lnTo>
                    <a:pt x="105" y="275"/>
                  </a:lnTo>
                  <a:lnTo>
                    <a:pt x="97" y="287"/>
                  </a:lnTo>
                  <a:lnTo>
                    <a:pt x="88" y="297"/>
                  </a:lnTo>
                  <a:lnTo>
                    <a:pt x="82" y="310"/>
                  </a:lnTo>
                  <a:lnTo>
                    <a:pt x="73" y="322"/>
                  </a:lnTo>
                  <a:lnTo>
                    <a:pt x="66" y="337"/>
                  </a:lnTo>
                  <a:lnTo>
                    <a:pt x="60" y="349"/>
                  </a:lnTo>
                  <a:lnTo>
                    <a:pt x="53" y="361"/>
                  </a:lnTo>
                  <a:lnTo>
                    <a:pt x="46" y="376"/>
                  </a:lnTo>
                  <a:lnTo>
                    <a:pt x="41" y="390"/>
                  </a:lnTo>
                  <a:lnTo>
                    <a:pt x="34" y="405"/>
                  </a:lnTo>
                  <a:lnTo>
                    <a:pt x="31" y="420"/>
                  </a:lnTo>
                  <a:lnTo>
                    <a:pt x="27" y="434"/>
                  </a:lnTo>
                  <a:lnTo>
                    <a:pt x="24" y="451"/>
                  </a:lnTo>
                  <a:lnTo>
                    <a:pt x="19" y="464"/>
                  </a:lnTo>
                  <a:lnTo>
                    <a:pt x="16" y="480"/>
                  </a:lnTo>
                  <a:lnTo>
                    <a:pt x="12" y="495"/>
                  </a:lnTo>
                  <a:lnTo>
                    <a:pt x="10" y="512"/>
                  </a:lnTo>
                  <a:lnTo>
                    <a:pt x="7" y="527"/>
                  </a:lnTo>
                  <a:lnTo>
                    <a:pt x="5" y="546"/>
                  </a:lnTo>
                  <a:lnTo>
                    <a:pt x="4" y="561"/>
                  </a:lnTo>
                  <a:lnTo>
                    <a:pt x="4" y="580"/>
                  </a:lnTo>
                  <a:lnTo>
                    <a:pt x="2" y="593"/>
                  </a:lnTo>
                  <a:lnTo>
                    <a:pt x="0" y="612"/>
                  </a:lnTo>
                  <a:lnTo>
                    <a:pt x="0" y="625"/>
                  </a:lnTo>
                  <a:lnTo>
                    <a:pt x="0" y="644"/>
                  </a:lnTo>
                  <a:lnTo>
                    <a:pt x="0" y="659"/>
                  </a:lnTo>
                  <a:lnTo>
                    <a:pt x="0" y="678"/>
                  </a:lnTo>
                  <a:lnTo>
                    <a:pt x="0" y="693"/>
                  </a:lnTo>
                  <a:lnTo>
                    <a:pt x="2" y="712"/>
                  </a:lnTo>
                  <a:lnTo>
                    <a:pt x="2" y="727"/>
                  </a:lnTo>
                  <a:lnTo>
                    <a:pt x="4" y="744"/>
                  </a:lnTo>
                  <a:lnTo>
                    <a:pt x="5" y="759"/>
                  </a:lnTo>
                  <a:lnTo>
                    <a:pt x="9" y="776"/>
                  </a:lnTo>
                  <a:lnTo>
                    <a:pt x="10" y="793"/>
                  </a:lnTo>
                  <a:lnTo>
                    <a:pt x="14" y="808"/>
                  </a:lnTo>
                  <a:lnTo>
                    <a:pt x="17" y="825"/>
                  </a:lnTo>
                  <a:lnTo>
                    <a:pt x="22" y="842"/>
                  </a:lnTo>
                  <a:lnTo>
                    <a:pt x="24" y="858"/>
                  </a:lnTo>
                  <a:lnTo>
                    <a:pt x="27" y="874"/>
                  </a:lnTo>
                  <a:lnTo>
                    <a:pt x="31" y="888"/>
                  </a:lnTo>
                  <a:lnTo>
                    <a:pt x="34" y="905"/>
                  </a:lnTo>
                  <a:lnTo>
                    <a:pt x="38" y="918"/>
                  </a:lnTo>
                  <a:lnTo>
                    <a:pt x="43" y="934"/>
                  </a:lnTo>
                  <a:lnTo>
                    <a:pt x="48" y="947"/>
                  </a:lnTo>
                  <a:lnTo>
                    <a:pt x="53" y="963"/>
                  </a:lnTo>
                  <a:lnTo>
                    <a:pt x="58" y="974"/>
                  </a:lnTo>
                  <a:lnTo>
                    <a:pt x="63" y="990"/>
                  </a:lnTo>
                  <a:lnTo>
                    <a:pt x="66" y="1003"/>
                  </a:lnTo>
                  <a:lnTo>
                    <a:pt x="73" y="1015"/>
                  </a:lnTo>
                  <a:lnTo>
                    <a:pt x="78" y="1027"/>
                  </a:lnTo>
                  <a:lnTo>
                    <a:pt x="85" y="1039"/>
                  </a:lnTo>
                  <a:lnTo>
                    <a:pt x="92" y="1052"/>
                  </a:lnTo>
                  <a:lnTo>
                    <a:pt x="99" y="1066"/>
                  </a:lnTo>
                  <a:lnTo>
                    <a:pt x="104" y="1073"/>
                  </a:lnTo>
                  <a:lnTo>
                    <a:pt x="109" y="1083"/>
                  </a:lnTo>
                  <a:lnTo>
                    <a:pt x="116" y="1093"/>
                  </a:lnTo>
                  <a:lnTo>
                    <a:pt x="122" y="1103"/>
                  </a:lnTo>
                  <a:lnTo>
                    <a:pt x="127" y="1110"/>
                  </a:lnTo>
                  <a:lnTo>
                    <a:pt x="132" y="1120"/>
                  </a:lnTo>
                  <a:lnTo>
                    <a:pt x="139" y="1129"/>
                  </a:lnTo>
                  <a:lnTo>
                    <a:pt x="148" y="1137"/>
                  </a:lnTo>
                  <a:lnTo>
                    <a:pt x="153" y="1146"/>
                  </a:lnTo>
                  <a:lnTo>
                    <a:pt x="160" y="1154"/>
                  </a:lnTo>
                  <a:lnTo>
                    <a:pt x="166" y="1162"/>
                  </a:lnTo>
                  <a:lnTo>
                    <a:pt x="175" y="1171"/>
                  </a:lnTo>
                  <a:lnTo>
                    <a:pt x="182" y="1178"/>
                  </a:lnTo>
                  <a:lnTo>
                    <a:pt x="190" y="1186"/>
                  </a:lnTo>
                  <a:lnTo>
                    <a:pt x="195" y="1195"/>
                  </a:lnTo>
                  <a:lnTo>
                    <a:pt x="205" y="1201"/>
                  </a:lnTo>
                  <a:lnTo>
                    <a:pt x="212" y="1208"/>
                  </a:lnTo>
                  <a:lnTo>
                    <a:pt x="221" y="1215"/>
                  </a:lnTo>
                  <a:lnTo>
                    <a:pt x="227" y="1222"/>
                  </a:lnTo>
                  <a:lnTo>
                    <a:pt x="238" y="1230"/>
                  </a:lnTo>
                  <a:lnTo>
                    <a:pt x="246" y="1234"/>
                  </a:lnTo>
                  <a:lnTo>
                    <a:pt x="255" y="1242"/>
                  </a:lnTo>
                  <a:lnTo>
                    <a:pt x="261" y="1247"/>
                  </a:lnTo>
                  <a:lnTo>
                    <a:pt x="271" y="1256"/>
                  </a:lnTo>
                  <a:lnTo>
                    <a:pt x="280" y="1261"/>
                  </a:lnTo>
                  <a:lnTo>
                    <a:pt x="288" y="1266"/>
                  </a:lnTo>
                  <a:lnTo>
                    <a:pt x="299" y="1273"/>
                  </a:lnTo>
                  <a:lnTo>
                    <a:pt x="309" y="1279"/>
                  </a:lnTo>
                  <a:lnTo>
                    <a:pt x="317" y="1284"/>
                  </a:lnTo>
                  <a:lnTo>
                    <a:pt x="327" y="1290"/>
                  </a:lnTo>
                  <a:lnTo>
                    <a:pt x="338" y="1295"/>
                  </a:lnTo>
                  <a:lnTo>
                    <a:pt x="348" y="1300"/>
                  </a:lnTo>
                  <a:lnTo>
                    <a:pt x="355" y="1303"/>
                  </a:lnTo>
                  <a:lnTo>
                    <a:pt x="365" y="1308"/>
                  </a:lnTo>
                  <a:lnTo>
                    <a:pt x="375" y="1312"/>
                  </a:lnTo>
                  <a:lnTo>
                    <a:pt x="383" y="1317"/>
                  </a:lnTo>
                  <a:lnTo>
                    <a:pt x="393" y="1320"/>
                  </a:lnTo>
                  <a:lnTo>
                    <a:pt x="404" y="1325"/>
                  </a:lnTo>
                  <a:lnTo>
                    <a:pt x="414" y="1328"/>
                  </a:lnTo>
                  <a:lnTo>
                    <a:pt x="424" y="1332"/>
                  </a:lnTo>
                  <a:lnTo>
                    <a:pt x="434" y="1334"/>
                  </a:lnTo>
                  <a:lnTo>
                    <a:pt x="444" y="1339"/>
                  </a:lnTo>
                  <a:lnTo>
                    <a:pt x="454" y="1340"/>
                  </a:lnTo>
                  <a:lnTo>
                    <a:pt x="466" y="1345"/>
                  </a:lnTo>
                  <a:lnTo>
                    <a:pt x="477" y="1347"/>
                  </a:lnTo>
                  <a:lnTo>
                    <a:pt x="487" y="1350"/>
                  </a:lnTo>
                  <a:lnTo>
                    <a:pt x="499" y="1354"/>
                  </a:lnTo>
                  <a:lnTo>
                    <a:pt x="509" y="1357"/>
                  </a:lnTo>
                  <a:lnTo>
                    <a:pt x="519" y="1359"/>
                  </a:lnTo>
                  <a:lnTo>
                    <a:pt x="529" y="1361"/>
                  </a:lnTo>
                  <a:lnTo>
                    <a:pt x="541" y="1362"/>
                  </a:lnTo>
                  <a:lnTo>
                    <a:pt x="551" y="1364"/>
                  </a:lnTo>
                  <a:lnTo>
                    <a:pt x="561" y="1364"/>
                  </a:lnTo>
                  <a:lnTo>
                    <a:pt x="573" y="1367"/>
                  </a:lnTo>
                  <a:lnTo>
                    <a:pt x="583" y="1367"/>
                  </a:lnTo>
                  <a:lnTo>
                    <a:pt x="595" y="1371"/>
                  </a:lnTo>
                  <a:lnTo>
                    <a:pt x="605" y="1371"/>
                  </a:lnTo>
                  <a:lnTo>
                    <a:pt x="617" y="1373"/>
                  </a:lnTo>
                  <a:lnTo>
                    <a:pt x="627" y="1373"/>
                  </a:lnTo>
                  <a:lnTo>
                    <a:pt x="639" y="1374"/>
                  </a:lnTo>
                  <a:lnTo>
                    <a:pt x="651" y="1374"/>
                  </a:lnTo>
                  <a:lnTo>
                    <a:pt x="663" y="1376"/>
                  </a:lnTo>
                  <a:lnTo>
                    <a:pt x="673" y="1376"/>
                  </a:lnTo>
                  <a:lnTo>
                    <a:pt x="687" y="1378"/>
                  </a:lnTo>
                  <a:lnTo>
                    <a:pt x="709" y="1376"/>
                  </a:lnTo>
                  <a:lnTo>
                    <a:pt x="732" y="1376"/>
                  </a:lnTo>
                  <a:lnTo>
                    <a:pt x="754" y="1374"/>
                  </a:lnTo>
                  <a:lnTo>
                    <a:pt x="778" y="1373"/>
                  </a:lnTo>
                  <a:lnTo>
                    <a:pt x="800" y="1369"/>
                  </a:lnTo>
                  <a:lnTo>
                    <a:pt x="826" y="1366"/>
                  </a:lnTo>
                  <a:lnTo>
                    <a:pt x="848" y="1362"/>
                  </a:lnTo>
                  <a:lnTo>
                    <a:pt x="871" y="1361"/>
                  </a:lnTo>
                  <a:lnTo>
                    <a:pt x="893" y="1354"/>
                  </a:lnTo>
                  <a:lnTo>
                    <a:pt x="917" y="1349"/>
                  </a:lnTo>
                  <a:lnTo>
                    <a:pt x="939" y="1342"/>
                  </a:lnTo>
                  <a:lnTo>
                    <a:pt x="963" y="1337"/>
                  </a:lnTo>
                  <a:lnTo>
                    <a:pt x="987" y="1330"/>
                  </a:lnTo>
                  <a:lnTo>
                    <a:pt x="1009" y="1323"/>
                  </a:lnTo>
                  <a:lnTo>
                    <a:pt x="1031" y="1315"/>
                  </a:lnTo>
                  <a:lnTo>
                    <a:pt x="1053" y="1308"/>
                  </a:lnTo>
                  <a:lnTo>
                    <a:pt x="1073" y="1298"/>
                  </a:lnTo>
                  <a:lnTo>
                    <a:pt x="1093" y="1290"/>
                  </a:lnTo>
                  <a:lnTo>
                    <a:pt x="1114" y="1279"/>
                  </a:lnTo>
                  <a:lnTo>
                    <a:pt x="1136" y="1269"/>
                  </a:lnTo>
                  <a:lnTo>
                    <a:pt x="1154" y="1257"/>
                  </a:lnTo>
                  <a:lnTo>
                    <a:pt x="1175" y="1245"/>
                  </a:lnTo>
                  <a:lnTo>
                    <a:pt x="1193" y="1234"/>
                  </a:lnTo>
                  <a:lnTo>
                    <a:pt x="1214" y="1223"/>
                  </a:lnTo>
                  <a:lnTo>
                    <a:pt x="1232" y="1210"/>
                  </a:lnTo>
                  <a:lnTo>
                    <a:pt x="1249" y="1198"/>
                  </a:lnTo>
                  <a:lnTo>
                    <a:pt x="1268" y="1183"/>
                  </a:lnTo>
                  <a:lnTo>
                    <a:pt x="1285" y="1169"/>
                  </a:lnTo>
                  <a:lnTo>
                    <a:pt x="1302" y="1154"/>
                  </a:lnTo>
                  <a:lnTo>
                    <a:pt x="1317" y="1139"/>
                  </a:lnTo>
                  <a:lnTo>
                    <a:pt x="1334" y="1123"/>
                  </a:lnTo>
                  <a:lnTo>
                    <a:pt x="1349" y="1108"/>
                  </a:lnTo>
                  <a:lnTo>
                    <a:pt x="1363" y="1091"/>
                  </a:lnTo>
                  <a:lnTo>
                    <a:pt x="1375" y="1073"/>
                  </a:lnTo>
                  <a:lnTo>
                    <a:pt x="1388" y="1056"/>
                  </a:lnTo>
                  <a:lnTo>
                    <a:pt x="1400" y="1039"/>
                  </a:lnTo>
                  <a:lnTo>
                    <a:pt x="1410" y="1020"/>
                  </a:lnTo>
                  <a:lnTo>
                    <a:pt x="1422" y="1003"/>
                  </a:lnTo>
                  <a:lnTo>
                    <a:pt x="1431" y="983"/>
                  </a:lnTo>
                  <a:lnTo>
                    <a:pt x="1443" y="966"/>
                  </a:lnTo>
                  <a:lnTo>
                    <a:pt x="1449" y="944"/>
                  </a:lnTo>
                  <a:lnTo>
                    <a:pt x="1458" y="924"/>
                  </a:lnTo>
                  <a:lnTo>
                    <a:pt x="1463" y="903"/>
                  </a:lnTo>
                  <a:lnTo>
                    <a:pt x="1471" y="883"/>
                  </a:lnTo>
                  <a:lnTo>
                    <a:pt x="1475" y="861"/>
                  </a:lnTo>
                  <a:lnTo>
                    <a:pt x="1480" y="841"/>
                  </a:lnTo>
                  <a:lnTo>
                    <a:pt x="1483" y="819"/>
                  </a:lnTo>
                  <a:lnTo>
                    <a:pt x="1488" y="798"/>
                  </a:lnTo>
                  <a:lnTo>
                    <a:pt x="1488" y="774"/>
                  </a:lnTo>
                  <a:lnTo>
                    <a:pt x="1488" y="751"/>
                  </a:lnTo>
                  <a:lnTo>
                    <a:pt x="1487" y="727"/>
                  </a:lnTo>
                  <a:lnTo>
                    <a:pt x="1487" y="705"/>
                  </a:lnTo>
                  <a:lnTo>
                    <a:pt x="1483" y="680"/>
                  </a:lnTo>
                  <a:lnTo>
                    <a:pt x="1480" y="654"/>
                  </a:lnTo>
                  <a:lnTo>
                    <a:pt x="1475" y="630"/>
                  </a:lnTo>
                  <a:lnTo>
                    <a:pt x="1470" y="607"/>
                  </a:lnTo>
                  <a:lnTo>
                    <a:pt x="1463" y="581"/>
                  </a:lnTo>
                  <a:lnTo>
                    <a:pt x="1456" y="554"/>
                  </a:lnTo>
                  <a:lnTo>
                    <a:pt x="1446" y="529"/>
                  </a:lnTo>
                  <a:lnTo>
                    <a:pt x="1436" y="503"/>
                  </a:lnTo>
                  <a:lnTo>
                    <a:pt x="1424" y="476"/>
                  </a:lnTo>
                  <a:lnTo>
                    <a:pt x="1412" y="451"/>
                  </a:lnTo>
                  <a:lnTo>
                    <a:pt x="1398" y="422"/>
                  </a:lnTo>
                  <a:lnTo>
                    <a:pt x="1383" y="397"/>
                  </a:lnTo>
                  <a:lnTo>
                    <a:pt x="1370" y="376"/>
                  </a:lnTo>
                  <a:lnTo>
                    <a:pt x="1358" y="356"/>
                  </a:lnTo>
                  <a:lnTo>
                    <a:pt x="1344" y="337"/>
                  </a:lnTo>
                  <a:lnTo>
                    <a:pt x="1332" y="320"/>
                  </a:lnTo>
                  <a:lnTo>
                    <a:pt x="1317" y="300"/>
                  </a:lnTo>
                  <a:lnTo>
                    <a:pt x="1305" y="285"/>
                  </a:lnTo>
                  <a:lnTo>
                    <a:pt x="1290" y="266"/>
                  </a:lnTo>
                  <a:lnTo>
                    <a:pt x="1276" y="253"/>
                  </a:lnTo>
                  <a:lnTo>
                    <a:pt x="1261" y="236"/>
                  </a:lnTo>
                  <a:lnTo>
                    <a:pt x="1246" y="222"/>
                  </a:lnTo>
                  <a:lnTo>
                    <a:pt x="1232" y="207"/>
                  </a:lnTo>
                  <a:lnTo>
                    <a:pt x="1217" y="192"/>
                  </a:lnTo>
                  <a:lnTo>
                    <a:pt x="1202" y="178"/>
                  </a:lnTo>
                  <a:lnTo>
                    <a:pt x="1187" y="166"/>
                  </a:lnTo>
                  <a:lnTo>
                    <a:pt x="1171" y="154"/>
                  </a:lnTo>
                  <a:lnTo>
                    <a:pt x="1156" y="144"/>
                  </a:lnTo>
                  <a:lnTo>
                    <a:pt x="1139" y="131"/>
                  </a:lnTo>
                  <a:lnTo>
                    <a:pt x="1122" y="121"/>
                  </a:lnTo>
                  <a:lnTo>
                    <a:pt x="1107" y="110"/>
                  </a:lnTo>
                  <a:lnTo>
                    <a:pt x="1090" y="100"/>
                  </a:lnTo>
                  <a:lnTo>
                    <a:pt x="1073" y="92"/>
                  </a:lnTo>
                  <a:lnTo>
                    <a:pt x="1058" y="82"/>
                  </a:lnTo>
                  <a:lnTo>
                    <a:pt x="1041" y="73"/>
                  </a:lnTo>
                  <a:lnTo>
                    <a:pt x="1026" y="66"/>
                  </a:lnTo>
                  <a:lnTo>
                    <a:pt x="1009" y="58"/>
                  </a:lnTo>
                  <a:lnTo>
                    <a:pt x="993" y="51"/>
                  </a:lnTo>
                  <a:lnTo>
                    <a:pt x="976" y="44"/>
                  </a:lnTo>
                  <a:lnTo>
                    <a:pt x="961" y="39"/>
                  </a:lnTo>
                  <a:lnTo>
                    <a:pt x="946" y="32"/>
                  </a:lnTo>
                  <a:lnTo>
                    <a:pt x="929" y="29"/>
                  </a:lnTo>
                  <a:lnTo>
                    <a:pt x="915" y="26"/>
                  </a:lnTo>
                  <a:lnTo>
                    <a:pt x="900" y="22"/>
                  </a:lnTo>
                  <a:lnTo>
                    <a:pt x="885" y="17"/>
                  </a:lnTo>
                  <a:lnTo>
                    <a:pt x="868" y="12"/>
                  </a:lnTo>
                  <a:lnTo>
                    <a:pt x="853" y="9"/>
                  </a:lnTo>
                  <a:lnTo>
                    <a:pt x="838" y="7"/>
                  </a:lnTo>
                  <a:lnTo>
                    <a:pt x="824" y="4"/>
                  </a:lnTo>
                  <a:lnTo>
                    <a:pt x="809" y="2"/>
                  </a:lnTo>
                  <a:lnTo>
                    <a:pt x="793" y="2"/>
                  </a:lnTo>
                  <a:lnTo>
                    <a:pt x="780" y="2"/>
                  </a:lnTo>
                  <a:lnTo>
                    <a:pt x="765" y="0"/>
                  </a:lnTo>
                  <a:lnTo>
                    <a:pt x="751" y="0"/>
                  </a:lnTo>
                  <a:lnTo>
                    <a:pt x="738" y="0"/>
                  </a:lnTo>
                  <a:lnTo>
                    <a:pt x="727" y="2"/>
                  </a:lnTo>
                  <a:lnTo>
                    <a:pt x="712" y="2"/>
                  </a:lnTo>
                  <a:lnTo>
                    <a:pt x="700" y="5"/>
                  </a:lnTo>
                  <a:lnTo>
                    <a:pt x="690" y="7"/>
                  </a:lnTo>
                  <a:lnTo>
                    <a:pt x="680" y="12"/>
                  </a:lnTo>
                  <a:lnTo>
                    <a:pt x="668" y="14"/>
                  </a:lnTo>
                  <a:lnTo>
                    <a:pt x="658" y="17"/>
                  </a:lnTo>
                  <a:lnTo>
                    <a:pt x="648" y="21"/>
                  </a:lnTo>
                  <a:lnTo>
                    <a:pt x="638" y="26"/>
                  </a:lnTo>
                  <a:lnTo>
                    <a:pt x="629" y="29"/>
                  </a:lnTo>
                  <a:lnTo>
                    <a:pt x="621" y="32"/>
                  </a:lnTo>
                  <a:lnTo>
                    <a:pt x="612" y="38"/>
                  </a:lnTo>
                  <a:lnTo>
                    <a:pt x="605" y="44"/>
                  </a:lnTo>
                  <a:lnTo>
                    <a:pt x="592" y="56"/>
                  </a:lnTo>
                  <a:lnTo>
                    <a:pt x="582" y="70"/>
                  </a:lnTo>
                  <a:lnTo>
                    <a:pt x="573" y="85"/>
                  </a:lnTo>
                  <a:lnTo>
                    <a:pt x="568" y="102"/>
                  </a:lnTo>
                  <a:lnTo>
                    <a:pt x="573" y="102"/>
                  </a:lnTo>
                  <a:lnTo>
                    <a:pt x="578" y="105"/>
                  </a:lnTo>
                  <a:lnTo>
                    <a:pt x="585" y="107"/>
                  </a:lnTo>
                  <a:lnTo>
                    <a:pt x="592" y="110"/>
                  </a:lnTo>
                  <a:lnTo>
                    <a:pt x="597" y="93"/>
                  </a:lnTo>
                  <a:lnTo>
                    <a:pt x="605" y="80"/>
                  </a:lnTo>
                  <a:lnTo>
                    <a:pt x="615" y="66"/>
                  </a:lnTo>
                  <a:lnTo>
                    <a:pt x="631" y="58"/>
                  </a:lnTo>
                  <a:lnTo>
                    <a:pt x="636" y="51"/>
                  </a:lnTo>
                  <a:lnTo>
                    <a:pt x="643" y="46"/>
                  </a:lnTo>
                  <a:lnTo>
                    <a:pt x="651" y="41"/>
                  </a:lnTo>
                  <a:lnTo>
                    <a:pt x="661" y="38"/>
                  </a:lnTo>
                  <a:lnTo>
                    <a:pt x="670" y="32"/>
                  </a:lnTo>
                  <a:lnTo>
                    <a:pt x="680" y="31"/>
                  </a:lnTo>
                  <a:lnTo>
                    <a:pt x="692" y="29"/>
                  </a:lnTo>
                  <a:lnTo>
                    <a:pt x="702" y="29"/>
                  </a:lnTo>
                  <a:lnTo>
                    <a:pt x="712" y="26"/>
                  </a:lnTo>
                  <a:lnTo>
                    <a:pt x="722" y="24"/>
                  </a:lnTo>
                  <a:lnTo>
                    <a:pt x="732" y="24"/>
                  </a:lnTo>
                  <a:lnTo>
                    <a:pt x="746" y="24"/>
                  </a:lnTo>
                  <a:lnTo>
                    <a:pt x="758" y="22"/>
                  </a:lnTo>
                  <a:lnTo>
                    <a:pt x="770" y="22"/>
                  </a:lnTo>
                  <a:lnTo>
                    <a:pt x="783" y="24"/>
                  </a:lnTo>
                  <a:lnTo>
                    <a:pt x="797" y="26"/>
                  </a:lnTo>
                  <a:lnTo>
                    <a:pt x="810" y="26"/>
                  </a:lnTo>
                  <a:lnTo>
                    <a:pt x="824" y="27"/>
                  </a:lnTo>
                  <a:lnTo>
                    <a:pt x="838" y="29"/>
                  </a:lnTo>
                  <a:lnTo>
                    <a:pt x="853" y="31"/>
                  </a:lnTo>
                  <a:lnTo>
                    <a:pt x="866" y="34"/>
                  </a:lnTo>
                  <a:lnTo>
                    <a:pt x="882" y="38"/>
                  </a:lnTo>
                  <a:lnTo>
                    <a:pt x="895" y="43"/>
                  </a:lnTo>
                  <a:lnTo>
                    <a:pt x="912" y="48"/>
                  </a:lnTo>
                  <a:lnTo>
                    <a:pt x="926" y="51"/>
                  </a:lnTo>
                  <a:lnTo>
                    <a:pt x="941" y="56"/>
                  </a:lnTo>
                  <a:lnTo>
                    <a:pt x="954" y="61"/>
                  </a:lnTo>
                  <a:lnTo>
                    <a:pt x="970" y="66"/>
                  </a:lnTo>
                  <a:lnTo>
                    <a:pt x="985" y="71"/>
                  </a:lnTo>
                  <a:lnTo>
                    <a:pt x="1000" y="80"/>
                  </a:lnTo>
                  <a:lnTo>
                    <a:pt x="1017" y="87"/>
                  </a:lnTo>
                  <a:lnTo>
                    <a:pt x="1032" y="93"/>
                  </a:lnTo>
                  <a:lnTo>
                    <a:pt x="1048" y="100"/>
                  </a:lnTo>
                  <a:lnTo>
                    <a:pt x="1061" y="109"/>
                  </a:lnTo>
                  <a:lnTo>
                    <a:pt x="1076" y="119"/>
                  </a:lnTo>
                  <a:lnTo>
                    <a:pt x="1092" y="127"/>
                  </a:lnTo>
                  <a:lnTo>
                    <a:pt x="1107" y="137"/>
                  </a:lnTo>
                  <a:lnTo>
                    <a:pt x="1122" y="148"/>
                  </a:lnTo>
                  <a:lnTo>
                    <a:pt x="1137" y="158"/>
                  </a:lnTo>
                  <a:lnTo>
                    <a:pt x="1153" y="171"/>
                  </a:lnTo>
                  <a:lnTo>
                    <a:pt x="1168" y="182"/>
                  </a:lnTo>
                  <a:lnTo>
                    <a:pt x="1182" y="193"/>
                  </a:lnTo>
                  <a:lnTo>
                    <a:pt x="1197" y="205"/>
                  </a:lnTo>
                  <a:lnTo>
                    <a:pt x="1210" y="219"/>
                  </a:lnTo>
                  <a:lnTo>
                    <a:pt x="1224" y="231"/>
                  </a:lnTo>
                  <a:lnTo>
                    <a:pt x="1239" y="246"/>
                  </a:lnTo>
                  <a:lnTo>
                    <a:pt x="1253" y="259"/>
                  </a:lnTo>
                  <a:lnTo>
                    <a:pt x="1268" y="275"/>
                  </a:lnTo>
                  <a:lnTo>
                    <a:pt x="1278" y="288"/>
                  </a:lnTo>
                  <a:lnTo>
                    <a:pt x="1293" y="304"/>
                  </a:lnTo>
                  <a:lnTo>
                    <a:pt x="1305" y="320"/>
                  </a:lnTo>
                  <a:lnTo>
                    <a:pt x="1319" y="337"/>
                  </a:lnTo>
                  <a:lnTo>
                    <a:pt x="1331" y="353"/>
                  </a:lnTo>
                  <a:lnTo>
                    <a:pt x="1341" y="371"/>
                  </a:lnTo>
                  <a:lnTo>
                    <a:pt x="1353" y="390"/>
                  </a:lnTo>
                  <a:lnTo>
                    <a:pt x="1366" y="410"/>
                  </a:lnTo>
                  <a:lnTo>
                    <a:pt x="1378" y="434"/>
                  </a:lnTo>
                  <a:lnTo>
                    <a:pt x="1393" y="458"/>
                  </a:lnTo>
                  <a:lnTo>
                    <a:pt x="1404" y="483"/>
                  </a:lnTo>
                  <a:lnTo>
                    <a:pt x="1415" y="509"/>
                  </a:lnTo>
                  <a:lnTo>
                    <a:pt x="1426" y="532"/>
                  </a:lnTo>
                  <a:lnTo>
                    <a:pt x="1434" y="556"/>
                  </a:lnTo>
                  <a:lnTo>
                    <a:pt x="1441" y="581"/>
                  </a:lnTo>
                  <a:lnTo>
                    <a:pt x="1449" y="605"/>
                  </a:lnTo>
                  <a:lnTo>
                    <a:pt x="1454" y="627"/>
                  </a:lnTo>
                  <a:lnTo>
                    <a:pt x="1459" y="649"/>
                  </a:lnTo>
                  <a:lnTo>
                    <a:pt x="1461" y="673"/>
                  </a:lnTo>
                  <a:lnTo>
                    <a:pt x="1463" y="697"/>
                  </a:lnTo>
                  <a:lnTo>
                    <a:pt x="1463" y="717"/>
                  </a:lnTo>
                  <a:lnTo>
                    <a:pt x="1465" y="741"/>
                  </a:lnTo>
                  <a:lnTo>
                    <a:pt x="1465" y="763"/>
                  </a:lnTo>
                  <a:lnTo>
                    <a:pt x="1465" y="785"/>
                  </a:lnTo>
                  <a:lnTo>
                    <a:pt x="1463" y="805"/>
                  </a:lnTo>
                  <a:lnTo>
                    <a:pt x="1459" y="825"/>
                  </a:lnTo>
                  <a:lnTo>
                    <a:pt x="1454" y="846"/>
                  </a:lnTo>
                  <a:lnTo>
                    <a:pt x="1451" y="868"/>
                  </a:lnTo>
                  <a:lnTo>
                    <a:pt x="1444" y="886"/>
                  </a:lnTo>
                  <a:lnTo>
                    <a:pt x="1439" y="907"/>
                  </a:lnTo>
                  <a:lnTo>
                    <a:pt x="1431" y="925"/>
                  </a:lnTo>
                  <a:lnTo>
                    <a:pt x="1426" y="944"/>
                  </a:lnTo>
                  <a:lnTo>
                    <a:pt x="1415" y="963"/>
                  </a:lnTo>
                  <a:lnTo>
                    <a:pt x="1405" y="979"/>
                  </a:lnTo>
                  <a:lnTo>
                    <a:pt x="1397" y="998"/>
                  </a:lnTo>
                  <a:lnTo>
                    <a:pt x="1387" y="1015"/>
                  </a:lnTo>
                  <a:lnTo>
                    <a:pt x="1375" y="1032"/>
                  </a:lnTo>
                  <a:lnTo>
                    <a:pt x="1365" y="1049"/>
                  </a:lnTo>
                  <a:lnTo>
                    <a:pt x="1351" y="1066"/>
                  </a:lnTo>
                  <a:lnTo>
                    <a:pt x="1339" y="1083"/>
                  </a:lnTo>
                  <a:lnTo>
                    <a:pt x="1324" y="1098"/>
                  </a:lnTo>
                  <a:lnTo>
                    <a:pt x="1309" y="1112"/>
                  </a:lnTo>
                  <a:lnTo>
                    <a:pt x="1295" y="1127"/>
                  </a:lnTo>
                  <a:lnTo>
                    <a:pt x="1280" y="1140"/>
                  </a:lnTo>
                  <a:lnTo>
                    <a:pt x="1263" y="1154"/>
                  </a:lnTo>
                  <a:lnTo>
                    <a:pt x="1246" y="1168"/>
                  </a:lnTo>
                  <a:lnTo>
                    <a:pt x="1231" y="1179"/>
                  </a:lnTo>
                  <a:lnTo>
                    <a:pt x="1214" y="1195"/>
                  </a:lnTo>
                  <a:lnTo>
                    <a:pt x="1195" y="1205"/>
                  </a:lnTo>
                  <a:lnTo>
                    <a:pt x="1178" y="1217"/>
                  </a:lnTo>
                  <a:lnTo>
                    <a:pt x="1158" y="1229"/>
                  </a:lnTo>
                  <a:lnTo>
                    <a:pt x="1141" y="1239"/>
                  </a:lnTo>
                  <a:lnTo>
                    <a:pt x="1121" y="1249"/>
                  </a:lnTo>
                  <a:lnTo>
                    <a:pt x="1102" y="1259"/>
                  </a:lnTo>
                  <a:lnTo>
                    <a:pt x="1082" y="1267"/>
                  </a:lnTo>
                  <a:lnTo>
                    <a:pt x="1063" y="1279"/>
                  </a:lnTo>
                  <a:lnTo>
                    <a:pt x="1041" y="1286"/>
                  </a:lnTo>
                  <a:lnTo>
                    <a:pt x="1021" y="1295"/>
                  </a:lnTo>
                  <a:lnTo>
                    <a:pt x="999" y="1301"/>
                  </a:lnTo>
                  <a:lnTo>
                    <a:pt x="980" y="1310"/>
                  </a:lnTo>
                  <a:lnTo>
                    <a:pt x="956" y="1317"/>
                  </a:lnTo>
                  <a:lnTo>
                    <a:pt x="936" y="1323"/>
                  </a:lnTo>
                  <a:lnTo>
                    <a:pt x="915" y="1328"/>
                  </a:lnTo>
                  <a:lnTo>
                    <a:pt x="893" y="1334"/>
                  </a:lnTo>
                  <a:lnTo>
                    <a:pt x="871" y="1337"/>
                  </a:lnTo>
                  <a:lnTo>
                    <a:pt x="849" y="1342"/>
                  </a:lnTo>
                  <a:lnTo>
                    <a:pt x="826" y="1345"/>
                  </a:lnTo>
                  <a:lnTo>
                    <a:pt x="805" y="1349"/>
                  </a:lnTo>
                  <a:lnTo>
                    <a:pt x="783" y="1350"/>
                  </a:lnTo>
                  <a:lnTo>
                    <a:pt x="763" y="1354"/>
                  </a:lnTo>
                  <a:lnTo>
                    <a:pt x="739" y="1356"/>
                  </a:lnTo>
                  <a:lnTo>
                    <a:pt x="719" y="1357"/>
                  </a:lnTo>
                  <a:lnTo>
                    <a:pt x="705" y="1356"/>
                  </a:lnTo>
                  <a:lnTo>
                    <a:pt x="695" y="1356"/>
                  </a:lnTo>
                  <a:lnTo>
                    <a:pt x="683" y="1356"/>
                  </a:lnTo>
                  <a:lnTo>
                    <a:pt x="671" y="1356"/>
                  </a:lnTo>
                  <a:lnTo>
                    <a:pt x="660" y="1354"/>
                  </a:lnTo>
                  <a:lnTo>
                    <a:pt x="649" y="1354"/>
                  </a:lnTo>
                  <a:lnTo>
                    <a:pt x="638" y="1354"/>
                  </a:lnTo>
                  <a:lnTo>
                    <a:pt x="627" y="1354"/>
                  </a:lnTo>
                  <a:lnTo>
                    <a:pt x="615" y="1352"/>
                  </a:lnTo>
                  <a:lnTo>
                    <a:pt x="605" y="1350"/>
                  </a:lnTo>
                  <a:lnTo>
                    <a:pt x="593" y="1349"/>
                  </a:lnTo>
                  <a:lnTo>
                    <a:pt x="583" y="1349"/>
                  </a:lnTo>
                  <a:lnTo>
                    <a:pt x="573" y="1345"/>
                  </a:lnTo>
                  <a:lnTo>
                    <a:pt x="561" y="1345"/>
                  </a:lnTo>
                  <a:lnTo>
                    <a:pt x="549" y="1342"/>
                  </a:lnTo>
                  <a:lnTo>
                    <a:pt x="541" y="1342"/>
                  </a:lnTo>
                  <a:lnTo>
                    <a:pt x="529" y="1339"/>
                  </a:lnTo>
                  <a:lnTo>
                    <a:pt x="517" y="1335"/>
                  </a:lnTo>
                  <a:lnTo>
                    <a:pt x="507" y="1332"/>
                  </a:lnTo>
                  <a:lnTo>
                    <a:pt x="497" y="1330"/>
                  </a:lnTo>
                  <a:lnTo>
                    <a:pt x="485" y="1328"/>
                  </a:lnTo>
                  <a:lnTo>
                    <a:pt x="477" y="1325"/>
                  </a:lnTo>
                  <a:lnTo>
                    <a:pt x="466" y="1322"/>
                  </a:lnTo>
                  <a:lnTo>
                    <a:pt x="456" y="1320"/>
                  </a:lnTo>
                  <a:lnTo>
                    <a:pt x="446" y="1315"/>
                  </a:lnTo>
                  <a:lnTo>
                    <a:pt x="436" y="1312"/>
                  </a:lnTo>
                  <a:lnTo>
                    <a:pt x="426" y="1308"/>
                  </a:lnTo>
                  <a:lnTo>
                    <a:pt x="416" y="1305"/>
                  </a:lnTo>
                  <a:lnTo>
                    <a:pt x="407" y="1300"/>
                  </a:lnTo>
                  <a:lnTo>
                    <a:pt x="397" y="1298"/>
                  </a:lnTo>
                  <a:lnTo>
                    <a:pt x="387" y="1293"/>
                  </a:lnTo>
                  <a:lnTo>
                    <a:pt x="378" y="1290"/>
                  </a:lnTo>
                  <a:lnTo>
                    <a:pt x="368" y="1283"/>
                  </a:lnTo>
                  <a:lnTo>
                    <a:pt x="358" y="1278"/>
                  </a:lnTo>
                  <a:lnTo>
                    <a:pt x="349" y="1273"/>
                  </a:lnTo>
                  <a:lnTo>
                    <a:pt x="339" y="1267"/>
                  </a:lnTo>
                  <a:lnTo>
                    <a:pt x="329" y="1262"/>
                  </a:lnTo>
                  <a:lnTo>
                    <a:pt x="319" y="1257"/>
                  </a:lnTo>
                  <a:lnTo>
                    <a:pt x="310" y="1251"/>
                  </a:lnTo>
                  <a:lnTo>
                    <a:pt x="302" y="1245"/>
                  </a:lnTo>
                  <a:lnTo>
                    <a:pt x="292" y="1239"/>
                  </a:lnTo>
                  <a:lnTo>
                    <a:pt x="285" y="1234"/>
                  </a:lnTo>
                  <a:lnTo>
                    <a:pt x="277" y="1227"/>
                  </a:lnTo>
                  <a:lnTo>
                    <a:pt x="268" y="1222"/>
                  </a:lnTo>
                  <a:lnTo>
                    <a:pt x="258" y="1213"/>
                  </a:lnTo>
                  <a:lnTo>
                    <a:pt x="251" y="1206"/>
                  </a:lnTo>
                  <a:lnTo>
                    <a:pt x="243" y="1201"/>
                  </a:lnTo>
                  <a:lnTo>
                    <a:pt x="236" y="1195"/>
                  </a:lnTo>
                  <a:lnTo>
                    <a:pt x="226" y="1186"/>
                  </a:lnTo>
                  <a:lnTo>
                    <a:pt x="219" y="1178"/>
                  </a:lnTo>
                  <a:lnTo>
                    <a:pt x="210" y="1169"/>
                  </a:lnTo>
                  <a:lnTo>
                    <a:pt x="204" y="1164"/>
                  </a:lnTo>
                  <a:lnTo>
                    <a:pt x="195" y="1154"/>
                  </a:lnTo>
                  <a:lnTo>
                    <a:pt x="190" y="1147"/>
                  </a:lnTo>
                  <a:lnTo>
                    <a:pt x="182" y="1137"/>
                  </a:lnTo>
                  <a:lnTo>
                    <a:pt x="177" y="1132"/>
                  </a:lnTo>
                  <a:lnTo>
                    <a:pt x="168" y="1122"/>
                  </a:lnTo>
                  <a:lnTo>
                    <a:pt x="161" y="1112"/>
                  </a:lnTo>
                  <a:lnTo>
                    <a:pt x="156" y="1103"/>
                  </a:lnTo>
                  <a:lnTo>
                    <a:pt x="151" y="1095"/>
                  </a:lnTo>
                  <a:lnTo>
                    <a:pt x="144" y="1085"/>
                  </a:lnTo>
                  <a:lnTo>
                    <a:pt x="138" y="1074"/>
                  </a:lnTo>
                  <a:lnTo>
                    <a:pt x="132" y="1066"/>
                  </a:lnTo>
                  <a:lnTo>
                    <a:pt x="127" y="1057"/>
                  </a:lnTo>
                  <a:lnTo>
                    <a:pt x="122" y="1044"/>
                  </a:lnTo>
                  <a:lnTo>
                    <a:pt x="116" y="1034"/>
                  </a:lnTo>
                  <a:lnTo>
                    <a:pt x="109" y="1020"/>
                  </a:lnTo>
                  <a:lnTo>
                    <a:pt x="104" y="1008"/>
                  </a:lnTo>
                  <a:lnTo>
                    <a:pt x="97" y="996"/>
                  </a:lnTo>
                  <a:lnTo>
                    <a:pt x="94" y="983"/>
                  </a:lnTo>
                  <a:lnTo>
                    <a:pt x="88" y="971"/>
                  </a:lnTo>
                  <a:lnTo>
                    <a:pt x="83" y="957"/>
                  </a:lnTo>
                  <a:lnTo>
                    <a:pt x="78" y="942"/>
                  </a:lnTo>
                  <a:lnTo>
                    <a:pt x="73" y="929"/>
                  </a:lnTo>
                  <a:lnTo>
                    <a:pt x="68" y="913"/>
                  </a:lnTo>
                  <a:lnTo>
                    <a:pt x="65" y="902"/>
                  </a:lnTo>
                  <a:lnTo>
                    <a:pt x="60" y="886"/>
                  </a:lnTo>
                  <a:lnTo>
                    <a:pt x="56" y="873"/>
                  </a:lnTo>
                  <a:lnTo>
                    <a:pt x="53" y="858"/>
                  </a:lnTo>
                  <a:lnTo>
                    <a:pt x="51" y="842"/>
                  </a:lnTo>
                  <a:lnTo>
                    <a:pt x="46" y="827"/>
                  </a:lnTo>
                  <a:lnTo>
                    <a:pt x="43" y="810"/>
                  </a:lnTo>
                  <a:lnTo>
                    <a:pt x="39" y="795"/>
                  </a:lnTo>
                  <a:lnTo>
                    <a:pt x="38" y="778"/>
                  </a:lnTo>
                  <a:lnTo>
                    <a:pt x="34" y="763"/>
                  </a:lnTo>
                  <a:lnTo>
                    <a:pt x="32" y="746"/>
                  </a:lnTo>
                  <a:lnTo>
                    <a:pt x="32" y="730"/>
                  </a:lnTo>
                  <a:lnTo>
                    <a:pt x="32" y="715"/>
                  </a:lnTo>
                  <a:lnTo>
                    <a:pt x="31" y="700"/>
                  </a:lnTo>
                  <a:lnTo>
                    <a:pt x="29" y="683"/>
                  </a:lnTo>
                  <a:lnTo>
                    <a:pt x="29" y="668"/>
                  </a:lnTo>
                  <a:lnTo>
                    <a:pt x="29" y="653"/>
                  </a:lnTo>
                  <a:lnTo>
                    <a:pt x="27" y="637"/>
                  </a:lnTo>
                  <a:lnTo>
                    <a:pt x="27" y="620"/>
                  </a:lnTo>
                  <a:lnTo>
                    <a:pt x="29" y="605"/>
                  </a:lnTo>
                  <a:lnTo>
                    <a:pt x="31" y="590"/>
                  </a:lnTo>
                  <a:lnTo>
                    <a:pt x="31" y="573"/>
                  </a:lnTo>
                  <a:lnTo>
                    <a:pt x="31" y="556"/>
                  </a:lnTo>
                  <a:lnTo>
                    <a:pt x="32" y="541"/>
                  </a:lnTo>
                  <a:lnTo>
                    <a:pt x="34" y="525"/>
                  </a:lnTo>
                  <a:lnTo>
                    <a:pt x="34" y="510"/>
                  </a:lnTo>
                  <a:lnTo>
                    <a:pt x="38" y="495"/>
                  </a:lnTo>
                  <a:lnTo>
                    <a:pt x="39" y="481"/>
                  </a:lnTo>
                  <a:lnTo>
                    <a:pt x="44" y="466"/>
                  </a:lnTo>
                  <a:lnTo>
                    <a:pt x="48" y="453"/>
                  </a:lnTo>
                  <a:lnTo>
                    <a:pt x="51" y="437"/>
                  </a:lnTo>
                  <a:lnTo>
                    <a:pt x="56" y="422"/>
                  </a:lnTo>
                  <a:lnTo>
                    <a:pt x="61" y="409"/>
                  </a:lnTo>
                  <a:lnTo>
                    <a:pt x="65" y="393"/>
                  </a:lnTo>
                  <a:lnTo>
                    <a:pt x="70" y="381"/>
                  </a:lnTo>
                  <a:lnTo>
                    <a:pt x="77" y="368"/>
                  </a:lnTo>
                  <a:lnTo>
                    <a:pt x="85" y="356"/>
                  </a:lnTo>
                  <a:lnTo>
                    <a:pt x="90" y="342"/>
                  </a:lnTo>
                  <a:lnTo>
                    <a:pt x="97" y="331"/>
                  </a:lnTo>
                  <a:lnTo>
                    <a:pt x="104" y="319"/>
                  </a:lnTo>
                  <a:lnTo>
                    <a:pt x="114" y="309"/>
                  </a:lnTo>
                  <a:lnTo>
                    <a:pt x="122" y="295"/>
                  </a:lnTo>
                  <a:lnTo>
                    <a:pt x="129" y="287"/>
                  </a:lnTo>
                  <a:lnTo>
                    <a:pt x="139" y="276"/>
                  </a:lnTo>
                  <a:lnTo>
                    <a:pt x="151" y="266"/>
                  </a:lnTo>
                  <a:lnTo>
                    <a:pt x="160" y="256"/>
                  </a:lnTo>
                  <a:lnTo>
                    <a:pt x="170" y="248"/>
                  </a:lnTo>
                  <a:lnTo>
                    <a:pt x="182" y="239"/>
                  </a:lnTo>
                  <a:lnTo>
                    <a:pt x="192" y="231"/>
                  </a:lnTo>
                  <a:lnTo>
                    <a:pt x="204" y="222"/>
                  </a:lnTo>
                  <a:lnTo>
                    <a:pt x="217" y="217"/>
                  </a:lnTo>
                  <a:lnTo>
                    <a:pt x="231" y="212"/>
                  </a:lnTo>
                  <a:lnTo>
                    <a:pt x="246" y="207"/>
                  </a:lnTo>
                  <a:lnTo>
                    <a:pt x="255" y="202"/>
                  </a:lnTo>
                  <a:lnTo>
                    <a:pt x="263" y="197"/>
                  </a:lnTo>
                  <a:lnTo>
                    <a:pt x="271" y="193"/>
                  </a:lnTo>
                  <a:lnTo>
                    <a:pt x="282" y="192"/>
                  </a:lnTo>
                  <a:lnTo>
                    <a:pt x="290" y="188"/>
                  </a:lnTo>
                  <a:lnTo>
                    <a:pt x="300" y="187"/>
                  </a:lnTo>
                  <a:lnTo>
                    <a:pt x="310" y="183"/>
                  </a:lnTo>
                  <a:lnTo>
                    <a:pt x="319" y="183"/>
                  </a:lnTo>
                  <a:lnTo>
                    <a:pt x="329" y="180"/>
                  </a:lnTo>
                  <a:lnTo>
                    <a:pt x="339" y="178"/>
                  </a:lnTo>
                  <a:lnTo>
                    <a:pt x="349" y="176"/>
                  </a:lnTo>
                  <a:lnTo>
                    <a:pt x="360" y="176"/>
                  </a:lnTo>
                  <a:lnTo>
                    <a:pt x="370" y="176"/>
                  </a:lnTo>
                  <a:lnTo>
                    <a:pt x="380" y="176"/>
                  </a:lnTo>
                  <a:lnTo>
                    <a:pt x="388" y="176"/>
                  </a:lnTo>
                  <a:lnTo>
                    <a:pt x="400" y="176"/>
                  </a:lnTo>
                  <a:lnTo>
                    <a:pt x="410" y="175"/>
                  </a:lnTo>
                  <a:lnTo>
                    <a:pt x="419" y="175"/>
                  </a:lnTo>
                  <a:lnTo>
                    <a:pt x="429" y="175"/>
                  </a:lnTo>
                  <a:lnTo>
                    <a:pt x="439" y="175"/>
                  </a:lnTo>
                  <a:lnTo>
                    <a:pt x="448" y="175"/>
                  </a:lnTo>
                  <a:lnTo>
                    <a:pt x="458" y="176"/>
                  </a:lnTo>
                  <a:lnTo>
                    <a:pt x="468" y="176"/>
                  </a:lnTo>
                  <a:lnTo>
                    <a:pt x="477" y="178"/>
                  </a:lnTo>
                  <a:lnTo>
                    <a:pt x="485" y="178"/>
                  </a:lnTo>
                  <a:lnTo>
                    <a:pt x="495" y="180"/>
                  </a:lnTo>
                  <a:lnTo>
                    <a:pt x="505" y="182"/>
                  </a:lnTo>
                  <a:lnTo>
                    <a:pt x="514" y="183"/>
                  </a:lnTo>
                  <a:lnTo>
                    <a:pt x="522" y="185"/>
                  </a:lnTo>
                  <a:lnTo>
                    <a:pt x="532" y="187"/>
                  </a:lnTo>
                  <a:lnTo>
                    <a:pt x="541" y="188"/>
                  </a:lnTo>
                  <a:lnTo>
                    <a:pt x="551" y="190"/>
                  </a:lnTo>
                  <a:lnTo>
                    <a:pt x="568" y="193"/>
                  </a:lnTo>
                  <a:lnTo>
                    <a:pt x="583" y="197"/>
                  </a:lnTo>
                  <a:lnTo>
                    <a:pt x="600" y="200"/>
                  </a:lnTo>
                  <a:lnTo>
                    <a:pt x="615" y="205"/>
                  </a:lnTo>
                  <a:lnTo>
                    <a:pt x="629" y="209"/>
                  </a:lnTo>
                  <a:lnTo>
                    <a:pt x="643" y="214"/>
                  </a:lnTo>
                  <a:lnTo>
                    <a:pt x="654" y="217"/>
                  </a:lnTo>
                  <a:lnTo>
                    <a:pt x="668" y="222"/>
                  </a:lnTo>
                  <a:lnTo>
                    <a:pt x="677" y="224"/>
                  </a:lnTo>
                  <a:lnTo>
                    <a:pt x="687" y="227"/>
                  </a:lnTo>
                  <a:lnTo>
                    <a:pt x="695" y="231"/>
                  </a:lnTo>
                  <a:lnTo>
                    <a:pt x="704" y="234"/>
                  </a:lnTo>
                  <a:lnTo>
                    <a:pt x="714" y="239"/>
                  </a:lnTo>
                  <a:lnTo>
                    <a:pt x="722" y="244"/>
                  </a:lnTo>
                  <a:lnTo>
                    <a:pt x="732" y="222"/>
                  </a:lnTo>
                  <a:lnTo>
                    <a:pt x="732" y="22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8" name="Freeform 44"/>
            <p:cNvSpPr>
              <a:spLocks/>
            </p:cNvSpPr>
            <p:nvPr/>
          </p:nvSpPr>
          <p:spPr bwMode="auto">
            <a:xfrm>
              <a:off x="5616575" y="1995488"/>
              <a:ext cx="61913" cy="184150"/>
            </a:xfrm>
            <a:custGeom>
              <a:avLst/>
              <a:gdLst/>
              <a:ahLst/>
              <a:cxnLst>
                <a:cxn ang="0">
                  <a:pos x="68" y="230"/>
                </a:cxn>
                <a:cxn ang="0">
                  <a:pos x="68" y="227"/>
                </a:cxn>
                <a:cxn ang="0">
                  <a:pos x="68" y="223"/>
                </a:cxn>
                <a:cxn ang="0">
                  <a:pos x="70" y="213"/>
                </a:cxn>
                <a:cxn ang="0">
                  <a:pos x="73" y="205"/>
                </a:cxn>
                <a:cxn ang="0">
                  <a:pos x="75" y="193"/>
                </a:cxn>
                <a:cxn ang="0">
                  <a:pos x="76" y="179"/>
                </a:cxn>
                <a:cxn ang="0">
                  <a:pos x="78" y="162"/>
                </a:cxn>
                <a:cxn ang="0">
                  <a:pos x="80" y="149"/>
                </a:cxn>
                <a:cxn ang="0">
                  <a:pos x="78" y="139"/>
                </a:cxn>
                <a:cxn ang="0">
                  <a:pos x="76" y="130"/>
                </a:cxn>
                <a:cxn ang="0">
                  <a:pos x="75" y="120"/>
                </a:cxn>
                <a:cxn ang="0">
                  <a:pos x="75" y="112"/>
                </a:cxn>
                <a:cxn ang="0">
                  <a:pos x="71" y="101"/>
                </a:cxn>
                <a:cxn ang="0">
                  <a:pos x="70" y="93"/>
                </a:cxn>
                <a:cxn ang="0">
                  <a:pos x="66" y="83"/>
                </a:cxn>
                <a:cxn ang="0">
                  <a:pos x="65" y="74"/>
                </a:cxn>
                <a:cxn ang="0">
                  <a:pos x="61" y="64"/>
                </a:cxn>
                <a:cxn ang="0">
                  <a:pos x="56" y="56"/>
                </a:cxn>
                <a:cxn ang="0">
                  <a:pos x="51" y="46"/>
                </a:cxn>
                <a:cxn ang="0">
                  <a:pos x="46" y="37"/>
                </a:cxn>
                <a:cxn ang="0">
                  <a:pos x="39" y="29"/>
                </a:cxn>
                <a:cxn ang="0">
                  <a:pos x="32" y="18"/>
                </a:cxn>
                <a:cxn ang="0">
                  <a:pos x="26" y="10"/>
                </a:cxn>
                <a:cxn ang="0">
                  <a:pos x="19" y="3"/>
                </a:cxn>
                <a:cxn ang="0">
                  <a:pos x="12" y="0"/>
                </a:cxn>
                <a:cxn ang="0">
                  <a:pos x="7" y="5"/>
                </a:cxn>
                <a:cxn ang="0">
                  <a:pos x="0" y="10"/>
                </a:cxn>
                <a:cxn ang="0">
                  <a:pos x="0" y="13"/>
                </a:cxn>
                <a:cxn ang="0">
                  <a:pos x="7" y="20"/>
                </a:cxn>
                <a:cxn ang="0">
                  <a:pos x="14" y="29"/>
                </a:cxn>
                <a:cxn ang="0">
                  <a:pos x="19" y="35"/>
                </a:cxn>
                <a:cxn ang="0">
                  <a:pos x="26" y="46"/>
                </a:cxn>
                <a:cxn ang="0">
                  <a:pos x="29" y="54"/>
                </a:cxn>
                <a:cxn ang="0">
                  <a:pos x="32" y="64"/>
                </a:cxn>
                <a:cxn ang="0">
                  <a:pos x="36" y="71"/>
                </a:cxn>
                <a:cxn ang="0">
                  <a:pos x="41" y="81"/>
                </a:cxn>
                <a:cxn ang="0">
                  <a:pos x="42" y="90"/>
                </a:cxn>
                <a:cxn ang="0">
                  <a:pos x="44" y="98"/>
                </a:cxn>
                <a:cxn ang="0">
                  <a:pos x="46" y="107"/>
                </a:cxn>
                <a:cxn ang="0">
                  <a:pos x="49" y="117"/>
                </a:cxn>
                <a:cxn ang="0">
                  <a:pos x="51" y="132"/>
                </a:cxn>
                <a:cxn ang="0">
                  <a:pos x="54" y="151"/>
                </a:cxn>
                <a:cxn ang="0">
                  <a:pos x="53" y="164"/>
                </a:cxn>
                <a:cxn ang="0">
                  <a:pos x="53" y="179"/>
                </a:cxn>
                <a:cxn ang="0">
                  <a:pos x="51" y="193"/>
                </a:cxn>
                <a:cxn ang="0">
                  <a:pos x="49" y="203"/>
                </a:cxn>
                <a:cxn ang="0">
                  <a:pos x="48" y="212"/>
                </a:cxn>
                <a:cxn ang="0">
                  <a:pos x="46" y="218"/>
                </a:cxn>
                <a:cxn ang="0">
                  <a:pos x="46" y="223"/>
                </a:cxn>
                <a:cxn ang="0">
                  <a:pos x="46" y="227"/>
                </a:cxn>
                <a:cxn ang="0">
                  <a:pos x="68" y="230"/>
                </a:cxn>
                <a:cxn ang="0">
                  <a:pos x="68" y="230"/>
                </a:cxn>
              </a:cxnLst>
              <a:rect l="0" t="0" r="r" b="b"/>
              <a:pathLst>
                <a:path w="80" h="230">
                  <a:moveTo>
                    <a:pt x="68" y="230"/>
                  </a:moveTo>
                  <a:lnTo>
                    <a:pt x="68" y="227"/>
                  </a:lnTo>
                  <a:lnTo>
                    <a:pt x="68" y="223"/>
                  </a:lnTo>
                  <a:lnTo>
                    <a:pt x="70" y="213"/>
                  </a:lnTo>
                  <a:lnTo>
                    <a:pt x="73" y="205"/>
                  </a:lnTo>
                  <a:lnTo>
                    <a:pt x="75" y="193"/>
                  </a:lnTo>
                  <a:lnTo>
                    <a:pt x="76" y="179"/>
                  </a:lnTo>
                  <a:lnTo>
                    <a:pt x="78" y="162"/>
                  </a:lnTo>
                  <a:lnTo>
                    <a:pt x="80" y="149"/>
                  </a:lnTo>
                  <a:lnTo>
                    <a:pt x="78" y="139"/>
                  </a:lnTo>
                  <a:lnTo>
                    <a:pt x="76" y="130"/>
                  </a:lnTo>
                  <a:lnTo>
                    <a:pt x="75" y="120"/>
                  </a:lnTo>
                  <a:lnTo>
                    <a:pt x="75" y="112"/>
                  </a:lnTo>
                  <a:lnTo>
                    <a:pt x="71" y="101"/>
                  </a:lnTo>
                  <a:lnTo>
                    <a:pt x="70" y="93"/>
                  </a:lnTo>
                  <a:lnTo>
                    <a:pt x="66" y="83"/>
                  </a:lnTo>
                  <a:lnTo>
                    <a:pt x="65" y="74"/>
                  </a:lnTo>
                  <a:lnTo>
                    <a:pt x="61" y="64"/>
                  </a:lnTo>
                  <a:lnTo>
                    <a:pt x="56" y="56"/>
                  </a:lnTo>
                  <a:lnTo>
                    <a:pt x="51" y="46"/>
                  </a:lnTo>
                  <a:lnTo>
                    <a:pt x="46" y="37"/>
                  </a:lnTo>
                  <a:lnTo>
                    <a:pt x="39" y="29"/>
                  </a:lnTo>
                  <a:lnTo>
                    <a:pt x="32" y="18"/>
                  </a:lnTo>
                  <a:lnTo>
                    <a:pt x="26" y="10"/>
                  </a:lnTo>
                  <a:lnTo>
                    <a:pt x="19" y="3"/>
                  </a:lnTo>
                  <a:lnTo>
                    <a:pt x="12" y="0"/>
                  </a:lnTo>
                  <a:lnTo>
                    <a:pt x="7" y="5"/>
                  </a:lnTo>
                  <a:lnTo>
                    <a:pt x="0" y="10"/>
                  </a:lnTo>
                  <a:lnTo>
                    <a:pt x="0" y="13"/>
                  </a:lnTo>
                  <a:lnTo>
                    <a:pt x="7" y="20"/>
                  </a:lnTo>
                  <a:lnTo>
                    <a:pt x="14" y="29"/>
                  </a:lnTo>
                  <a:lnTo>
                    <a:pt x="19" y="35"/>
                  </a:lnTo>
                  <a:lnTo>
                    <a:pt x="26" y="46"/>
                  </a:lnTo>
                  <a:lnTo>
                    <a:pt x="29" y="54"/>
                  </a:lnTo>
                  <a:lnTo>
                    <a:pt x="32" y="64"/>
                  </a:lnTo>
                  <a:lnTo>
                    <a:pt x="36" y="71"/>
                  </a:lnTo>
                  <a:lnTo>
                    <a:pt x="41" y="81"/>
                  </a:lnTo>
                  <a:lnTo>
                    <a:pt x="42" y="90"/>
                  </a:lnTo>
                  <a:lnTo>
                    <a:pt x="44" y="98"/>
                  </a:lnTo>
                  <a:lnTo>
                    <a:pt x="46" y="107"/>
                  </a:lnTo>
                  <a:lnTo>
                    <a:pt x="49" y="117"/>
                  </a:lnTo>
                  <a:lnTo>
                    <a:pt x="51" y="132"/>
                  </a:lnTo>
                  <a:lnTo>
                    <a:pt x="54" y="151"/>
                  </a:lnTo>
                  <a:lnTo>
                    <a:pt x="53" y="164"/>
                  </a:lnTo>
                  <a:lnTo>
                    <a:pt x="53" y="179"/>
                  </a:lnTo>
                  <a:lnTo>
                    <a:pt x="51" y="193"/>
                  </a:lnTo>
                  <a:lnTo>
                    <a:pt x="49" y="203"/>
                  </a:lnTo>
                  <a:lnTo>
                    <a:pt x="48" y="212"/>
                  </a:lnTo>
                  <a:lnTo>
                    <a:pt x="46" y="218"/>
                  </a:lnTo>
                  <a:lnTo>
                    <a:pt x="46" y="223"/>
                  </a:lnTo>
                  <a:lnTo>
                    <a:pt x="46" y="227"/>
                  </a:lnTo>
                  <a:lnTo>
                    <a:pt x="68" y="230"/>
                  </a:lnTo>
                  <a:lnTo>
                    <a:pt x="68" y="23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9" name="Freeform 45"/>
            <p:cNvSpPr>
              <a:spLocks/>
            </p:cNvSpPr>
            <p:nvPr/>
          </p:nvSpPr>
          <p:spPr bwMode="auto">
            <a:xfrm>
              <a:off x="5570538" y="1881188"/>
              <a:ext cx="177800" cy="122237"/>
            </a:xfrm>
            <a:custGeom>
              <a:avLst/>
              <a:gdLst/>
              <a:ahLst/>
              <a:cxnLst>
                <a:cxn ang="0">
                  <a:pos x="14" y="149"/>
                </a:cxn>
                <a:cxn ang="0">
                  <a:pos x="26" y="151"/>
                </a:cxn>
                <a:cxn ang="0">
                  <a:pos x="48" y="154"/>
                </a:cxn>
                <a:cxn ang="0">
                  <a:pos x="77" y="156"/>
                </a:cxn>
                <a:cxn ang="0">
                  <a:pos x="107" y="153"/>
                </a:cxn>
                <a:cxn ang="0">
                  <a:pos x="139" y="146"/>
                </a:cxn>
                <a:cxn ang="0">
                  <a:pos x="172" y="131"/>
                </a:cxn>
                <a:cxn ang="0">
                  <a:pos x="194" y="114"/>
                </a:cxn>
                <a:cxn ang="0">
                  <a:pos x="207" y="98"/>
                </a:cxn>
                <a:cxn ang="0">
                  <a:pos x="217" y="81"/>
                </a:cxn>
                <a:cxn ang="0">
                  <a:pos x="223" y="61"/>
                </a:cxn>
                <a:cxn ang="0">
                  <a:pos x="217" y="37"/>
                </a:cxn>
                <a:cxn ang="0">
                  <a:pos x="197" y="19"/>
                </a:cxn>
                <a:cxn ang="0">
                  <a:pos x="180" y="12"/>
                </a:cxn>
                <a:cxn ang="0">
                  <a:pos x="156" y="5"/>
                </a:cxn>
                <a:cxn ang="0">
                  <a:pos x="134" y="2"/>
                </a:cxn>
                <a:cxn ang="0">
                  <a:pos x="111" y="0"/>
                </a:cxn>
                <a:cxn ang="0">
                  <a:pos x="85" y="0"/>
                </a:cxn>
                <a:cxn ang="0">
                  <a:pos x="62" y="2"/>
                </a:cxn>
                <a:cxn ang="0">
                  <a:pos x="41" y="9"/>
                </a:cxn>
                <a:cxn ang="0">
                  <a:pos x="24" y="17"/>
                </a:cxn>
                <a:cxn ang="0">
                  <a:pos x="9" y="26"/>
                </a:cxn>
                <a:cxn ang="0">
                  <a:pos x="0" y="46"/>
                </a:cxn>
                <a:cxn ang="0">
                  <a:pos x="9" y="71"/>
                </a:cxn>
                <a:cxn ang="0">
                  <a:pos x="19" y="85"/>
                </a:cxn>
                <a:cxn ang="0">
                  <a:pos x="38" y="98"/>
                </a:cxn>
                <a:cxn ang="0">
                  <a:pos x="68" y="102"/>
                </a:cxn>
                <a:cxn ang="0">
                  <a:pos x="94" y="97"/>
                </a:cxn>
                <a:cxn ang="0">
                  <a:pos x="112" y="92"/>
                </a:cxn>
                <a:cxn ang="0">
                  <a:pos x="117" y="81"/>
                </a:cxn>
                <a:cxn ang="0">
                  <a:pos x="99" y="78"/>
                </a:cxn>
                <a:cxn ang="0">
                  <a:pos x="73" y="81"/>
                </a:cxn>
                <a:cxn ang="0">
                  <a:pos x="48" y="78"/>
                </a:cxn>
                <a:cxn ang="0">
                  <a:pos x="29" y="66"/>
                </a:cxn>
                <a:cxn ang="0">
                  <a:pos x="24" y="49"/>
                </a:cxn>
                <a:cxn ang="0">
                  <a:pos x="36" y="32"/>
                </a:cxn>
                <a:cxn ang="0">
                  <a:pos x="55" y="24"/>
                </a:cxn>
                <a:cxn ang="0">
                  <a:pos x="72" y="19"/>
                </a:cxn>
                <a:cxn ang="0">
                  <a:pos x="89" y="17"/>
                </a:cxn>
                <a:cxn ang="0">
                  <a:pos x="109" y="17"/>
                </a:cxn>
                <a:cxn ang="0">
                  <a:pos x="128" y="19"/>
                </a:cxn>
                <a:cxn ang="0">
                  <a:pos x="146" y="20"/>
                </a:cxn>
                <a:cxn ang="0">
                  <a:pos x="172" y="27"/>
                </a:cxn>
                <a:cxn ang="0">
                  <a:pos x="195" y="42"/>
                </a:cxn>
                <a:cxn ang="0">
                  <a:pos x="200" y="64"/>
                </a:cxn>
                <a:cxn ang="0">
                  <a:pos x="184" y="92"/>
                </a:cxn>
                <a:cxn ang="0">
                  <a:pos x="158" y="114"/>
                </a:cxn>
                <a:cxn ang="0">
                  <a:pos x="131" y="127"/>
                </a:cxn>
                <a:cxn ang="0">
                  <a:pos x="102" y="134"/>
                </a:cxn>
                <a:cxn ang="0">
                  <a:pos x="75" y="137"/>
                </a:cxn>
                <a:cxn ang="0">
                  <a:pos x="50" y="136"/>
                </a:cxn>
                <a:cxn ang="0">
                  <a:pos x="29" y="132"/>
                </a:cxn>
                <a:cxn ang="0">
                  <a:pos x="19" y="131"/>
                </a:cxn>
                <a:cxn ang="0">
                  <a:pos x="12" y="149"/>
                </a:cxn>
              </a:cxnLst>
              <a:rect l="0" t="0" r="r" b="b"/>
              <a:pathLst>
                <a:path w="224" h="156">
                  <a:moveTo>
                    <a:pt x="12" y="149"/>
                  </a:moveTo>
                  <a:lnTo>
                    <a:pt x="14" y="149"/>
                  </a:lnTo>
                  <a:lnTo>
                    <a:pt x="21" y="149"/>
                  </a:lnTo>
                  <a:lnTo>
                    <a:pt x="26" y="151"/>
                  </a:lnTo>
                  <a:lnTo>
                    <a:pt x="38" y="153"/>
                  </a:lnTo>
                  <a:lnTo>
                    <a:pt x="48" y="154"/>
                  </a:lnTo>
                  <a:lnTo>
                    <a:pt x="62" y="156"/>
                  </a:lnTo>
                  <a:lnTo>
                    <a:pt x="77" y="156"/>
                  </a:lnTo>
                  <a:lnTo>
                    <a:pt x="92" y="156"/>
                  </a:lnTo>
                  <a:lnTo>
                    <a:pt x="107" y="153"/>
                  </a:lnTo>
                  <a:lnTo>
                    <a:pt x="124" y="149"/>
                  </a:lnTo>
                  <a:lnTo>
                    <a:pt x="139" y="146"/>
                  </a:lnTo>
                  <a:lnTo>
                    <a:pt x="156" y="141"/>
                  </a:lnTo>
                  <a:lnTo>
                    <a:pt x="172" y="131"/>
                  </a:lnTo>
                  <a:lnTo>
                    <a:pt x="187" y="120"/>
                  </a:lnTo>
                  <a:lnTo>
                    <a:pt x="194" y="114"/>
                  </a:lnTo>
                  <a:lnTo>
                    <a:pt x="200" y="107"/>
                  </a:lnTo>
                  <a:lnTo>
                    <a:pt x="207" y="98"/>
                  </a:lnTo>
                  <a:lnTo>
                    <a:pt x="216" y="92"/>
                  </a:lnTo>
                  <a:lnTo>
                    <a:pt x="217" y="81"/>
                  </a:lnTo>
                  <a:lnTo>
                    <a:pt x="223" y="71"/>
                  </a:lnTo>
                  <a:lnTo>
                    <a:pt x="223" y="61"/>
                  </a:lnTo>
                  <a:lnTo>
                    <a:pt x="224" y="53"/>
                  </a:lnTo>
                  <a:lnTo>
                    <a:pt x="217" y="37"/>
                  </a:lnTo>
                  <a:lnTo>
                    <a:pt x="207" y="26"/>
                  </a:lnTo>
                  <a:lnTo>
                    <a:pt x="197" y="19"/>
                  </a:lnTo>
                  <a:lnTo>
                    <a:pt x="189" y="14"/>
                  </a:lnTo>
                  <a:lnTo>
                    <a:pt x="180" y="12"/>
                  </a:lnTo>
                  <a:lnTo>
                    <a:pt x="170" y="9"/>
                  </a:lnTo>
                  <a:lnTo>
                    <a:pt x="156" y="5"/>
                  </a:lnTo>
                  <a:lnTo>
                    <a:pt x="146" y="4"/>
                  </a:lnTo>
                  <a:lnTo>
                    <a:pt x="134" y="2"/>
                  </a:lnTo>
                  <a:lnTo>
                    <a:pt x="123" y="2"/>
                  </a:lnTo>
                  <a:lnTo>
                    <a:pt x="111" y="0"/>
                  </a:lnTo>
                  <a:lnTo>
                    <a:pt x="97" y="0"/>
                  </a:lnTo>
                  <a:lnTo>
                    <a:pt x="85" y="0"/>
                  </a:lnTo>
                  <a:lnTo>
                    <a:pt x="75" y="2"/>
                  </a:lnTo>
                  <a:lnTo>
                    <a:pt x="62" y="2"/>
                  </a:lnTo>
                  <a:lnTo>
                    <a:pt x="51" y="5"/>
                  </a:lnTo>
                  <a:lnTo>
                    <a:pt x="41" y="9"/>
                  </a:lnTo>
                  <a:lnTo>
                    <a:pt x="33" y="14"/>
                  </a:lnTo>
                  <a:lnTo>
                    <a:pt x="24" y="17"/>
                  </a:lnTo>
                  <a:lnTo>
                    <a:pt x="16" y="20"/>
                  </a:lnTo>
                  <a:lnTo>
                    <a:pt x="9" y="26"/>
                  </a:lnTo>
                  <a:lnTo>
                    <a:pt x="6" y="32"/>
                  </a:lnTo>
                  <a:lnTo>
                    <a:pt x="0" y="46"/>
                  </a:lnTo>
                  <a:lnTo>
                    <a:pt x="6" y="63"/>
                  </a:lnTo>
                  <a:lnTo>
                    <a:pt x="9" y="71"/>
                  </a:lnTo>
                  <a:lnTo>
                    <a:pt x="14" y="80"/>
                  </a:lnTo>
                  <a:lnTo>
                    <a:pt x="19" y="85"/>
                  </a:lnTo>
                  <a:lnTo>
                    <a:pt x="24" y="92"/>
                  </a:lnTo>
                  <a:lnTo>
                    <a:pt x="38" y="98"/>
                  </a:lnTo>
                  <a:lnTo>
                    <a:pt x="55" y="103"/>
                  </a:lnTo>
                  <a:lnTo>
                    <a:pt x="68" y="102"/>
                  </a:lnTo>
                  <a:lnTo>
                    <a:pt x="87" y="100"/>
                  </a:lnTo>
                  <a:lnTo>
                    <a:pt x="94" y="97"/>
                  </a:lnTo>
                  <a:lnTo>
                    <a:pt x="104" y="95"/>
                  </a:lnTo>
                  <a:lnTo>
                    <a:pt x="112" y="92"/>
                  </a:lnTo>
                  <a:lnTo>
                    <a:pt x="121" y="90"/>
                  </a:lnTo>
                  <a:lnTo>
                    <a:pt x="117" y="81"/>
                  </a:lnTo>
                  <a:lnTo>
                    <a:pt x="114" y="75"/>
                  </a:lnTo>
                  <a:lnTo>
                    <a:pt x="99" y="78"/>
                  </a:lnTo>
                  <a:lnTo>
                    <a:pt x="87" y="81"/>
                  </a:lnTo>
                  <a:lnTo>
                    <a:pt x="73" y="81"/>
                  </a:lnTo>
                  <a:lnTo>
                    <a:pt x="60" y="81"/>
                  </a:lnTo>
                  <a:lnTo>
                    <a:pt x="48" y="78"/>
                  </a:lnTo>
                  <a:lnTo>
                    <a:pt x="38" y="73"/>
                  </a:lnTo>
                  <a:lnTo>
                    <a:pt x="29" y="66"/>
                  </a:lnTo>
                  <a:lnTo>
                    <a:pt x="26" y="58"/>
                  </a:lnTo>
                  <a:lnTo>
                    <a:pt x="24" y="49"/>
                  </a:lnTo>
                  <a:lnTo>
                    <a:pt x="28" y="41"/>
                  </a:lnTo>
                  <a:lnTo>
                    <a:pt x="36" y="32"/>
                  </a:lnTo>
                  <a:lnTo>
                    <a:pt x="50" y="27"/>
                  </a:lnTo>
                  <a:lnTo>
                    <a:pt x="55" y="24"/>
                  </a:lnTo>
                  <a:lnTo>
                    <a:pt x="62" y="22"/>
                  </a:lnTo>
                  <a:lnTo>
                    <a:pt x="72" y="19"/>
                  </a:lnTo>
                  <a:lnTo>
                    <a:pt x="82" y="19"/>
                  </a:lnTo>
                  <a:lnTo>
                    <a:pt x="89" y="17"/>
                  </a:lnTo>
                  <a:lnTo>
                    <a:pt x="99" y="17"/>
                  </a:lnTo>
                  <a:lnTo>
                    <a:pt x="109" y="17"/>
                  </a:lnTo>
                  <a:lnTo>
                    <a:pt x="121" y="19"/>
                  </a:lnTo>
                  <a:lnTo>
                    <a:pt x="128" y="19"/>
                  </a:lnTo>
                  <a:lnTo>
                    <a:pt x="138" y="19"/>
                  </a:lnTo>
                  <a:lnTo>
                    <a:pt x="146" y="20"/>
                  </a:lnTo>
                  <a:lnTo>
                    <a:pt x="155" y="24"/>
                  </a:lnTo>
                  <a:lnTo>
                    <a:pt x="172" y="27"/>
                  </a:lnTo>
                  <a:lnTo>
                    <a:pt x="185" y="36"/>
                  </a:lnTo>
                  <a:lnTo>
                    <a:pt x="195" y="42"/>
                  </a:lnTo>
                  <a:lnTo>
                    <a:pt x="200" y="53"/>
                  </a:lnTo>
                  <a:lnTo>
                    <a:pt x="200" y="64"/>
                  </a:lnTo>
                  <a:lnTo>
                    <a:pt x="197" y="80"/>
                  </a:lnTo>
                  <a:lnTo>
                    <a:pt x="184" y="92"/>
                  </a:lnTo>
                  <a:lnTo>
                    <a:pt x="173" y="105"/>
                  </a:lnTo>
                  <a:lnTo>
                    <a:pt x="158" y="114"/>
                  </a:lnTo>
                  <a:lnTo>
                    <a:pt x="146" y="122"/>
                  </a:lnTo>
                  <a:lnTo>
                    <a:pt x="131" y="127"/>
                  </a:lnTo>
                  <a:lnTo>
                    <a:pt x="117" y="132"/>
                  </a:lnTo>
                  <a:lnTo>
                    <a:pt x="102" y="134"/>
                  </a:lnTo>
                  <a:lnTo>
                    <a:pt x="89" y="137"/>
                  </a:lnTo>
                  <a:lnTo>
                    <a:pt x="75" y="137"/>
                  </a:lnTo>
                  <a:lnTo>
                    <a:pt x="62" y="137"/>
                  </a:lnTo>
                  <a:lnTo>
                    <a:pt x="50" y="136"/>
                  </a:lnTo>
                  <a:lnTo>
                    <a:pt x="39" y="136"/>
                  </a:lnTo>
                  <a:lnTo>
                    <a:pt x="29" y="132"/>
                  </a:lnTo>
                  <a:lnTo>
                    <a:pt x="24" y="132"/>
                  </a:lnTo>
                  <a:lnTo>
                    <a:pt x="19" y="131"/>
                  </a:lnTo>
                  <a:lnTo>
                    <a:pt x="17" y="131"/>
                  </a:lnTo>
                  <a:lnTo>
                    <a:pt x="12" y="149"/>
                  </a:lnTo>
                  <a:lnTo>
                    <a:pt x="12" y="14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0" name="Freeform 46"/>
            <p:cNvSpPr>
              <a:spLocks/>
            </p:cNvSpPr>
            <p:nvPr/>
          </p:nvSpPr>
          <p:spPr bwMode="auto">
            <a:xfrm>
              <a:off x="5734050" y="1909763"/>
              <a:ext cx="158750" cy="193675"/>
            </a:xfrm>
            <a:custGeom>
              <a:avLst/>
              <a:gdLst/>
              <a:ahLst/>
              <a:cxnLst>
                <a:cxn ang="0">
                  <a:pos x="0" y="24"/>
                </a:cxn>
                <a:cxn ang="0">
                  <a:pos x="7" y="27"/>
                </a:cxn>
                <a:cxn ang="0">
                  <a:pos x="14" y="33"/>
                </a:cxn>
                <a:cxn ang="0">
                  <a:pos x="26" y="43"/>
                </a:cxn>
                <a:cxn ang="0">
                  <a:pos x="38" y="50"/>
                </a:cxn>
                <a:cxn ang="0">
                  <a:pos x="51" y="61"/>
                </a:cxn>
                <a:cxn ang="0">
                  <a:pos x="58" y="66"/>
                </a:cxn>
                <a:cxn ang="0">
                  <a:pos x="68" y="75"/>
                </a:cxn>
                <a:cxn ang="0">
                  <a:pos x="73" y="80"/>
                </a:cxn>
                <a:cxn ang="0">
                  <a:pos x="83" y="88"/>
                </a:cxn>
                <a:cxn ang="0">
                  <a:pos x="90" y="95"/>
                </a:cxn>
                <a:cxn ang="0">
                  <a:pos x="99" y="104"/>
                </a:cxn>
                <a:cxn ang="0">
                  <a:pos x="105" y="111"/>
                </a:cxn>
                <a:cxn ang="0">
                  <a:pos x="114" y="121"/>
                </a:cxn>
                <a:cxn ang="0">
                  <a:pos x="121" y="129"/>
                </a:cxn>
                <a:cxn ang="0">
                  <a:pos x="129" y="139"/>
                </a:cxn>
                <a:cxn ang="0">
                  <a:pos x="138" y="148"/>
                </a:cxn>
                <a:cxn ang="0">
                  <a:pos x="144" y="158"/>
                </a:cxn>
                <a:cxn ang="0">
                  <a:pos x="149" y="168"/>
                </a:cxn>
                <a:cxn ang="0">
                  <a:pos x="156" y="177"/>
                </a:cxn>
                <a:cxn ang="0">
                  <a:pos x="161" y="188"/>
                </a:cxn>
                <a:cxn ang="0">
                  <a:pos x="166" y="200"/>
                </a:cxn>
                <a:cxn ang="0">
                  <a:pos x="168" y="209"/>
                </a:cxn>
                <a:cxn ang="0">
                  <a:pos x="173" y="221"/>
                </a:cxn>
                <a:cxn ang="0">
                  <a:pos x="175" y="232"/>
                </a:cxn>
                <a:cxn ang="0">
                  <a:pos x="178" y="244"/>
                </a:cxn>
                <a:cxn ang="0">
                  <a:pos x="200" y="243"/>
                </a:cxn>
                <a:cxn ang="0">
                  <a:pos x="197" y="231"/>
                </a:cxn>
                <a:cxn ang="0">
                  <a:pos x="195" y="219"/>
                </a:cxn>
                <a:cxn ang="0">
                  <a:pos x="190" y="207"/>
                </a:cxn>
                <a:cxn ang="0">
                  <a:pos x="187" y="195"/>
                </a:cxn>
                <a:cxn ang="0">
                  <a:pos x="180" y="182"/>
                </a:cxn>
                <a:cxn ang="0">
                  <a:pos x="175" y="171"/>
                </a:cxn>
                <a:cxn ang="0">
                  <a:pos x="168" y="161"/>
                </a:cxn>
                <a:cxn ang="0">
                  <a:pos x="165" y="151"/>
                </a:cxn>
                <a:cxn ang="0">
                  <a:pos x="156" y="141"/>
                </a:cxn>
                <a:cxn ang="0">
                  <a:pos x="148" y="129"/>
                </a:cxn>
                <a:cxn ang="0">
                  <a:pos x="139" y="119"/>
                </a:cxn>
                <a:cxn ang="0">
                  <a:pos x="134" y="109"/>
                </a:cxn>
                <a:cxn ang="0">
                  <a:pos x="126" y="100"/>
                </a:cxn>
                <a:cxn ang="0">
                  <a:pos x="117" y="90"/>
                </a:cxn>
                <a:cxn ang="0">
                  <a:pos x="109" y="82"/>
                </a:cxn>
                <a:cxn ang="0">
                  <a:pos x="102" y="75"/>
                </a:cxn>
                <a:cxn ang="0">
                  <a:pos x="92" y="65"/>
                </a:cxn>
                <a:cxn ang="0">
                  <a:pos x="83" y="56"/>
                </a:cxn>
                <a:cxn ang="0">
                  <a:pos x="75" y="48"/>
                </a:cxn>
                <a:cxn ang="0">
                  <a:pos x="68" y="44"/>
                </a:cxn>
                <a:cxn ang="0">
                  <a:pos x="60" y="36"/>
                </a:cxn>
                <a:cxn ang="0">
                  <a:pos x="53" y="31"/>
                </a:cxn>
                <a:cxn ang="0">
                  <a:pos x="44" y="26"/>
                </a:cxn>
                <a:cxn ang="0">
                  <a:pos x="41" y="21"/>
                </a:cxn>
                <a:cxn ang="0">
                  <a:pos x="27" y="12"/>
                </a:cxn>
                <a:cxn ang="0">
                  <a:pos x="17" y="5"/>
                </a:cxn>
                <a:cxn ang="0">
                  <a:pos x="10" y="0"/>
                </a:cxn>
                <a:cxn ang="0">
                  <a:pos x="9" y="0"/>
                </a:cxn>
                <a:cxn ang="0">
                  <a:pos x="0" y="24"/>
                </a:cxn>
                <a:cxn ang="0">
                  <a:pos x="0" y="24"/>
                </a:cxn>
              </a:cxnLst>
              <a:rect l="0" t="0" r="r" b="b"/>
              <a:pathLst>
                <a:path w="200" h="244">
                  <a:moveTo>
                    <a:pt x="0" y="24"/>
                  </a:moveTo>
                  <a:lnTo>
                    <a:pt x="7" y="27"/>
                  </a:lnTo>
                  <a:lnTo>
                    <a:pt x="14" y="33"/>
                  </a:lnTo>
                  <a:lnTo>
                    <a:pt x="26" y="43"/>
                  </a:lnTo>
                  <a:lnTo>
                    <a:pt x="38" y="50"/>
                  </a:lnTo>
                  <a:lnTo>
                    <a:pt x="51" y="61"/>
                  </a:lnTo>
                  <a:lnTo>
                    <a:pt x="58" y="66"/>
                  </a:lnTo>
                  <a:lnTo>
                    <a:pt x="68" y="75"/>
                  </a:lnTo>
                  <a:lnTo>
                    <a:pt x="73" y="80"/>
                  </a:lnTo>
                  <a:lnTo>
                    <a:pt x="83" y="88"/>
                  </a:lnTo>
                  <a:lnTo>
                    <a:pt x="90" y="95"/>
                  </a:lnTo>
                  <a:lnTo>
                    <a:pt x="99" y="104"/>
                  </a:lnTo>
                  <a:lnTo>
                    <a:pt x="105" y="111"/>
                  </a:lnTo>
                  <a:lnTo>
                    <a:pt x="114" y="121"/>
                  </a:lnTo>
                  <a:lnTo>
                    <a:pt x="121" y="129"/>
                  </a:lnTo>
                  <a:lnTo>
                    <a:pt x="129" y="139"/>
                  </a:lnTo>
                  <a:lnTo>
                    <a:pt x="138" y="148"/>
                  </a:lnTo>
                  <a:lnTo>
                    <a:pt x="144" y="158"/>
                  </a:lnTo>
                  <a:lnTo>
                    <a:pt x="149" y="168"/>
                  </a:lnTo>
                  <a:lnTo>
                    <a:pt x="156" y="177"/>
                  </a:lnTo>
                  <a:lnTo>
                    <a:pt x="161" y="188"/>
                  </a:lnTo>
                  <a:lnTo>
                    <a:pt x="166" y="200"/>
                  </a:lnTo>
                  <a:lnTo>
                    <a:pt x="168" y="209"/>
                  </a:lnTo>
                  <a:lnTo>
                    <a:pt x="173" y="221"/>
                  </a:lnTo>
                  <a:lnTo>
                    <a:pt x="175" y="232"/>
                  </a:lnTo>
                  <a:lnTo>
                    <a:pt x="178" y="244"/>
                  </a:lnTo>
                  <a:lnTo>
                    <a:pt x="200" y="243"/>
                  </a:lnTo>
                  <a:lnTo>
                    <a:pt x="197" y="231"/>
                  </a:lnTo>
                  <a:lnTo>
                    <a:pt x="195" y="219"/>
                  </a:lnTo>
                  <a:lnTo>
                    <a:pt x="190" y="207"/>
                  </a:lnTo>
                  <a:lnTo>
                    <a:pt x="187" y="195"/>
                  </a:lnTo>
                  <a:lnTo>
                    <a:pt x="180" y="182"/>
                  </a:lnTo>
                  <a:lnTo>
                    <a:pt x="175" y="171"/>
                  </a:lnTo>
                  <a:lnTo>
                    <a:pt x="168" y="161"/>
                  </a:lnTo>
                  <a:lnTo>
                    <a:pt x="165" y="151"/>
                  </a:lnTo>
                  <a:lnTo>
                    <a:pt x="156" y="141"/>
                  </a:lnTo>
                  <a:lnTo>
                    <a:pt x="148" y="129"/>
                  </a:lnTo>
                  <a:lnTo>
                    <a:pt x="139" y="119"/>
                  </a:lnTo>
                  <a:lnTo>
                    <a:pt x="134" y="109"/>
                  </a:lnTo>
                  <a:lnTo>
                    <a:pt x="126" y="100"/>
                  </a:lnTo>
                  <a:lnTo>
                    <a:pt x="117" y="90"/>
                  </a:lnTo>
                  <a:lnTo>
                    <a:pt x="109" y="82"/>
                  </a:lnTo>
                  <a:lnTo>
                    <a:pt x="102" y="75"/>
                  </a:lnTo>
                  <a:lnTo>
                    <a:pt x="92" y="65"/>
                  </a:lnTo>
                  <a:lnTo>
                    <a:pt x="83" y="56"/>
                  </a:lnTo>
                  <a:lnTo>
                    <a:pt x="75" y="48"/>
                  </a:lnTo>
                  <a:lnTo>
                    <a:pt x="68" y="44"/>
                  </a:lnTo>
                  <a:lnTo>
                    <a:pt x="60" y="36"/>
                  </a:lnTo>
                  <a:lnTo>
                    <a:pt x="53" y="31"/>
                  </a:lnTo>
                  <a:lnTo>
                    <a:pt x="44" y="26"/>
                  </a:lnTo>
                  <a:lnTo>
                    <a:pt x="41" y="21"/>
                  </a:lnTo>
                  <a:lnTo>
                    <a:pt x="27" y="12"/>
                  </a:lnTo>
                  <a:lnTo>
                    <a:pt x="17" y="5"/>
                  </a:lnTo>
                  <a:lnTo>
                    <a:pt x="10" y="0"/>
                  </a:lnTo>
                  <a:lnTo>
                    <a:pt x="9" y="0"/>
                  </a:lnTo>
                  <a:lnTo>
                    <a:pt x="0" y="24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1" name="Freeform 47"/>
            <p:cNvSpPr>
              <a:spLocks/>
            </p:cNvSpPr>
            <p:nvPr/>
          </p:nvSpPr>
          <p:spPr bwMode="auto">
            <a:xfrm>
              <a:off x="5003800" y="2176463"/>
              <a:ext cx="374650" cy="317500"/>
            </a:xfrm>
            <a:custGeom>
              <a:avLst/>
              <a:gdLst/>
              <a:ahLst/>
              <a:cxnLst>
                <a:cxn ang="0">
                  <a:pos x="268" y="300"/>
                </a:cxn>
                <a:cxn ang="0">
                  <a:pos x="275" y="344"/>
                </a:cxn>
                <a:cxn ang="0">
                  <a:pos x="259" y="369"/>
                </a:cxn>
                <a:cxn ang="0">
                  <a:pos x="212" y="373"/>
                </a:cxn>
                <a:cxn ang="0">
                  <a:pos x="161" y="354"/>
                </a:cxn>
                <a:cxn ang="0">
                  <a:pos x="120" y="323"/>
                </a:cxn>
                <a:cxn ang="0">
                  <a:pos x="81" y="283"/>
                </a:cxn>
                <a:cxn ang="0">
                  <a:pos x="51" y="239"/>
                </a:cxn>
                <a:cxn ang="0">
                  <a:pos x="32" y="195"/>
                </a:cxn>
                <a:cxn ang="0">
                  <a:pos x="22" y="151"/>
                </a:cxn>
                <a:cxn ang="0">
                  <a:pos x="22" y="110"/>
                </a:cxn>
                <a:cxn ang="0">
                  <a:pos x="37" y="74"/>
                </a:cxn>
                <a:cxn ang="0">
                  <a:pos x="64" y="47"/>
                </a:cxn>
                <a:cxn ang="0">
                  <a:pos x="108" y="30"/>
                </a:cxn>
                <a:cxn ang="0">
                  <a:pos x="164" y="24"/>
                </a:cxn>
                <a:cxn ang="0">
                  <a:pos x="208" y="30"/>
                </a:cxn>
                <a:cxn ang="0">
                  <a:pos x="247" y="46"/>
                </a:cxn>
                <a:cxn ang="0">
                  <a:pos x="298" y="76"/>
                </a:cxn>
                <a:cxn ang="0">
                  <a:pos x="353" y="122"/>
                </a:cxn>
                <a:cxn ang="0">
                  <a:pos x="393" y="168"/>
                </a:cxn>
                <a:cxn ang="0">
                  <a:pos x="425" y="213"/>
                </a:cxn>
                <a:cxn ang="0">
                  <a:pos x="447" y="247"/>
                </a:cxn>
                <a:cxn ang="0">
                  <a:pos x="463" y="264"/>
                </a:cxn>
                <a:cxn ang="0">
                  <a:pos x="468" y="239"/>
                </a:cxn>
                <a:cxn ang="0">
                  <a:pos x="449" y="205"/>
                </a:cxn>
                <a:cxn ang="0">
                  <a:pos x="420" y="162"/>
                </a:cxn>
                <a:cxn ang="0">
                  <a:pos x="380" y="117"/>
                </a:cxn>
                <a:cxn ang="0">
                  <a:pos x="329" y="68"/>
                </a:cxn>
                <a:cxn ang="0">
                  <a:pos x="293" y="44"/>
                </a:cxn>
                <a:cxn ang="0">
                  <a:pos x="246" y="18"/>
                </a:cxn>
                <a:cxn ang="0">
                  <a:pos x="202" y="3"/>
                </a:cxn>
                <a:cxn ang="0">
                  <a:pos x="159" y="0"/>
                </a:cxn>
                <a:cxn ang="0">
                  <a:pos x="122" y="0"/>
                </a:cxn>
                <a:cxn ang="0">
                  <a:pos x="69" y="13"/>
                </a:cxn>
                <a:cxn ang="0">
                  <a:pos x="27" y="42"/>
                </a:cxn>
                <a:cxn ang="0">
                  <a:pos x="5" y="79"/>
                </a:cxn>
                <a:cxn ang="0">
                  <a:pos x="0" y="125"/>
                </a:cxn>
                <a:cxn ang="0">
                  <a:pos x="5" y="171"/>
                </a:cxn>
                <a:cxn ang="0">
                  <a:pos x="20" y="217"/>
                </a:cxn>
                <a:cxn ang="0">
                  <a:pos x="46" y="267"/>
                </a:cxn>
                <a:cxn ang="0">
                  <a:pos x="85" y="320"/>
                </a:cxn>
                <a:cxn ang="0">
                  <a:pos x="130" y="359"/>
                </a:cxn>
                <a:cxn ang="0">
                  <a:pos x="181" y="389"/>
                </a:cxn>
                <a:cxn ang="0">
                  <a:pos x="222" y="398"/>
                </a:cxn>
                <a:cxn ang="0">
                  <a:pos x="271" y="393"/>
                </a:cxn>
                <a:cxn ang="0">
                  <a:pos x="298" y="362"/>
                </a:cxn>
                <a:cxn ang="0">
                  <a:pos x="293" y="306"/>
                </a:cxn>
                <a:cxn ang="0">
                  <a:pos x="273" y="262"/>
                </a:cxn>
              </a:cxnLst>
              <a:rect l="0" t="0" r="r" b="b"/>
              <a:pathLst>
                <a:path w="473" h="400">
                  <a:moveTo>
                    <a:pt x="254" y="262"/>
                  </a:moveTo>
                  <a:lnTo>
                    <a:pt x="259" y="276"/>
                  </a:lnTo>
                  <a:lnTo>
                    <a:pt x="263" y="290"/>
                  </a:lnTo>
                  <a:lnTo>
                    <a:pt x="268" y="300"/>
                  </a:lnTo>
                  <a:lnTo>
                    <a:pt x="273" y="313"/>
                  </a:lnTo>
                  <a:lnTo>
                    <a:pt x="275" y="323"/>
                  </a:lnTo>
                  <a:lnTo>
                    <a:pt x="276" y="334"/>
                  </a:lnTo>
                  <a:lnTo>
                    <a:pt x="275" y="344"/>
                  </a:lnTo>
                  <a:lnTo>
                    <a:pt x="275" y="354"/>
                  </a:lnTo>
                  <a:lnTo>
                    <a:pt x="269" y="359"/>
                  </a:lnTo>
                  <a:lnTo>
                    <a:pt x="264" y="364"/>
                  </a:lnTo>
                  <a:lnTo>
                    <a:pt x="259" y="369"/>
                  </a:lnTo>
                  <a:lnTo>
                    <a:pt x="251" y="373"/>
                  </a:lnTo>
                  <a:lnTo>
                    <a:pt x="239" y="373"/>
                  </a:lnTo>
                  <a:lnTo>
                    <a:pt x="227" y="374"/>
                  </a:lnTo>
                  <a:lnTo>
                    <a:pt x="212" y="373"/>
                  </a:lnTo>
                  <a:lnTo>
                    <a:pt x="197" y="369"/>
                  </a:lnTo>
                  <a:lnTo>
                    <a:pt x="183" y="364"/>
                  </a:lnTo>
                  <a:lnTo>
                    <a:pt x="173" y="359"/>
                  </a:lnTo>
                  <a:lnTo>
                    <a:pt x="161" y="354"/>
                  </a:lnTo>
                  <a:lnTo>
                    <a:pt x="151" y="347"/>
                  </a:lnTo>
                  <a:lnTo>
                    <a:pt x="139" y="339"/>
                  </a:lnTo>
                  <a:lnTo>
                    <a:pt x="130" y="332"/>
                  </a:lnTo>
                  <a:lnTo>
                    <a:pt x="120" y="323"/>
                  </a:lnTo>
                  <a:lnTo>
                    <a:pt x="110" y="315"/>
                  </a:lnTo>
                  <a:lnTo>
                    <a:pt x="102" y="303"/>
                  </a:lnTo>
                  <a:lnTo>
                    <a:pt x="92" y="295"/>
                  </a:lnTo>
                  <a:lnTo>
                    <a:pt x="81" y="283"/>
                  </a:lnTo>
                  <a:lnTo>
                    <a:pt x="73" y="273"/>
                  </a:lnTo>
                  <a:lnTo>
                    <a:pt x="66" y="262"/>
                  </a:lnTo>
                  <a:lnTo>
                    <a:pt x="59" y="251"/>
                  </a:lnTo>
                  <a:lnTo>
                    <a:pt x="51" y="239"/>
                  </a:lnTo>
                  <a:lnTo>
                    <a:pt x="46" y="227"/>
                  </a:lnTo>
                  <a:lnTo>
                    <a:pt x="39" y="217"/>
                  </a:lnTo>
                  <a:lnTo>
                    <a:pt x="36" y="205"/>
                  </a:lnTo>
                  <a:lnTo>
                    <a:pt x="32" y="195"/>
                  </a:lnTo>
                  <a:lnTo>
                    <a:pt x="29" y="184"/>
                  </a:lnTo>
                  <a:lnTo>
                    <a:pt x="25" y="173"/>
                  </a:lnTo>
                  <a:lnTo>
                    <a:pt x="24" y="162"/>
                  </a:lnTo>
                  <a:lnTo>
                    <a:pt x="22" y="151"/>
                  </a:lnTo>
                  <a:lnTo>
                    <a:pt x="22" y="140"/>
                  </a:lnTo>
                  <a:lnTo>
                    <a:pt x="20" y="130"/>
                  </a:lnTo>
                  <a:lnTo>
                    <a:pt x="20" y="120"/>
                  </a:lnTo>
                  <a:lnTo>
                    <a:pt x="22" y="110"/>
                  </a:lnTo>
                  <a:lnTo>
                    <a:pt x="25" y="101"/>
                  </a:lnTo>
                  <a:lnTo>
                    <a:pt x="27" y="93"/>
                  </a:lnTo>
                  <a:lnTo>
                    <a:pt x="32" y="83"/>
                  </a:lnTo>
                  <a:lnTo>
                    <a:pt x="37" y="74"/>
                  </a:lnTo>
                  <a:lnTo>
                    <a:pt x="42" y="68"/>
                  </a:lnTo>
                  <a:lnTo>
                    <a:pt x="47" y="61"/>
                  </a:lnTo>
                  <a:lnTo>
                    <a:pt x="56" y="54"/>
                  </a:lnTo>
                  <a:lnTo>
                    <a:pt x="64" y="47"/>
                  </a:lnTo>
                  <a:lnTo>
                    <a:pt x="73" y="42"/>
                  </a:lnTo>
                  <a:lnTo>
                    <a:pt x="83" y="37"/>
                  </a:lnTo>
                  <a:lnTo>
                    <a:pt x="97" y="32"/>
                  </a:lnTo>
                  <a:lnTo>
                    <a:pt x="108" y="30"/>
                  </a:lnTo>
                  <a:lnTo>
                    <a:pt x="124" y="29"/>
                  </a:lnTo>
                  <a:lnTo>
                    <a:pt x="139" y="24"/>
                  </a:lnTo>
                  <a:lnTo>
                    <a:pt x="158" y="24"/>
                  </a:lnTo>
                  <a:lnTo>
                    <a:pt x="164" y="24"/>
                  </a:lnTo>
                  <a:lnTo>
                    <a:pt x="175" y="24"/>
                  </a:lnTo>
                  <a:lnTo>
                    <a:pt x="183" y="25"/>
                  </a:lnTo>
                  <a:lnTo>
                    <a:pt x="193" y="29"/>
                  </a:lnTo>
                  <a:lnTo>
                    <a:pt x="208" y="30"/>
                  </a:lnTo>
                  <a:lnTo>
                    <a:pt x="225" y="35"/>
                  </a:lnTo>
                  <a:lnTo>
                    <a:pt x="230" y="37"/>
                  </a:lnTo>
                  <a:lnTo>
                    <a:pt x="241" y="40"/>
                  </a:lnTo>
                  <a:lnTo>
                    <a:pt x="247" y="46"/>
                  </a:lnTo>
                  <a:lnTo>
                    <a:pt x="258" y="51"/>
                  </a:lnTo>
                  <a:lnTo>
                    <a:pt x="269" y="57"/>
                  </a:lnTo>
                  <a:lnTo>
                    <a:pt x="285" y="66"/>
                  </a:lnTo>
                  <a:lnTo>
                    <a:pt x="298" y="76"/>
                  </a:lnTo>
                  <a:lnTo>
                    <a:pt x="314" y="88"/>
                  </a:lnTo>
                  <a:lnTo>
                    <a:pt x="325" y="98"/>
                  </a:lnTo>
                  <a:lnTo>
                    <a:pt x="339" y="110"/>
                  </a:lnTo>
                  <a:lnTo>
                    <a:pt x="353" y="122"/>
                  </a:lnTo>
                  <a:lnTo>
                    <a:pt x="364" y="134"/>
                  </a:lnTo>
                  <a:lnTo>
                    <a:pt x="375" y="146"/>
                  </a:lnTo>
                  <a:lnTo>
                    <a:pt x="385" y="157"/>
                  </a:lnTo>
                  <a:lnTo>
                    <a:pt x="393" y="168"/>
                  </a:lnTo>
                  <a:lnTo>
                    <a:pt x="403" y="181"/>
                  </a:lnTo>
                  <a:lnTo>
                    <a:pt x="412" y="193"/>
                  </a:lnTo>
                  <a:lnTo>
                    <a:pt x="420" y="203"/>
                  </a:lnTo>
                  <a:lnTo>
                    <a:pt x="425" y="213"/>
                  </a:lnTo>
                  <a:lnTo>
                    <a:pt x="434" y="225"/>
                  </a:lnTo>
                  <a:lnTo>
                    <a:pt x="439" y="232"/>
                  </a:lnTo>
                  <a:lnTo>
                    <a:pt x="444" y="240"/>
                  </a:lnTo>
                  <a:lnTo>
                    <a:pt x="447" y="247"/>
                  </a:lnTo>
                  <a:lnTo>
                    <a:pt x="452" y="254"/>
                  </a:lnTo>
                  <a:lnTo>
                    <a:pt x="456" y="262"/>
                  </a:lnTo>
                  <a:lnTo>
                    <a:pt x="461" y="267"/>
                  </a:lnTo>
                  <a:lnTo>
                    <a:pt x="463" y="264"/>
                  </a:lnTo>
                  <a:lnTo>
                    <a:pt x="468" y="259"/>
                  </a:lnTo>
                  <a:lnTo>
                    <a:pt x="471" y="252"/>
                  </a:lnTo>
                  <a:lnTo>
                    <a:pt x="473" y="245"/>
                  </a:lnTo>
                  <a:lnTo>
                    <a:pt x="468" y="239"/>
                  </a:lnTo>
                  <a:lnTo>
                    <a:pt x="463" y="230"/>
                  </a:lnTo>
                  <a:lnTo>
                    <a:pt x="458" y="222"/>
                  </a:lnTo>
                  <a:lnTo>
                    <a:pt x="452" y="215"/>
                  </a:lnTo>
                  <a:lnTo>
                    <a:pt x="449" y="205"/>
                  </a:lnTo>
                  <a:lnTo>
                    <a:pt x="444" y="196"/>
                  </a:lnTo>
                  <a:lnTo>
                    <a:pt x="436" y="186"/>
                  </a:lnTo>
                  <a:lnTo>
                    <a:pt x="427" y="174"/>
                  </a:lnTo>
                  <a:lnTo>
                    <a:pt x="420" y="162"/>
                  </a:lnTo>
                  <a:lnTo>
                    <a:pt x="412" y="152"/>
                  </a:lnTo>
                  <a:lnTo>
                    <a:pt x="400" y="139"/>
                  </a:lnTo>
                  <a:lnTo>
                    <a:pt x="390" y="129"/>
                  </a:lnTo>
                  <a:lnTo>
                    <a:pt x="380" y="117"/>
                  </a:lnTo>
                  <a:lnTo>
                    <a:pt x="369" y="105"/>
                  </a:lnTo>
                  <a:lnTo>
                    <a:pt x="356" y="93"/>
                  </a:lnTo>
                  <a:lnTo>
                    <a:pt x="344" y="81"/>
                  </a:lnTo>
                  <a:lnTo>
                    <a:pt x="329" y="68"/>
                  </a:lnTo>
                  <a:lnTo>
                    <a:pt x="317" y="59"/>
                  </a:lnTo>
                  <a:lnTo>
                    <a:pt x="308" y="54"/>
                  </a:lnTo>
                  <a:lnTo>
                    <a:pt x="300" y="49"/>
                  </a:lnTo>
                  <a:lnTo>
                    <a:pt x="293" y="44"/>
                  </a:lnTo>
                  <a:lnTo>
                    <a:pt x="286" y="39"/>
                  </a:lnTo>
                  <a:lnTo>
                    <a:pt x="269" y="30"/>
                  </a:lnTo>
                  <a:lnTo>
                    <a:pt x="256" y="24"/>
                  </a:lnTo>
                  <a:lnTo>
                    <a:pt x="246" y="18"/>
                  </a:lnTo>
                  <a:lnTo>
                    <a:pt x="237" y="15"/>
                  </a:lnTo>
                  <a:lnTo>
                    <a:pt x="229" y="12"/>
                  </a:lnTo>
                  <a:lnTo>
                    <a:pt x="220" y="10"/>
                  </a:lnTo>
                  <a:lnTo>
                    <a:pt x="202" y="3"/>
                  </a:lnTo>
                  <a:lnTo>
                    <a:pt x="186" y="2"/>
                  </a:lnTo>
                  <a:lnTo>
                    <a:pt x="176" y="0"/>
                  </a:lnTo>
                  <a:lnTo>
                    <a:pt x="168" y="0"/>
                  </a:lnTo>
                  <a:lnTo>
                    <a:pt x="159" y="0"/>
                  </a:lnTo>
                  <a:lnTo>
                    <a:pt x="151" y="0"/>
                  </a:lnTo>
                  <a:lnTo>
                    <a:pt x="141" y="0"/>
                  </a:lnTo>
                  <a:lnTo>
                    <a:pt x="132" y="0"/>
                  </a:lnTo>
                  <a:lnTo>
                    <a:pt x="122" y="0"/>
                  </a:lnTo>
                  <a:lnTo>
                    <a:pt x="114" y="3"/>
                  </a:lnTo>
                  <a:lnTo>
                    <a:pt x="97" y="5"/>
                  </a:lnTo>
                  <a:lnTo>
                    <a:pt x="83" y="8"/>
                  </a:lnTo>
                  <a:lnTo>
                    <a:pt x="69" y="13"/>
                  </a:lnTo>
                  <a:lnTo>
                    <a:pt x="58" y="20"/>
                  </a:lnTo>
                  <a:lnTo>
                    <a:pt x="46" y="27"/>
                  </a:lnTo>
                  <a:lnTo>
                    <a:pt x="37" y="34"/>
                  </a:lnTo>
                  <a:lnTo>
                    <a:pt x="27" y="42"/>
                  </a:lnTo>
                  <a:lnTo>
                    <a:pt x="22" y="52"/>
                  </a:lnTo>
                  <a:lnTo>
                    <a:pt x="14" y="61"/>
                  </a:lnTo>
                  <a:lnTo>
                    <a:pt x="8" y="69"/>
                  </a:lnTo>
                  <a:lnTo>
                    <a:pt x="5" y="79"/>
                  </a:lnTo>
                  <a:lnTo>
                    <a:pt x="3" y="91"/>
                  </a:lnTo>
                  <a:lnTo>
                    <a:pt x="0" y="100"/>
                  </a:lnTo>
                  <a:lnTo>
                    <a:pt x="0" y="113"/>
                  </a:lnTo>
                  <a:lnTo>
                    <a:pt x="0" y="125"/>
                  </a:lnTo>
                  <a:lnTo>
                    <a:pt x="2" y="139"/>
                  </a:lnTo>
                  <a:lnTo>
                    <a:pt x="2" y="149"/>
                  </a:lnTo>
                  <a:lnTo>
                    <a:pt x="3" y="161"/>
                  </a:lnTo>
                  <a:lnTo>
                    <a:pt x="5" y="171"/>
                  </a:lnTo>
                  <a:lnTo>
                    <a:pt x="8" y="183"/>
                  </a:lnTo>
                  <a:lnTo>
                    <a:pt x="10" y="195"/>
                  </a:lnTo>
                  <a:lnTo>
                    <a:pt x="15" y="205"/>
                  </a:lnTo>
                  <a:lnTo>
                    <a:pt x="20" y="217"/>
                  </a:lnTo>
                  <a:lnTo>
                    <a:pt x="25" y="230"/>
                  </a:lnTo>
                  <a:lnTo>
                    <a:pt x="31" y="242"/>
                  </a:lnTo>
                  <a:lnTo>
                    <a:pt x="39" y="256"/>
                  </a:lnTo>
                  <a:lnTo>
                    <a:pt x="46" y="267"/>
                  </a:lnTo>
                  <a:lnTo>
                    <a:pt x="56" y="283"/>
                  </a:lnTo>
                  <a:lnTo>
                    <a:pt x="66" y="295"/>
                  </a:lnTo>
                  <a:lnTo>
                    <a:pt x="75" y="308"/>
                  </a:lnTo>
                  <a:lnTo>
                    <a:pt x="85" y="320"/>
                  </a:lnTo>
                  <a:lnTo>
                    <a:pt x="98" y="332"/>
                  </a:lnTo>
                  <a:lnTo>
                    <a:pt x="107" y="342"/>
                  </a:lnTo>
                  <a:lnTo>
                    <a:pt x="119" y="352"/>
                  </a:lnTo>
                  <a:lnTo>
                    <a:pt x="130" y="359"/>
                  </a:lnTo>
                  <a:lnTo>
                    <a:pt x="144" y="369"/>
                  </a:lnTo>
                  <a:lnTo>
                    <a:pt x="156" y="376"/>
                  </a:lnTo>
                  <a:lnTo>
                    <a:pt x="168" y="384"/>
                  </a:lnTo>
                  <a:lnTo>
                    <a:pt x="181" y="389"/>
                  </a:lnTo>
                  <a:lnTo>
                    <a:pt x="197" y="393"/>
                  </a:lnTo>
                  <a:lnTo>
                    <a:pt x="203" y="395"/>
                  </a:lnTo>
                  <a:lnTo>
                    <a:pt x="214" y="396"/>
                  </a:lnTo>
                  <a:lnTo>
                    <a:pt x="222" y="398"/>
                  </a:lnTo>
                  <a:lnTo>
                    <a:pt x="230" y="400"/>
                  </a:lnTo>
                  <a:lnTo>
                    <a:pt x="246" y="400"/>
                  </a:lnTo>
                  <a:lnTo>
                    <a:pt x="261" y="398"/>
                  </a:lnTo>
                  <a:lnTo>
                    <a:pt x="271" y="393"/>
                  </a:lnTo>
                  <a:lnTo>
                    <a:pt x="281" y="389"/>
                  </a:lnTo>
                  <a:lnTo>
                    <a:pt x="290" y="383"/>
                  </a:lnTo>
                  <a:lnTo>
                    <a:pt x="295" y="374"/>
                  </a:lnTo>
                  <a:lnTo>
                    <a:pt x="298" y="362"/>
                  </a:lnTo>
                  <a:lnTo>
                    <a:pt x="300" y="352"/>
                  </a:lnTo>
                  <a:lnTo>
                    <a:pt x="298" y="337"/>
                  </a:lnTo>
                  <a:lnTo>
                    <a:pt x="298" y="325"/>
                  </a:lnTo>
                  <a:lnTo>
                    <a:pt x="293" y="306"/>
                  </a:lnTo>
                  <a:lnTo>
                    <a:pt x="288" y="291"/>
                  </a:lnTo>
                  <a:lnTo>
                    <a:pt x="283" y="281"/>
                  </a:lnTo>
                  <a:lnTo>
                    <a:pt x="278" y="273"/>
                  </a:lnTo>
                  <a:lnTo>
                    <a:pt x="273" y="262"/>
                  </a:lnTo>
                  <a:lnTo>
                    <a:pt x="269" y="256"/>
                  </a:lnTo>
                  <a:lnTo>
                    <a:pt x="254" y="262"/>
                  </a:lnTo>
                  <a:lnTo>
                    <a:pt x="254" y="26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2" name="Freeform 48"/>
            <p:cNvSpPr>
              <a:spLocks/>
            </p:cNvSpPr>
            <p:nvPr/>
          </p:nvSpPr>
          <p:spPr bwMode="auto">
            <a:xfrm>
              <a:off x="6500813" y="2239963"/>
              <a:ext cx="349250" cy="468312"/>
            </a:xfrm>
            <a:custGeom>
              <a:avLst/>
              <a:gdLst/>
              <a:ahLst/>
              <a:cxnLst>
                <a:cxn ang="0">
                  <a:pos x="22" y="563"/>
                </a:cxn>
                <a:cxn ang="0">
                  <a:pos x="66" y="576"/>
                </a:cxn>
                <a:cxn ang="0">
                  <a:pos x="117" y="587"/>
                </a:cxn>
                <a:cxn ang="0">
                  <a:pos x="175" y="588"/>
                </a:cxn>
                <a:cxn ang="0">
                  <a:pos x="238" y="578"/>
                </a:cxn>
                <a:cxn ang="0">
                  <a:pos x="295" y="556"/>
                </a:cxn>
                <a:cxn ang="0">
                  <a:pos x="327" y="537"/>
                </a:cxn>
                <a:cxn ang="0">
                  <a:pos x="361" y="509"/>
                </a:cxn>
                <a:cxn ang="0">
                  <a:pos x="393" y="477"/>
                </a:cxn>
                <a:cxn ang="0">
                  <a:pos x="421" y="431"/>
                </a:cxn>
                <a:cxn ang="0">
                  <a:pos x="436" y="380"/>
                </a:cxn>
                <a:cxn ang="0">
                  <a:pos x="439" y="327"/>
                </a:cxn>
                <a:cxn ang="0">
                  <a:pos x="432" y="275"/>
                </a:cxn>
                <a:cxn ang="0">
                  <a:pos x="415" y="217"/>
                </a:cxn>
                <a:cxn ang="0">
                  <a:pos x="392" y="165"/>
                </a:cxn>
                <a:cxn ang="0">
                  <a:pos x="361" y="116"/>
                </a:cxn>
                <a:cxn ang="0">
                  <a:pos x="326" y="73"/>
                </a:cxn>
                <a:cxn ang="0">
                  <a:pos x="285" y="39"/>
                </a:cxn>
                <a:cxn ang="0">
                  <a:pos x="244" y="17"/>
                </a:cxn>
                <a:cxn ang="0">
                  <a:pos x="202" y="2"/>
                </a:cxn>
                <a:cxn ang="0">
                  <a:pos x="161" y="2"/>
                </a:cxn>
                <a:cxn ang="0">
                  <a:pos x="124" y="14"/>
                </a:cxn>
                <a:cxn ang="0">
                  <a:pos x="93" y="39"/>
                </a:cxn>
                <a:cxn ang="0">
                  <a:pos x="73" y="82"/>
                </a:cxn>
                <a:cxn ang="0">
                  <a:pos x="61" y="141"/>
                </a:cxn>
                <a:cxn ang="0">
                  <a:pos x="68" y="205"/>
                </a:cxn>
                <a:cxn ang="0">
                  <a:pos x="92" y="260"/>
                </a:cxn>
                <a:cxn ang="0">
                  <a:pos x="110" y="297"/>
                </a:cxn>
                <a:cxn ang="0">
                  <a:pos x="129" y="302"/>
                </a:cxn>
                <a:cxn ang="0">
                  <a:pos x="122" y="272"/>
                </a:cxn>
                <a:cxn ang="0">
                  <a:pos x="100" y="231"/>
                </a:cxn>
                <a:cxn ang="0">
                  <a:pos x="85" y="175"/>
                </a:cxn>
                <a:cxn ang="0">
                  <a:pos x="87" y="116"/>
                </a:cxn>
                <a:cxn ang="0">
                  <a:pos x="102" y="72"/>
                </a:cxn>
                <a:cxn ang="0">
                  <a:pos x="131" y="36"/>
                </a:cxn>
                <a:cxn ang="0">
                  <a:pos x="195" y="22"/>
                </a:cxn>
                <a:cxn ang="0">
                  <a:pos x="241" y="38"/>
                </a:cxn>
                <a:cxn ang="0">
                  <a:pos x="277" y="58"/>
                </a:cxn>
                <a:cxn ang="0">
                  <a:pos x="310" y="90"/>
                </a:cxn>
                <a:cxn ang="0">
                  <a:pos x="339" y="126"/>
                </a:cxn>
                <a:cxn ang="0">
                  <a:pos x="366" y="170"/>
                </a:cxn>
                <a:cxn ang="0">
                  <a:pos x="388" y="217"/>
                </a:cxn>
                <a:cxn ang="0">
                  <a:pos x="407" y="272"/>
                </a:cxn>
                <a:cxn ang="0">
                  <a:pos x="412" y="322"/>
                </a:cxn>
                <a:cxn ang="0">
                  <a:pos x="412" y="375"/>
                </a:cxn>
                <a:cxn ang="0">
                  <a:pos x="397" y="424"/>
                </a:cxn>
                <a:cxn ang="0">
                  <a:pos x="370" y="470"/>
                </a:cxn>
                <a:cxn ang="0">
                  <a:pos x="336" y="500"/>
                </a:cxn>
                <a:cxn ang="0">
                  <a:pos x="305" y="522"/>
                </a:cxn>
                <a:cxn ang="0">
                  <a:pos x="275" y="539"/>
                </a:cxn>
                <a:cxn ang="0">
                  <a:pos x="224" y="561"/>
                </a:cxn>
                <a:cxn ang="0">
                  <a:pos x="168" y="571"/>
                </a:cxn>
                <a:cxn ang="0">
                  <a:pos x="121" y="570"/>
                </a:cxn>
                <a:cxn ang="0">
                  <a:pos x="78" y="561"/>
                </a:cxn>
                <a:cxn ang="0">
                  <a:pos x="38" y="546"/>
                </a:cxn>
                <a:cxn ang="0">
                  <a:pos x="5" y="537"/>
                </a:cxn>
                <a:cxn ang="0">
                  <a:pos x="2" y="554"/>
                </a:cxn>
              </a:cxnLst>
              <a:rect l="0" t="0" r="r" b="b"/>
              <a:pathLst>
                <a:path w="439" h="590">
                  <a:moveTo>
                    <a:pt x="2" y="554"/>
                  </a:moveTo>
                  <a:lnTo>
                    <a:pt x="4" y="554"/>
                  </a:lnTo>
                  <a:lnTo>
                    <a:pt x="10" y="558"/>
                  </a:lnTo>
                  <a:lnTo>
                    <a:pt x="22" y="563"/>
                  </a:lnTo>
                  <a:lnTo>
                    <a:pt x="38" y="570"/>
                  </a:lnTo>
                  <a:lnTo>
                    <a:pt x="46" y="571"/>
                  </a:lnTo>
                  <a:lnTo>
                    <a:pt x="56" y="573"/>
                  </a:lnTo>
                  <a:lnTo>
                    <a:pt x="66" y="576"/>
                  </a:lnTo>
                  <a:lnTo>
                    <a:pt x="80" y="580"/>
                  </a:lnTo>
                  <a:lnTo>
                    <a:pt x="90" y="582"/>
                  </a:lnTo>
                  <a:lnTo>
                    <a:pt x="102" y="585"/>
                  </a:lnTo>
                  <a:lnTo>
                    <a:pt x="117" y="587"/>
                  </a:lnTo>
                  <a:lnTo>
                    <a:pt x="131" y="590"/>
                  </a:lnTo>
                  <a:lnTo>
                    <a:pt x="144" y="590"/>
                  </a:lnTo>
                  <a:lnTo>
                    <a:pt x="158" y="590"/>
                  </a:lnTo>
                  <a:lnTo>
                    <a:pt x="175" y="588"/>
                  </a:lnTo>
                  <a:lnTo>
                    <a:pt x="190" y="588"/>
                  </a:lnTo>
                  <a:lnTo>
                    <a:pt x="205" y="585"/>
                  </a:lnTo>
                  <a:lnTo>
                    <a:pt x="221" y="583"/>
                  </a:lnTo>
                  <a:lnTo>
                    <a:pt x="238" y="578"/>
                  </a:lnTo>
                  <a:lnTo>
                    <a:pt x="254" y="575"/>
                  </a:lnTo>
                  <a:lnTo>
                    <a:pt x="270" y="568"/>
                  </a:lnTo>
                  <a:lnTo>
                    <a:pt x="287" y="561"/>
                  </a:lnTo>
                  <a:lnTo>
                    <a:pt x="295" y="556"/>
                  </a:lnTo>
                  <a:lnTo>
                    <a:pt x="304" y="551"/>
                  </a:lnTo>
                  <a:lnTo>
                    <a:pt x="312" y="546"/>
                  </a:lnTo>
                  <a:lnTo>
                    <a:pt x="321" y="543"/>
                  </a:lnTo>
                  <a:lnTo>
                    <a:pt x="327" y="537"/>
                  </a:lnTo>
                  <a:lnTo>
                    <a:pt x="336" y="531"/>
                  </a:lnTo>
                  <a:lnTo>
                    <a:pt x="344" y="524"/>
                  </a:lnTo>
                  <a:lnTo>
                    <a:pt x="353" y="517"/>
                  </a:lnTo>
                  <a:lnTo>
                    <a:pt x="361" y="509"/>
                  </a:lnTo>
                  <a:lnTo>
                    <a:pt x="370" y="504"/>
                  </a:lnTo>
                  <a:lnTo>
                    <a:pt x="378" y="495"/>
                  </a:lnTo>
                  <a:lnTo>
                    <a:pt x="387" y="488"/>
                  </a:lnTo>
                  <a:lnTo>
                    <a:pt x="393" y="477"/>
                  </a:lnTo>
                  <a:lnTo>
                    <a:pt x="402" y="466"/>
                  </a:lnTo>
                  <a:lnTo>
                    <a:pt x="409" y="454"/>
                  </a:lnTo>
                  <a:lnTo>
                    <a:pt x="415" y="443"/>
                  </a:lnTo>
                  <a:lnTo>
                    <a:pt x="421" y="431"/>
                  </a:lnTo>
                  <a:lnTo>
                    <a:pt x="426" y="419"/>
                  </a:lnTo>
                  <a:lnTo>
                    <a:pt x="429" y="407"/>
                  </a:lnTo>
                  <a:lnTo>
                    <a:pt x="434" y="395"/>
                  </a:lnTo>
                  <a:lnTo>
                    <a:pt x="436" y="380"/>
                  </a:lnTo>
                  <a:lnTo>
                    <a:pt x="438" y="368"/>
                  </a:lnTo>
                  <a:lnTo>
                    <a:pt x="438" y="355"/>
                  </a:lnTo>
                  <a:lnTo>
                    <a:pt x="439" y="343"/>
                  </a:lnTo>
                  <a:lnTo>
                    <a:pt x="439" y="327"/>
                  </a:lnTo>
                  <a:lnTo>
                    <a:pt x="439" y="314"/>
                  </a:lnTo>
                  <a:lnTo>
                    <a:pt x="438" y="302"/>
                  </a:lnTo>
                  <a:lnTo>
                    <a:pt x="436" y="288"/>
                  </a:lnTo>
                  <a:lnTo>
                    <a:pt x="432" y="275"/>
                  </a:lnTo>
                  <a:lnTo>
                    <a:pt x="429" y="260"/>
                  </a:lnTo>
                  <a:lnTo>
                    <a:pt x="424" y="246"/>
                  </a:lnTo>
                  <a:lnTo>
                    <a:pt x="421" y="233"/>
                  </a:lnTo>
                  <a:lnTo>
                    <a:pt x="415" y="217"/>
                  </a:lnTo>
                  <a:lnTo>
                    <a:pt x="412" y="205"/>
                  </a:lnTo>
                  <a:lnTo>
                    <a:pt x="405" y="192"/>
                  </a:lnTo>
                  <a:lnTo>
                    <a:pt x="400" y="180"/>
                  </a:lnTo>
                  <a:lnTo>
                    <a:pt x="392" y="165"/>
                  </a:lnTo>
                  <a:lnTo>
                    <a:pt x="383" y="151"/>
                  </a:lnTo>
                  <a:lnTo>
                    <a:pt x="376" y="139"/>
                  </a:lnTo>
                  <a:lnTo>
                    <a:pt x="370" y="128"/>
                  </a:lnTo>
                  <a:lnTo>
                    <a:pt x="361" y="116"/>
                  </a:lnTo>
                  <a:lnTo>
                    <a:pt x="353" y="104"/>
                  </a:lnTo>
                  <a:lnTo>
                    <a:pt x="344" y="94"/>
                  </a:lnTo>
                  <a:lnTo>
                    <a:pt x="336" y="83"/>
                  </a:lnTo>
                  <a:lnTo>
                    <a:pt x="326" y="73"/>
                  </a:lnTo>
                  <a:lnTo>
                    <a:pt x="315" y="63"/>
                  </a:lnTo>
                  <a:lnTo>
                    <a:pt x="307" y="55"/>
                  </a:lnTo>
                  <a:lnTo>
                    <a:pt x="297" y="48"/>
                  </a:lnTo>
                  <a:lnTo>
                    <a:pt x="285" y="39"/>
                  </a:lnTo>
                  <a:lnTo>
                    <a:pt x="277" y="33"/>
                  </a:lnTo>
                  <a:lnTo>
                    <a:pt x="265" y="26"/>
                  </a:lnTo>
                  <a:lnTo>
                    <a:pt x="254" y="21"/>
                  </a:lnTo>
                  <a:lnTo>
                    <a:pt x="244" y="17"/>
                  </a:lnTo>
                  <a:lnTo>
                    <a:pt x="232" y="12"/>
                  </a:lnTo>
                  <a:lnTo>
                    <a:pt x="222" y="7"/>
                  </a:lnTo>
                  <a:lnTo>
                    <a:pt x="214" y="6"/>
                  </a:lnTo>
                  <a:lnTo>
                    <a:pt x="202" y="2"/>
                  </a:lnTo>
                  <a:lnTo>
                    <a:pt x="192" y="0"/>
                  </a:lnTo>
                  <a:lnTo>
                    <a:pt x="183" y="0"/>
                  </a:lnTo>
                  <a:lnTo>
                    <a:pt x="173" y="2"/>
                  </a:lnTo>
                  <a:lnTo>
                    <a:pt x="161" y="2"/>
                  </a:lnTo>
                  <a:lnTo>
                    <a:pt x="153" y="4"/>
                  </a:lnTo>
                  <a:lnTo>
                    <a:pt x="143" y="6"/>
                  </a:lnTo>
                  <a:lnTo>
                    <a:pt x="134" y="11"/>
                  </a:lnTo>
                  <a:lnTo>
                    <a:pt x="124" y="14"/>
                  </a:lnTo>
                  <a:lnTo>
                    <a:pt x="117" y="19"/>
                  </a:lnTo>
                  <a:lnTo>
                    <a:pt x="109" y="24"/>
                  </a:lnTo>
                  <a:lnTo>
                    <a:pt x="102" y="33"/>
                  </a:lnTo>
                  <a:lnTo>
                    <a:pt x="93" y="39"/>
                  </a:lnTo>
                  <a:lnTo>
                    <a:pt x="88" y="50"/>
                  </a:lnTo>
                  <a:lnTo>
                    <a:pt x="83" y="58"/>
                  </a:lnTo>
                  <a:lnTo>
                    <a:pt x="78" y="70"/>
                  </a:lnTo>
                  <a:lnTo>
                    <a:pt x="73" y="82"/>
                  </a:lnTo>
                  <a:lnTo>
                    <a:pt x="68" y="94"/>
                  </a:lnTo>
                  <a:lnTo>
                    <a:pt x="65" y="109"/>
                  </a:lnTo>
                  <a:lnTo>
                    <a:pt x="65" y="124"/>
                  </a:lnTo>
                  <a:lnTo>
                    <a:pt x="61" y="141"/>
                  </a:lnTo>
                  <a:lnTo>
                    <a:pt x="61" y="156"/>
                  </a:lnTo>
                  <a:lnTo>
                    <a:pt x="61" y="173"/>
                  </a:lnTo>
                  <a:lnTo>
                    <a:pt x="65" y="190"/>
                  </a:lnTo>
                  <a:lnTo>
                    <a:pt x="68" y="205"/>
                  </a:lnTo>
                  <a:lnTo>
                    <a:pt x="73" y="219"/>
                  </a:lnTo>
                  <a:lnTo>
                    <a:pt x="80" y="234"/>
                  </a:lnTo>
                  <a:lnTo>
                    <a:pt x="87" y="248"/>
                  </a:lnTo>
                  <a:lnTo>
                    <a:pt x="92" y="260"/>
                  </a:lnTo>
                  <a:lnTo>
                    <a:pt x="95" y="272"/>
                  </a:lnTo>
                  <a:lnTo>
                    <a:pt x="100" y="280"/>
                  </a:lnTo>
                  <a:lnTo>
                    <a:pt x="107" y="290"/>
                  </a:lnTo>
                  <a:lnTo>
                    <a:pt x="110" y="297"/>
                  </a:lnTo>
                  <a:lnTo>
                    <a:pt x="116" y="304"/>
                  </a:lnTo>
                  <a:lnTo>
                    <a:pt x="117" y="307"/>
                  </a:lnTo>
                  <a:lnTo>
                    <a:pt x="121" y="310"/>
                  </a:lnTo>
                  <a:lnTo>
                    <a:pt x="129" y="302"/>
                  </a:lnTo>
                  <a:lnTo>
                    <a:pt x="139" y="295"/>
                  </a:lnTo>
                  <a:lnTo>
                    <a:pt x="134" y="288"/>
                  </a:lnTo>
                  <a:lnTo>
                    <a:pt x="127" y="280"/>
                  </a:lnTo>
                  <a:lnTo>
                    <a:pt x="122" y="272"/>
                  </a:lnTo>
                  <a:lnTo>
                    <a:pt x="117" y="263"/>
                  </a:lnTo>
                  <a:lnTo>
                    <a:pt x="112" y="253"/>
                  </a:lnTo>
                  <a:lnTo>
                    <a:pt x="107" y="244"/>
                  </a:lnTo>
                  <a:lnTo>
                    <a:pt x="100" y="231"/>
                  </a:lnTo>
                  <a:lnTo>
                    <a:pt x="95" y="217"/>
                  </a:lnTo>
                  <a:lnTo>
                    <a:pt x="92" y="204"/>
                  </a:lnTo>
                  <a:lnTo>
                    <a:pt x="88" y="190"/>
                  </a:lnTo>
                  <a:lnTo>
                    <a:pt x="85" y="175"/>
                  </a:lnTo>
                  <a:lnTo>
                    <a:pt x="85" y="160"/>
                  </a:lnTo>
                  <a:lnTo>
                    <a:pt x="83" y="146"/>
                  </a:lnTo>
                  <a:lnTo>
                    <a:pt x="87" y="131"/>
                  </a:lnTo>
                  <a:lnTo>
                    <a:pt x="87" y="116"/>
                  </a:lnTo>
                  <a:lnTo>
                    <a:pt x="90" y="104"/>
                  </a:lnTo>
                  <a:lnTo>
                    <a:pt x="92" y="92"/>
                  </a:lnTo>
                  <a:lnTo>
                    <a:pt x="97" y="83"/>
                  </a:lnTo>
                  <a:lnTo>
                    <a:pt x="102" y="72"/>
                  </a:lnTo>
                  <a:lnTo>
                    <a:pt x="107" y="63"/>
                  </a:lnTo>
                  <a:lnTo>
                    <a:pt x="114" y="53"/>
                  </a:lnTo>
                  <a:lnTo>
                    <a:pt x="121" y="50"/>
                  </a:lnTo>
                  <a:lnTo>
                    <a:pt x="131" y="36"/>
                  </a:lnTo>
                  <a:lnTo>
                    <a:pt x="148" y="28"/>
                  </a:lnTo>
                  <a:lnTo>
                    <a:pt x="161" y="22"/>
                  </a:lnTo>
                  <a:lnTo>
                    <a:pt x="180" y="22"/>
                  </a:lnTo>
                  <a:lnTo>
                    <a:pt x="195" y="22"/>
                  </a:lnTo>
                  <a:lnTo>
                    <a:pt x="214" y="28"/>
                  </a:lnTo>
                  <a:lnTo>
                    <a:pt x="221" y="29"/>
                  </a:lnTo>
                  <a:lnTo>
                    <a:pt x="231" y="33"/>
                  </a:lnTo>
                  <a:lnTo>
                    <a:pt x="241" y="38"/>
                  </a:lnTo>
                  <a:lnTo>
                    <a:pt x="251" y="43"/>
                  </a:lnTo>
                  <a:lnTo>
                    <a:pt x="258" y="48"/>
                  </a:lnTo>
                  <a:lnTo>
                    <a:pt x="268" y="51"/>
                  </a:lnTo>
                  <a:lnTo>
                    <a:pt x="277" y="58"/>
                  </a:lnTo>
                  <a:lnTo>
                    <a:pt x="285" y="67"/>
                  </a:lnTo>
                  <a:lnTo>
                    <a:pt x="293" y="73"/>
                  </a:lnTo>
                  <a:lnTo>
                    <a:pt x="302" y="82"/>
                  </a:lnTo>
                  <a:lnTo>
                    <a:pt x="310" y="90"/>
                  </a:lnTo>
                  <a:lnTo>
                    <a:pt x="319" y="100"/>
                  </a:lnTo>
                  <a:lnTo>
                    <a:pt x="326" y="109"/>
                  </a:lnTo>
                  <a:lnTo>
                    <a:pt x="332" y="116"/>
                  </a:lnTo>
                  <a:lnTo>
                    <a:pt x="339" y="126"/>
                  </a:lnTo>
                  <a:lnTo>
                    <a:pt x="348" y="138"/>
                  </a:lnTo>
                  <a:lnTo>
                    <a:pt x="353" y="148"/>
                  </a:lnTo>
                  <a:lnTo>
                    <a:pt x="360" y="158"/>
                  </a:lnTo>
                  <a:lnTo>
                    <a:pt x="366" y="170"/>
                  </a:lnTo>
                  <a:lnTo>
                    <a:pt x="375" y="183"/>
                  </a:lnTo>
                  <a:lnTo>
                    <a:pt x="380" y="194"/>
                  </a:lnTo>
                  <a:lnTo>
                    <a:pt x="383" y="207"/>
                  </a:lnTo>
                  <a:lnTo>
                    <a:pt x="388" y="217"/>
                  </a:lnTo>
                  <a:lnTo>
                    <a:pt x="395" y="233"/>
                  </a:lnTo>
                  <a:lnTo>
                    <a:pt x="399" y="246"/>
                  </a:lnTo>
                  <a:lnTo>
                    <a:pt x="404" y="258"/>
                  </a:lnTo>
                  <a:lnTo>
                    <a:pt x="407" y="272"/>
                  </a:lnTo>
                  <a:lnTo>
                    <a:pt x="409" y="285"/>
                  </a:lnTo>
                  <a:lnTo>
                    <a:pt x="412" y="297"/>
                  </a:lnTo>
                  <a:lnTo>
                    <a:pt x="412" y="310"/>
                  </a:lnTo>
                  <a:lnTo>
                    <a:pt x="412" y="322"/>
                  </a:lnTo>
                  <a:lnTo>
                    <a:pt x="414" y="338"/>
                  </a:lnTo>
                  <a:lnTo>
                    <a:pt x="412" y="348"/>
                  </a:lnTo>
                  <a:lnTo>
                    <a:pt x="412" y="361"/>
                  </a:lnTo>
                  <a:lnTo>
                    <a:pt x="412" y="375"/>
                  </a:lnTo>
                  <a:lnTo>
                    <a:pt x="409" y="388"/>
                  </a:lnTo>
                  <a:lnTo>
                    <a:pt x="405" y="400"/>
                  </a:lnTo>
                  <a:lnTo>
                    <a:pt x="402" y="412"/>
                  </a:lnTo>
                  <a:lnTo>
                    <a:pt x="397" y="424"/>
                  </a:lnTo>
                  <a:lnTo>
                    <a:pt x="392" y="438"/>
                  </a:lnTo>
                  <a:lnTo>
                    <a:pt x="383" y="446"/>
                  </a:lnTo>
                  <a:lnTo>
                    <a:pt x="378" y="458"/>
                  </a:lnTo>
                  <a:lnTo>
                    <a:pt x="370" y="470"/>
                  </a:lnTo>
                  <a:lnTo>
                    <a:pt x="361" y="480"/>
                  </a:lnTo>
                  <a:lnTo>
                    <a:pt x="351" y="487"/>
                  </a:lnTo>
                  <a:lnTo>
                    <a:pt x="346" y="493"/>
                  </a:lnTo>
                  <a:lnTo>
                    <a:pt x="336" y="500"/>
                  </a:lnTo>
                  <a:lnTo>
                    <a:pt x="329" y="507"/>
                  </a:lnTo>
                  <a:lnTo>
                    <a:pt x="321" y="510"/>
                  </a:lnTo>
                  <a:lnTo>
                    <a:pt x="314" y="517"/>
                  </a:lnTo>
                  <a:lnTo>
                    <a:pt x="305" y="522"/>
                  </a:lnTo>
                  <a:lnTo>
                    <a:pt x="299" y="529"/>
                  </a:lnTo>
                  <a:lnTo>
                    <a:pt x="288" y="532"/>
                  </a:lnTo>
                  <a:lnTo>
                    <a:pt x="283" y="537"/>
                  </a:lnTo>
                  <a:lnTo>
                    <a:pt x="275" y="539"/>
                  </a:lnTo>
                  <a:lnTo>
                    <a:pt x="268" y="544"/>
                  </a:lnTo>
                  <a:lnTo>
                    <a:pt x="253" y="551"/>
                  </a:lnTo>
                  <a:lnTo>
                    <a:pt x="239" y="558"/>
                  </a:lnTo>
                  <a:lnTo>
                    <a:pt x="224" y="561"/>
                  </a:lnTo>
                  <a:lnTo>
                    <a:pt x="210" y="566"/>
                  </a:lnTo>
                  <a:lnTo>
                    <a:pt x="195" y="568"/>
                  </a:lnTo>
                  <a:lnTo>
                    <a:pt x="183" y="571"/>
                  </a:lnTo>
                  <a:lnTo>
                    <a:pt x="168" y="571"/>
                  </a:lnTo>
                  <a:lnTo>
                    <a:pt x="156" y="571"/>
                  </a:lnTo>
                  <a:lnTo>
                    <a:pt x="143" y="571"/>
                  </a:lnTo>
                  <a:lnTo>
                    <a:pt x="132" y="571"/>
                  </a:lnTo>
                  <a:lnTo>
                    <a:pt x="121" y="570"/>
                  </a:lnTo>
                  <a:lnTo>
                    <a:pt x="109" y="568"/>
                  </a:lnTo>
                  <a:lnTo>
                    <a:pt x="97" y="566"/>
                  </a:lnTo>
                  <a:lnTo>
                    <a:pt x="88" y="565"/>
                  </a:lnTo>
                  <a:lnTo>
                    <a:pt x="78" y="561"/>
                  </a:lnTo>
                  <a:lnTo>
                    <a:pt x="68" y="558"/>
                  </a:lnTo>
                  <a:lnTo>
                    <a:pt x="60" y="554"/>
                  </a:lnTo>
                  <a:lnTo>
                    <a:pt x="54" y="553"/>
                  </a:lnTo>
                  <a:lnTo>
                    <a:pt x="38" y="546"/>
                  </a:lnTo>
                  <a:lnTo>
                    <a:pt x="29" y="543"/>
                  </a:lnTo>
                  <a:lnTo>
                    <a:pt x="19" y="539"/>
                  </a:lnTo>
                  <a:lnTo>
                    <a:pt x="16" y="539"/>
                  </a:lnTo>
                  <a:lnTo>
                    <a:pt x="5" y="537"/>
                  </a:lnTo>
                  <a:lnTo>
                    <a:pt x="2" y="543"/>
                  </a:lnTo>
                  <a:lnTo>
                    <a:pt x="0" y="549"/>
                  </a:lnTo>
                  <a:lnTo>
                    <a:pt x="2" y="554"/>
                  </a:lnTo>
                  <a:lnTo>
                    <a:pt x="2" y="55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3" name="Freeform 49"/>
            <p:cNvSpPr>
              <a:spLocks/>
            </p:cNvSpPr>
            <p:nvPr/>
          </p:nvSpPr>
          <p:spPr bwMode="auto">
            <a:xfrm>
              <a:off x="5686425" y="2524125"/>
              <a:ext cx="68263" cy="241300"/>
            </a:xfrm>
            <a:custGeom>
              <a:avLst/>
              <a:gdLst/>
              <a:ahLst/>
              <a:cxnLst>
                <a:cxn ang="0">
                  <a:pos x="71" y="0"/>
                </a:cxn>
                <a:cxn ang="0">
                  <a:pos x="70" y="1"/>
                </a:cxn>
                <a:cxn ang="0">
                  <a:pos x="66" y="6"/>
                </a:cxn>
                <a:cxn ang="0">
                  <a:pos x="60" y="15"/>
                </a:cxn>
                <a:cxn ang="0">
                  <a:pos x="54" y="25"/>
                </a:cxn>
                <a:cxn ang="0">
                  <a:pos x="46" y="37"/>
                </a:cxn>
                <a:cxn ang="0">
                  <a:pos x="38" y="52"/>
                </a:cxn>
                <a:cxn ang="0">
                  <a:pos x="34" y="61"/>
                </a:cxn>
                <a:cxn ang="0">
                  <a:pos x="29" y="69"/>
                </a:cxn>
                <a:cxn ang="0">
                  <a:pos x="26" y="79"/>
                </a:cxn>
                <a:cxn ang="0">
                  <a:pos x="22" y="89"/>
                </a:cxn>
                <a:cxn ang="0">
                  <a:pos x="17" y="100"/>
                </a:cxn>
                <a:cxn ang="0">
                  <a:pos x="14" y="110"/>
                </a:cxn>
                <a:cxn ang="0">
                  <a:pos x="10" y="120"/>
                </a:cxn>
                <a:cxn ang="0">
                  <a:pos x="9" y="133"/>
                </a:cxn>
                <a:cxn ang="0">
                  <a:pos x="5" y="145"/>
                </a:cxn>
                <a:cxn ang="0">
                  <a:pos x="4" y="157"/>
                </a:cxn>
                <a:cxn ang="0">
                  <a:pos x="2" y="171"/>
                </a:cxn>
                <a:cxn ang="0">
                  <a:pos x="2" y="184"/>
                </a:cxn>
                <a:cxn ang="0">
                  <a:pos x="0" y="198"/>
                </a:cxn>
                <a:cxn ang="0">
                  <a:pos x="0" y="211"/>
                </a:cxn>
                <a:cxn ang="0">
                  <a:pos x="0" y="225"/>
                </a:cxn>
                <a:cxn ang="0">
                  <a:pos x="4" y="242"/>
                </a:cxn>
                <a:cxn ang="0">
                  <a:pos x="4" y="255"/>
                </a:cxn>
                <a:cxn ang="0">
                  <a:pos x="7" y="271"/>
                </a:cxn>
                <a:cxn ang="0">
                  <a:pos x="10" y="286"/>
                </a:cxn>
                <a:cxn ang="0">
                  <a:pos x="17" y="303"/>
                </a:cxn>
                <a:cxn ang="0">
                  <a:pos x="36" y="298"/>
                </a:cxn>
                <a:cxn ang="0">
                  <a:pos x="31" y="281"/>
                </a:cxn>
                <a:cxn ang="0">
                  <a:pos x="26" y="267"/>
                </a:cxn>
                <a:cxn ang="0">
                  <a:pos x="22" y="252"/>
                </a:cxn>
                <a:cxn ang="0">
                  <a:pos x="22" y="238"/>
                </a:cxn>
                <a:cxn ang="0">
                  <a:pos x="19" y="223"/>
                </a:cxn>
                <a:cxn ang="0">
                  <a:pos x="19" y="211"/>
                </a:cxn>
                <a:cxn ang="0">
                  <a:pos x="19" y="198"/>
                </a:cxn>
                <a:cxn ang="0">
                  <a:pos x="21" y="184"/>
                </a:cxn>
                <a:cxn ang="0">
                  <a:pos x="21" y="171"/>
                </a:cxn>
                <a:cxn ang="0">
                  <a:pos x="22" y="159"/>
                </a:cxn>
                <a:cxn ang="0">
                  <a:pos x="24" y="147"/>
                </a:cxn>
                <a:cxn ang="0">
                  <a:pos x="29" y="137"/>
                </a:cxn>
                <a:cxn ang="0">
                  <a:pos x="31" y="123"/>
                </a:cxn>
                <a:cxn ang="0">
                  <a:pos x="34" y="115"/>
                </a:cxn>
                <a:cxn ang="0">
                  <a:pos x="38" y="105"/>
                </a:cxn>
                <a:cxn ang="0">
                  <a:pos x="41" y="94"/>
                </a:cxn>
                <a:cxn ang="0">
                  <a:pos x="43" y="84"/>
                </a:cxn>
                <a:cxn ang="0">
                  <a:pos x="46" y="76"/>
                </a:cxn>
                <a:cxn ang="0">
                  <a:pos x="49" y="66"/>
                </a:cxn>
                <a:cxn ang="0">
                  <a:pos x="54" y="59"/>
                </a:cxn>
                <a:cxn ang="0">
                  <a:pos x="61" y="45"/>
                </a:cxn>
                <a:cxn ang="0">
                  <a:pos x="70" y="33"/>
                </a:cxn>
                <a:cxn ang="0">
                  <a:pos x="73" y="22"/>
                </a:cxn>
                <a:cxn ang="0">
                  <a:pos x="80" y="17"/>
                </a:cxn>
                <a:cxn ang="0">
                  <a:pos x="83" y="11"/>
                </a:cxn>
                <a:cxn ang="0">
                  <a:pos x="87" y="11"/>
                </a:cxn>
                <a:cxn ang="0">
                  <a:pos x="71" y="0"/>
                </a:cxn>
                <a:cxn ang="0">
                  <a:pos x="71" y="0"/>
                </a:cxn>
              </a:cxnLst>
              <a:rect l="0" t="0" r="r" b="b"/>
              <a:pathLst>
                <a:path w="87" h="303">
                  <a:moveTo>
                    <a:pt x="71" y="0"/>
                  </a:moveTo>
                  <a:lnTo>
                    <a:pt x="70" y="1"/>
                  </a:lnTo>
                  <a:lnTo>
                    <a:pt x="66" y="6"/>
                  </a:lnTo>
                  <a:lnTo>
                    <a:pt x="60" y="15"/>
                  </a:lnTo>
                  <a:lnTo>
                    <a:pt x="54" y="25"/>
                  </a:lnTo>
                  <a:lnTo>
                    <a:pt x="46" y="37"/>
                  </a:lnTo>
                  <a:lnTo>
                    <a:pt x="38" y="52"/>
                  </a:lnTo>
                  <a:lnTo>
                    <a:pt x="34" y="61"/>
                  </a:lnTo>
                  <a:lnTo>
                    <a:pt x="29" y="69"/>
                  </a:lnTo>
                  <a:lnTo>
                    <a:pt x="26" y="79"/>
                  </a:lnTo>
                  <a:lnTo>
                    <a:pt x="22" y="89"/>
                  </a:lnTo>
                  <a:lnTo>
                    <a:pt x="17" y="100"/>
                  </a:lnTo>
                  <a:lnTo>
                    <a:pt x="14" y="110"/>
                  </a:lnTo>
                  <a:lnTo>
                    <a:pt x="10" y="120"/>
                  </a:lnTo>
                  <a:lnTo>
                    <a:pt x="9" y="133"/>
                  </a:lnTo>
                  <a:lnTo>
                    <a:pt x="5" y="145"/>
                  </a:lnTo>
                  <a:lnTo>
                    <a:pt x="4" y="157"/>
                  </a:lnTo>
                  <a:lnTo>
                    <a:pt x="2" y="171"/>
                  </a:lnTo>
                  <a:lnTo>
                    <a:pt x="2" y="184"/>
                  </a:lnTo>
                  <a:lnTo>
                    <a:pt x="0" y="198"/>
                  </a:lnTo>
                  <a:lnTo>
                    <a:pt x="0" y="211"/>
                  </a:lnTo>
                  <a:lnTo>
                    <a:pt x="0" y="225"/>
                  </a:lnTo>
                  <a:lnTo>
                    <a:pt x="4" y="242"/>
                  </a:lnTo>
                  <a:lnTo>
                    <a:pt x="4" y="255"/>
                  </a:lnTo>
                  <a:lnTo>
                    <a:pt x="7" y="271"/>
                  </a:lnTo>
                  <a:lnTo>
                    <a:pt x="10" y="286"/>
                  </a:lnTo>
                  <a:lnTo>
                    <a:pt x="17" y="303"/>
                  </a:lnTo>
                  <a:lnTo>
                    <a:pt x="36" y="298"/>
                  </a:lnTo>
                  <a:lnTo>
                    <a:pt x="31" y="281"/>
                  </a:lnTo>
                  <a:lnTo>
                    <a:pt x="26" y="267"/>
                  </a:lnTo>
                  <a:lnTo>
                    <a:pt x="22" y="252"/>
                  </a:lnTo>
                  <a:lnTo>
                    <a:pt x="22" y="238"/>
                  </a:lnTo>
                  <a:lnTo>
                    <a:pt x="19" y="223"/>
                  </a:lnTo>
                  <a:lnTo>
                    <a:pt x="19" y="211"/>
                  </a:lnTo>
                  <a:lnTo>
                    <a:pt x="19" y="198"/>
                  </a:lnTo>
                  <a:lnTo>
                    <a:pt x="21" y="184"/>
                  </a:lnTo>
                  <a:lnTo>
                    <a:pt x="21" y="171"/>
                  </a:lnTo>
                  <a:lnTo>
                    <a:pt x="22" y="159"/>
                  </a:lnTo>
                  <a:lnTo>
                    <a:pt x="24" y="147"/>
                  </a:lnTo>
                  <a:lnTo>
                    <a:pt x="29" y="137"/>
                  </a:lnTo>
                  <a:lnTo>
                    <a:pt x="31" y="123"/>
                  </a:lnTo>
                  <a:lnTo>
                    <a:pt x="34" y="115"/>
                  </a:lnTo>
                  <a:lnTo>
                    <a:pt x="38" y="105"/>
                  </a:lnTo>
                  <a:lnTo>
                    <a:pt x="41" y="94"/>
                  </a:lnTo>
                  <a:lnTo>
                    <a:pt x="43" y="84"/>
                  </a:lnTo>
                  <a:lnTo>
                    <a:pt x="46" y="76"/>
                  </a:lnTo>
                  <a:lnTo>
                    <a:pt x="49" y="66"/>
                  </a:lnTo>
                  <a:lnTo>
                    <a:pt x="54" y="59"/>
                  </a:lnTo>
                  <a:lnTo>
                    <a:pt x="61" y="45"/>
                  </a:lnTo>
                  <a:lnTo>
                    <a:pt x="70" y="33"/>
                  </a:lnTo>
                  <a:lnTo>
                    <a:pt x="73" y="22"/>
                  </a:lnTo>
                  <a:lnTo>
                    <a:pt x="80" y="17"/>
                  </a:lnTo>
                  <a:lnTo>
                    <a:pt x="83" y="11"/>
                  </a:lnTo>
                  <a:lnTo>
                    <a:pt x="87" y="11"/>
                  </a:lnTo>
                  <a:lnTo>
                    <a:pt x="71" y="0"/>
                  </a:lnTo>
                  <a:lnTo>
                    <a:pt x="71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4" name="Freeform 50"/>
            <p:cNvSpPr>
              <a:spLocks/>
            </p:cNvSpPr>
            <p:nvPr/>
          </p:nvSpPr>
          <p:spPr bwMode="auto">
            <a:xfrm>
              <a:off x="5695950" y="2717800"/>
              <a:ext cx="215900" cy="55562"/>
            </a:xfrm>
            <a:custGeom>
              <a:avLst/>
              <a:gdLst/>
              <a:ahLst/>
              <a:cxnLst>
                <a:cxn ang="0">
                  <a:pos x="5" y="67"/>
                </a:cxn>
                <a:cxn ang="0">
                  <a:pos x="10" y="67"/>
                </a:cxn>
                <a:cxn ang="0">
                  <a:pos x="24" y="69"/>
                </a:cxn>
                <a:cxn ang="0">
                  <a:pos x="34" y="69"/>
                </a:cxn>
                <a:cxn ang="0">
                  <a:pos x="47" y="69"/>
                </a:cxn>
                <a:cxn ang="0">
                  <a:pos x="61" y="69"/>
                </a:cxn>
                <a:cxn ang="0">
                  <a:pos x="79" y="69"/>
                </a:cxn>
                <a:cxn ang="0">
                  <a:pos x="88" y="66"/>
                </a:cxn>
                <a:cxn ang="0">
                  <a:pos x="95" y="66"/>
                </a:cxn>
                <a:cxn ang="0">
                  <a:pos x="105" y="64"/>
                </a:cxn>
                <a:cxn ang="0">
                  <a:pos x="117" y="64"/>
                </a:cxn>
                <a:cxn ang="0">
                  <a:pos x="125" y="61"/>
                </a:cxn>
                <a:cxn ang="0">
                  <a:pos x="137" y="59"/>
                </a:cxn>
                <a:cxn ang="0">
                  <a:pos x="149" y="55"/>
                </a:cxn>
                <a:cxn ang="0">
                  <a:pos x="161" y="54"/>
                </a:cxn>
                <a:cxn ang="0">
                  <a:pos x="173" y="49"/>
                </a:cxn>
                <a:cxn ang="0">
                  <a:pos x="185" y="45"/>
                </a:cxn>
                <a:cxn ang="0">
                  <a:pos x="198" y="40"/>
                </a:cxn>
                <a:cxn ang="0">
                  <a:pos x="213" y="37"/>
                </a:cxn>
                <a:cxn ang="0">
                  <a:pos x="225" y="33"/>
                </a:cxn>
                <a:cxn ang="0">
                  <a:pos x="240" y="28"/>
                </a:cxn>
                <a:cxn ang="0">
                  <a:pos x="254" y="23"/>
                </a:cxn>
                <a:cxn ang="0">
                  <a:pos x="271" y="18"/>
                </a:cxn>
                <a:cxn ang="0">
                  <a:pos x="269" y="15"/>
                </a:cxn>
                <a:cxn ang="0">
                  <a:pos x="269" y="8"/>
                </a:cxn>
                <a:cxn ang="0">
                  <a:pos x="268" y="1"/>
                </a:cxn>
                <a:cxn ang="0">
                  <a:pos x="268" y="0"/>
                </a:cxn>
                <a:cxn ang="0">
                  <a:pos x="251" y="3"/>
                </a:cxn>
                <a:cxn ang="0">
                  <a:pos x="237" y="10"/>
                </a:cxn>
                <a:cxn ang="0">
                  <a:pos x="222" y="15"/>
                </a:cxn>
                <a:cxn ang="0">
                  <a:pos x="210" y="20"/>
                </a:cxn>
                <a:cxn ang="0">
                  <a:pos x="195" y="23"/>
                </a:cxn>
                <a:cxn ang="0">
                  <a:pos x="185" y="28"/>
                </a:cxn>
                <a:cxn ang="0">
                  <a:pos x="171" y="32"/>
                </a:cxn>
                <a:cxn ang="0">
                  <a:pos x="159" y="35"/>
                </a:cxn>
                <a:cxn ang="0">
                  <a:pos x="147" y="37"/>
                </a:cxn>
                <a:cxn ang="0">
                  <a:pos x="135" y="39"/>
                </a:cxn>
                <a:cxn ang="0">
                  <a:pos x="122" y="40"/>
                </a:cxn>
                <a:cxn ang="0">
                  <a:pos x="113" y="44"/>
                </a:cxn>
                <a:cxn ang="0">
                  <a:pos x="103" y="45"/>
                </a:cxn>
                <a:cxn ang="0">
                  <a:pos x="93" y="47"/>
                </a:cxn>
                <a:cxn ang="0">
                  <a:pos x="85" y="49"/>
                </a:cxn>
                <a:cxn ang="0">
                  <a:pos x="76" y="50"/>
                </a:cxn>
                <a:cxn ang="0">
                  <a:pos x="66" y="50"/>
                </a:cxn>
                <a:cxn ang="0">
                  <a:pos x="57" y="50"/>
                </a:cxn>
                <a:cxn ang="0">
                  <a:pos x="51" y="50"/>
                </a:cxn>
                <a:cxn ang="0">
                  <a:pos x="44" y="50"/>
                </a:cxn>
                <a:cxn ang="0">
                  <a:pos x="30" y="50"/>
                </a:cxn>
                <a:cxn ang="0">
                  <a:pos x="22" y="50"/>
                </a:cxn>
                <a:cxn ang="0">
                  <a:pos x="12" y="49"/>
                </a:cxn>
                <a:cxn ang="0">
                  <a:pos x="5" y="49"/>
                </a:cxn>
                <a:cxn ang="0">
                  <a:pos x="0" y="49"/>
                </a:cxn>
                <a:cxn ang="0">
                  <a:pos x="0" y="49"/>
                </a:cxn>
                <a:cxn ang="0">
                  <a:pos x="5" y="67"/>
                </a:cxn>
                <a:cxn ang="0">
                  <a:pos x="5" y="67"/>
                </a:cxn>
              </a:cxnLst>
              <a:rect l="0" t="0" r="r" b="b"/>
              <a:pathLst>
                <a:path w="271" h="69">
                  <a:moveTo>
                    <a:pt x="5" y="67"/>
                  </a:moveTo>
                  <a:lnTo>
                    <a:pt x="10" y="67"/>
                  </a:lnTo>
                  <a:lnTo>
                    <a:pt x="24" y="69"/>
                  </a:lnTo>
                  <a:lnTo>
                    <a:pt x="34" y="69"/>
                  </a:lnTo>
                  <a:lnTo>
                    <a:pt x="47" y="69"/>
                  </a:lnTo>
                  <a:lnTo>
                    <a:pt x="61" y="69"/>
                  </a:lnTo>
                  <a:lnTo>
                    <a:pt x="79" y="69"/>
                  </a:lnTo>
                  <a:lnTo>
                    <a:pt x="88" y="66"/>
                  </a:lnTo>
                  <a:lnTo>
                    <a:pt x="95" y="66"/>
                  </a:lnTo>
                  <a:lnTo>
                    <a:pt x="105" y="64"/>
                  </a:lnTo>
                  <a:lnTo>
                    <a:pt x="117" y="64"/>
                  </a:lnTo>
                  <a:lnTo>
                    <a:pt x="125" y="61"/>
                  </a:lnTo>
                  <a:lnTo>
                    <a:pt x="137" y="59"/>
                  </a:lnTo>
                  <a:lnTo>
                    <a:pt x="149" y="55"/>
                  </a:lnTo>
                  <a:lnTo>
                    <a:pt x="161" y="54"/>
                  </a:lnTo>
                  <a:lnTo>
                    <a:pt x="173" y="49"/>
                  </a:lnTo>
                  <a:lnTo>
                    <a:pt x="185" y="45"/>
                  </a:lnTo>
                  <a:lnTo>
                    <a:pt x="198" y="40"/>
                  </a:lnTo>
                  <a:lnTo>
                    <a:pt x="213" y="37"/>
                  </a:lnTo>
                  <a:lnTo>
                    <a:pt x="225" y="33"/>
                  </a:lnTo>
                  <a:lnTo>
                    <a:pt x="240" y="28"/>
                  </a:lnTo>
                  <a:lnTo>
                    <a:pt x="254" y="23"/>
                  </a:lnTo>
                  <a:lnTo>
                    <a:pt x="271" y="18"/>
                  </a:lnTo>
                  <a:lnTo>
                    <a:pt x="269" y="15"/>
                  </a:lnTo>
                  <a:lnTo>
                    <a:pt x="269" y="8"/>
                  </a:lnTo>
                  <a:lnTo>
                    <a:pt x="268" y="1"/>
                  </a:lnTo>
                  <a:lnTo>
                    <a:pt x="268" y="0"/>
                  </a:lnTo>
                  <a:lnTo>
                    <a:pt x="251" y="3"/>
                  </a:lnTo>
                  <a:lnTo>
                    <a:pt x="237" y="10"/>
                  </a:lnTo>
                  <a:lnTo>
                    <a:pt x="222" y="15"/>
                  </a:lnTo>
                  <a:lnTo>
                    <a:pt x="210" y="20"/>
                  </a:lnTo>
                  <a:lnTo>
                    <a:pt x="195" y="23"/>
                  </a:lnTo>
                  <a:lnTo>
                    <a:pt x="185" y="28"/>
                  </a:lnTo>
                  <a:lnTo>
                    <a:pt x="171" y="32"/>
                  </a:lnTo>
                  <a:lnTo>
                    <a:pt x="159" y="35"/>
                  </a:lnTo>
                  <a:lnTo>
                    <a:pt x="147" y="37"/>
                  </a:lnTo>
                  <a:lnTo>
                    <a:pt x="135" y="39"/>
                  </a:lnTo>
                  <a:lnTo>
                    <a:pt x="122" y="40"/>
                  </a:lnTo>
                  <a:lnTo>
                    <a:pt x="113" y="44"/>
                  </a:lnTo>
                  <a:lnTo>
                    <a:pt x="103" y="45"/>
                  </a:lnTo>
                  <a:lnTo>
                    <a:pt x="93" y="47"/>
                  </a:lnTo>
                  <a:lnTo>
                    <a:pt x="85" y="49"/>
                  </a:lnTo>
                  <a:lnTo>
                    <a:pt x="76" y="50"/>
                  </a:lnTo>
                  <a:lnTo>
                    <a:pt x="66" y="50"/>
                  </a:lnTo>
                  <a:lnTo>
                    <a:pt x="57" y="50"/>
                  </a:lnTo>
                  <a:lnTo>
                    <a:pt x="51" y="50"/>
                  </a:lnTo>
                  <a:lnTo>
                    <a:pt x="44" y="50"/>
                  </a:lnTo>
                  <a:lnTo>
                    <a:pt x="30" y="50"/>
                  </a:lnTo>
                  <a:lnTo>
                    <a:pt x="22" y="50"/>
                  </a:lnTo>
                  <a:lnTo>
                    <a:pt x="12" y="49"/>
                  </a:lnTo>
                  <a:lnTo>
                    <a:pt x="5" y="49"/>
                  </a:lnTo>
                  <a:lnTo>
                    <a:pt x="0" y="49"/>
                  </a:lnTo>
                  <a:lnTo>
                    <a:pt x="0" y="49"/>
                  </a:lnTo>
                  <a:lnTo>
                    <a:pt x="5" y="67"/>
                  </a:lnTo>
                  <a:lnTo>
                    <a:pt x="5" y="6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5" name="Freeform 51"/>
            <p:cNvSpPr>
              <a:spLocks/>
            </p:cNvSpPr>
            <p:nvPr/>
          </p:nvSpPr>
          <p:spPr bwMode="auto">
            <a:xfrm>
              <a:off x="5740400" y="2527300"/>
              <a:ext cx="169863" cy="204787"/>
            </a:xfrm>
            <a:custGeom>
              <a:avLst/>
              <a:gdLst/>
              <a:ahLst/>
              <a:cxnLst>
                <a:cxn ang="0">
                  <a:pos x="213" y="254"/>
                </a:cxn>
                <a:cxn ang="0">
                  <a:pos x="210" y="249"/>
                </a:cxn>
                <a:cxn ang="0">
                  <a:pos x="208" y="242"/>
                </a:cxn>
                <a:cxn ang="0">
                  <a:pos x="205" y="230"/>
                </a:cxn>
                <a:cxn ang="0">
                  <a:pos x="201" y="217"/>
                </a:cxn>
                <a:cxn ang="0">
                  <a:pos x="198" y="208"/>
                </a:cxn>
                <a:cxn ang="0">
                  <a:pos x="195" y="200"/>
                </a:cxn>
                <a:cxn ang="0">
                  <a:pos x="191" y="190"/>
                </a:cxn>
                <a:cxn ang="0">
                  <a:pos x="188" y="181"/>
                </a:cxn>
                <a:cxn ang="0">
                  <a:pos x="183" y="173"/>
                </a:cxn>
                <a:cxn ang="0">
                  <a:pos x="178" y="163"/>
                </a:cxn>
                <a:cxn ang="0">
                  <a:pos x="173" y="152"/>
                </a:cxn>
                <a:cxn ang="0">
                  <a:pos x="169" y="144"/>
                </a:cxn>
                <a:cxn ang="0">
                  <a:pos x="161" y="132"/>
                </a:cxn>
                <a:cxn ang="0">
                  <a:pos x="156" y="120"/>
                </a:cxn>
                <a:cxn ang="0">
                  <a:pos x="147" y="112"/>
                </a:cxn>
                <a:cxn ang="0">
                  <a:pos x="140" y="102"/>
                </a:cxn>
                <a:cxn ang="0">
                  <a:pos x="132" y="90"/>
                </a:cxn>
                <a:cxn ang="0">
                  <a:pos x="125" y="80"/>
                </a:cxn>
                <a:cxn ang="0">
                  <a:pos x="115" y="71"/>
                </a:cxn>
                <a:cxn ang="0">
                  <a:pos x="106" y="61"/>
                </a:cxn>
                <a:cxn ang="0">
                  <a:pos x="96" y="51"/>
                </a:cxn>
                <a:cxn ang="0">
                  <a:pos x="84" y="42"/>
                </a:cxn>
                <a:cxn ang="0">
                  <a:pos x="73" y="32"/>
                </a:cxn>
                <a:cxn ang="0">
                  <a:pos x="62" y="25"/>
                </a:cxn>
                <a:cxn ang="0">
                  <a:pos x="47" y="15"/>
                </a:cxn>
                <a:cxn ang="0">
                  <a:pos x="34" y="10"/>
                </a:cxn>
                <a:cxn ang="0">
                  <a:pos x="20" y="5"/>
                </a:cxn>
                <a:cxn ang="0">
                  <a:pos x="7" y="0"/>
                </a:cxn>
                <a:cxn ang="0">
                  <a:pos x="0" y="15"/>
                </a:cxn>
                <a:cxn ang="0">
                  <a:pos x="13" y="20"/>
                </a:cxn>
                <a:cxn ang="0">
                  <a:pos x="27" y="25"/>
                </a:cxn>
                <a:cxn ang="0">
                  <a:pos x="39" y="32"/>
                </a:cxn>
                <a:cxn ang="0">
                  <a:pos x="52" y="41"/>
                </a:cxn>
                <a:cxn ang="0">
                  <a:pos x="64" y="47"/>
                </a:cxn>
                <a:cxn ang="0">
                  <a:pos x="74" y="54"/>
                </a:cxn>
                <a:cxn ang="0">
                  <a:pos x="84" y="64"/>
                </a:cxn>
                <a:cxn ang="0">
                  <a:pos x="96" y="75"/>
                </a:cxn>
                <a:cxn ang="0">
                  <a:pos x="103" y="83"/>
                </a:cxn>
                <a:cxn ang="0">
                  <a:pos x="113" y="93"/>
                </a:cxn>
                <a:cxn ang="0">
                  <a:pos x="122" y="103"/>
                </a:cxn>
                <a:cxn ang="0">
                  <a:pos x="129" y="114"/>
                </a:cxn>
                <a:cxn ang="0">
                  <a:pos x="135" y="124"/>
                </a:cxn>
                <a:cxn ang="0">
                  <a:pos x="142" y="134"/>
                </a:cxn>
                <a:cxn ang="0">
                  <a:pos x="149" y="144"/>
                </a:cxn>
                <a:cxn ang="0">
                  <a:pos x="156" y="156"/>
                </a:cxn>
                <a:cxn ang="0">
                  <a:pos x="159" y="164"/>
                </a:cxn>
                <a:cxn ang="0">
                  <a:pos x="162" y="174"/>
                </a:cxn>
                <a:cxn ang="0">
                  <a:pos x="168" y="183"/>
                </a:cxn>
                <a:cxn ang="0">
                  <a:pos x="173" y="193"/>
                </a:cxn>
                <a:cxn ang="0">
                  <a:pos x="179" y="208"/>
                </a:cxn>
                <a:cxn ang="0">
                  <a:pos x="186" y="225"/>
                </a:cxn>
                <a:cxn ang="0">
                  <a:pos x="190" y="237"/>
                </a:cxn>
                <a:cxn ang="0">
                  <a:pos x="191" y="247"/>
                </a:cxn>
                <a:cxn ang="0">
                  <a:pos x="193" y="252"/>
                </a:cxn>
                <a:cxn ang="0">
                  <a:pos x="196" y="258"/>
                </a:cxn>
                <a:cxn ang="0">
                  <a:pos x="213" y="254"/>
                </a:cxn>
                <a:cxn ang="0">
                  <a:pos x="213" y="254"/>
                </a:cxn>
              </a:cxnLst>
              <a:rect l="0" t="0" r="r" b="b"/>
              <a:pathLst>
                <a:path w="213" h="258">
                  <a:moveTo>
                    <a:pt x="213" y="254"/>
                  </a:moveTo>
                  <a:lnTo>
                    <a:pt x="210" y="249"/>
                  </a:lnTo>
                  <a:lnTo>
                    <a:pt x="208" y="242"/>
                  </a:lnTo>
                  <a:lnTo>
                    <a:pt x="205" y="230"/>
                  </a:lnTo>
                  <a:lnTo>
                    <a:pt x="201" y="217"/>
                  </a:lnTo>
                  <a:lnTo>
                    <a:pt x="198" y="208"/>
                  </a:lnTo>
                  <a:lnTo>
                    <a:pt x="195" y="200"/>
                  </a:lnTo>
                  <a:lnTo>
                    <a:pt x="191" y="190"/>
                  </a:lnTo>
                  <a:lnTo>
                    <a:pt x="188" y="181"/>
                  </a:lnTo>
                  <a:lnTo>
                    <a:pt x="183" y="173"/>
                  </a:lnTo>
                  <a:lnTo>
                    <a:pt x="178" y="163"/>
                  </a:lnTo>
                  <a:lnTo>
                    <a:pt x="173" y="152"/>
                  </a:lnTo>
                  <a:lnTo>
                    <a:pt x="169" y="144"/>
                  </a:lnTo>
                  <a:lnTo>
                    <a:pt x="161" y="132"/>
                  </a:lnTo>
                  <a:lnTo>
                    <a:pt x="156" y="120"/>
                  </a:lnTo>
                  <a:lnTo>
                    <a:pt x="147" y="112"/>
                  </a:lnTo>
                  <a:lnTo>
                    <a:pt x="140" y="102"/>
                  </a:lnTo>
                  <a:lnTo>
                    <a:pt x="132" y="90"/>
                  </a:lnTo>
                  <a:lnTo>
                    <a:pt x="125" y="80"/>
                  </a:lnTo>
                  <a:lnTo>
                    <a:pt x="115" y="71"/>
                  </a:lnTo>
                  <a:lnTo>
                    <a:pt x="106" y="61"/>
                  </a:lnTo>
                  <a:lnTo>
                    <a:pt x="96" y="51"/>
                  </a:lnTo>
                  <a:lnTo>
                    <a:pt x="84" y="42"/>
                  </a:lnTo>
                  <a:lnTo>
                    <a:pt x="73" y="32"/>
                  </a:lnTo>
                  <a:lnTo>
                    <a:pt x="62" y="25"/>
                  </a:lnTo>
                  <a:lnTo>
                    <a:pt x="47" y="15"/>
                  </a:lnTo>
                  <a:lnTo>
                    <a:pt x="34" y="10"/>
                  </a:lnTo>
                  <a:lnTo>
                    <a:pt x="20" y="5"/>
                  </a:lnTo>
                  <a:lnTo>
                    <a:pt x="7" y="0"/>
                  </a:lnTo>
                  <a:lnTo>
                    <a:pt x="0" y="15"/>
                  </a:lnTo>
                  <a:lnTo>
                    <a:pt x="13" y="20"/>
                  </a:lnTo>
                  <a:lnTo>
                    <a:pt x="27" y="25"/>
                  </a:lnTo>
                  <a:lnTo>
                    <a:pt x="39" y="32"/>
                  </a:lnTo>
                  <a:lnTo>
                    <a:pt x="52" y="41"/>
                  </a:lnTo>
                  <a:lnTo>
                    <a:pt x="64" y="47"/>
                  </a:lnTo>
                  <a:lnTo>
                    <a:pt x="74" y="54"/>
                  </a:lnTo>
                  <a:lnTo>
                    <a:pt x="84" y="64"/>
                  </a:lnTo>
                  <a:lnTo>
                    <a:pt x="96" y="75"/>
                  </a:lnTo>
                  <a:lnTo>
                    <a:pt x="103" y="83"/>
                  </a:lnTo>
                  <a:lnTo>
                    <a:pt x="113" y="93"/>
                  </a:lnTo>
                  <a:lnTo>
                    <a:pt x="122" y="103"/>
                  </a:lnTo>
                  <a:lnTo>
                    <a:pt x="129" y="114"/>
                  </a:lnTo>
                  <a:lnTo>
                    <a:pt x="135" y="124"/>
                  </a:lnTo>
                  <a:lnTo>
                    <a:pt x="142" y="134"/>
                  </a:lnTo>
                  <a:lnTo>
                    <a:pt x="149" y="144"/>
                  </a:lnTo>
                  <a:lnTo>
                    <a:pt x="156" y="156"/>
                  </a:lnTo>
                  <a:lnTo>
                    <a:pt x="159" y="164"/>
                  </a:lnTo>
                  <a:lnTo>
                    <a:pt x="162" y="174"/>
                  </a:lnTo>
                  <a:lnTo>
                    <a:pt x="168" y="183"/>
                  </a:lnTo>
                  <a:lnTo>
                    <a:pt x="173" y="193"/>
                  </a:lnTo>
                  <a:lnTo>
                    <a:pt x="179" y="208"/>
                  </a:lnTo>
                  <a:lnTo>
                    <a:pt x="186" y="225"/>
                  </a:lnTo>
                  <a:lnTo>
                    <a:pt x="190" y="237"/>
                  </a:lnTo>
                  <a:lnTo>
                    <a:pt x="191" y="247"/>
                  </a:lnTo>
                  <a:lnTo>
                    <a:pt x="193" y="252"/>
                  </a:lnTo>
                  <a:lnTo>
                    <a:pt x="196" y="258"/>
                  </a:lnTo>
                  <a:lnTo>
                    <a:pt x="213" y="254"/>
                  </a:lnTo>
                  <a:lnTo>
                    <a:pt x="213" y="25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6" name="Freeform 52"/>
            <p:cNvSpPr>
              <a:spLocks/>
            </p:cNvSpPr>
            <p:nvPr/>
          </p:nvSpPr>
          <p:spPr bwMode="auto">
            <a:xfrm>
              <a:off x="5734050" y="2549525"/>
              <a:ext cx="85725" cy="212725"/>
            </a:xfrm>
            <a:custGeom>
              <a:avLst/>
              <a:gdLst/>
              <a:ahLst/>
              <a:cxnLst>
                <a:cxn ang="0">
                  <a:pos x="0" y="17"/>
                </a:cxn>
                <a:cxn ang="0">
                  <a:pos x="4" y="18"/>
                </a:cxn>
                <a:cxn ang="0">
                  <a:pos x="14" y="29"/>
                </a:cxn>
                <a:cxn ang="0">
                  <a:pos x="21" y="35"/>
                </a:cxn>
                <a:cxn ang="0">
                  <a:pos x="31" y="47"/>
                </a:cxn>
                <a:cxn ang="0">
                  <a:pos x="36" y="51"/>
                </a:cxn>
                <a:cxn ang="0">
                  <a:pos x="41" y="57"/>
                </a:cxn>
                <a:cxn ang="0">
                  <a:pos x="44" y="64"/>
                </a:cxn>
                <a:cxn ang="0">
                  <a:pos x="49" y="74"/>
                </a:cxn>
                <a:cxn ang="0">
                  <a:pos x="53" y="81"/>
                </a:cxn>
                <a:cxn ang="0">
                  <a:pos x="58" y="88"/>
                </a:cxn>
                <a:cxn ang="0">
                  <a:pos x="63" y="98"/>
                </a:cxn>
                <a:cxn ang="0">
                  <a:pos x="68" y="108"/>
                </a:cxn>
                <a:cxn ang="0">
                  <a:pos x="71" y="117"/>
                </a:cxn>
                <a:cxn ang="0">
                  <a:pos x="73" y="129"/>
                </a:cxn>
                <a:cxn ang="0">
                  <a:pos x="77" y="140"/>
                </a:cxn>
                <a:cxn ang="0">
                  <a:pos x="82" y="152"/>
                </a:cxn>
                <a:cxn ang="0">
                  <a:pos x="83" y="164"/>
                </a:cxn>
                <a:cxn ang="0">
                  <a:pos x="85" y="178"/>
                </a:cxn>
                <a:cxn ang="0">
                  <a:pos x="87" y="190"/>
                </a:cxn>
                <a:cxn ang="0">
                  <a:pos x="90" y="205"/>
                </a:cxn>
                <a:cxn ang="0">
                  <a:pos x="90" y="218"/>
                </a:cxn>
                <a:cxn ang="0">
                  <a:pos x="92" y="234"/>
                </a:cxn>
                <a:cxn ang="0">
                  <a:pos x="92" y="249"/>
                </a:cxn>
                <a:cxn ang="0">
                  <a:pos x="92" y="267"/>
                </a:cxn>
                <a:cxn ang="0">
                  <a:pos x="109" y="267"/>
                </a:cxn>
                <a:cxn ang="0">
                  <a:pos x="109" y="257"/>
                </a:cxn>
                <a:cxn ang="0">
                  <a:pos x="109" y="247"/>
                </a:cxn>
                <a:cxn ang="0">
                  <a:pos x="109" y="240"/>
                </a:cxn>
                <a:cxn ang="0">
                  <a:pos x="109" y="232"/>
                </a:cxn>
                <a:cxn ang="0">
                  <a:pos x="107" y="215"/>
                </a:cxn>
                <a:cxn ang="0">
                  <a:pos x="107" y="201"/>
                </a:cxn>
                <a:cxn ang="0">
                  <a:pos x="105" y="186"/>
                </a:cxn>
                <a:cxn ang="0">
                  <a:pos x="104" y="173"/>
                </a:cxn>
                <a:cxn ang="0">
                  <a:pos x="102" y="157"/>
                </a:cxn>
                <a:cxn ang="0">
                  <a:pos x="100" y="147"/>
                </a:cxn>
                <a:cxn ang="0">
                  <a:pos x="95" y="132"/>
                </a:cxn>
                <a:cxn ang="0">
                  <a:pos x="92" y="120"/>
                </a:cxn>
                <a:cxn ang="0">
                  <a:pos x="87" y="110"/>
                </a:cxn>
                <a:cxn ang="0">
                  <a:pos x="83" y="100"/>
                </a:cxn>
                <a:cxn ang="0">
                  <a:pos x="78" y="90"/>
                </a:cxn>
                <a:cxn ang="0">
                  <a:pos x="73" y="81"/>
                </a:cxn>
                <a:cxn ang="0">
                  <a:pos x="70" y="71"/>
                </a:cxn>
                <a:cxn ang="0">
                  <a:pos x="66" y="64"/>
                </a:cxn>
                <a:cxn ang="0">
                  <a:pos x="60" y="54"/>
                </a:cxn>
                <a:cxn ang="0">
                  <a:pos x="54" y="49"/>
                </a:cxn>
                <a:cxn ang="0">
                  <a:pos x="49" y="40"/>
                </a:cxn>
                <a:cxn ang="0">
                  <a:pos x="44" y="35"/>
                </a:cxn>
                <a:cxn ang="0">
                  <a:pos x="36" y="24"/>
                </a:cxn>
                <a:cxn ang="0">
                  <a:pos x="27" y="17"/>
                </a:cxn>
                <a:cxn ang="0">
                  <a:pos x="19" y="8"/>
                </a:cxn>
                <a:cxn ang="0">
                  <a:pos x="14" y="3"/>
                </a:cxn>
                <a:cxn ang="0">
                  <a:pos x="9" y="0"/>
                </a:cxn>
                <a:cxn ang="0">
                  <a:pos x="9" y="0"/>
                </a:cxn>
                <a:cxn ang="0">
                  <a:pos x="0" y="17"/>
                </a:cxn>
                <a:cxn ang="0">
                  <a:pos x="0" y="17"/>
                </a:cxn>
              </a:cxnLst>
              <a:rect l="0" t="0" r="r" b="b"/>
              <a:pathLst>
                <a:path w="109" h="267">
                  <a:moveTo>
                    <a:pt x="0" y="17"/>
                  </a:moveTo>
                  <a:lnTo>
                    <a:pt x="4" y="18"/>
                  </a:lnTo>
                  <a:lnTo>
                    <a:pt x="14" y="29"/>
                  </a:lnTo>
                  <a:lnTo>
                    <a:pt x="21" y="35"/>
                  </a:lnTo>
                  <a:lnTo>
                    <a:pt x="31" y="47"/>
                  </a:lnTo>
                  <a:lnTo>
                    <a:pt x="36" y="51"/>
                  </a:lnTo>
                  <a:lnTo>
                    <a:pt x="41" y="57"/>
                  </a:lnTo>
                  <a:lnTo>
                    <a:pt x="44" y="64"/>
                  </a:lnTo>
                  <a:lnTo>
                    <a:pt x="49" y="74"/>
                  </a:lnTo>
                  <a:lnTo>
                    <a:pt x="53" y="81"/>
                  </a:lnTo>
                  <a:lnTo>
                    <a:pt x="58" y="88"/>
                  </a:lnTo>
                  <a:lnTo>
                    <a:pt x="63" y="98"/>
                  </a:lnTo>
                  <a:lnTo>
                    <a:pt x="68" y="108"/>
                  </a:lnTo>
                  <a:lnTo>
                    <a:pt x="71" y="117"/>
                  </a:lnTo>
                  <a:lnTo>
                    <a:pt x="73" y="129"/>
                  </a:lnTo>
                  <a:lnTo>
                    <a:pt x="77" y="140"/>
                  </a:lnTo>
                  <a:lnTo>
                    <a:pt x="82" y="152"/>
                  </a:lnTo>
                  <a:lnTo>
                    <a:pt x="83" y="164"/>
                  </a:lnTo>
                  <a:lnTo>
                    <a:pt x="85" y="178"/>
                  </a:lnTo>
                  <a:lnTo>
                    <a:pt x="87" y="190"/>
                  </a:lnTo>
                  <a:lnTo>
                    <a:pt x="90" y="205"/>
                  </a:lnTo>
                  <a:lnTo>
                    <a:pt x="90" y="218"/>
                  </a:lnTo>
                  <a:lnTo>
                    <a:pt x="92" y="234"/>
                  </a:lnTo>
                  <a:lnTo>
                    <a:pt x="92" y="249"/>
                  </a:lnTo>
                  <a:lnTo>
                    <a:pt x="92" y="267"/>
                  </a:lnTo>
                  <a:lnTo>
                    <a:pt x="109" y="267"/>
                  </a:lnTo>
                  <a:lnTo>
                    <a:pt x="109" y="257"/>
                  </a:lnTo>
                  <a:lnTo>
                    <a:pt x="109" y="247"/>
                  </a:lnTo>
                  <a:lnTo>
                    <a:pt x="109" y="240"/>
                  </a:lnTo>
                  <a:lnTo>
                    <a:pt x="109" y="232"/>
                  </a:lnTo>
                  <a:lnTo>
                    <a:pt x="107" y="215"/>
                  </a:lnTo>
                  <a:lnTo>
                    <a:pt x="107" y="201"/>
                  </a:lnTo>
                  <a:lnTo>
                    <a:pt x="105" y="186"/>
                  </a:lnTo>
                  <a:lnTo>
                    <a:pt x="104" y="173"/>
                  </a:lnTo>
                  <a:lnTo>
                    <a:pt x="102" y="157"/>
                  </a:lnTo>
                  <a:lnTo>
                    <a:pt x="100" y="147"/>
                  </a:lnTo>
                  <a:lnTo>
                    <a:pt x="95" y="132"/>
                  </a:lnTo>
                  <a:lnTo>
                    <a:pt x="92" y="120"/>
                  </a:lnTo>
                  <a:lnTo>
                    <a:pt x="87" y="110"/>
                  </a:lnTo>
                  <a:lnTo>
                    <a:pt x="83" y="100"/>
                  </a:lnTo>
                  <a:lnTo>
                    <a:pt x="78" y="90"/>
                  </a:lnTo>
                  <a:lnTo>
                    <a:pt x="73" y="81"/>
                  </a:lnTo>
                  <a:lnTo>
                    <a:pt x="70" y="71"/>
                  </a:lnTo>
                  <a:lnTo>
                    <a:pt x="66" y="64"/>
                  </a:lnTo>
                  <a:lnTo>
                    <a:pt x="60" y="54"/>
                  </a:lnTo>
                  <a:lnTo>
                    <a:pt x="54" y="49"/>
                  </a:lnTo>
                  <a:lnTo>
                    <a:pt x="49" y="40"/>
                  </a:lnTo>
                  <a:lnTo>
                    <a:pt x="44" y="35"/>
                  </a:lnTo>
                  <a:lnTo>
                    <a:pt x="36" y="24"/>
                  </a:lnTo>
                  <a:lnTo>
                    <a:pt x="27" y="17"/>
                  </a:lnTo>
                  <a:lnTo>
                    <a:pt x="19" y="8"/>
                  </a:lnTo>
                  <a:lnTo>
                    <a:pt x="14" y="3"/>
                  </a:lnTo>
                  <a:lnTo>
                    <a:pt x="9" y="0"/>
                  </a:lnTo>
                  <a:lnTo>
                    <a:pt x="9" y="0"/>
                  </a:lnTo>
                  <a:lnTo>
                    <a:pt x="0" y="17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7" name="Freeform 53"/>
            <p:cNvSpPr>
              <a:spLocks/>
            </p:cNvSpPr>
            <p:nvPr/>
          </p:nvSpPr>
          <p:spPr bwMode="auto">
            <a:xfrm>
              <a:off x="5537200" y="2532063"/>
              <a:ext cx="265113" cy="606425"/>
            </a:xfrm>
            <a:custGeom>
              <a:avLst/>
              <a:gdLst/>
              <a:ahLst/>
              <a:cxnLst>
                <a:cxn ang="0">
                  <a:pos x="25" y="9"/>
                </a:cxn>
                <a:cxn ang="0">
                  <a:pos x="15" y="42"/>
                </a:cxn>
                <a:cxn ang="0">
                  <a:pos x="8" y="75"/>
                </a:cxn>
                <a:cxn ang="0">
                  <a:pos x="3" y="112"/>
                </a:cxn>
                <a:cxn ang="0">
                  <a:pos x="0" y="154"/>
                </a:cxn>
                <a:cxn ang="0">
                  <a:pos x="0" y="203"/>
                </a:cxn>
                <a:cxn ang="0">
                  <a:pos x="3" y="237"/>
                </a:cxn>
                <a:cxn ang="0">
                  <a:pos x="5" y="266"/>
                </a:cxn>
                <a:cxn ang="0">
                  <a:pos x="10" y="293"/>
                </a:cxn>
                <a:cxn ang="0">
                  <a:pos x="17" y="322"/>
                </a:cxn>
                <a:cxn ang="0">
                  <a:pos x="25" y="352"/>
                </a:cxn>
                <a:cxn ang="0">
                  <a:pos x="35" y="381"/>
                </a:cxn>
                <a:cxn ang="0">
                  <a:pos x="49" y="413"/>
                </a:cxn>
                <a:cxn ang="0">
                  <a:pos x="61" y="441"/>
                </a:cxn>
                <a:cxn ang="0">
                  <a:pos x="74" y="469"/>
                </a:cxn>
                <a:cxn ang="0">
                  <a:pos x="91" y="498"/>
                </a:cxn>
                <a:cxn ang="0">
                  <a:pos x="105" y="524"/>
                </a:cxn>
                <a:cxn ang="0">
                  <a:pos x="124" y="547"/>
                </a:cxn>
                <a:cxn ang="0">
                  <a:pos x="139" y="571"/>
                </a:cxn>
                <a:cxn ang="0">
                  <a:pos x="161" y="601"/>
                </a:cxn>
                <a:cxn ang="0">
                  <a:pos x="196" y="642"/>
                </a:cxn>
                <a:cxn ang="0">
                  <a:pos x="229" y="678"/>
                </a:cxn>
                <a:cxn ang="0">
                  <a:pos x="259" y="708"/>
                </a:cxn>
                <a:cxn ang="0">
                  <a:pos x="285" y="730"/>
                </a:cxn>
                <a:cxn ang="0">
                  <a:pos x="315" y="757"/>
                </a:cxn>
                <a:cxn ang="0">
                  <a:pos x="329" y="757"/>
                </a:cxn>
                <a:cxn ang="0">
                  <a:pos x="324" y="744"/>
                </a:cxn>
                <a:cxn ang="0">
                  <a:pos x="293" y="718"/>
                </a:cxn>
                <a:cxn ang="0">
                  <a:pos x="269" y="695"/>
                </a:cxn>
                <a:cxn ang="0">
                  <a:pos x="240" y="666"/>
                </a:cxn>
                <a:cxn ang="0">
                  <a:pos x="210" y="630"/>
                </a:cxn>
                <a:cxn ang="0">
                  <a:pos x="176" y="591"/>
                </a:cxn>
                <a:cxn ang="0">
                  <a:pos x="144" y="547"/>
                </a:cxn>
                <a:cxn ang="0">
                  <a:pos x="127" y="522"/>
                </a:cxn>
                <a:cxn ang="0">
                  <a:pos x="112" y="496"/>
                </a:cxn>
                <a:cxn ang="0">
                  <a:pos x="96" y="469"/>
                </a:cxn>
                <a:cxn ang="0">
                  <a:pos x="81" y="444"/>
                </a:cxn>
                <a:cxn ang="0">
                  <a:pos x="68" y="415"/>
                </a:cxn>
                <a:cxn ang="0">
                  <a:pos x="56" y="386"/>
                </a:cxn>
                <a:cxn ang="0">
                  <a:pos x="44" y="358"/>
                </a:cxn>
                <a:cxn ang="0">
                  <a:pos x="37" y="329"/>
                </a:cxn>
                <a:cxn ang="0">
                  <a:pos x="30" y="300"/>
                </a:cxn>
                <a:cxn ang="0">
                  <a:pos x="24" y="256"/>
                </a:cxn>
                <a:cxn ang="0">
                  <a:pos x="18" y="229"/>
                </a:cxn>
                <a:cxn ang="0">
                  <a:pos x="18" y="188"/>
                </a:cxn>
                <a:cxn ang="0">
                  <a:pos x="20" y="141"/>
                </a:cxn>
                <a:cxn ang="0">
                  <a:pos x="24" y="102"/>
                </a:cxn>
                <a:cxn ang="0">
                  <a:pos x="29" y="66"/>
                </a:cxn>
                <a:cxn ang="0">
                  <a:pos x="35" y="39"/>
                </a:cxn>
                <a:cxn ang="0">
                  <a:pos x="44" y="9"/>
                </a:cxn>
                <a:cxn ang="0">
                  <a:pos x="30" y="0"/>
                </a:cxn>
              </a:cxnLst>
              <a:rect l="0" t="0" r="r" b="b"/>
              <a:pathLst>
                <a:path w="334" h="766">
                  <a:moveTo>
                    <a:pt x="30" y="0"/>
                  </a:moveTo>
                  <a:lnTo>
                    <a:pt x="27" y="2"/>
                  </a:lnTo>
                  <a:lnTo>
                    <a:pt x="25" y="9"/>
                  </a:lnTo>
                  <a:lnTo>
                    <a:pt x="22" y="17"/>
                  </a:lnTo>
                  <a:lnTo>
                    <a:pt x="18" y="34"/>
                  </a:lnTo>
                  <a:lnTo>
                    <a:pt x="15" y="42"/>
                  </a:lnTo>
                  <a:lnTo>
                    <a:pt x="13" y="51"/>
                  </a:lnTo>
                  <a:lnTo>
                    <a:pt x="10" y="61"/>
                  </a:lnTo>
                  <a:lnTo>
                    <a:pt x="8" y="75"/>
                  </a:lnTo>
                  <a:lnTo>
                    <a:pt x="5" y="85"/>
                  </a:lnTo>
                  <a:lnTo>
                    <a:pt x="3" y="98"/>
                  </a:lnTo>
                  <a:lnTo>
                    <a:pt x="3" y="112"/>
                  </a:lnTo>
                  <a:lnTo>
                    <a:pt x="3" y="127"/>
                  </a:lnTo>
                  <a:lnTo>
                    <a:pt x="2" y="139"/>
                  </a:lnTo>
                  <a:lnTo>
                    <a:pt x="0" y="154"/>
                  </a:lnTo>
                  <a:lnTo>
                    <a:pt x="0" y="171"/>
                  </a:lnTo>
                  <a:lnTo>
                    <a:pt x="0" y="186"/>
                  </a:lnTo>
                  <a:lnTo>
                    <a:pt x="0" y="203"/>
                  </a:lnTo>
                  <a:lnTo>
                    <a:pt x="2" y="220"/>
                  </a:lnTo>
                  <a:lnTo>
                    <a:pt x="2" y="229"/>
                  </a:lnTo>
                  <a:lnTo>
                    <a:pt x="3" y="237"/>
                  </a:lnTo>
                  <a:lnTo>
                    <a:pt x="3" y="247"/>
                  </a:lnTo>
                  <a:lnTo>
                    <a:pt x="5" y="258"/>
                  </a:lnTo>
                  <a:lnTo>
                    <a:pt x="5" y="266"/>
                  </a:lnTo>
                  <a:lnTo>
                    <a:pt x="7" y="275"/>
                  </a:lnTo>
                  <a:lnTo>
                    <a:pt x="8" y="283"/>
                  </a:lnTo>
                  <a:lnTo>
                    <a:pt x="10" y="293"/>
                  </a:lnTo>
                  <a:lnTo>
                    <a:pt x="12" y="302"/>
                  </a:lnTo>
                  <a:lnTo>
                    <a:pt x="15" y="312"/>
                  </a:lnTo>
                  <a:lnTo>
                    <a:pt x="17" y="322"/>
                  </a:lnTo>
                  <a:lnTo>
                    <a:pt x="20" y="334"/>
                  </a:lnTo>
                  <a:lnTo>
                    <a:pt x="22" y="342"/>
                  </a:lnTo>
                  <a:lnTo>
                    <a:pt x="25" y="352"/>
                  </a:lnTo>
                  <a:lnTo>
                    <a:pt x="27" y="363"/>
                  </a:lnTo>
                  <a:lnTo>
                    <a:pt x="32" y="371"/>
                  </a:lnTo>
                  <a:lnTo>
                    <a:pt x="35" y="381"/>
                  </a:lnTo>
                  <a:lnTo>
                    <a:pt x="39" y="393"/>
                  </a:lnTo>
                  <a:lnTo>
                    <a:pt x="44" y="402"/>
                  </a:lnTo>
                  <a:lnTo>
                    <a:pt x="49" y="413"/>
                  </a:lnTo>
                  <a:lnTo>
                    <a:pt x="52" y="422"/>
                  </a:lnTo>
                  <a:lnTo>
                    <a:pt x="57" y="432"/>
                  </a:lnTo>
                  <a:lnTo>
                    <a:pt x="61" y="441"/>
                  </a:lnTo>
                  <a:lnTo>
                    <a:pt x="64" y="451"/>
                  </a:lnTo>
                  <a:lnTo>
                    <a:pt x="69" y="461"/>
                  </a:lnTo>
                  <a:lnTo>
                    <a:pt x="74" y="469"/>
                  </a:lnTo>
                  <a:lnTo>
                    <a:pt x="79" y="480"/>
                  </a:lnTo>
                  <a:lnTo>
                    <a:pt x="86" y="490"/>
                  </a:lnTo>
                  <a:lnTo>
                    <a:pt x="91" y="498"/>
                  </a:lnTo>
                  <a:lnTo>
                    <a:pt x="96" y="505"/>
                  </a:lnTo>
                  <a:lnTo>
                    <a:pt x="100" y="513"/>
                  </a:lnTo>
                  <a:lnTo>
                    <a:pt x="105" y="524"/>
                  </a:lnTo>
                  <a:lnTo>
                    <a:pt x="110" y="530"/>
                  </a:lnTo>
                  <a:lnTo>
                    <a:pt x="117" y="539"/>
                  </a:lnTo>
                  <a:lnTo>
                    <a:pt x="124" y="547"/>
                  </a:lnTo>
                  <a:lnTo>
                    <a:pt x="129" y="557"/>
                  </a:lnTo>
                  <a:lnTo>
                    <a:pt x="134" y="563"/>
                  </a:lnTo>
                  <a:lnTo>
                    <a:pt x="139" y="571"/>
                  </a:lnTo>
                  <a:lnTo>
                    <a:pt x="146" y="579"/>
                  </a:lnTo>
                  <a:lnTo>
                    <a:pt x="152" y="588"/>
                  </a:lnTo>
                  <a:lnTo>
                    <a:pt x="161" y="601"/>
                  </a:lnTo>
                  <a:lnTo>
                    <a:pt x="174" y="617"/>
                  </a:lnTo>
                  <a:lnTo>
                    <a:pt x="185" y="629"/>
                  </a:lnTo>
                  <a:lnTo>
                    <a:pt x="196" y="642"/>
                  </a:lnTo>
                  <a:lnTo>
                    <a:pt x="207" y="656"/>
                  </a:lnTo>
                  <a:lnTo>
                    <a:pt x="220" y="668"/>
                  </a:lnTo>
                  <a:lnTo>
                    <a:pt x="229" y="678"/>
                  </a:lnTo>
                  <a:lnTo>
                    <a:pt x="239" y="690"/>
                  </a:lnTo>
                  <a:lnTo>
                    <a:pt x="249" y="698"/>
                  </a:lnTo>
                  <a:lnTo>
                    <a:pt x="259" y="708"/>
                  </a:lnTo>
                  <a:lnTo>
                    <a:pt x="268" y="717"/>
                  </a:lnTo>
                  <a:lnTo>
                    <a:pt x="276" y="725"/>
                  </a:lnTo>
                  <a:lnTo>
                    <a:pt x="285" y="730"/>
                  </a:lnTo>
                  <a:lnTo>
                    <a:pt x="291" y="739"/>
                  </a:lnTo>
                  <a:lnTo>
                    <a:pt x="303" y="749"/>
                  </a:lnTo>
                  <a:lnTo>
                    <a:pt x="315" y="757"/>
                  </a:lnTo>
                  <a:lnTo>
                    <a:pt x="320" y="761"/>
                  </a:lnTo>
                  <a:lnTo>
                    <a:pt x="324" y="766"/>
                  </a:lnTo>
                  <a:lnTo>
                    <a:pt x="329" y="757"/>
                  </a:lnTo>
                  <a:lnTo>
                    <a:pt x="334" y="752"/>
                  </a:lnTo>
                  <a:lnTo>
                    <a:pt x="329" y="749"/>
                  </a:lnTo>
                  <a:lnTo>
                    <a:pt x="324" y="744"/>
                  </a:lnTo>
                  <a:lnTo>
                    <a:pt x="313" y="735"/>
                  </a:lnTo>
                  <a:lnTo>
                    <a:pt x="301" y="725"/>
                  </a:lnTo>
                  <a:lnTo>
                    <a:pt x="293" y="718"/>
                  </a:lnTo>
                  <a:lnTo>
                    <a:pt x="286" y="712"/>
                  </a:lnTo>
                  <a:lnTo>
                    <a:pt x="278" y="703"/>
                  </a:lnTo>
                  <a:lnTo>
                    <a:pt x="269" y="695"/>
                  </a:lnTo>
                  <a:lnTo>
                    <a:pt x="259" y="686"/>
                  </a:lnTo>
                  <a:lnTo>
                    <a:pt x="251" y="676"/>
                  </a:lnTo>
                  <a:lnTo>
                    <a:pt x="240" y="666"/>
                  </a:lnTo>
                  <a:lnTo>
                    <a:pt x="232" y="657"/>
                  </a:lnTo>
                  <a:lnTo>
                    <a:pt x="220" y="644"/>
                  </a:lnTo>
                  <a:lnTo>
                    <a:pt x="210" y="630"/>
                  </a:lnTo>
                  <a:lnTo>
                    <a:pt x="196" y="618"/>
                  </a:lnTo>
                  <a:lnTo>
                    <a:pt x="188" y="605"/>
                  </a:lnTo>
                  <a:lnTo>
                    <a:pt x="176" y="591"/>
                  </a:lnTo>
                  <a:lnTo>
                    <a:pt x="164" y="576"/>
                  </a:lnTo>
                  <a:lnTo>
                    <a:pt x="154" y="563"/>
                  </a:lnTo>
                  <a:lnTo>
                    <a:pt x="144" y="547"/>
                  </a:lnTo>
                  <a:lnTo>
                    <a:pt x="137" y="537"/>
                  </a:lnTo>
                  <a:lnTo>
                    <a:pt x="132" y="530"/>
                  </a:lnTo>
                  <a:lnTo>
                    <a:pt x="127" y="522"/>
                  </a:lnTo>
                  <a:lnTo>
                    <a:pt x="122" y="513"/>
                  </a:lnTo>
                  <a:lnTo>
                    <a:pt x="117" y="503"/>
                  </a:lnTo>
                  <a:lnTo>
                    <a:pt x="112" y="496"/>
                  </a:lnTo>
                  <a:lnTo>
                    <a:pt x="107" y="488"/>
                  </a:lnTo>
                  <a:lnTo>
                    <a:pt x="102" y="480"/>
                  </a:lnTo>
                  <a:lnTo>
                    <a:pt x="96" y="469"/>
                  </a:lnTo>
                  <a:lnTo>
                    <a:pt x="91" y="463"/>
                  </a:lnTo>
                  <a:lnTo>
                    <a:pt x="86" y="452"/>
                  </a:lnTo>
                  <a:lnTo>
                    <a:pt x="81" y="444"/>
                  </a:lnTo>
                  <a:lnTo>
                    <a:pt x="76" y="434"/>
                  </a:lnTo>
                  <a:lnTo>
                    <a:pt x="73" y="425"/>
                  </a:lnTo>
                  <a:lnTo>
                    <a:pt x="68" y="415"/>
                  </a:lnTo>
                  <a:lnTo>
                    <a:pt x="64" y="407"/>
                  </a:lnTo>
                  <a:lnTo>
                    <a:pt x="61" y="397"/>
                  </a:lnTo>
                  <a:lnTo>
                    <a:pt x="56" y="386"/>
                  </a:lnTo>
                  <a:lnTo>
                    <a:pt x="52" y="376"/>
                  </a:lnTo>
                  <a:lnTo>
                    <a:pt x="49" y="366"/>
                  </a:lnTo>
                  <a:lnTo>
                    <a:pt x="44" y="358"/>
                  </a:lnTo>
                  <a:lnTo>
                    <a:pt x="42" y="347"/>
                  </a:lnTo>
                  <a:lnTo>
                    <a:pt x="39" y="337"/>
                  </a:lnTo>
                  <a:lnTo>
                    <a:pt x="37" y="329"/>
                  </a:lnTo>
                  <a:lnTo>
                    <a:pt x="35" y="319"/>
                  </a:lnTo>
                  <a:lnTo>
                    <a:pt x="32" y="308"/>
                  </a:lnTo>
                  <a:lnTo>
                    <a:pt x="30" y="300"/>
                  </a:lnTo>
                  <a:lnTo>
                    <a:pt x="29" y="290"/>
                  </a:lnTo>
                  <a:lnTo>
                    <a:pt x="25" y="271"/>
                  </a:lnTo>
                  <a:lnTo>
                    <a:pt x="24" y="256"/>
                  </a:lnTo>
                  <a:lnTo>
                    <a:pt x="22" y="246"/>
                  </a:lnTo>
                  <a:lnTo>
                    <a:pt x="20" y="237"/>
                  </a:lnTo>
                  <a:lnTo>
                    <a:pt x="18" y="229"/>
                  </a:lnTo>
                  <a:lnTo>
                    <a:pt x="18" y="220"/>
                  </a:lnTo>
                  <a:lnTo>
                    <a:pt x="18" y="203"/>
                  </a:lnTo>
                  <a:lnTo>
                    <a:pt x="18" y="188"/>
                  </a:lnTo>
                  <a:lnTo>
                    <a:pt x="18" y="171"/>
                  </a:lnTo>
                  <a:lnTo>
                    <a:pt x="18" y="156"/>
                  </a:lnTo>
                  <a:lnTo>
                    <a:pt x="20" y="141"/>
                  </a:lnTo>
                  <a:lnTo>
                    <a:pt x="22" y="129"/>
                  </a:lnTo>
                  <a:lnTo>
                    <a:pt x="22" y="114"/>
                  </a:lnTo>
                  <a:lnTo>
                    <a:pt x="24" y="102"/>
                  </a:lnTo>
                  <a:lnTo>
                    <a:pt x="25" y="88"/>
                  </a:lnTo>
                  <a:lnTo>
                    <a:pt x="27" y="76"/>
                  </a:lnTo>
                  <a:lnTo>
                    <a:pt x="29" y="66"/>
                  </a:lnTo>
                  <a:lnTo>
                    <a:pt x="32" y="56"/>
                  </a:lnTo>
                  <a:lnTo>
                    <a:pt x="32" y="46"/>
                  </a:lnTo>
                  <a:lnTo>
                    <a:pt x="35" y="39"/>
                  </a:lnTo>
                  <a:lnTo>
                    <a:pt x="39" y="24"/>
                  </a:lnTo>
                  <a:lnTo>
                    <a:pt x="42" y="14"/>
                  </a:lnTo>
                  <a:lnTo>
                    <a:pt x="44" y="9"/>
                  </a:lnTo>
                  <a:lnTo>
                    <a:pt x="46" y="7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8" name="Freeform 54"/>
            <p:cNvSpPr>
              <a:spLocks/>
            </p:cNvSpPr>
            <p:nvPr/>
          </p:nvSpPr>
          <p:spPr bwMode="auto">
            <a:xfrm>
              <a:off x="5740400" y="2892425"/>
              <a:ext cx="100013" cy="23812"/>
            </a:xfrm>
            <a:custGeom>
              <a:avLst/>
              <a:gdLst/>
              <a:ahLst/>
              <a:cxnLst>
                <a:cxn ang="0">
                  <a:pos x="3" y="31"/>
                </a:cxn>
                <a:cxn ang="0">
                  <a:pos x="125" y="17"/>
                </a:cxn>
                <a:cxn ang="0">
                  <a:pos x="123" y="0"/>
                </a:cxn>
                <a:cxn ang="0">
                  <a:pos x="0" y="12"/>
                </a:cxn>
                <a:cxn ang="0">
                  <a:pos x="3" y="31"/>
                </a:cxn>
                <a:cxn ang="0">
                  <a:pos x="3" y="31"/>
                </a:cxn>
              </a:cxnLst>
              <a:rect l="0" t="0" r="r" b="b"/>
              <a:pathLst>
                <a:path w="125" h="31">
                  <a:moveTo>
                    <a:pt x="3" y="31"/>
                  </a:moveTo>
                  <a:lnTo>
                    <a:pt x="125" y="17"/>
                  </a:lnTo>
                  <a:lnTo>
                    <a:pt x="123" y="0"/>
                  </a:lnTo>
                  <a:lnTo>
                    <a:pt x="0" y="12"/>
                  </a:lnTo>
                  <a:lnTo>
                    <a:pt x="3" y="31"/>
                  </a:lnTo>
                  <a:lnTo>
                    <a:pt x="3" y="3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9" name="Freeform 55"/>
            <p:cNvSpPr>
              <a:spLocks/>
            </p:cNvSpPr>
            <p:nvPr/>
          </p:nvSpPr>
          <p:spPr bwMode="auto">
            <a:xfrm>
              <a:off x="5829300" y="2892425"/>
              <a:ext cx="80963" cy="61912"/>
            </a:xfrm>
            <a:custGeom>
              <a:avLst/>
              <a:gdLst/>
              <a:ahLst/>
              <a:cxnLst>
                <a:cxn ang="0">
                  <a:pos x="0" y="14"/>
                </a:cxn>
                <a:cxn ang="0">
                  <a:pos x="89" y="78"/>
                </a:cxn>
                <a:cxn ang="0">
                  <a:pos x="101" y="64"/>
                </a:cxn>
                <a:cxn ang="0">
                  <a:pos x="11" y="0"/>
                </a:cxn>
                <a:cxn ang="0">
                  <a:pos x="0" y="14"/>
                </a:cxn>
                <a:cxn ang="0">
                  <a:pos x="0" y="14"/>
                </a:cxn>
              </a:cxnLst>
              <a:rect l="0" t="0" r="r" b="b"/>
              <a:pathLst>
                <a:path w="101" h="78">
                  <a:moveTo>
                    <a:pt x="0" y="14"/>
                  </a:moveTo>
                  <a:lnTo>
                    <a:pt x="89" y="78"/>
                  </a:lnTo>
                  <a:lnTo>
                    <a:pt x="101" y="64"/>
                  </a:lnTo>
                  <a:lnTo>
                    <a:pt x="11" y="0"/>
                  </a:lnTo>
                  <a:lnTo>
                    <a:pt x="0" y="14"/>
                  </a:lnTo>
                  <a:lnTo>
                    <a:pt x="0" y="1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80" name="Freeform 56"/>
            <p:cNvSpPr>
              <a:spLocks/>
            </p:cNvSpPr>
            <p:nvPr/>
          </p:nvSpPr>
          <p:spPr bwMode="auto">
            <a:xfrm>
              <a:off x="5892800" y="2863850"/>
              <a:ext cx="153988" cy="90487"/>
            </a:xfrm>
            <a:custGeom>
              <a:avLst/>
              <a:gdLst/>
              <a:ahLst/>
              <a:cxnLst>
                <a:cxn ang="0">
                  <a:pos x="10" y="113"/>
                </a:cxn>
                <a:cxn ang="0">
                  <a:pos x="193" y="15"/>
                </a:cxn>
                <a:cxn ang="0">
                  <a:pos x="187" y="0"/>
                </a:cxn>
                <a:cxn ang="0">
                  <a:pos x="0" y="96"/>
                </a:cxn>
                <a:cxn ang="0">
                  <a:pos x="10" y="113"/>
                </a:cxn>
                <a:cxn ang="0">
                  <a:pos x="10" y="113"/>
                </a:cxn>
              </a:cxnLst>
              <a:rect l="0" t="0" r="r" b="b"/>
              <a:pathLst>
                <a:path w="193" h="113">
                  <a:moveTo>
                    <a:pt x="10" y="113"/>
                  </a:moveTo>
                  <a:lnTo>
                    <a:pt x="193" y="15"/>
                  </a:lnTo>
                  <a:lnTo>
                    <a:pt x="187" y="0"/>
                  </a:lnTo>
                  <a:lnTo>
                    <a:pt x="0" y="96"/>
                  </a:lnTo>
                  <a:lnTo>
                    <a:pt x="10" y="113"/>
                  </a:lnTo>
                  <a:lnTo>
                    <a:pt x="10" y="1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81" name="Freeform 57"/>
            <p:cNvSpPr>
              <a:spLocks/>
            </p:cNvSpPr>
            <p:nvPr/>
          </p:nvSpPr>
          <p:spPr bwMode="auto">
            <a:xfrm>
              <a:off x="6035675" y="2865438"/>
              <a:ext cx="100013" cy="47625"/>
            </a:xfrm>
            <a:custGeom>
              <a:avLst/>
              <a:gdLst/>
              <a:ahLst/>
              <a:cxnLst>
                <a:cxn ang="0">
                  <a:pos x="0" y="17"/>
                </a:cxn>
                <a:cxn ang="0">
                  <a:pos x="122" y="61"/>
                </a:cxn>
                <a:cxn ang="0">
                  <a:pos x="127" y="44"/>
                </a:cxn>
                <a:cxn ang="0">
                  <a:pos x="7" y="0"/>
                </a:cxn>
                <a:cxn ang="0">
                  <a:pos x="0" y="17"/>
                </a:cxn>
                <a:cxn ang="0">
                  <a:pos x="0" y="17"/>
                </a:cxn>
              </a:cxnLst>
              <a:rect l="0" t="0" r="r" b="b"/>
              <a:pathLst>
                <a:path w="127" h="61">
                  <a:moveTo>
                    <a:pt x="0" y="17"/>
                  </a:moveTo>
                  <a:lnTo>
                    <a:pt x="122" y="61"/>
                  </a:lnTo>
                  <a:lnTo>
                    <a:pt x="127" y="44"/>
                  </a:lnTo>
                  <a:lnTo>
                    <a:pt x="7" y="0"/>
                  </a:lnTo>
                  <a:lnTo>
                    <a:pt x="0" y="17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82" name="Freeform 58"/>
            <p:cNvSpPr>
              <a:spLocks/>
            </p:cNvSpPr>
            <p:nvPr/>
          </p:nvSpPr>
          <p:spPr bwMode="auto">
            <a:xfrm>
              <a:off x="6122988" y="2795588"/>
              <a:ext cx="157163" cy="115887"/>
            </a:xfrm>
            <a:custGeom>
              <a:avLst/>
              <a:gdLst/>
              <a:ahLst/>
              <a:cxnLst>
                <a:cxn ang="0">
                  <a:pos x="12" y="146"/>
                </a:cxn>
                <a:cxn ang="0">
                  <a:pos x="198" y="13"/>
                </a:cxn>
                <a:cxn ang="0">
                  <a:pos x="188" y="0"/>
                </a:cxn>
                <a:cxn ang="0">
                  <a:pos x="0" y="132"/>
                </a:cxn>
                <a:cxn ang="0">
                  <a:pos x="12" y="146"/>
                </a:cxn>
                <a:cxn ang="0">
                  <a:pos x="12" y="146"/>
                </a:cxn>
              </a:cxnLst>
              <a:rect l="0" t="0" r="r" b="b"/>
              <a:pathLst>
                <a:path w="198" h="146">
                  <a:moveTo>
                    <a:pt x="12" y="146"/>
                  </a:moveTo>
                  <a:lnTo>
                    <a:pt x="198" y="13"/>
                  </a:lnTo>
                  <a:lnTo>
                    <a:pt x="188" y="0"/>
                  </a:lnTo>
                  <a:lnTo>
                    <a:pt x="0" y="132"/>
                  </a:lnTo>
                  <a:lnTo>
                    <a:pt x="12" y="146"/>
                  </a:lnTo>
                  <a:lnTo>
                    <a:pt x="12" y="14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83" name="Freeform 59"/>
            <p:cNvSpPr>
              <a:spLocks/>
            </p:cNvSpPr>
            <p:nvPr/>
          </p:nvSpPr>
          <p:spPr bwMode="auto">
            <a:xfrm>
              <a:off x="5741988" y="2901950"/>
              <a:ext cx="33338" cy="101600"/>
            </a:xfrm>
            <a:custGeom>
              <a:avLst/>
              <a:gdLst/>
              <a:ahLst/>
              <a:cxnLst>
                <a:cxn ang="0">
                  <a:pos x="0" y="5"/>
                </a:cxn>
                <a:cxn ang="0">
                  <a:pos x="24" y="127"/>
                </a:cxn>
                <a:cxn ang="0">
                  <a:pos x="41" y="120"/>
                </a:cxn>
                <a:cxn ang="0">
                  <a:pos x="17" y="0"/>
                </a:cxn>
                <a:cxn ang="0">
                  <a:pos x="0" y="5"/>
                </a:cxn>
                <a:cxn ang="0">
                  <a:pos x="0" y="5"/>
                </a:cxn>
              </a:cxnLst>
              <a:rect l="0" t="0" r="r" b="b"/>
              <a:pathLst>
                <a:path w="41" h="127">
                  <a:moveTo>
                    <a:pt x="0" y="5"/>
                  </a:moveTo>
                  <a:lnTo>
                    <a:pt x="24" y="127"/>
                  </a:lnTo>
                  <a:lnTo>
                    <a:pt x="41" y="120"/>
                  </a:lnTo>
                  <a:lnTo>
                    <a:pt x="17" y="0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84" name="Freeform 60"/>
            <p:cNvSpPr>
              <a:spLocks/>
            </p:cNvSpPr>
            <p:nvPr/>
          </p:nvSpPr>
          <p:spPr bwMode="auto">
            <a:xfrm>
              <a:off x="5761038" y="2987675"/>
              <a:ext cx="63500" cy="15875"/>
            </a:xfrm>
            <a:custGeom>
              <a:avLst/>
              <a:gdLst/>
              <a:ahLst/>
              <a:cxnLst>
                <a:cxn ang="0">
                  <a:pos x="0" y="21"/>
                </a:cxn>
                <a:cxn ang="0">
                  <a:pos x="76" y="17"/>
                </a:cxn>
                <a:cxn ang="0">
                  <a:pos x="80" y="0"/>
                </a:cxn>
                <a:cxn ang="0">
                  <a:pos x="0" y="2"/>
                </a:cxn>
                <a:cxn ang="0">
                  <a:pos x="0" y="21"/>
                </a:cxn>
                <a:cxn ang="0">
                  <a:pos x="0" y="21"/>
                </a:cxn>
              </a:cxnLst>
              <a:rect l="0" t="0" r="r" b="b"/>
              <a:pathLst>
                <a:path w="80" h="21">
                  <a:moveTo>
                    <a:pt x="0" y="21"/>
                  </a:moveTo>
                  <a:lnTo>
                    <a:pt x="76" y="17"/>
                  </a:lnTo>
                  <a:lnTo>
                    <a:pt x="80" y="0"/>
                  </a:lnTo>
                  <a:lnTo>
                    <a:pt x="0" y="2"/>
                  </a:lnTo>
                  <a:lnTo>
                    <a:pt x="0" y="21"/>
                  </a:lnTo>
                  <a:lnTo>
                    <a:pt x="0" y="2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85" name="Freeform 61"/>
            <p:cNvSpPr>
              <a:spLocks/>
            </p:cNvSpPr>
            <p:nvPr/>
          </p:nvSpPr>
          <p:spPr bwMode="auto">
            <a:xfrm>
              <a:off x="5818188" y="2987675"/>
              <a:ext cx="92075" cy="58737"/>
            </a:xfrm>
            <a:custGeom>
              <a:avLst/>
              <a:gdLst/>
              <a:ahLst/>
              <a:cxnLst>
                <a:cxn ang="0">
                  <a:pos x="0" y="17"/>
                </a:cxn>
                <a:cxn ang="0">
                  <a:pos x="109" y="75"/>
                </a:cxn>
                <a:cxn ang="0">
                  <a:pos x="117" y="58"/>
                </a:cxn>
                <a:cxn ang="0">
                  <a:pos x="7" y="0"/>
                </a:cxn>
                <a:cxn ang="0">
                  <a:pos x="0" y="17"/>
                </a:cxn>
                <a:cxn ang="0">
                  <a:pos x="0" y="17"/>
                </a:cxn>
              </a:cxnLst>
              <a:rect l="0" t="0" r="r" b="b"/>
              <a:pathLst>
                <a:path w="117" h="75">
                  <a:moveTo>
                    <a:pt x="0" y="17"/>
                  </a:moveTo>
                  <a:lnTo>
                    <a:pt x="109" y="75"/>
                  </a:lnTo>
                  <a:lnTo>
                    <a:pt x="117" y="58"/>
                  </a:lnTo>
                  <a:lnTo>
                    <a:pt x="7" y="0"/>
                  </a:lnTo>
                  <a:lnTo>
                    <a:pt x="0" y="17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86" name="Freeform 62"/>
            <p:cNvSpPr>
              <a:spLocks/>
            </p:cNvSpPr>
            <p:nvPr/>
          </p:nvSpPr>
          <p:spPr bwMode="auto">
            <a:xfrm>
              <a:off x="5897563" y="2952750"/>
              <a:ext cx="149225" cy="92075"/>
            </a:xfrm>
            <a:custGeom>
              <a:avLst/>
              <a:gdLst/>
              <a:ahLst/>
              <a:cxnLst>
                <a:cxn ang="0">
                  <a:pos x="10" y="117"/>
                </a:cxn>
                <a:cxn ang="0">
                  <a:pos x="188" y="17"/>
                </a:cxn>
                <a:cxn ang="0">
                  <a:pos x="180" y="0"/>
                </a:cxn>
                <a:cxn ang="0">
                  <a:pos x="0" y="100"/>
                </a:cxn>
                <a:cxn ang="0">
                  <a:pos x="10" y="117"/>
                </a:cxn>
                <a:cxn ang="0">
                  <a:pos x="10" y="117"/>
                </a:cxn>
              </a:cxnLst>
              <a:rect l="0" t="0" r="r" b="b"/>
              <a:pathLst>
                <a:path w="188" h="117">
                  <a:moveTo>
                    <a:pt x="10" y="117"/>
                  </a:moveTo>
                  <a:lnTo>
                    <a:pt x="188" y="17"/>
                  </a:lnTo>
                  <a:lnTo>
                    <a:pt x="180" y="0"/>
                  </a:lnTo>
                  <a:lnTo>
                    <a:pt x="0" y="100"/>
                  </a:lnTo>
                  <a:lnTo>
                    <a:pt x="10" y="117"/>
                  </a:lnTo>
                  <a:lnTo>
                    <a:pt x="10" y="11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87" name="Freeform 63"/>
            <p:cNvSpPr>
              <a:spLocks/>
            </p:cNvSpPr>
            <p:nvPr/>
          </p:nvSpPr>
          <p:spPr bwMode="auto">
            <a:xfrm>
              <a:off x="6035675" y="2954338"/>
              <a:ext cx="127000" cy="46037"/>
            </a:xfrm>
            <a:custGeom>
              <a:avLst/>
              <a:gdLst/>
              <a:ahLst/>
              <a:cxnLst>
                <a:cxn ang="0">
                  <a:pos x="0" y="19"/>
                </a:cxn>
                <a:cxn ang="0">
                  <a:pos x="156" y="59"/>
                </a:cxn>
                <a:cxn ang="0">
                  <a:pos x="161" y="41"/>
                </a:cxn>
                <a:cxn ang="0">
                  <a:pos x="5" y="0"/>
                </a:cxn>
                <a:cxn ang="0">
                  <a:pos x="0" y="19"/>
                </a:cxn>
                <a:cxn ang="0">
                  <a:pos x="0" y="19"/>
                </a:cxn>
              </a:cxnLst>
              <a:rect l="0" t="0" r="r" b="b"/>
              <a:pathLst>
                <a:path w="161" h="59">
                  <a:moveTo>
                    <a:pt x="0" y="19"/>
                  </a:moveTo>
                  <a:lnTo>
                    <a:pt x="156" y="59"/>
                  </a:lnTo>
                  <a:lnTo>
                    <a:pt x="161" y="41"/>
                  </a:lnTo>
                  <a:lnTo>
                    <a:pt x="5" y="0"/>
                  </a:lnTo>
                  <a:lnTo>
                    <a:pt x="0" y="19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88" name="Freeform 64"/>
            <p:cNvSpPr>
              <a:spLocks/>
            </p:cNvSpPr>
            <p:nvPr/>
          </p:nvSpPr>
          <p:spPr bwMode="auto">
            <a:xfrm>
              <a:off x="6149975" y="2881313"/>
              <a:ext cx="157163" cy="120650"/>
            </a:xfrm>
            <a:custGeom>
              <a:avLst/>
              <a:gdLst/>
              <a:ahLst/>
              <a:cxnLst>
                <a:cxn ang="0">
                  <a:pos x="12" y="152"/>
                </a:cxn>
                <a:cxn ang="0">
                  <a:pos x="198" y="15"/>
                </a:cxn>
                <a:cxn ang="0">
                  <a:pos x="186" y="0"/>
                </a:cxn>
                <a:cxn ang="0">
                  <a:pos x="0" y="137"/>
                </a:cxn>
                <a:cxn ang="0">
                  <a:pos x="12" y="152"/>
                </a:cxn>
                <a:cxn ang="0">
                  <a:pos x="12" y="152"/>
                </a:cxn>
              </a:cxnLst>
              <a:rect l="0" t="0" r="r" b="b"/>
              <a:pathLst>
                <a:path w="198" h="152">
                  <a:moveTo>
                    <a:pt x="12" y="152"/>
                  </a:moveTo>
                  <a:lnTo>
                    <a:pt x="198" y="15"/>
                  </a:lnTo>
                  <a:lnTo>
                    <a:pt x="186" y="0"/>
                  </a:lnTo>
                  <a:lnTo>
                    <a:pt x="0" y="137"/>
                  </a:lnTo>
                  <a:lnTo>
                    <a:pt x="12" y="152"/>
                  </a:lnTo>
                  <a:lnTo>
                    <a:pt x="12" y="15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89" name="Freeform 65"/>
            <p:cNvSpPr>
              <a:spLocks/>
            </p:cNvSpPr>
            <p:nvPr/>
          </p:nvSpPr>
          <p:spPr bwMode="auto">
            <a:xfrm>
              <a:off x="6265863" y="2792413"/>
              <a:ext cx="46038" cy="106362"/>
            </a:xfrm>
            <a:custGeom>
              <a:avLst/>
              <a:gdLst/>
              <a:ahLst/>
              <a:cxnLst>
                <a:cxn ang="0">
                  <a:pos x="59" y="122"/>
                </a:cxn>
                <a:cxn ang="0">
                  <a:pos x="15" y="0"/>
                </a:cxn>
                <a:cxn ang="0">
                  <a:pos x="0" y="10"/>
                </a:cxn>
                <a:cxn ang="0">
                  <a:pos x="44" y="134"/>
                </a:cxn>
                <a:cxn ang="0">
                  <a:pos x="59" y="122"/>
                </a:cxn>
                <a:cxn ang="0">
                  <a:pos x="59" y="122"/>
                </a:cxn>
              </a:cxnLst>
              <a:rect l="0" t="0" r="r" b="b"/>
              <a:pathLst>
                <a:path w="59" h="134">
                  <a:moveTo>
                    <a:pt x="59" y="122"/>
                  </a:moveTo>
                  <a:lnTo>
                    <a:pt x="15" y="0"/>
                  </a:lnTo>
                  <a:lnTo>
                    <a:pt x="0" y="10"/>
                  </a:lnTo>
                  <a:lnTo>
                    <a:pt x="44" y="134"/>
                  </a:lnTo>
                  <a:lnTo>
                    <a:pt x="59" y="122"/>
                  </a:lnTo>
                  <a:lnTo>
                    <a:pt x="59" y="12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90" name="Freeform 66"/>
            <p:cNvSpPr>
              <a:spLocks/>
            </p:cNvSpPr>
            <p:nvPr/>
          </p:nvSpPr>
          <p:spPr bwMode="auto">
            <a:xfrm>
              <a:off x="6186488" y="2460625"/>
              <a:ext cx="50800" cy="212725"/>
            </a:xfrm>
            <a:custGeom>
              <a:avLst/>
              <a:gdLst/>
              <a:ahLst/>
              <a:cxnLst>
                <a:cxn ang="0">
                  <a:pos x="47" y="0"/>
                </a:cxn>
                <a:cxn ang="0">
                  <a:pos x="44" y="0"/>
                </a:cxn>
                <a:cxn ang="0">
                  <a:pos x="44" y="5"/>
                </a:cxn>
                <a:cxn ang="0">
                  <a:pos x="40" y="10"/>
                </a:cxn>
                <a:cxn ang="0">
                  <a:pos x="37" y="20"/>
                </a:cxn>
                <a:cxn ang="0">
                  <a:pos x="32" y="30"/>
                </a:cxn>
                <a:cxn ang="0">
                  <a:pos x="27" y="42"/>
                </a:cxn>
                <a:cxn ang="0">
                  <a:pos x="23" y="49"/>
                </a:cxn>
                <a:cxn ang="0">
                  <a:pos x="22" y="58"/>
                </a:cxn>
                <a:cxn ang="0">
                  <a:pos x="18" y="64"/>
                </a:cxn>
                <a:cxn ang="0">
                  <a:pos x="17" y="75"/>
                </a:cxn>
                <a:cxn ang="0">
                  <a:pos x="13" y="83"/>
                </a:cxn>
                <a:cxn ang="0">
                  <a:pos x="12" y="93"/>
                </a:cxn>
                <a:cxn ang="0">
                  <a:pos x="10" y="102"/>
                </a:cxn>
                <a:cxn ang="0">
                  <a:pos x="8" y="112"/>
                </a:cxn>
                <a:cxn ang="0">
                  <a:pos x="5" y="122"/>
                </a:cxn>
                <a:cxn ang="0">
                  <a:pos x="3" y="134"/>
                </a:cxn>
                <a:cxn ang="0">
                  <a:pos x="3" y="146"/>
                </a:cxn>
                <a:cxn ang="0">
                  <a:pos x="3" y="159"/>
                </a:cxn>
                <a:cxn ang="0">
                  <a:pos x="1" y="169"/>
                </a:cxn>
                <a:cxn ang="0">
                  <a:pos x="0" y="183"/>
                </a:cxn>
                <a:cxn ang="0">
                  <a:pos x="0" y="195"/>
                </a:cxn>
                <a:cxn ang="0">
                  <a:pos x="1" y="210"/>
                </a:cxn>
                <a:cxn ang="0">
                  <a:pos x="1" y="224"/>
                </a:cxn>
                <a:cxn ang="0">
                  <a:pos x="3" y="237"/>
                </a:cxn>
                <a:cxn ang="0">
                  <a:pos x="5" y="252"/>
                </a:cxn>
                <a:cxn ang="0">
                  <a:pos x="8" y="268"/>
                </a:cxn>
                <a:cxn ang="0">
                  <a:pos x="27" y="264"/>
                </a:cxn>
                <a:cxn ang="0">
                  <a:pos x="23" y="251"/>
                </a:cxn>
                <a:cxn ang="0">
                  <a:pos x="22" y="235"/>
                </a:cxn>
                <a:cxn ang="0">
                  <a:pos x="20" y="222"/>
                </a:cxn>
                <a:cxn ang="0">
                  <a:pos x="20" y="208"/>
                </a:cxn>
                <a:cxn ang="0">
                  <a:pos x="18" y="195"/>
                </a:cxn>
                <a:cxn ang="0">
                  <a:pos x="18" y="183"/>
                </a:cxn>
                <a:cxn ang="0">
                  <a:pos x="18" y="169"/>
                </a:cxn>
                <a:cxn ang="0">
                  <a:pos x="20" y="161"/>
                </a:cxn>
                <a:cxn ang="0">
                  <a:pos x="20" y="147"/>
                </a:cxn>
                <a:cxn ang="0">
                  <a:pos x="22" y="136"/>
                </a:cxn>
                <a:cxn ang="0">
                  <a:pos x="23" y="125"/>
                </a:cxn>
                <a:cxn ang="0">
                  <a:pos x="25" y="115"/>
                </a:cxn>
                <a:cxn ang="0">
                  <a:pos x="27" y="105"/>
                </a:cxn>
                <a:cxn ang="0">
                  <a:pos x="30" y="97"/>
                </a:cxn>
                <a:cxn ang="0">
                  <a:pos x="32" y="88"/>
                </a:cxn>
                <a:cxn ang="0">
                  <a:pos x="35" y="80"/>
                </a:cxn>
                <a:cxn ang="0">
                  <a:pos x="40" y="63"/>
                </a:cxn>
                <a:cxn ang="0">
                  <a:pos x="44" y="49"/>
                </a:cxn>
                <a:cxn ang="0">
                  <a:pos x="49" y="36"/>
                </a:cxn>
                <a:cxn ang="0">
                  <a:pos x="54" y="27"/>
                </a:cxn>
                <a:cxn ang="0">
                  <a:pos x="57" y="17"/>
                </a:cxn>
                <a:cxn ang="0">
                  <a:pos x="61" y="12"/>
                </a:cxn>
                <a:cxn ang="0">
                  <a:pos x="62" y="7"/>
                </a:cxn>
                <a:cxn ang="0">
                  <a:pos x="64" y="7"/>
                </a:cxn>
                <a:cxn ang="0">
                  <a:pos x="56" y="2"/>
                </a:cxn>
                <a:cxn ang="0">
                  <a:pos x="47" y="0"/>
                </a:cxn>
                <a:cxn ang="0">
                  <a:pos x="47" y="0"/>
                </a:cxn>
              </a:cxnLst>
              <a:rect l="0" t="0" r="r" b="b"/>
              <a:pathLst>
                <a:path w="64" h="268">
                  <a:moveTo>
                    <a:pt x="47" y="0"/>
                  </a:moveTo>
                  <a:lnTo>
                    <a:pt x="44" y="0"/>
                  </a:lnTo>
                  <a:lnTo>
                    <a:pt x="44" y="5"/>
                  </a:lnTo>
                  <a:lnTo>
                    <a:pt x="40" y="10"/>
                  </a:lnTo>
                  <a:lnTo>
                    <a:pt x="37" y="20"/>
                  </a:lnTo>
                  <a:lnTo>
                    <a:pt x="32" y="30"/>
                  </a:lnTo>
                  <a:lnTo>
                    <a:pt x="27" y="42"/>
                  </a:lnTo>
                  <a:lnTo>
                    <a:pt x="23" y="49"/>
                  </a:lnTo>
                  <a:lnTo>
                    <a:pt x="22" y="58"/>
                  </a:lnTo>
                  <a:lnTo>
                    <a:pt x="18" y="64"/>
                  </a:lnTo>
                  <a:lnTo>
                    <a:pt x="17" y="75"/>
                  </a:lnTo>
                  <a:lnTo>
                    <a:pt x="13" y="83"/>
                  </a:lnTo>
                  <a:lnTo>
                    <a:pt x="12" y="93"/>
                  </a:lnTo>
                  <a:lnTo>
                    <a:pt x="10" y="102"/>
                  </a:lnTo>
                  <a:lnTo>
                    <a:pt x="8" y="112"/>
                  </a:lnTo>
                  <a:lnTo>
                    <a:pt x="5" y="122"/>
                  </a:lnTo>
                  <a:lnTo>
                    <a:pt x="3" y="134"/>
                  </a:lnTo>
                  <a:lnTo>
                    <a:pt x="3" y="146"/>
                  </a:lnTo>
                  <a:lnTo>
                    <a:pt x="3" y="159"/>
                  </a:lnTo>
                  <a:lnTo>
                    <a:pt x="1" y="169"/>
                  </a:lnTo>
                  <a:lnTo>
                    <a:pt x="0" y="183"/>
                  </a:lnTo>
                  <a:lnTo>
                    <a:pt x="0" y="195"/>
                  </a:lnTo>
                  <a:lnTo>
                    <a:pt x="1" y="210"/>
                  </a:lnTo>
                  <a:lnTo>
                    <a:pt x="1" y="224"/>
                  </a:lnTo>
                  <a:lnTo>
                    <a:pt x="3" y="237"/>
                  </a:lnTo>
                  <a:lnTo>
                    <a:pt x="5" y="252"/>
                  </a:lnTo>
                  <a:lnTo>
                    <a:pt x="8" y="268"/>
                  </a:lnTo>
                  <a:lnTo>
                    <a:pt x="27" y="264"/>
                  </a:lnTo>
                  <a:lnTo>
                    <a:pt x="23" y="251"/>
                  </a:lnTo>
                  <a:lnTo>
                    <a:pt x="22" y="235"/>
                  </a:lnTo>
                  <a:lnTo>
                    <a:pt x="20" y="222"/>
                  </a:lnTo>
                  <a:lnTo>
                    <a:pt x="20" y="208"/>
                  </a:lnTo>
                  <a:lnTo>
                    <a:pt x="18" y="195"/>
                  </a:lnTo>
                  <a:lnTo>
                    <a:pt x="18" y="183"/>
                  </a:lnTo>
                  <a:lnTo>
                    <a:pt x="18" y="169"/>
                  </a:lnTo>
                  <a:lnTo>
                    <a:pt x="20" y="161"/>
                  </a:lnTo>
                  <a:lnTo>
                    <a:pt x="20" y="147"/>
                  </a:lnTo>
                  <a:lnTo>
                    <a:pt x="22" y="136"/>
                  </a:lnTo>
                  <a:lnTo>
                    <a:pt x="23" y="125"/>
                  </a:lnTo>
                  <a:lnTo>
                    <a:pt x="25" y="115"/>
                  </a:lnTo>
                  <a:lnTo>
                    <a:pt x="27" y="105"/>
                  </a:lnTo>
                  <a:lnTo>
                    <a:pt x="30" y="97"/>
                  </a:lnTo>
                  <a:lnTo>
                    <a:pt x="32" y="88"/>
                  </a:lnTo>
                  <a:lnTo>
                    <a:pt x="35" y="80"/>
                  </a:lnTo>
                  <a:lnTo>
                    <a:pt x="40" y="63"/>
                  </a:lnTo>
                  <a:lnTo>
                    <a:pt x="44" y="49"/>
                  </a:lnTo>
                  <a:lnTo>
                    <a:pt x="49" y="36"/>
                  </a:lnTo>
                  <a:lnTo>
                    <a:pt x="54" y="27"/>
                  </a:lnTo>
                  <a:lnTo>
                    <a:pt x="57" y="17"/>
                  </a:lnTo>
                  <a:lnTo>
                    <a:pt x="61" y="12"/>
                  </a:lnTo>
                  <a:lnTo>
                    <a:pt x="62" y="7"/>
                  </a:lnTo>
                  <a:lnTo>
                    <a:pt x="64" y="7"/>
                  </a:lnTo>
                  <a:lnTo>
                    <a:pt x="56" y="2"/>
                  </a:lnTo>
                  <a:lnTo>
                    <a:pt x="47" y="0"/>
                  </a:lnTo>
                  <a:lnTo>
                    <a:pt x="47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91" name="Freeform 67"/>
            <p:cNvSpPr>
              <a:spLocks/>
            </p:cNvSpPr>
            <p:nvPr/>
          </p:nvSpPr>
          <p:spPr bwMode="auto">
            <a:xfrm>
              <a:off x="6196013" y="2571750"/>
              <a:ext cx="163513" cy="100012"/>
            </a:xfrm>
            <a:custGeom>
              <a:avLst/>
              <a:gdLst/>
              <a:ahLst/>
              <a:cxnLst>
                <a:cxn ang="0">
                  <a:pos x="0" y="127"/>
                </a:cxn>
                <a:cxn ang="0">
                  <a:pos x="0" y="125"/>
                </a:cxn>
                <a:cxn ang="0">
                  <a:pos x="5" y="125"/>
                </a:cxn>
                <a:cxn ang="0">
                  <a:pos x="11" y="125"/>
                </a:cxn>
                <a:cxn ang="0">
                  <a:pos x="22" y="125"/>
                </a:cxn>
                <a:cxn ang="0">
                  <a:pos x="32" y="122"/>
                </a:cxn>
                <a:cxn ang="0">
                  <a:pos x="44" y="120"/>
                </a:cxn>
                <a:cxn ang="0">
                  <a:pos x="57" y="118"/>
                </a:cxn>
                <a:cxn ang="0">
                  <a:pos x="72" y="115"/>
                </a:cxn>
                <a:cxn ang="0">
                  <a:pos x="79" y="112"/>
                </a:cxn>
                <a:cxn ang="0">
                  <a:pos x="88" y="108"/>
                </a:cxn>
                <a:cxn ang="0">
                  <a:pos x="94" y="103"/>
                </a:cxn>
                <a:cxn ang="0">
                  <a:pos x="103" y="100"/>
                </a:cxn>
                <a:cxn ang="0">
                  <a:pos x="111" y="95"/>
                </a:cxn>
                <a:cxn ang="0">
                  <a:pos x="120" y="90"/>
                </a:cxn>
                <a:cxn ang="0">
                  <a:pos x="127" y="86"/>
                </a:cxn>
                <a:cxn ang="0">
                  <a:pos x="137" y="81"/>
                </a:cxn>
                <a:cxn ang="0">
                  <a:pos x="145" y="73"/>
                </a:cxn>
                <a:cxn ang="0">
                  <a:pos x="154" y="66"/>
                </a:cxn>
                <a:cxn ang="0">
                  <a:pos x="161" y="58"/>
                </a:cxn>
                <a:cxn ang="0">
                  <a:pos x="171" y="51"/>
                </a:cxn>
                <a:cxn ang="0">
                  <a:pos x="179" y="41"/>
                </a:cxn>
                <a:cxn ang="0">
                  <a:pos x="189" y="30"/>
                </a:cxn>
                <a:cxn ang="0">
                  <a:pos x="196" y="22"/>
                </a:cxn>
                <a:cxn ang="0">
                  <a:pos x="206" y="12"/>
                </a:cxn>
                <a:cxn ang="0">
                  <a:pos x="191" y="0"/>
                </a:cxn>
                <a:cxn ang="0">
                  <a:pos x="183" y="8"/>
                </a:cxn>
                <a:cxn ang="0">
                  <a:pos x="174" y="19"/>
                </a:cxn>
                <a:cxn ang="0">
                  <a:pos x="166" y="25"/>
                </a:cxn>
                <a:cxn ang="0">
                  <a:pos x="159" y="35"/>
                </a:cxn>
                <a:cxn ang="0">
                  <a:pos x="150" y="42"/>
                </a:cxn>
                <a:cxn ang="0">
                  <a:pos x="142" y="51"/>
                </a:cxn>
                <a:cxn ang="0">
                  <a:pos x="133" y="56"/>
                </a:cxn>
                <a:cxn ang="0">
                  <a:pos x="127" y="64"/>
                </a:cxn>
                <a:cxn ang="0">
                  <a:pos x="118" y="68"/>
                </a:cxn>
                <a:cxn ang="0">
                  <a:pos x="110" y="73"/>
                </a:cxn>
                <a:cxn ang="0">
                  <a:pos x="101" y="78"/>
                </a:cxn>
                <a:cxn ang="0">
                  <a:pos x="94" y="83"/>
                </a:cxn>
                <a:cxn ang="0">
                  <a:pos x="79" y="90"/>
                </a:cxn>
                <a:cxn ang="0">
                  <a:pos x="66" y="96"/>
                </a:cxn>
                <a:cxn ang="0">
                  <a:pos x="52" y="100"/>
                </a:cxn>
                <a:cxn ang="0">
                  <a:pos x="39" y="103"/>
                </a:cxn>
                <a:cxn ang="0">
                  <a:pos x="27" y="105"/>
                </a:cxn>
                <a:cxn ang="0">
                  <a:pos x="18" y="108"/>
                </a:cxn>
                <a:cxn ang="0">
                  <a:pos x="3" y="108"/>
                </a:cxn>
                <a:cxn ang="0">
                  <a:pos x="0" y="110"/>
                </a:cxn>
                <a:cxn ang="0">
                  <a:pos x="0" y="127"/>
                </a:cxn>
                <a:cxn ang="0">
                  <a:pos x="0" y="127"/>
                </a:cxn>
              </a:cxnLst>
              <a:rect l="0" t="0" r="r" b="b"/>
              <a:pathLst>
                <a:path w="206" h="127">
                  <a:moveTo>
                    <a:pt x="0" y="127"/>
                  </a:moveTo>
                  <a:lnTo>
                    <a:pt x="0" y="125"/>
                  </a:lnTo>
                  <a:lnTo>
                    <a:pt x="5" y="125"/>
                  </a:lnTo>
                  <a:lnTo>
                    <a:pt x="11" y="125"/>
                  </a:lnTo>
                  <a:lnTo>
                    <a:pt x="22" y="125"/>
                  </a:lnTo>
                  <a:lnTo>
                    <a:pt x="32" y="122"/>
                  </a:lnTo>
                  <a:lnTo>
                    <a:pt x="44" y="120"/>
                  </a:lnTo>
                  <a:lnTo>
                    <a:pt x="57" y="118"/>
                  </a:lnTo>
                  <a:lnTo>
                    <a:pt x="72" y="115"/>
                  </a:lnTo>
                  <a:lnTo>
                    <a:pt x="79" y="112"/>
                  </a:lnTo>
                  <a:lnTo>
                    <a:pt x="88" y="108"/>
                  </a:lnTo>
                  <a:lnTo>
                    <a:pt x="94" y="103"/>
                  </a:lnTo>
                  <a:lnTo>
                    <a:pt x="103" y="100"/>
                  </a:lnTo>
                  <a:lnTo>
                    <a:pt x="111" y="95"/>
                  </a:lnTo>
                  <a:lnTo>
                    <a:pt x="120" y="90"/>
                  </a:lnTo>
                  <a:lnTo>
                    <a:pt x="127" y="86"/>
                  </a:lnTo>
                  <a:lnTo>
                    <a:pt x="137" y="81"/>
                  </a:lnTo>
                  <a:lnTo>
                    <a:pt x="145" y="73"/>
                  </a:lnTo>
                  <a:lnTo>
                    <a:pt x="154" y="66"/>
                  </a:lnTo>
                  <a:lnTo>
                    <a:pt x="161" y="58"/>
                  </a:lnTo>
                  <a:lnTo>
                    <a:pt x="171" y="51"/>
                  </a:lnTo>
                  <a:lnTo>
                    <a:pt x="179" y="41"/>
                  </a:lnTo>
                  <a:lnTo>
                    <a:pt x="189" y="30"/>
                  </a:lnTo>
                  <a:lnTo>
                    <a:pt x="196" y="22"/>
                  </a:lnTo>
                  <a:lnTo>
                    <a:pt x="206" y="12"/>
                  </a:lnTo>
                  <a:lnTo>
                    <a:pt x="191" y="0"/>
                  </a:lnTo>
                  <a:lnTo>
                    <a:pt x="183" y="8"/>
                  </a:lnTo>
                  <a:lnTo>
                    <a:pt x="174" y="19"/>
                  </a:lnTo>
                  <a:lnTo>
                    <a:pt x="166" y="25"/>
                  </a:lnTo>
                  <a:lnTo>
                    <a:pt x="159" y="35"/>
                  </a:lnTo>
                  <a:lnTo>
                    <a:pt x="150" y="42"/>
                  </a:lnTo>
                  <a:lnTo>
                    <a:pt x="142" y="51"/>
                  </a:lnTo>
                  <a:lnTo>
                    <a:pt x="133" y="56"/>
                  </a:lnTo>
                  <a:lnTo>
                    <a:pt x="127" y="64"/>
                  </a:lnTo>
                  <a:lnTo>
                    <a:pt x="118" y="68"/>
                  </a:lnTo>
                  <a:lnTo>
                    <a:pt x="110" y="73"/>
                  </a:lnTo>
                  <a:lnTo>
                    <a:pt x="101" y="78"/>
                  </a:lnTo>
                  <a:lnTo>
                    <a:pt x="94" y="83"/>
                  </a:lnTo>
                  <a:lnTo>
                    <a:pt x="79" y="90"/>
                  </a:lnTo>
                  <a:lnTo>
                    <a:pt x="66" y="96"/>
                  </a:lnTo>
                  <a:lnTo>
                    <a:pt x="52" y="100"/>
                  </a:lnTo>
                  <a:lnTo>
                    <a:pt x="39" y="103"/>
                  </a:lnTo>
                  <a:lnTo>
                    <a:pt x="27" y="105"/>
                  </a:lnTo>
                  <a:lnTo>
                    <a:pt x="18" y="108"/>
                  </a:lnTo>
                  <a:lnTo>
                    <a:pt x="3" y="108"/>
                  </a:lnTo>
                  <a:lnTo>
                    <a:pt x="0" y="110"/>
                  </a:lnTo>
                  <a:lnTo>
                    <a:pt x="0" y="127"/>
                  </a:lnTo>
                  <a:lnTo>
                    <a:pt x="0" y="12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92" name="Freeform 68"/>
            <p:cNvSpPr>
              <a:spLocks/>
            </p:cNvSpPr>
            <p:nvPr/>
          </p:nvSpPr>
          <p:spPr bwMode="auto">
            <a:xfrm>
              <a:off x="6221413" y="2466975"/>
              <a:ext cx="85725" cy="160337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1" y="17"/>
                </a:cxn>
                <a:cxn ang="0">
                  <a:pos x="5" y="20"/>
                </a:cxn>
                <a:cxn ang="0">
                  <a:pos x="13" y="27"/>
                </a:cxn>
                <a:cxn ang="0">
                  <a:pos x="18" y="34"/>
                </a:cxn>
                <a:cxn ang="0">
                  <a:pos x="29" y="46"/>
                </a:cxn>
                <a:cxn ang="0">
                  <a:pos x="35" y="56"/>
                </a:cxn>
                <a:cxn ang="0">
                  <a:pos x="46" y="69"/>
                </a:cxn>
                <a:cxn ang="0">
                  <a:pos x="54" y="83"/>
                </a:cxn>
                <a:cxn ang="0">
                  <a:pos x="62" y="96"/>
                </a:cxn>
                <a:cxn ang="0">
                  <a:pos x="68" y="112"/>
                </a:cxn>
                <a:cxn ang="0">
                  <a:pos x="76" y="129"/>
                </a:cxn>
                <a:cxn ang="0">
                  <a:pos x="81" y="145"/>
                </a:cxn>
                <a:cxn ang="0">
                  <a:pos x="86" y="162"/>
                </a:cxn>
                <a:cxn ang="0">
                  <a:pos x="88" y="171"/>
                </a:cxn>
                <a:cxn ang="0">
                  <a:pos x="90" y="181"/>
                </a:cxn>
                <a:cxn ang="0">
                  <a:pos x="90" y="190"/>
                </a:cxn>
                <a:cxn ang="0">
                  <a:pos x="91" y="200"/>
                </a:cxn>
                <a:cxn ang="0">
                  <a:pos x="108" y="201"/>
                </a:cxn>
                <a:cxn ang="0">
                  <a:pos x="107" y="190"/>
                </a:cxn>
                <a:cxn ang="0">
                  <a:pos x="107" y="181"/>
                </a:cxn>
                <a:cxn ang="0">
                  <a:pos x="105" y="171"/>
                </a:cxn>
                <a:cxn ang="0">
                  <a:pos x="103" y="161"/>
                </a:cxn>
                <a:cxn ang="0">
                  <a:pos x="100" y="152"/>
                </a:cxn>
                <a:cxn ang="0">
                  <a:pos x="98" y="142"/>
                </a:cxn>
                <a:cxn ang="0">
                  <a:pos x="95" y="132"/>
                </a:cxn>
                <a:cxn ang="0">
                  <a:pos x="95" y="123"/>
                </a:cxn>
                <a:cxn ang="0">
                  <a:pos x="90" y="115"/>
                </a:cxn>
                <a:cxn ang="0">
                  <a:pos x="86" y="106"/>
                </a:cxn>
                <a:cxn ang="0">
                  <a:pos x="81" y="98"/>
                </a:cxn>
                <a:cxn ang="0">
                  <a:pos x="78" y="91"/>
                </a:cxn>
                <a:cxn ang="0">
                  <a:pos x="69" y="74"/>
                </a:cxn>
                <a:cxn ang="0">
                  <a:pos x="62" y="61"/>
                </a:cxn>
                <a:cxn ang="0">
                  <a:pos x="52" y="47"/>
                </a:cxn>
                <a:cxn ang="0">
                  <a:pos x="42" y="35"/>
                </a:cxn>
                <a:cxn ang="0">
                  <a:pos x="34" y="25"/>
                </a:cxn>
                <a:cxn ang="0">
                  <a:pos x="29" y="18"/>
                </a:cxn>
                <a:cxn ang="0">
                  <a:pos x="20" y="8"/>
                </a:cxn>
                <a:cxn ang="0">
                  <a:pos x="15" y="3"/>
                </a:cxn>
                <a:cxn ang="0">
                  <a:pos x="12" y="0"/>
                </a:cxn>
                <a:cxn ang="0">
                  <a:pos x="12" y="0"/>
                </a:cxn>
                <a:cxn ang="0">
                  <a:pos x="0" y="13"/>
                </a:cxn>
                <a:cxn ang="0">
                  <a:pos x="0" y="13"/>
                </a:cxn>
              </a:cxnLst>
              <a:rect l="0" t="0" r="r" b="b"/>
              <a:pathLst>
                <a:path w="108" h="201">
                  <a:moveTo>
                    <a:pt x="0" y="13"/>
                  </a:moveTo>
                  <a:lnTo>
                    <a:pt x="1" y="17"/>
                  </a:lnTo>
                  <a:lnTo>
                    <a:pt x="5" y="20"/>
                  </a:lnTo>
                  <a:lnTo>
                    <a:pt x="13" y="27"/>
                  </a:lnTo>
                  <a:lnTo>
                    <a:pt x="18" y="34"/>
                  </a:lnTo>
                  <a:lnTo>
                    <a:pt x="29" y="46"/>
                  </a:lnTo>
                  <a:lnTo>
                    <a:pt x="35" y="56"/>
                  </a:lnTo>
                  <a:lnTo>
                    <a:pt x="46" y="69"/>
                  </a:lnTo>
                  <a:lnTo>
                    <a:pt x="54" y="83"/>
                  </a:lnTo>
                  <a:lnTo>
                    <a:pt x="62" y="96"/>
                  </a:lnTo>
                  <a:lnTo>
                    <a:pt x="68" y="112"/>
                  </a:lnTo>
                  <a:lnTo>
                    <a:pt x="76" y="129"/>
                  </a:lnTo>
                  <a:lnTo>
                    <a:pt x="81" y="145"/>
                  </a:lnTo>
                  <a:lnTo>
                    <a:pt x="86" y="162"/>
                  </a:lnTo>
                  <a:lnTo>
                    <a:pt x="88" y="171"/>
                  </a:lnTo>
                  <a:lnTo>
                    <a:pt x="90" y="181"/>
                  </a:lnTo>
                  <a:lnTo>
                    <a:pt x="90" y="190"/>
                  </a:lnTo>
                  <a:lnTo>
                    <a:pt x="91" y="200"/>
                  </a:lnTo>
                  <a:lnTo>
                    <a:pt x="108" y="201"/>
                  </a:lnTo>
                  <a:lnTo>
                    <a:pt x="107" y="190"/>
                  </a:lnTo>
                  <a:lnTo>
                    <a:pt x="107" y="181"/>
                  </a:lnTo>
                  <a:lnTo>
                    <a:pt x="105" y="171"/>
                  </a:lnTo>
                  <a:lnTo>
                    <a:pt x="103" y="161"/>
                  </a:lnTo>
                  <a:lnTo>
                    <a:pt x="100" y="152"/>
                  </a:lnTo>
                  <a:lnTo>
                    <a:pt x="98" y="142"/>
                  </a:lnTo>
                  <a:lnTo>
                    <a:pt x="95" y="132"/>
                  </a:lnTo>
                  <a:lnTo>
                    <a:pt x="95" y="123"/>
                  </a:lnTo>
                  <a:lnTo>
                    <a:pt x="90" y="115"/>
                  </a:lnTo>
                  <a:lnTo>
                    <a:pt x="86" y="106"/>
                  </a:lnTo>
                  <a:lnTo>
                    <a:pt x="81" y="98"/>
                  </a:lnTo>
                  <a:lnTo>
                    <a:pt x="78" y="91"/>
                  </a:lnTo>
                  <a:lnTo>
                    <a:pt x="69" y="74"/>
                  </a:lnTo>
                  <a:lnTo>
                    <a:pt x="62" y="61"/>
                  </a:lnTo>
                  <a:lnTo>
                    <a:pt x="52" y="47"/>
                  </a:lnTo>
                  <a:lnTo>
                    <a:pt x="42" y="35"/>
                  </a:lnTo>
                  <a:lnTo>
                    <a:pt x="34" y="25"/>
                  </a:lnTo>
                  <a:lnTo>
                    <a:pt x="29" y="18"/>
                  </a:lnTo>
                  <a:lnTo>
                    <a:pt x="20" y="8"/>
                  </a:lnTo>
                  <a:lnTo>
                    <a:pt x="15" y="3"/>
                  </a:lnTo>
                  <a:lnTo>
                    <a:pt x="12" y="0"/>
                  </a:lnTo>
                  <a:lnTo>
                    <a:pt x="12" y="0"/>
                  </a:lnTo>
                  <a:lnTo>
                    <a:pt x="0" y="1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93" name="Freeform 69"/>
            <p:cNvSpPr>
              <a:spLocks/>
            </p:cNvSpPr>
            <p:nvPr/>
          </p:nvSpPr>
          <p:spPr bwMode="auto">
            <a:xfrm>
              <a:off x="6224588" y="2460625"/>
              <a:ext cx="134938" cy="127000"/>
            </a:xfrm>
            <a:custGeom>
              <a:avLst/>
              <a:gdLst/>
              <a:ahLst/>
              <a:cxnLst>
                <a:cxn ang="0">
                  <a:pos x="0" y="19"/>
                </a:cxn>
                <a:cxn ang="0">
                  <a:pos x="2" y="19"/>
                </a:cxn>
                <a:cxn ang="0">
                  <a:pos x="10" y="20"/>
                </a:cxn>
                <a:cxn ang="0">
                  <a:pos x="20" y="22"/>
                </a:cxn>
                <a:cxn ang="0">
                  <a:pos x="34" y="27"/>
                </a:cxn>
                <a:cxn ang="0">
                  <a:pos x="41" y="29"/>
                </a:cxn>
                <a:cxn ang="0">
                  <a:pos x="49" y="32"/>
                </a:cxn>
                <a:cxn ang="0">
                  <a:pos x="56" y="34"/>
                </a:cxn>
                <a:cxn ang="0">
                  <a:pos x="65" y="39"/>
                </a:cxn>
                <a:cxn ang="0">
                  <a:pos x="71" y="44"/>
                </a:cxn>
                <a:cxn ang="0">
                  <a:pos x="80" y="49"/>
                </a:cxn>
                <a:cxn ang="0">
                  <a:pos x="88" y="56"/>
                </a:cxn>
                <a:cxn ang="0">
                  <a:pos x="95" y="64"/>
                </a:cxn>
                <a:cxn ang="0">
                  <a:pos x="102" y="71"/>
                </a:cxn>
                <a:cxn ang="0">
                  <a:pos x="109" y="80"/>
                </a:cxn>
                <a:cxn ang="0">
                  <a:pos x="114" y="88"/>
                </a:cxn>
                <a:cxn ang="0">
                  <a:pos x="120" y="97"/>
                </a:cxn>
                <a:cxn ang="0">
                  <a:pos x="124" y="102"/>
                </a:cxn>
                <a:cxn ang="0">
                  <a:pos x="129" y="110"/>
                </a:cxn>
                <a:cxn ang="0">
                  <a:pos x="134" y="119"/>
                </a:cxn>
                <a:cxn ang="0">
                  <a:pos x="139" y="127"/>
                </a:cxn>
                <a:cxn ang="0">
                  <a:pos x="146" y="137"/>
                </a:cxn>
                <a:cxn ang="0">
                  <a:pos x="151" y="147"/>
                </a:cxn>
                <a:cxn ang="0">
                  <a:pos x="154" y="154"/>
                </a:cxn>
                <a:cxn ang="0">
                  <a:pos x="156" y="159"/>
                </a:cxn>
                <a:cxn ang="0">
                  <a:pos x="171" y="152"/>
                </a:cxn>
                <a:cxn ang="0">
                  <a:pos x="170" y="147"/>
                </a:cxn>
                <a:cxn ang="0">
                  <a:pos x="166" y="141"/>
                </a:cxn>
                <a:cxn ang="0">
                  <a:pos x="159" y="130"/>
                </a:cxn>
                <a:cxn ang="0">
                  <a:pos x="156" y="117"/>
                </a:cxn>
                <a:cxn ang="0">
                  <a:pos x="149" y="108"/>
                </a:cxn>
                <a:cxn ang="0">
                  <a:pos x="144" y="100"/>
                </a:cxn>
                <a:cxn ang="0">
                  <a:pos x="139" y="93"/>
                </a:cxn>
                <a:cxn ang="0">
                  <a:pos x="134" y="86"/>
                </a:cxn>
                <a:cxn ang="0">
                  <a:pos x="127" y="76"/>
                </a:cxn>
                <a:cxn ang="0">
                  <a:pos x="122" y="68"/>
                </a:cxn>
                <a:cxn ang="0">
                  <a:pos x="115" y="61"/>
                </a:cxn>
                <a:cxn ang="0">
                  <a:pos x="109" y="53"/>
                </a:cxn>
                <a:cxn ang="0">
                  <a:pos x="98" y="42"/>
                </a:cxn>
                <a:cxn ang="0">
                  <a:pos x="92" y="36"/>
                </a:cxn>
                <a:cxn ang="0">
                  <a:pos x="83" y="30"/>
                </a:cxn>
                <a:cxn ang="0">
                  <a:pos x="75" y="25"/>
                </a:cxn>
                <a:cxn ang="0">
                  <a:pos x="65" y="19"/>
                </a:cxn>
                <a:cxn ang="0">
                  <a:pos x="56" y="14"/>
                </a:cxn>
                <a:cxn ang="0">
                  <a:pos x="48" y="10"/>
                </a:cxn>
                <a:cxn ang="0">
                  <a:pos x="41" y="8"/>
                </a:cxn>
                <a:cxn ang="0">
                  <a:pos x="26" y="3"/>
                </a:cxn>
                <a:cxn ang="0">
                  <a:pos x="14" y="2"/>
                </a:cxn>
                <a:cxn ang="0">
                  <a:pos x="5" y="0"/>
                </a:cxn>
                <a:cxn ang="0">
                  <a:pos x="4" y="0"/>
                </a:cxn>
                <a:cxn ang="0">
                  <a:pos x="0" y="19"/>
                </a:cxn>
                <a:cxn ang="0">
                  <a:pos x="0" y="19"/>
                </a:cxn>
              </a:cxnLst>
              <a:rect l="0" t="0" r="r" b="b"/>
              <a:pathLst>
                <a:path w="171" h="159">
                  <a:moveTo>
                    <a:pt x="0" y="19"/>
                  </a:moveTo>
                  <a:lnTo>
                    <a:pt x="2" y="19"/>
                  </a:lnTo>
                  <a:lnTo>
                    <a:pt x="10" y="20"/>
                  </a:lnTo>
                  <a:lnTo>
                    <a:pt x="20" y="22"/>
                  </a:lnTo>
                  <a:lnTo>
                    <a:pt x="34" y="27"/>
                  </a:lnTo>
                  <a:lnTo>
                    <a:pt x="41" y="29"/>
                  </a:lnTo>
                  <a:lnTo>
                    <a:pt x="49" y="32"/>
                  </a:lnTo>
                  <a:lnTo>
                    <a:pt x="56" y="34"/>
                  </a:lnTo>
                  <a:lnTo>
                    <a:pt x="65" y="39"/>
                  </a:lnTo>
                  <a:lnTo>
                    <a:pt x="71" y="44"/>
                  </a:lnTo>
                  <a:lnTo>
                    <a:pt x="80" y="49"/>
                  </a:lnTo>
                  <a:lnTo>
                    <a:pt x="88" y="56"/>
                  </a:lnTo>
                  <a:lnTo>
                    <a:pt x="95" y="64"/>
                  </a:lnTo>
                  <a:lnTo>
                    <a:pt x="102" y="71"/>
                  </a:lnTo>
                  <a:lnTo>
                    <a:pt x="109" y="80"/>
                  </a:lnTo>
                  <a:lnTo>
                    <a:pt x="114" y="88"/>
                  </a:lnTo>
                  <a:lnTo>
                    <a:pt x="120" y="97"/>
                  </a:lnTo>
                  <a:lnTo>
                    <a:pt x="124" y="102"/>
                  </a:lnTo>
                  <a:lnTo>
                    <a:pt x="129" y="110"/>
                  </a:lnTo>
                  <a:lnTo>
                    <a:pt x="134" y="119"/>
                  </a:lnTo>
                  <a:lnTo>
                    <a:pt x="139" y="127"/>
                  </a:lnTo>
                  <a:lnTo>
                    <a:pt x="146" y="137"/>
                  </a:lnTo>
                  <a:lnTo>
                    <a:pt x="151" y="147"/>
                  </a:lnTo>
                  <a:lnTo>
                    <a:pt x="154" y="154"/>
                  </a:lnTo>
                  <a:lnTo>
                    <a:pt x="156" y="159"/>
                  </a:lnTo>
                  <a:lnTo>
                    <a:pt x="171" y="152"/>
                  </a:lnTo>
                  <a:lnTo>
                    <a:pt x="170" y="147"/>
                  </a:lnTo>
                  <a:lnTo>
                    <a:pt x="166" y="141"/>
                  </a:lnTo>
                  <a:lnTo>
                    <a:pt x="159" y="130"/>
                  </a:lnTo>
                  <a:lnTo>
                    <a:pt x="156" y="117"/>
                  </a:lnTo>
                  <a:lnTo>
                    <a:pt x="149" y="108"/>
                  </a:lnTo>
                  <a:lnTo>
                    <a:pt x="144" y="100"/>
                  </a:lnTo>
                  <a:lnTo>
                    <a:pt x="139" y="93"/>
                  </a:lnTo>
                  <a:lnTo>
                    <a:pt x="134" y="86"/>
                  </a:lnTo>
                  <a:lnTo>
                    <a:pt x="127" y="76"/>
                  </a:lnTo>
                  <a:lnTo>
                    <a:pt x="122" y="68"/>
                  </a:lnTo>
                  <a:lnTo>
                    <a:pt x="115" y="61"/>
                  </a:lnTo>
                  <a:lnTo>
                    <a:pt x="109" y="53"/>
                  </a:lnTo>
                  <a:lnTo>
                    <a:pt x="98" y="42"/>
                  </a:lnTo>
                  <a:lnTo>
                    <a:pt x="92" y="36"/>
                  </a:lnTo>
                  <a:lnTo>
                    <a:pt x="83" y="30"/>
                  </a:lnTo>
                  <a:lnTo>
                    <a:pt x="75" y="25"/>
                  </a:lnTo>
                  <a:lnTo>
                    <a:pt x="65" y="19"/>
                  </a:lnTo>
                  <a:lnTo>
                    <a:pt x="56" y="14"/>
                  </a:lnTo>
                  <a:lnTo>
                    <a:pt x="48" y="10"/>
                  </a:lnTo>
                  <a:lnTo>
                    <a:pt x="41" y="8"/>
                  </a:lnTo>
                  <a:lnTo>
                    <a:pt x="26" y="3"/>
                  </a:lnTo>
                  <a:lnTo>
                    <a:pt x="14" y="2"/>
                  </a:lnTo>
                  <a:lnTo>
                    <a:pt x="5" y="0"/>
                  </a:lnTo>
                  <a:lnTo>
                    <a:pt x="4" y="0"/>
                  </a:lnTo>
                  <a:lnTo>
                    <a:pt x="0" y="19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94" name="Freeform 70"/>
            <p:cNvSpPr>
              <a:spLocks/>
            </p:cNvSpPr>
            <p:nvPr/>
          </p:nvSpPr>
          <p:spPr bwMode="auto">
            <a:xfrm>
              <a:off x="5491163" y="1806575"/>
              <a:ext cx="609600" cy="415925"/>
            </a:xfrm>
            <a:custGeom>
              <a:avLst/>
              <a:gdLst/>
              <a:ahLst/>
              <a:cxnLst>
                <a:cxn ang="0">
                  <a:pos x="25" y="508"/>
                </a:cxn>
                <a:cxn ang="0">
                  <a:pos x="44" y="464"/>
                </a:cxn>
                <a:cxn ang="0">
                  <a:pos x="62" y="425"/>
                </a:cxn>
                <a:cxn ang="0">
                  <a:pos x="83" y="388"/>
                </a:cxn>
                <a:cxn ang="0">
                  <a:pos x="105" y="347"/>
                </a:cxn>
                <a:cxn ang="0">
                  <a:pos x="130" y="305"/>
                </a:cxn>
                <a:cxn ang="0">
                  <a:pos x="157" y="261"/>
                </a:cxn>
                <a:cxn ang="0">
                  <a:pos x="189" y="218"/>
                </a:cxn>
                <a:cxn ang="0">
                  <a:pos x="225" y="176"/>
                </a:cxn>
                <a:cxn ang="0">
                  <a:pos x="264" y="139"/>
                </a:cxn>
                <a:cxn ang="0">
                  <a:pos x="306" y="103"/>
                </a:cxn>
                <a:cxn ang="0">
                  <a:pos x="349" y="73"/>
                </a:cxn>
                <a:cxn ang="0">
                  <a:pos x="396" y="47"/>
                </a:cxn>
                <a:cxn ang="0">
                  <a:pos x="444" y="32"/>
                </a:cxn>
                <a:cxn ang="0">
                  <a:pos x="506" y="22"/>
                </a:cxn>
                <a:cxn ang="0">
                  <a:pos x="569" y="34"/>
                </a:cxn>
                <a:cxn ang="0">
                  <a:pos x="620" y="61"/>
                </a:cxn>
                <a:cxn ang="0">
                  <a:pos x="662" y="103"/>
                </a:cxn>
                <a:cxn ang="0">
                  <a:pos x="694" y="156"/>
                </a:cxn>
                <a:cxn ang="0">
                  <a:pos x="718" y="213"/>
                </a:cxn>
                <a:cxn ang="0">
                  <a:pos x="732" y="274"/>
                </a:cxn>
                <a:cxn ang="0">
                  <a:pos x="738" y="337"/>
                </a:cxn>
                <a:cxn ang="0">
                  <a:pos x="764" y="334"/>
                </a:cxn>
                <a:cxn ang="0">
                  <a:pos x="759" y="298"/>
                </a:cxn>
                <a:cxn ang="0">
                  <a:pos x="752" y="261"/>
                </a:cxn>
                <a:cxn ang="0">
                  <a:pos x="740" y="210"/>
                </a:cxn>
                <a:cxn ang="0">
                  <a:pos x="716" y="146"/>
                </a:cxn>
                <a:cxn ang="0">
                  <a:pos x="686" y="91"/>
                </a:cxn>
                <a:cxn ang="0">
                  <a:pos x="642" y="46"/>
                </a:cxn>
                <a:cxn ang="0">
                  <a:pos x="593" y="15"/>
                </a:cxn>
                <a:cxn ang="0">
                  <a:pos x="528" y="2"/>
                </a:cxn>
                <a:cxn ang="0">
                  <a:pos x="493" y="2"/>
                </a:cxn>
                <a:cxn ang="0">
                  <a:pos x="455" y="10"/>
                </a:cxn>
                <a:cxn ang="0">
                  <a:pos x="403" y="22"/>
                </a:cxn>
                <a:cxn ang="0">
                  <a:pos x="354" y="46"/>
                </a:cxn>
                <a:cxn ang="0">
                  <a:pos x="308" y="74"/>
                </a:cxn>
                <a:cxn ang="0">
                  <a:pos x="266" y="110"/>
                </a:cxn>
                <a:cxn ang="0">
                  <a:pos x="225" y="147"/>
                </a:cxn>
                <a:cxn ang="0">
                  <a:pos x="188" y="191"/>
                </a:cxn>
                <a:cxn ang="0">
                  <a:pos x="155" y="235"/>
                </a:cxn>
                <a:cxn ang="0">
                  <a:pos x="125" y="279"/>
                </a:cxn>
                <a:cxn ang="0">
                  <a:pos x="96" y="322"/>
                </a:cxn>
                <a:cxn ang="0">
                  <a:pos x="72" y="366"/>
                </a:cxn>
                <a:cxn ang="0">
                  <a:pos x="50" y="403"/>
                </a:cxn>
                <a:cxn ang="0">
                  <a:pos x="33" y="440"/>
                </a:cxn>
                <a:cxn ang="0">
                  <a:pos x="20" y="469"/>
                </a:cxn>
                <a:cxn ang="0">
                  <a:pos x="1" y="512"/>
                </a:cxn>
                <a:cxn ang="0">
                  <a:pos x="23" y="523"/>
                </a:cxn>
              </a:cxnLst>
              <a:rect l="0" t="0" r="r" b="b"/>
              <a:pathLst>
                <a:path w="767" h="523">
                  <a:moveTo>
                    <a:pt x="23" y="523"/>
                  </a:moveTo>
                  <a:lnTo>
                    <a:pt x="23" y="520"/>
                  </a:lnTo>
                  <a:lnTo>
                    <a:pt x="23" y="515"/>
                  </a:lnTo>
                  <a:lnTo>
                    <a:pt x="25" y="508"/>
                  </a:lnTo>
                  <a:lnTo>
                    <a:pt x="30" y="500"/>
                  </a:lnTo>
                  <a:lnTo>
                    <a:pt x="32" y="490"/>
                  </a:lnTo>
                  <a:lnTo>
                    <a:pt x="37" y="478"/>
                  </a:lnTo>
                  <a:lnTo>
                    <a:pt x="44" y="464"/>
                  </a:lnTo>
                  <a:lnTo>
                    <a:pt x="52" y="451"/>
                  </a:lnTo>
                  <a:lnTo>
                    <a:pt x="55" y="440"/>
                  </a:lnTo>
                  <a:lnTo>
                    <a:pt x="59" y="434"/>
                  </a:lnTo>
                  <a:lnTo>
                    <a:pt x="62" y="425"/>
                  </a:lnTo>
                  <a:lnTo>
                    <a:pt x="67" y="417"/>
                  </a:lnTo>
                  <a:lnTo>
                    <a:pt x="72" y="407"/>
                  </a:lnTo>
                  <a:lnTo>
                    <a:pt x="77" y="398"/>
                  </a:lnTo>
                  <a:lnTo>
                    <a:pt x="83" y="388"/>
                  </a:lnTo>
                  <a:lnTo>
                    <a:pt x="89" y="378"/>
                  </a:lnTo>
                  <a:lnTo>
                    <a:pt x="94" y="368"/>
                  </a:lnTo>
                  <a:lnTo>
                    <a:pt x="98" y="357"/>
                  </a:lnTo>
                  <a:lnTo>
                    <a:pt x="105" y="347"/>
                  </a:lnTo>
                  <a:lnTo>
                    <a:pt x="111" y="337"/>
                  </a:lnTo>
                  <a:lnTo>
                    <a:pt x="116" y="327"/>
                  </a:lnTo>
                  <a:lnTo>
                    <a:pt x="123" y="317"/>
                  </a:lnTo>
                  <a:lnTo>
                    <a:pt x="130" y="305"/>
                  </a:lnTo>
                  <a:lnTo>
                    <a:pt x="138" y="296"/>
                  </a:lnTo>
                  <a:lnTo>
                    <a:pt x="144" y="283"/>
                  </a:lnTo>
                  <a:lnTo>
                    <a:pt x="152" y="273"/>
                  </a:lnTo>
                  <a:lnTo>
                    <a:pt x="157" y="261"/>
                  </a:lnTo>
                  <a:lnTo>
                    <a:pt x="166" y="251"/>
                  </a:lnTo>
                  <a:lnTo>
                    <a:pt x="174" y="239"/>
                  </a:lnTo>
                  <a:lnTo>
                    <a:pt x="183" y="229"/>
                  </a:lnTo>
                  <a:lnTo>
                    <a:pt x="189" y="218"/>
                  </a:lnTo>
                  <a:lnTo>
                    <a:pt x="199" y="208"/>
                  </a:lnTo>
                  <a:lnTo>
                    <a:pt x="208" y="198"/>
                  </a:lnTo>
                  <a:lnTo>
                    <a:pt x="218" y="186"/>
                  </a:lnTo>
                  <a:lnTo>
                    <a:pt x="225" y="176"/>
                  </a:lnTo>
                  <a:lnTo>
                    <a:pt x="235" y="168"/>
                  </a:lnTo>
                  <a:lnTo>
                    <a:pt x="245" y="157"/>
                  </a:lnTo>
                  <a:lnTo>
                    <a:pt x="254" y="147"/>
                  </a:lnTo>
                  <a:lnTo>
                    <a:pt x="264" y="139"/>
                  </a:lnTo>
                  <a:lnTo>
                    <a:pt x="276" y="130"/>
                  </a:lnTo>
                  <a:lnTo>
                    <a:pt x="284" y="120"/>
                  </a:lnTo>
                  <a:lnTo>
                    <a:pt x="294" y="110"/>
                  </a:lnTo>
                  <a:lnTo>
                    <a:pt x="306" y="103"/>
                  </a:lnTo>
                  <a:lnTo>
                    <a:pt x="316" y="95"/>
                  </a:lnTo>
                  <a:lnTo>
                    <a:pt x="327" y="86"/>
                  </a:lnTo>
                  <a:lnTo>
                    <a:pt x="338" y="80"/>
                  </a:lnTo>
                  <a:lnTo>
                    <a:pt x="349" y="73"/>
                  </a:lnTo>
                  <a:lnTo>
                    <a:pt x="362" y="68"/>
                  </a:lnTo>
                  <a:lnTo>
                    <a:pt x="372" y="59"/>
                  </a:lnTo>
                  <a:lnTo>
                    <a:pt x="384" y="52"/>
                  </a:lnTo>
                  <a:lnTo>
                    <a:pt x="396" y="47"/>
                  </a:lnTo>
                  <a:lnTo>
                    <a:pt x="410" y="42"/>
                  </a:lnTo>
                  <a:lnTo>
                    <a:pt x="420" y="39"/>
                  </a:lnTo>
                  <a:lnTo>
                    <a:pt x="433" y="36"/>
                  </a:lnTo>
                  <a:lnTo>
                    <a:pt x="444" y="32"/>
                  </a:lnTo>
                  <a:lnTo>
                    <a:pt x="459" y="30"/>
                  </a:lnTo>
                  <a:lnTo>
                    <a:pt x="474" y="25"/>
                  </a:lnTo>
                  <a:lnTo>
                    <a:pt x="491" y="24"/>
                  </a:lnTo>
                  <a:lnTo>
                    <a:pt x="506" y="22"/>
                  </a:lnTo>
                  <a:lnTo>
                    <a:pt x="525" y="24"/>
                  </a:lnTo>
                  <a:lnTo>
                    <a:pt x="538" y="24"/>
                  </a:lnTo>
                  <a:lnTo>
                    <a:pt x="554" y="29"/>
                  </a:lnTo>
                  <a:lnTo>
                    <a:pt x="569" y="34"/>
                  </a:lnTo>
                  <a:lnTo>
                    <a:pt x="582" y="41"/>
                  </a:lnTo>
                  <a:lnTo>
                    <a:pt x="594" y="44"/>
                  </a:lnTo>
                  <a:lnTo>
                    <a:pt x="606" y="52"/>
                  </a:lnTo>
                  <a:lnTo>
                    <a:pt x="620" y="61"/>
                  </a:lnTo>
                  <a:lnTo>
                    <a:pt x="632" y="71"/>
                  </a:lnTo>
                  <a:lnTo>
                    <a:pt x="642" y="80"/>
                  </a:lnTo>
                  <a:lnTo>
                    <a:pt x="652" y="91"/>
                  </a:lnTo>
                  <a:lnTo>
                    <a:pt x="662" y="103"/>
                  </a:lnTo>
                  <a:lnTo>
                    <a:pt x="672" y="117"/>
                  </a:lnTo>
                  <a:lnTo>
                    <a:pt x="679" y="129"/>
                  </a:lnTo>
                  <a:lnTo>
                    <a:pt x="688" y="142"/>
                  </a:lnTo>
                  <a:lnTo>
                    <a:pt x="694" y="156"/>
                  </a:lnTo>
                  <a:lnTo>
                    <a:pt x="701" y="171"/>
                  </a:lnTo>
                  <a:lnTo>
                    <a:pt x="706" y="185"/>
                  </a:lnTo>
                  <a:lnTo>
                    <a:pt x="713" y="200"/>
                  </a:lnTo>
                  <a:lnTo>
                    <a:pt x="718" y="213"/>
                  </a:lnTo>
                  <a:lnTo>
                    <a:pt x="725" y="230"/>
                  </a:lnTo>
                  <a:lnTo>
                    <a:pt x="728" y="244"/>
                  </a:lnTo>
                  <a:lnTo>
                    <a:pt x="730" y="261"/>
                  </a:lnTo>
                  <a:lnTo>
                    <a:pt x="732" y="274"/>
                  </a:lnTo>
                  <a:lnTo>
                    <a:pt x="735" y="291"/>
                  </a:lnTo>
                  <a:lnTo>
                    <a:pt x="737" y="305"/>
                  </a:lnTo>
                  <a:lnTo>
                    <a:pt x="738" y="322"/>
                  </a:lnTo>
                  <a:lnTo>
                    <a:pt x="738" y="337"/>
                  </a:lnTo>
                  <a:lnTo>
                    <a:pt x="740" y="354"/>
                  </a:lnTo>
                  <a:lnTo>
                    <a:pt x="767" y="352"/>
                  </a:lnTo>
                  <a:lnTo>
                    <a:pt x="766" y="342"/>
                  </a:lnTo>
                  <a:lnTo>
                    <a:pt x="764" y="334"/>
                  </a:lnTo>
                  <a:lnTo>
                    <a:pt x="762" y="324"/>
                  </a:lnTo>
                  <a:lnTo>
                    <a:pt x="760" y="315"/>
                  </a:lnTo>
                  <a:lnTo>
                    <a:pt x="760" y="305"/>
                  </a:lnTo>
                  <a:lnTo>
                    <a:pt x="759" y="298"/>
                  </a:lnTo>
                  <a:lnTo>
                    <a:pt x="757" y="288"/>
                  </a:lnTo>
                  <a:lnTo>
                    <a:pt x="757" y="279"/>
                  </a:lnTo>
                  <a:lnTo>
                    <a:pt x="754" y="271"/>
                  </a:lnTo>
                  <a:lnTo>
                    <a:pt x="752" y="261"/>
                  </a:lnTo>
                  <a:lnTo>
                    <a:pt x="750" y="252"/>
                  </a:lnTo>
                  <a:lnTo>
                    <a:pt x="749" y="244"/>
                  </a:lnTo>
                  <a:lnTo>
                    <a:pt x="743" y="227"/>
                  </a:lnTo>
                  <a:lnTo>
                    <a:pt x="740" y="210"/>
                  </a:lnTo>
                  <a:lnTo>
                    <a:pt x="733" y="193"/>
                  </a:lnTo>
                  <a:lnTo>
                    <a:pt x="728" y="176"/>
                  </a:lnTo>
                  <a:lnTo>
                    <a:pt x="723" y="161"/>
                  </a:lnTo>
                  <a:lnTo>
                    <a:pt x="716" y="146"/>
                  </a:lnTo>
                  <a:lnTo>
                    <a:pt x="708" y="132"/>
                  </a:lnTo>
                  <a:lnTo>
                    <a:pt x="701" y="117"/>
                  </a:lnTo>
                  <a:lnTo>
                    <a:pt x="694" y="103"/>
                  </a:lnTo>
                  <a:lnTo>
                    <a:pt x="686" y="91"/>
                  </a:lnTo>
                  <a:lnTo>
                    <a:pt x="674" y="76"/>
                  </a:lnTo>
                  <a:lnTo>
                    <a:pt x="664" y="66"/>
                  </a:lnTo>
                  <a:lnTo>
                    <a:pt x="654" y="56"/>
                  </a:lnTo>
                  <a:lnTo>
                    <a:pt x="642" y="46"/>
                  </a:lnTo>
                  <a:lnTo>
                    <a:pt x="630" y="37"/>
                  </a:lnTo>
                  <a:lnTo>
                    <a:pt x="618" y="29"/>
                  </a:lnTo>
                  <a:lnTo>
                    <a:pt x="605" y="20"/>
                  </a:lnTo>
                  <a:lnTo>
                    <a:pt x="593" y="15"/>
                  </a:lnTo>
                  <a:lnTo>
                    <a:pt x="576" y="10"/>
                  </a:lnTo>
                  <a:lnTo>
                    <a:pt x="562" y="7"/>
                  </a:lnTo>
                  <a:lnTo>
                    <a:pt x="544" y="2"/>
                  </a:lnTo>
                  <a:lnTo>
                    <a:pt x="528" y="2"/>
                  </a:lnTo>
                  <a:lnTo>
                    <a:pt x="518" y="0"/>
                  </a:lnTo>
                  <a:lnTo>
                    <a:pt x="510" y="0"/>
                  </a:lnTo>
                  <a:lnTo>
                    <a:pt x="501" y="0"/>
                  </a:lnTo>
                  <a:lnTo>
                    <a:pt x="493" y="2"/>
                  </a:lnTo>
                  <a:lnTo>
                    <a:pt x="483" y="2"/>
                  </a:lnTo>
                  <a:lnTo>
                    <a:pt x="474" y="5"/>
                  </a:lnTo>
                  <a:lnTo>
                    <a:pt x="464" y="7"/>
                  </a:lnTo>
                  <a:lnTo>
                    <a:pt x="455" y="10"/>
                  </a:lnTo>
                  <a:lnTo>
                    <a:pt x="442" y="10"/>
                  </a:lnTo>
                  <a:lnTo>
                    <a:pt x="428" y="13"/>
                  </a:lnTo>
                  <a:lnTo>
                    <a:pt x="415" y="17"/>
                  </a:lnTo>
                  <a:lnTo>
                    <a:pt x="403" y="22"/>
                  </a:lnTo>
                  <a:lnTo>
                    <a:pt x="389" y="27"/>
                  </a:lnTo>
                  <a:lnTo>
                    <a:pt x="379" y="32"/>
                  </a:lnTo>
                  <a:lnTo>
                    <a:pt x="366" y="39"/>
                  </a:lnTo>
                  <a:lnTo>
                    <a:pt x="354" y="46"/>
                  </a:lnTo>
                  <a:lnTo>
                    <a:pt x="342" y="51"/>
                  </a:lnTo>
                  <a:lnTo>
                    <a:pt x="330" y="59"/>
                  </a:lnTo>
                  <a:lnTo>
                    <a:pt x="318" y="66"/>
                  </a:lnTo>
                  <a:lnTo>
                    <a:pt x="308" y="74"/>
                  </a:lnTo>
                  <a:lnTo>
                    <a:pt x="296" y="83"/>
                  </a:lnTo>
                  <a:lnTo>
                    <a:pt x="284" y="91"/>
                  </a:lnTo>
                  <a:lnTo>
                    <a:pt x="276" y="102"/>
                  </a:lnTo>
                  <a:lnTo>
                    <a:pt x="266" y="110"/>
                  </a:lnTo>
                  <a:lnTo>
                    <a:pt x="254" y="119"/>
                  </a:lnTo>
                  <a:lnTo>
                    <a:pt x="245" y="129"/>
                  </a:lnTo>
                  <a:lnTo>
                    <a:pt x="235" y="139"/>
                  </a:lnTo>
                  <a:lnTo>
                    <a:pt x="225" y="147"/>
                  </a:lnTo>
                  <a:lnTo>
                    <a:pt x="216" y="157"/>
                  </a:lnTo>
                  <a:lnTo>
                    <a:pt x="206" y="169"/>
                  </a:lnTo>
                  <a:lnTo>
                    <a:pt x="196" y="180"/>
                  </a:lnTo>
                  <a:lnTo>
                    <a:pt x="188" y="191"/>
                  </a:lnTo>
                  <a:lnTo>
                    <a:pt x="179" y="202"/>
                  </a:lnTo>
                  <a:lnTo>
                    <a:pt x="171" y="212"/>
                  </a:lnTo>
                  <a:lnTo>
                    <a:pt x="162" y="224"/>
                  </a:lnTo>
                  <a:lnTo>
                    <a:pt x="155" y="235"/>
                  </a:lnTo>
                  <a:lnTo>
                    <a:pt x="147" y="244"/>
                  </a:lnTo>
                  <a:lnTo>
                    <a:pt x="140" y="256"/>
                  </a:lnTo>
                  <a:lnTo>
                    <a:pt x="132" y="268"/>
                  </a:lnTo>
                  <a:lnTo>
                    <a:pt x="125" y="279"/>
                  </a:lnTo>
                  <a:lnTo>
                    <a:pt x="116" y="290"/>
                  </a:lnTo>
                  <a:lnTo>
                    <a:pt x="110" y="301"/>
                  </a:lnTo>
                  <a:lnTo>
                    <a:pt x="101" y="310"/>
                  </a:lnTo>
                  <a:lnTo>
                    <a:pt x="96" y="322"/>
                  </a:lnTo>
                  <a:lnTo>
                    <a:pt x="89" y="332"/>
                  </a:lnTo>
                  <a:lnTo>
                    <a:pt x="83" y="342"/>
                  </a:lnTo>
                  <a:lnTo>
                    <a:pt x="77" y="354"/>
                  </a:lnTo>
                  <a:lnTo>
                    <a:pt x="72" y="366"/>
                  </a:lnTo>
                  <a:lnTo>
                    <a:pt x="66" y="374"/>
                  </a:lnTo>
                  <a:lnTo>
                    <a:pt x="61" y="385"/>
                  </a:lnTo>
                  <a:lnTo>
                    <a:pt x="55" y="395"/>
                  </a:lnTo>
                  <a:lnTo>
                    <a:pt x="50" y="403"/>
                  </a:lnTo>
                  <a:lnTo>
                    <a:pt x="45" y="412"/>
                  </a:lnTo>
                  <a:lnTo>
                    <a:pt x="40" y="422"/>
                  </a:lnTo>
                  <a:lnTo>
                    <a:pt x="37" y="432"/>
                  </a:lnTo>
                  <a:lnTo>
                    <a:pt x="33" y="440"/>
                  </a:lnTo>
                  <a:lnTo>
                    <a:pt x="30" y="447"/>
                  </a:lnTo>
                  <a:lnTo>
                    <a:pt x="25" y="456"/>
                  </a:lnTo>
                  <a:lnTo>
                    <a:pt x="22" y="462"/>
                  </a:lnTo>
                  <a:lnTo>
                    <a:pt x="20" y="469"/>
                  </a:lnTo>
                  <a:lnTo>
                    <a:pt x="13" y="483"/>
                  </a:lnTo>
                  <a:lnTo>
                    <a:pt x="10" y="496"/>
                  </a:lnTo>
                  <a:lnTo>
                    <a:pt x="5" y="503"/>
                  </a:lnTo>
                  <a:lnTo>
                    <a:pt x="1" y="512"/>
                  </a:lnTo>
                  <a:lnTo>
                    <a:pt x="0" y="517"/>
                  </a:lnTo>
                  <a:lnTo>
                    <a:pt x="0" y="522"/>
                  </a:lnTo>
                  <a:lnTo>
                    <a:pt x="23" y="523"/>
                  </a:lnTo>
                  <a:lnTo>
                    <a:pt x="23" y="52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95" name="Freeform 71"/>
            <p:cNvSpPr>
              <a:spLocks/>
            </p:cNvSpPr>
            <p:nvPr/>
          </p:nvSpPr>
          <p:spPr bwMode="auto">
            <a:xfrm>
              <a:off x="6223000" y="606425"/>
              <a:ext cx="1576388" cy="1555750"/>
            </a:xfrm>
            <a:custGeom>
              <a:avLst/>
              <a:gdLst/>
              <a:ahLst/>
              <a:cxnLst>
                <a:cxn ang="0">
                  <a:pos x="31" y="1911"/>
                </a:cxn>
                <a:cxn ang="0">
                  <a:pos x="72" y="1767"/>
                </a:cxn>
                <a:cxn ang="0">
                  <a:pos x="143" y="1553"/>
                </a:cxn>
                <a:cxn ang="0">
                  <a:pos x="241" y="1287"/>
                </a:cxn>
                <a:cxn ang="0">
                  <a:pos x="367" y="999"/>
                </a:cxn>
                <a:cxn ang="0">
                  <a:pos x="517" y="708"/>
                </a:cxn>
                <a:cxn ang="0">
                  <a:pos x="697" y="444"/>
                </a:cxn>
                <a:cxn ang="0">
                  <a:pos x="897" y="222"/>
                </a:cxn>
                <a:cxn ang="0">
                  <a:pos x="1124" y="76"/>
                </a:cxn>
                <a:cxn ang="0">
                  <a:pos x="1326" y="23"/>
                </a:cxn>
                <a:cxn ang="0">
                  <a:pos x="1495" y="23"/>
                </a:cxn>
                <a:cxn ang="0">
                  <a:pos x="1643" y="69"/>
                </a:cxn>
                <a:cxn ang="0">
                  <a:pos x="1768" y="152"/>
                </a:cxn>
                <a:cxn ang="0">
                  <a:pos x="1865" y="264"/>
                </a:cxn>
                <a:cxn ang="0">
                  <a:pos x="1931" y="401"/>
                </a:cxn>
                <a:cxn ang="0">
                  <a:pos x="1965" y="555"/>
                </a:cxn>
                <a:cxn ang="0">
                  <a:pos x="1965" y="721"/>
                </a:cxn>
                <a:cxn ang="0">
                  <a:pos x="1931" y="893"/>
                </a:cxn>
                <a:cxn ang="0">
                  <a:pos x="1885" y="1001"/>
                </a:cxn>
                <a:cxn ang="0">
                  <a:pos x="1853" y="1060"/>
                </a:cxn>
                <a:cxn ang="0">
                  <a:pos x="1822" y="1121"/>
                </a:cxn>
                <a:cxn ang="0">
                  <a:pos x="1790" y="1182"/>
                </a:cxn>
                <a:cxn ang="0">
                  <a:pos x="1761" y="1243"/>
                </a:cxn>
                <a:cxn ang="0">
                  <a:pos x="1809" y="1204"/>
                </a:cxn>
                <a:cxn ang="0">
                  <a:pos x="1841" y="1145"/>
                </a:cxn>
                <a:cxn ang="0">
                  <a:pos x="1878" y="1064"/>
                </a:cxn>
                <a:cxn ang="0">
                  <a:pos x="1929" y="948"/>
                </a:cxn>
                <a:cxn ang="0">
                  <a:pos x="1977" y="772"/>
                </a:cxn>
                <a:cxn ang="0">
                  <a:pos x="1987" y="600"/>
                </a:cxn>
                <a:cxn ang="0">
                  <a:pos x="1961" y="435"/>
                </a:cxn>
                <a:cxn ang="0">
                  <a:pos x="1902" y="289"/>
                </a:cxn>
                <a:cxn ang="0">
                  <a:pos x="1812" y="167"/>
                </a:cxn>
                <a:cxn ang="0">
                  <a:pos x="1688" y="71"/>
                </a:cxn>
                <a:cxn ang="0">
                  <a:pos x="1546" y="15"/>
                </a:cxn>
                <a:cxn ang="0">
                  <a:pos x="1377" y="0"/>
                </a:cxn>
                <a:cxn ang="0">
                  <a:pos x="1190" y="35"/>
                </a:cxn>
                <a:cxn ang="0">
                  <a:pos x="1080" y="74"/>
                </a:cxn>
                <a:cxn ang="0">
                  <a:pos x="1024" y="107"/>
                </a:cxn>
                <a:cxn ang="0">
                  <a:pos x="966" y="142"/>
                </a:cxn>
                <a:cxn ang="0">
                  <a:pos x="912" y="186"/>
                </a:cxn>
                <a:cxn ang="0">
                  <a:pos x="856" y="234"/>
                </a:cxn>
                <a:cxn ang="0">
                  <a:pos x="802" y="288"/>
                </a:cxn>
                <a:cxn ang="0">
                  <a:pos x="746" y="347"/>
                </a:cxn>
                <a:cxn ang="0">
                  <a:pos x="695" y="413"/>
                </a:cxn>
                <a:cxn ang="0">
                  <a:pos x="648" y="472"/>
                </a:cxn>
                <a:cxn ang="0">
                  <a:pos x="605" y="532"/>
                </a:cxn>
                <a:cxn ang="0">
                  <a:pos x="563" y="593"/>
                </a:cxn>
                <a:cxn ang="0">
                  <a:pos x="521" y="660"/>
                </a:cxn>
                <a:cxn ang="0">
                  <a:pos x="482" y="732"/>
                </a:cxn>
                <a:cxn ang="0">
                  <a:pos x="441" y="804"/>
                </a:cxn>
                <a:cxn ang="0">
                  <a:pos x="400" y="877"/>
                </a:cxn>
                <a:cxn ang="0">
                  <a:pos x="360" y="959"/>
                </a:cxn>
                <a:cxn ang="0">
                  <a:pos x="321" y="1040"/>
                </a:cxn>
                <a:cxn ang="0">
                  <a:pos x="268" y="1160"/>
                </a:cxn>
                <a:cxn ang="0">
                  <a:pos x="211" y="1299"/>
                </a:cxn>
                <a:cxn ang="0">
                  <a:pos x="160" y="1436"/>
                </a:cxn>
                <a:cxn ang="0">
                  <a:pos x="116" y="1560"/>
                </a:cxn>
                <a:cxn ang="0">
                  <a:pos x="80" y="1677"/>
                </a:cxn>
                <a:cxn ang="0">
                  <a:pos x="48" y="1772"/>
                </a:cxn>
                <a:cxn ang="0">
                  <a:pos x="26" y="1848"/>
                </a:cxn>
                <a:cxn ang="0">
                  <a:pos x="2" y="1933"/>
                </a:cxn>
              </a:cxnLst>
              <a:rect l="0" t="0" r="r" b="b"/>
              <a:pathLst>
                <a:path w="1987" h="1958">
                  <a:moveTo>
                    <a:pt x="22" y="1958"/>
                  </a:moveTo>
                  <a:lnTo>
                    <a:pt x="22" y="1955"/>
                  </a:lnTo>
                  <a:lnTo>
                    <a:pt x="22" y="1950"/>
                  </a:lnTo>
                  <a:lnTo>
                    <a:pt x="24" y="1945"/>
                  </a:lnTo>
                  <a:lnTo>
                    <a:pt x="28" y="1936"/>
                  </a:lnTo>
                  <a:lnTo>
                    <a:pt x="29" y="1923"/>
                  </a:lnTo>
                  <a:lnTo>
                    <a:pt x="31" y="1911"/>
                  </a:lnTo>
                  <a:lnTo>
                    <a:pt x="36" y="1896"/>
                  </a:lnTo>
                  <a:lnTo>
                    <a:pt x="41" y="1880"/>
                  </a:lnTo>
                  <a:lnTo>
                    <a:pt x="46" y="1858"/>
                  </a:lnTo>
                  <a:lnTo>
                    <a:pt x="51" y="1840"/>
                  </a:lnTo>
                  <a:lnTo>
                    <a:pt x="58" y="1816"/>
                  </a:lnTo>
                  <a:lnTo>
                    <a:pt x="65" y="1794"/>
                  </a:lnTo>
                  <a:lnTo>
                    <a:pt x="72" y="1767"/>
                  </a:lnTo>
                  <a:lnTo>
                    <a:pt x="82" y="1741"/>
                  </a:lnTo>
                  <a:lnTo>
                    <a:pt x="92" y="1713"/>
                  </a:lnTo>
                  <a:lnTo>
                    <a:pt x="100" y="1685"/>
                  </a:lnTo>
                  <a:lnTo>
                    <a:pt x="111" y="1653"/>
                  </a:lnTo>
                  <a:lnTo>
                    <a:pt x="121" y="1621"/>
                  </a:lnTo>
                  <a:lnTo>
                    <a:pt x="131" y="1585"/>
                  </a:lnTo>
                  <a:lnTo>
                    <a:pt x="143" y="1553"/>
                  </a:lnTo>
                  <a:lnTo>
                    <a:pt x="155" y="1516"/>
                  </a:lnTo>
                  <a:lnTo>
                    <a:pt x="167" y="1480"/>
                  </a:lnTo>
                  <a:lnTo>
                    <a:pt x="182" y="1443"/>
                  </a:lnTo>
                  <a:lnTo>
                    <a:pt x="195" y="1406"/>
                  </a:lnTo>
                  <a:lnTo>
                    <a:pt x="211" y="1365"/>
                  </a:lnTo>
                  <a:lnTo>
                    <a:pt x="224" y="1326"/>
                  </a:lnTo>
                  <a:lnTo>
                    <a:pt x="241" y="1287"/>
                  </a:lnTo>
                  <a:lnTo>
                    <a:pt x="256" y="1248"/>
                  </a:lnTo>
                  <a:lnTo>
                    <a:pt x="273" y="1206"/>
                  </a:lnTo>
                  <a:lnTo>
                    <a:pt x="290" y="1165"/>
                  </a:lnTo>
                  <a:lnTo>
                    <a:pt x="311" y="1125"/>
                  </a:lnTo>
                  <a:lnTo>
                    <a:pt x="329" y="1084"/>
                  </a:lnTo>
                  <a:lnTo>
                    <a:pt x="348" y="1040"/>
                  </a:lnTo>
                  <a:lnTo>
                    <a:pt x="367" y="999"/>
                  </a:lnTo>
                  <a:lnTo>
                    <a:pt x="385" y="957"/>
                  </a:lnTo>
                  <a:lnTo>
                    <a:pt x="407" y="915"/>
                  </a:lnTo>
                  <a:lnTo>
                    <a:pt x="428" y="871"/>
                  </a:lnTo>
                  <a:lnTo>
                    <a:pt x="450" y="832"/>
                  </a:lnTo>
                  <a:lnTo>
                    <a:pt x="472" y="789"/>
                  </a:lnTo>
                  <a:lnTo>
                    <a:pt x="495" y="749"/>
                  </a:lnTo>
                  <a:lnTo>
                    <a:pt x="517" y="708"/>
                  </a:lnTo>
                  <a:lnTo>
                    <a:pt x="541" y="667"/>
                  </a:lnTo>
                  <a:lnTo>
                    <a:pt x="566" y="628"/>
                  </a:lnTo>
                  <a:lnTo>
                    <a:pt x="590" y="589"/>
                  </a:lnTo>
                  <a:lnTo>
                    <a:pt x="614" y="550"/>
                  </a:lnTo>
                  <a:lnTo>
                    <a:pt x="641" y="513"/>
                  </a:lnTo>
                  <a:lnTo>
                    <a:pt x="666" y="478"/>
                  </a:lnTo>
                  <a:lnTo>
                    <a:pt x="697" y="444"/>
                  </a:lnTo>
                  <a:lnTo>
                    <a:pt x="722" y="406"/>
                  </a:lnTo>
                  <a:lnTo>
                    <a:pt x="750" y="372"/>
                  </a:lnTo>
                  <a:lnTo>
                    <a:pt x="778" y="339"/>
                  </a:lnTo>
                  <a:lnTo>
                    <a:pt x="807" y="310"/>
                  </a:lnTo>
                  <a:lnTo>
                    <a:pt x="836" y="278"/>
                  </a:lnTo>
                  <a:lnTo>
                    <a:pt x="866" y="251"/>
                  </a:lnTo>
                  <a:lnTo>
                    <a:pt x="897" y="222"/>
                  </a:lnTo>
                  <a:lnTo>
                    <a:pt x="929" y="198"/>
                  </a:lnTo>
                  <a:lnTo>
                    <a:pt x="960" y="173"/>
                  </a:lnTo>
                  <a:lnTo>
                    <a:pt x="992" y="151"/>
                  </a:lnTo>
                  <a:lnTo>
                    <a:pt x="1024" y="127"/>
                  </a:lnTo>
                  <a:lnTo>
                    <a:pt x="1058" y="110"/>
                  </a:lnTo>
                  <a:lnTo>
                    <a:pt x="1090" y="90"/>
                  </a:lnTo>
                  <a:lnTo>
                    <a:pt x="1124" y="76"/>
                  </a:lnTo>
                  <a:lnTo>
                    <a:pt x="1160" y="62"/>
                  </a:lnTo>
                  <a:lnTo>
                    <a:pt x="1195" y="54"/>
                  </a:lnTo>
                  <a:lnTo>
                    <a:pt x="1221" y="44"/>
                  </a:lnTo>
                  <a:lnTo>
                    <a:pt x="1248" y="37"/>
                  </a:lnTo>
                  <a:lnTo>
                    <a:pt x="1273" y="30"/>
                  </a:lnTo>
                  <a:lnTo>
                    <a:pt x="1300" y="27"/>
                  </a:lnTo>
                  <a:lnTo>
                    <a:pt x="1326" y="23"/>
                  </a:lnTo>
                  <a:lnTo>
                    <a:pt x="1351" y="20"/>
                  </a:lnTo>
                  <a:lnTo>
                    <a:pt x="1377" y="18"/>
                  </a:lnTo>
                  <a:lnTo>
                    <a:pt x="1402" y="18"/>
                  </a:lnTo>
                  <a:lnTo>
                    <a:pt x="1426" y="18"/>
                  </a:lnTo>
                  <a:lnTo>
                    <a:pt x="1449" y="18"/>
                  </a:lnTo>
                  <a:lnTo>
                    <a:pt x="1471" y="20"/>
                  </a:lnTo>
                  <a:lnTo>
                    <a:pt x="1495" y="23"/>
                  </a:lnTo>
                  <a:lnTo>
                    <a:pt x="1517" y="27"/>
                  </a:lnTo>
                  <a:lnTo>
                    <a:pt x="1539" y="32"/>
                  </a:lnTo>
                  <a:lnTo>
                    <a:pt x="1561" y="39"/>
                  </a:lnTo>
                  <a:lnTo>
                    <a:pt x="1585" y="47"/>
                  </a:lnTo>
                  <a:lnTo>
                    <a:pt x="1604" y="52"/>
                  </a:lnTo>
                  <a:lnTo>
                    <a:pt x="1622" y="59"/>
                  </a:lnTo>
                  <a:lnTo>
                    <a:pt x="1643" y="69"/>
                  </a:lnTo>
                  <a:lnTo>
                    <a:pt x="1663" y="79"/>
                  </a:lnTo>
                  <a:lnTo>
                    <a:pt x="1682" y="90"/>
                  </a:lnTo>
                  <a:lnTo>
                    <a:pt x="1700" y="100"/>
                  </a:lnTo>
                  <a:lnTo>
                    <a:pt x="1717" y="112"/>
                  </a:lnTo>
                  <a:lnTo>
                    <a:pt x="1736" y="125"/>
                  </a:lnTo>
                  <a:lnTo>
                    <a:pt x="1751" y="137"/>
                  </a:lnTo>
                  <a:lnTo>
                    <a:pt x="1768" y="152"/>
                  </a:lnTo>
                  <a:lnTo>
                    <a:pt x="1782" y="166"/>
                  </a:lnTo>
                  <a:lnTo>
                    <a:pt x="1799" y="183"/>
                  </a:lnTo>
                  <a:lnTo>
                    <a:pt x="1812" y="196"/>
                  </a:lnTo>
                  <a:lnTo>
                    <a:pt x="1826" y="213"/>
                  </a:lnTo>
                  <a:lnTo>
                    <a:pt x="1839" y="228"/>
                  </a:lnTo>
                  <a:lnTo>
                    <a:pt x="1853" y="249"/>
                  </a:lnTo>
                  <a:lnTo>
                    <a:pt x="1865" y="264"/>
                  </a:lnTo>
                  <a:lnTo>
                    <a:pt x="1875" y="283"/>
                  </a:lnTo>
                  <a:lnTo>
                    <a:pt x="1885" y="301"/>
                  </a:lnTo>
                  <a:lnTo>
                    <a:pt x="1897" y="320"/>
                  </a:lnTo>
                  <a:lnTo>
                    <a:pt x="1905" y="340"/>
                  </a:lnTo>
                  <a:lnTo>
                    <a:pt x="1914" y="359"/>
                  </a:lnTo>
                  <a:lnTo>
                    <a:pt x="1922" y="381"/>
                  </a:lnTo>
                  <a:lnTo>
                    <a:pt x="1931" y="401"/>
                  </a:lnTo>
                  <a:lnTo>
                    <a:pt x="1938" y="420"/>
                  </a:lnTo>
                  <a:lnTo>
                    <a:pt x="1943" y="444"/>
                  </a:lnTo>
                  <a:lnTo>
                    <a:pt x="1948" y="464"/>
                  </a:lnTo>
                  <a:lnTo>
                    <a:pt x="1953" y="488"/>
                  </a:lnTo>
                  <a:lnTo>
                    <a:pt x="1956" y="510"/>
                  </a:lnTo>
                  <a:lnTo>
                    <a:pt x="1961" y="532"/>
                  </a:lnTo>
                  <a:lnTo>
                    <a:pt x="1965" y="555"/>
                  </a:lnTo>
                  <a:lnTo>
                    <a:pt x="1968" y="579"/>
                  </a:lnTo>
                  <a:lnTo>
                    <a:pt x="1968" y="603"/>
                  </a:lnTo>
                  <a:lnTo>
                    <a:pt x="1970" y="625"/>
                  </a:lnTo>
                  <a:lnTo>
                    <a:pt x="1970" y="649"/>
                  </a:lnTo>
                  <a:lnTo>
                    <a:pt x="1970" y="674"/>
                  </a:lnTo>
                  <a:lnTo>
                    <a:pt x="1966" y="698"/>
                  </a:lnTo>
                  <a:lnTo>
                    <a:pt x="1965" y="721"/>
                  </a:lnTo>
                  <a:lnTo>
                    <a:pt x="1961" y="745"/>
                  </a:lnTo>
                  <a:lnTo>
                    <a:pt x="1960" y="772"/>
                  </a:lnTo>
                  <a:lnTo>
                    <a:pt x="1954" y="796"/>
                  </a:lnTo>
                  <a:lnTo>
                    <a:pt x="1949" y="820"/>
                  </a:lnTo>
                  <a:lnTo>
                    <a:pt x="1943" y="843"/>
                  </a:lnTo>
                  <a:lnTo>
                    <a:pt x="1938" y="869"/>
                  </a:lnTo>
                  <a:lnTo>
                    <a:pt x="1931" y="893"/>
                  </a:lnTo>
                  <a:lnTo>
                    <a:pt x="1922" y="918"/>
                  </a:lnTo>
                  <a:lnTo>
                    <a:pt x="1912" y="942"/>
                  </a:lnTo>
                  <a:lnTo>
                    <a:pt x="1905" y="967"/>
                  </a:lnTo>
                  <a:lnTo>
                    <a:pt x="1900" y="976"/>
                  </a:lnTo>
                  <a:lnTo>
                    <a:pt x="1895" y="984"/>
                  </a:lnTo>
                  <a:lnTo>
                    <a:pt x="1890" y="993"/>
                  </a:lnTo>
                  <a:lnTo>
                    <a:pt x="1885" y="1001"/>
                  </a:lnTo>
                  <a:lnTo>
                    <a:pt x="1880" y="1009"/>
                  </a:lnTo>
                  <a:lnTo>
                    <a:pt x="1875" y="1018"/>
                  </a:lnTo>
                  <a:lnTo>
                    <a:pt x="1871" y="1026"/>
                  </a:lnTo>
                  <a:lnTo>
                    <a:pt x="1868" y="1035"/>
                  </a:lnTo>
                  <a:lnTo>
                    <a:pt x="1863" y="1043"/>
                  </a:lnTo>
                  <a:lnTo>
                    <a:pt x="1858" y="1052"/>
                  </a:lnTo>
                  <a:lnTo>
                    <a:pt x="1853" y="1060"/>
                  </a:lnTo>
                  <a:lnTo>
                    <a:pt x="1849" y="1069"/>
                  </a:lnTo>
                  <a:lnTo>
                    <a:pt x="1844" y="1077"/>
                  </a:lnTo>
                  <a:lnTo>
                    <a:pt x="1841" y="1087"/>
                  </a:lnTo>
                  <a:lnTo>
                    <a:pt x="1836" y="1096"/>
                  </a:lnTo>
                  <a:lnTo>
                    <a:pt x="1832" y="1104"/>
                  </a:lnTo>
                  <a:lnTo>
                    <a:pt x="1827" y="1113"/>
                  </a:lnTo>
                  <a:lnTo>
                    <a:pt x="1822" y="1121"/>
                  </a:lnTo>
                  <a:lnTo>
                    <a:pt x="1817" y="1130"/>
                  </a:lnTo>
                  <a:lnTo>
                    <a:pt x="1812" y="1138"/>
                  </a:lnTo>
                  <a:lnTo>
                    <a:pt x="1809" y="1147"/>
                  </a:lnTo>
                  <a:lnTo>
                    <a:pt x="1804" y="1155"/>
                  </a:lnTo>
                  <a:lnTo>
                    <a:pt x="1799" y="1164"/>
                  </a:lnTo>
                  <a:lnTo>
                    <a:pt x="1795" y="1174"/>
                  </a:lnTo>
                  <a:lnTo>
                    <a:pt x="1790" y="1182"/>
                  </a:lnTo>
                  <a:lnTo>
                    <a:pt x="1785" y="1191"/>
                  </a:lnTo>
                  <a:lnTo>
                    <a:pt x="1780" y="1198"/>
                  </a:lnTo>
                  <a:lnTo>
                    <a:pt x="1778" y="1208"/>
                  </a:lnTo>
                  <a:lnTo>
                    <a:pt x="1773" y="1216"/>
                  </a:lnTo>
                  <a:lnTo>
                    <a:pt x="1770" y="1225"/>
                  </a:lnTo>
                  <a:lnTo>
                    <a:pt x="1765" y="1233"/>
                  </a:lnTo>
                  <a:lnTo>
                    <a:pt x="1761" y="1243"/>
                  </a:lnTo>
                  <a:lnTo>
                    <a:pt x="1773" y="1247"/>
                  </a:lnTo>
                  <a:lnTo>
                    <a:pt x="1777" y="1243"/>
                  </a:lnTo>
                  <a:lnTo>
                    <a:pt x="1780" y="1240"/>
                  </a:lnTo>
                  <a:lnTo>
                    <a:pt x="1787" y="1233"/>
                  </a:lnTo>
                  <a:lnTo>
                    <a:pt x="1793" y="1228"/>
                  </a:lnTo>
                  <a:lnTo>
                    <a:pt x="1800" y="1216"/>
                  </a:lnTo>
                  <a:lnTo>
                    <a:pt x="1809" y="1204"/>
                  </a:lnTo>
                  <a:lnTo>
                    <a:pt x="1812" y="1196"/>
                  </a:lnTo>
                  <a:lnTo>
                    <a:pt x="1816" y="1191"/>
                  </a:lnTo>
                  <a:lnTo>
                    <a:pt x="1821" y="1182"/>
                  </a:lnTo>
                  <a:lnTo>
                    <a:pt x="1826" y="1176"/>
                  </a:lnTo>
                  <a:lnTo>
                    <a:pt x="1831" y="1164"/>
                  </a:lnTo>
                  <a:lnTo>
                    <a:pt x="1836" y="1155"/>
                  </a:lnTo>
                  <a:lnTo>
                    <a:pt x="1841" y="1145"/>
                  </a:lnTo>
                  <a:lnTo>
                    <a:pt x="1844" y="1135"/>
                  </a:lnTo>
                  <a:lnTo>
                    <a:pt x="1849" y="1125"/>
                  </a:lnTo>
                  <a:lnTo>
                    <a:pt x="1855" y="1113"/>
                  </a:lnTo>
                  <a:lnTo>
                    <a:pt x="1861" y="1101"/>
                  </a:lnTo>
                  <a:lnTo>
                    <a:pt x="1868" y="1091"/>
                  </a:lnTo>
                  <a:lnTo>
                    <a:pt x="1873" y="1076"/>
                  </a:lnTo>
                  <a:lnTo>
                    <a:pt x="1878" y="1064"/>
                  </a:lnTo>
                  <a:lnTo>
                    <a:pt x="1885" y="1048"/>
                  </a:lnTo>
                  <a:lnTo>
                    <a:pt x="1892" y="1035"/>
                  </a:lnTo>
                  <a:lnTo>
                    <a:pt x="1899" y="1020"/>
                  </a:lnTo>
                  <a:lnTo>
                    <a:pt x="1905" y="1004"/>
                  </a:lnTo>
                  <a:lnTo>
                    <a:pt x="1912" y="989"/>
                  </a:lnTo>
                  <a:lnTo>
                    <a:pt x="1921" y="974"/>
                  </a:lnTo>
                  <a:lnTo>
                    <a:pt x="1929" y="948"/>
                  </a:lnTo>
                  <a:lnTo>
                    <a:pt x="1938" y="923"/>
                  </a:lnTo>
                  <a:lnTo>
                    <a:pt x="1946" y="898"/>
                  </a:lnTo>
                  <a:lnTo>
                    <a:pt x="1954" y="872"/>
                  </a:lnTo>
                  <a:lnTo>
                    <a:pt x="1961" y="847"/>
                  </a:lnTo>
                  <a:lnTo>
                    <a:pt x="1968" y="821"/>
                  </a:lnTo>
                  <a:lnTo>
                    <a:pt x="1971" y="796"/>
                  </a:lnTo>
                  <a:lnTo>
                    <a:pt x="1977" y="772"/>
                  </a:lnTo>
                  <a:lnTo>
                    <a:pt x="1978" y="745"/>
                  </a:lnTo>
                  <a:lnTo>
                    <a:pt x="1982" y="721"/>
                  </a:lnTo>
                  <a:lnTo>
                    <a:pt x="1983" y="696"/>
                  </a:lnTo>
                  <a:lnTo>
                    <a:pt x="1987" y="672"/>
                  </a:lnTo>
                  <a:lnTo>
                    <a:pt x="1987" y="647"/>
                  </a:lnTo>
                  <a:lnTo>
                    <a:pt x="1987" y="623"/>
                  </a:lnTo>
                  <a:lnTo>
                    <a:pt x="1987" y="600"/>
                  </a:lnTo>
                  <a:lnTo>
                    <a:pt x="1987" y="576"/>
                  </a:lnTo>
                  <a:lnTo>
                    <a:pt x="1983" y="550"/>
                  </a:lnTo>
                  <a:lnTo>
                    <a:pt x="1980" y="527"/>
                  </a:lnTo>
                  <a:lnTo>
                    <a:pt x="1975" y="503"/>
                  </a:lnTo>
                  <a:lnTo>
                    <a:pt x="1971" y="481"/>
                  </a:lnTo>
                  <a:lnTo>
                    <a:pt x="1966" y="456"/>
                  </a:lnTo>
                  <a:lnTo>
                    <a:pt x="1961" y="435"/>
                  </a:lnTo>
                  <a:lnTo>
                    <a:pt x="1954" y="413"/>
                  </a:lnTo>
                  <a:lnTo>
                    <a:pt x="1948" y="393"/>
                  </a:lnTo>
                  <a:lnTo>
                    <a:pt x="1938" y="371"/>
                  </a:lnTo>
                  <a:lnTo>
                    <a:pt x="1931" y="349"/>
                  </a:lnTo>
                  <a:lnTo>
                    <a:pt x="1921" y="328"/>
                  </a:lnTo>
                  <a:lnTo>
                    <a:pt x="1912" y="310"/>
                  </a:lnTo>
                  <a:lnTo>
                    <a:pt x="1902" y="289"/>
                  </a:lnTo>
                  <a:lnTo>
                    <a:pt x="1890" y="271"/>
                  </a:lnTo>
                  <a:lnTo>
                    <a:pt x="1878" y="251"/>
                  </a:lnTo>
                  <a:lnTo>
                    <a:pt x="1868" y="235"/>
                  </a:lnTo>
                  <a:lnTo>
                    <a:pt x="1853" y="217"/>
                  </a:lnTo>
                  <a:lnTo>
                    <a:pt x="1839" y="200"/>
                  </a:lnTo>
                  <a:lnTo>
                    <a:pt x="1824" y="183"/>
                  </a:lnTo>
                  <a:lnTo>
                    <a:pt x="1812" y="167"/>
                  </a:lnTo>
                  <a:lnTo>
                    <a:pt x="1793" y="152"/>
                  </a:lnTo>
                  <a:lnTo>
                    <a:pt x="1778" y="137"/>
                  </a:lnTo>
                  <a:lnTo>
                    <a:pt x="1761" y="122"/>
                  </a:lnTo>
                  <a:lnTo>
                    <a:pt x="1746" y="110"/>
                  </a:lnTo>
                  <a:lnTo>
                    <a:pt x="1726" y="95"/>
                  </a:lnTo>
                  <a:lnTo>
                    <a:pt x="1709" y="84"/>
                  </a:lnTo>
                  <a:lnTo>
                    <a:pt x="1688" y="71"/>
                  </a:lnTo>
                  <a:lnTo>
                    <a:pt x="1671" y="61"/>
                  </a:lnTo>
                  <a:lnTo>
                    <a:pt x="1651" y="52"/>
                  </a:lnTo>
                  <a:lnTo>
                    <a:pt x="1631" y="42"/>
                  </a:lnTo>
                  <a:lnTo>
                    <a:pt x="1610" y="34"/>
                  </a:lnTo>
                  <a:lnTo>
                    <a:pt x="1590" y="29"/>
                  </a:lnTo>
                  <a:lnTo>
                    <a:pt x="1568" y="22"/>
                  </a:lnTo>
                  <a:lnTo>
                    <a:pt x="1546" y="15"/>
                  </a:lnTo>
                  <a:lnTo>
                    <a:pt x="1522" y="10"/>
                  </a:lnTo>
                  <a:lnTo>
                    <a:pt x="1499" y="7"/>
                  </a:lnTo>
                  <a:lnTo>
                    <a:pt x="1475" y="1"/>
                  </a:lnTo>
                  <a:lnTo>
                    <a:pt x="1451" y="0"/>
                  </a:lnTo>
                  <a:lnTo>
                    <a:pt x="1427" y="0"/>
                  </a:lnTo>
                  <a:lnTo>
                    <a:pt x="1404" y="0"/>
                  </a:lnTo>
                  <a:lnTo>
                    <a:pt x="1377" y="0"/>
                  </a:lnTo>
                  <a:lnTo>
                    <a:pt x="1351" y="1"/>
                  </a:lnTo>
                  <a:lnTo>
                    <a:pt x="1326" y="3"/>
                  </a:lnTo>
                  <a:lnTo>
                    <a:pt x="1300" y="8"/>
                  </a:lnTo>
                  <a:lnTo>
                    <a:pt x="1272" y="13"/>
                  </a:lnTo>
                  <a:lnTo>
                    <a:pt x="1244" y="20"/>
                  </a:lnTo>
                  <a:lnTo>
                    <a:pt x="1217" y="25"/>
                  </a:lnTo>
                  <a:lnTo>
                    <a:pt x="1190" y="35"/>
                  </a:lnTo>
                  <a:lnTo>
                    <a:pt x="1173" y="40"/>
                  </a:lnTo>
                  <a:lnTo>
                    <a:pt x="1156" y="46"/>
                  </a:lnTo>
                  <a:lnTo>
                    <a:pt x="1139" y="51"/>
                  </a:lnTo>
                  <a:lnTo>
                    <a:pt x="1122" y="57"/>
                  </a:lnTo>
                  <a:lnTo>
                    <a:pt x="1105" y="62"/>
                  </a:lnTo>
                  <a:lnTo>
                    <a:pt x="1090" y="71"/>
                  </a:lnTo>
                  <a:lnTo>
                    <a:pt x="1080" y="74"/>
                  </a:lnTo>
                  <a:lnTo>
                    <a:pt x="1073" y="79"/>
                  </a:lnTo>
                  <a:lnTo>
                    <a:pt x="1065" y="84"/>
                  </a:lnTo>
                  <a:lnTo>
                    <a:pt x="1058" y="90"/>
                  </a:lnTo>
                  <a:lnTo>
                    <a:pt x="1048" y="91"/>
                  </a:lnTo>
                  <a:lnTo>
                    <a:pt x="1041" y="96"/>
                  </a:lnTo>
                  <a:lnTo>
                    <a:pt x="1033" y="101"/>
                  </a:lnTo>
                  <a:lnTo>
                    <a:pt x="1024" y="107"/>
                  </a:lnTo>
                  <a:lnTo>
                    <a:pt x="1016" y="112"/>
                  </a:lnTo>
                  <a:lnTo>
                    <a:pt x="1009" y="117"/>
                  </a:lnTo>
                  <a:lnTo>
                    <a:pt x="999" y="122"/>
                  </a:lnTo>
                  <a:lnTo>
                    <a:pt x="992" y="127"/>
                  </a:lnTo>
                  <a:lnTo>
                    <a:pt x="983" y="132"/>
                  </a:lnTo>
                  <a:lnTo>
                    <a:pt x="977" y="137"/>
                  </a:lnTo>
                  <a:lnTo>
                    <a:pt x="966" y="142"/>
                  </a:lnTo>
                  <a:lnTo>
                    <a:pt x="960" y="149"/>
                  </a:lnTo>
                  <a:lnTo>
                    <a:pt x="951" y="154"/>
                  </a:lnTo>
                  <a:lnTo>
                    <a:pt x="944" y="159"/>
                  </a:lnTo>
                  <a:lnTo>
                    <a:pt x="936" y="166"/>
                  </a:lnTo>
                  <a:lnTo>
                    <a:pt x="929" y="174"/>
                  </a:lnTo>
                  <a:lnTo>
                    <a:pt x="921" y="179"/>
                  </a:lnTo>
                  <a:lnTo>
                    <a:pt x="912" y="186"/>
                  </a:lnTo>
                  <a:lnTo>
                    <a:pt x="904" y="191"/>
                  </a:lnTo>
                  <a:lnTo>
                    <a:pt x="895" y="198"/>
                  </a:lnTo>
                  <a:lnTo>
                    <a:pt x="888" y="205"/>
                  </a:lnTo>
                  <a:lnTo>
                    <a:pt x="880" y="213"/>
                  </a:lnTo>
                  <a:lnTo>
                    <a:pt x="872" y="218"/>
                  </a:lnTo>
                  <a:lnTo>
                    <a:pt x="865" y="227"/>
                  </a:lnTo>
                  <a:lnTo>
                    <a:pt x="856" y="234"/>
                  </a:lnTo>
                  <a:lnTo>
                    <a:pt x="850" y="242"/>
                  </a:lnTo>
                  <a:lnTo>
                    <a:pt x="839" y="249"/>
                  </a:lnTo>
                  <a:lnTo>
                    <a:pt x="833" y="256"/>
                  </a:lnTo>
                  <a:lnTo>
                    <a:pt x="824" y="262"/>
                  </a:lnTo>
                  <a:lnTo>
                    <a:pt x="817" y="271"/>
                  </a:lnTo>
                  <a:lnTo>
                    <a:pt x="809" y="279"/>
                  </a:lnTo>
                  <a:lnTo>
                    <a:pt x="802" y="288"/>
                  </a:lnTo>
                  <a:lnTo>
                    <a:pt x="792" y="295"/>
                  </a:lnTo>
                  <a:lnTo>
                    <a:pt x="787" y="303"/>
                  </a:lnTo>
                  <a:lnTo>
                    <a:pt x="777" y="311"/>
                  </a:lnTo>
                  <a:lnTo>
                    <a:pt x="770" y="320"/>
                  </a:lnTo>
                  <a:lnTo>
                    <a:pt x="763" y="328"/>
                  </a:lnTo>
                  <a:lnTo>
                    <a:pt x="755" y="337"/>
                  </a:lnTo>
                  <a:lnTo>
                    <a:pt x="746" y="347"/>
                  </a:lnTo>
                  <a:lnTo>
                    <a:pt x="739" y="356"/>
                  </a:lnTo>
                  <a:lnTo>
                    <a:pt x="731" y="364"/>
                  </a:lnTo>
                  <a:lnTo>
                    <a:pt x="724" y="374"/>
                  </a:lnTo>
                  <a:lnTo>
                    <a:pt x="716" y="383"/>
                  </a:lnTo>
                  <a:lnTo>
                    <a:pt x="709" y="393"/>
                  </a:lnTo>
                  <a:lnTo>
                    <a:pt x="700" y="403"/>
                  </a:lnTo>
                  <a:lnTo>
                    <a:pt x="695" y="413"/>
                  </a:lnTo>
                  <a:lnTo>
                    <a:pt x="687" y="422"/>
                  </a:lnTo>
                  <a:lnTo>
                    <a:pt x="680" y="433"/>
                  </a:lnTo>
                  <a:lnTo>
                    <a:pt x="672" y="440"/>
                  </a:lnTo>
                  <a:lnTo>
                    <a:pt x="666" y="449"/>
                  </a:lnTo>
                  <a:lnTo>
                    <a:pt x="660" y="456"/>
                  </a:lnTo>
                  <a:lnTo>
                    <a:pt x="655" y="464"/>
                  </a:lnTo>
                  <a:lnTo>
                    <a:pt x="648" y="472"/>
                  </a:lnTo>
                  <a:lnTo>
                    <a:pt x="641" y="481"/>
                  </a:lnTo>
                  <a:lnTo>
                    <a:pt x="634" y="488"/>
                  </a:lnTo>
                  <a:lnTo>
                    <a:pt x="631" y="498"/>
                  </a:lnTo>
                  <a:lnTo>
                    <a:pt x="624" y="506"/>
                  </a:lnTo>
                  <a:lnTo>
                    <a:pt x="617" y="513"/>
                  </a:lnTo>
                  <a:lnTo>
                    <a:pt x="611" y="522"/>
                  </a:lnTo>
                  <a:lnTo>
                    <a:pt x="605" y="532"/>
                  </a:lnTo>
                  <a:lnTo>
                    <a:pt x="600" y="540"/>
                  </a:lnTo>
                  <a:lnTo>
                    <a:pt x="594" y="547"/>
                  </a:lnTo>
                  <a:lnTo>
                    <a:pt x="587" y="557"/>
                  </a:lnTo>
                  <a:lnTo>
                    <a:pt x="582" y="567"/>
                  </a:lnTo>
                  <a:lnTo>
                    <a:pt x="575" y="576"/>
                  </a:lnTo>
                  <a:lnTo>
                    <a:pt x="570" y="584"/>
                  </a:lnTo>
                  <a:lnTo>
                    <a:pt x="563" y="593"/>
                  </a:lnTo>
                  <a:lnTo>
                    <a:pt x="558" y="603"/>
                  </a:lnTo>
                  <a:lnTo>
                    <a:pt x="551" y="611"/>
                  </a:lnTo>
                  <a:lnTo>
                    <a:pt x="544" y="622"/>
                  </a:lnTo>
                  <a:lnTo>
                    <a:pt x="539" y="632"/>
                  </a:lnTo>
                  <a:lnTo>
                    <a:pt x="534" y="642"/>
                  </a:lnTo>
                  <a:lnTo>
                    <a:pt x="528" y="650"/>
                  </a:lnTo>
                  <a:lnTo>
                    <a:pt x="521" y="660"/>
                  </a:lnTo>
                  <a:lnTo>
                    <a:pt x="516" y="671"/>
                  </a:lnTo>
                  <a:lnTo>
                    <a:pt x="511" y="679"/>
                  </a:lnTo>
                  <a:lnTo>
                    <a:pt x="505" y="689"/>
                  </a:lnTo>
                  <a:lnTo>
                    <a:pt x="499" y="701"/>
                  </a:lnTo>
                  <a:lnTo>
                    <a:pt x="494" y="710"/>
                  </a:lnTo>
                  <a:lnTo>
                    <a:pt x="489" y="721"/>
                  </a:lnTo>
                  <a:lnTo>
                    <a:pt x="482" y="732"/>
                  </a:lnTo>
                  <a:lnTo>
                    <a:pt x="475" y="740"/>
                  </a:lnTo>
                  <a:lnTo>
                    <a:pt x="470" y="750"/>
                  </a:lnTo>
                  <a:lnTo>
                    <a:pt x="465" y="760"/>
                  </a:lnTo>
                  <a:lnTo>
                    <a:pt x="458" y="771"/>
                  </a:lnTo>
                  <a:lnTo>
                    <a:pt x="451" y="781"/>
                  </a:lnTo>
                  <a:lnTo>
                    <a:pt x="444" y="793"/>
                  </a:lnTo>
                  <a:lnTo>
                    <a:pt x="441" y="804"/>
                  </a:lnTo>
                  <a:lnTo>
                    <a:pt x="434" y="813"/>
                  </a:lnTo>
                  <a:lnTo>
                    <a:pt x="428" y="823"/>
                  </a:lnTo>
                  <a:lnTo>
                    <a:pt x="422" y="835"/>
                  </a:lnTo>
                  <a:lnTo>
                    <a:pt x="417" y="845"/>
                  </a:lnTo>
                  <a:lnTo>
                    <a:pt x="411" y="855"/>
                  </a:lnTo>
                  <a:lnTo>
                    <a:pt x="405" y="867"/>
                  </a:lnTo>
                  <a:lnTo>
                    <a:pt x="400" y="877"/>
                  </a:lnTo>
                  <a:lnTo>
                    <a:pt x="395" y="891"/>
                  </a:lnTo>
                  <a:lnTo>
                    <a:pt x="389" y="901"/>
                  </a:lnTo>
                  <a:lnTo>
                    <a:pt x="382" y="911"/>
                  </a:lnTo>
                  <a:lnTo>
                    <a:pt x="377" y="923"/>
                  </a:lnTo>
                  <a:lnTo>
                    <a:pt x="372" y="935"/>
                  </a:lnTo>
                  <a:lnTo>
                    <a:pt x="365" y="945"/>
                  </a:lnTo>
                  <a:lnTo>
                    <a:pt x="360" y="959"/>
                  </a:lnTo>
                  <a:lnTo>
                    <a:pt x="355" y="969"/>
                  </a:lnTo>
                  <a:lnTo>
                    <a:pt x="350" y="982"/>
                  </a:lnTo>
                  <a:lnTo>
                    <a:pt x="344" y="993"/>
                  </a:lnTo>
                  <a:lnTo>
                    <a:pt x="339" y="1004"/>
                  </a:lnTo>
                  <a:lnTo>
                    <a:pt x="333" y="1016"/>
                  </a:lnTo>
                  <a:lnTo>
                    <a:pt x="328" y="1030"/>
                  </a:lnTo>
                  <a:lnTo>
                    <a:pt x="321" y="1040"/>
                  </a:lnTo>
                  <a:lnTo>
                    <a:pt x="316" y="1054"/>
                  </a:lnTo>
                  <a:lnTo>
                    <a:pt x="312" y="1064"/>
                  </a:lnTo>
                  <a:lnTo>
                    <a:pt x="307" y="1079"/>
                  </a:lnTo>
                  <a:lnTo>
                    <a:pt x="297" y="1099"/>
                  </a:lnTo>
                  <a:lnTo>
                    <a:pt x="287" y="1120"/>
                  </a:lnTo>
                  <a:lnTo>
                    <a:pt x="278" y="1138"/>
                  </a:lnTo>
                  <a:lnTo>
                    <a:pt x="268" y="1160"/>
                  </a:lnTo>
                  <a:lnTo>
                    <a:pt x="258" y="1179"/>
                  </a:lnTo>
                  <a:lnTo>
                    <a:pt x="251" y="1199"/>
                  </a:lnTo>
                  <a:lnTo>
                    <a:pt x="243" y="1221"/>
                  </a:lnTo>
                  <a:lnTo>
                    <a:pt x="236" y="1242"/>
                  </a:lnTo>
                  <a:lnTo>
                    <a:pt x="226" y="1262"/>
                  </a:lnTo>
                  <a:lnTo>
                    <a:pt x="219" y="1281"/>
                  </a:lnTo>
                  <a:lnTo>
                    <a:pt x="211" y="1299"/>
                  </a:lnTo>
                  <a:lnTo>
                    <a:pt x="202" y="1321"/>
                  </a:lnTo>
                  <a:lnTo>
                    <a:pt x="194" y="1340"/>
                  </a:lnTo>
                  <a:lnTo>
                    <a:pt x="189" y="1358"/>
                  </a:lnTo>
                  <a:lnTo>
                    <a:pt x="180" y="1379"/>
                  </a:lnTo>
                  <a:lnTo>
                    <a:pt x="175" y="1399"/>
                  </a:lnTo>
                  <a:lnTo>
                    <a:pt x="167" y="1418"/>
                  </a:lnTo>
                  <a:lnTo>
                    <a:pt x="160" y="1436"/>
                  </a:lnTo>
                  <a:lnTo>
                    <a:pt x="153" y="1455"/>
                  </a:lnTo>
                  <a:lnTo>
                    <a:pt x="146" y="1474"/>
                  </a:lnTo>
                  <a:lnTo>
                    <a:pt x="139" y="1491"/>
                  </a:lnTo>
                  <a:lnTo>
                    <a:pt x="133" y="1509"/>
                  </a:lnTo>
                  <a:lnTo>
                    <a:pt x="126" y="1526"/>
                  </a:lnTo>
                  <a:lnTo>
                    <a:pt x="122" y="1545"/>
                  </a:lnTo>
                  <a:lnTo>
                    <a:pt x="116" y="1560"/>
                  </a:lnTo>
                  <a:lnTo>
                    <a:pt x="109" y="1579"/>
                  </a:lnTo>
                  <a:lnTo>
                    <a:pt x="104" y="1594"/>
                  </a:lnTo>
                  <a:lnTo>
                    <a:pt x="99" y="1613"/>
                  </a:lnTo>
                  <a:lnTo>
                    <a:pt x="94" y="1628"/>
                  </a:lnTo>
                  <a:lnTo>
                    <a:pt x="90" y="1645"/>
                  </a:lnTo>
                  <a:lnTo>
                    <a:pt x="85" y="1660"/>
                  </a:lnTo>
                  <a:lnTo>
                    <a:pt x="80" y="1677"/>
                  </a:lnTo>
                  <a:lnTo>
                    <a:pt x="75" y="1689"/>
                  </a:lnTo>
                  <a:lnTo>
                    <a:pt x="70" y="1704"/>
                  </a:lnTo>
                  <a:lnTo>
                    <a:pt x="65" y="1718"/>
                  </a:lnTo>
                  <a:lnTo>
                    <a:pt x="61" y="1733"/>
                  </a:lnTo>
                  <a:lnTo>
                    <a:pt x="56" y="1746"/>
                  </a:lnTo>
                  <a:lnTo>
                    <a:pt x="51" y="1758"/>
                  </a:lnTo>
                  <a:lnTo>
                    <a:pt x="48" y="1772"/>
                  </a:lnTo>
                  <a:lnTo>
                    <a:pt x="45" y="1784"/>
                  </a:lnTo>
                  <a:lnTo>
                    <a:pt x="39" y="1796"/>
                  </a:lnTo>
                  <a:lnTo>
                    <a:pt x="36" y="1807"/>
                  </a:lnTo>
                  <a:lnTo>
                    <a:pt x="33" y="1818"/>
                  </a:lnTo>
                  <a:lnTo>
                    <a:pt x="31" y="1829"/>
                  </a:lnTo>
                  <a:lnTo>
                    <a:pt x="28" y="1840"/>
                  </a:lnTo>
                  <a:lnTo>
                    <a:pt x="26" y="1848"/>
                  </a:lnTo>
                  <a:lnTo>
                    <a:pt x="22" y="1858"/>
                  </a:lnTo>
                  <a:lnTo>
                    <a:pt x="21" y="1870"/>
                  </a:lnTo>
                  <a:lnTo>
                    <a:pt x="16" y="1885"/>
                  </a:lnTo>
                  <a:lnTo>
                    <a:pt x="11" y="1901"/>
                  </a:lnTo>
                  <a:lnTo>
                    <a:pt x="7" y="1912"/>
                  </a:lnTo>
                  <a:lnTo>
                    <a:pt x="6" y="1924"/>
                  </a:lnTo>
                  <a:lnTo>
                    <a:pt x="2" y="1933"/>
                  </a:lnTo>
                  <a:lnTo>
                    <a:pt x="0" y="1941"/>
                  </a:lnTo>
                  <a:lnTo>
                    <a:pt x="0" y="1945"/>
                  </a:lnTo>
                  <a:lnTo>
                    <a:pt x="0" y="1946"/>
                  </a:lnTo>
                  <a:lnTo>
                    <a:pt x="22" y="1958"/>
                  </a:lnTo>
                  <a:lnTo>
                    <a:pt x="22" y="195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96" name="Freeform 72"/>
            <p:cNvSpPr>
              <a:spLocks/>
            </p:cNvSpPr>
            <p:nvPr/>
          </p:nvSpPr>
          <p:spPr bwMode="auto">
            <a:xfrm>
              <a:off x="7758113" y="1317625"/>
              <a:ext cx="846138" cy="1168400"/>
            </a:xfrm>
            <a:custGeom>
              <a:avLst/>
              <a:gdLst/>
              <a:ahLst/>
              <a:cxnLst>
                <a:cxn ang="0">
                  <a:pos x="3" y="26"/>
                </a:cxn>
                <a:cxn ang="0">
                  <a:pos x="15" y="70"/>
                </a:cxn>
                <a:cxn ang="0">
                  <a:pos x="27" y="109"/>
                </a:cxn>
                <a:cxn ang="0">
                  <a:pos x="41" y="160"/>
                </a:cxn>
                <a:cxn ang="0">
                  <a:pos x="59" y="215"/>
                </a:cxn>
                <a:cxn ang="0">
                  <a:pos x="80" y="280"/>
                </a:cxn>
                <a:cxn ang="0">
                  <a:pos x="103" y="349"/>
                </a:cxn>
                <a:cxn ang="0">
                  <a:pos x="130" y="426"/>
                </a:cxn>
                <a:cxn ang="0">
                  <a:pos x="161" y="503"/>
                </a:cxn>
                <a:cxn ang="0">
                  <a:pos x="195" y="592"/>
                </a:cxn>
                <a:cxn ang="0">
                  <a:pos x="232" y="680"/>
                </a:cxn>
                <a:cxn ang="0">
                  <a:pos x="273" y="769"/>
                </a:cxn>
                <a:cxn ang="0">
                  <a:pos x="317" y="864"/>
                </a:cxn>
                <a:cxn ang="0">
                  <a:pos x="364" y="961"/>
                </a:cxn>
                <a:cxn ang="0">
                  <a:pos x="408" y="1040"/>
                </a:cxn>
                <a:cxn ang="0">
                  <a:pos x="429" y="1076"/>
                </a:cxn>
                <a:cxn ang="0">
                  <a:pos x="451" y="1113"/>
                </a:cxn>
                <a:cxn ang="0">
                  <a:pos x="479" y="1152"/>
                </a:cxn>
                <a:cxn ang="0">
                  <a:pos x="510" y="1191"/>
                </a:cxn>
                <a:cxn ang="0">
                  <a:pos x="544" y="1234"/>
                </a:cxn>
                <a:cxn ang="0">
                  <a:pos x="581" y="1273"/>
                </a:cxn>
                <a:cxn ang="0">
                  <a:pos x="624" y="1313"/>
                </a:cxn>
                <a:cxn ang="0">
                  <a:pos x="666" y="1347"/>
                </a:cxn>
                <a:cxn ang="0">
                  <a:pos x="713" y="1379"/>
                </a:cxn>
                <a:cxn ang="0">
                  <a:pos x="764" y="1410"/>
                </a:cxn>
                <a:cxn ang="0">
                  <a:pos x="818" y="1435"/>
                </a:cxn>
                <a:cxn ang="0">
                  <a:pos x="874" y="1452"/>
                </a:cxn>
                <a:cxn ang="0">
                  <a:pos x="934" y="1467"/>
                </a:cxn>
                <a:cxn ang="0">
                  <a:pos x="996" y="1472"/>
                </a:cxn>
                <a:cxn ang="0">
                  <a:pos x="1064" y="1472"/>
                </a:cxn>
                <a:cxn ang="0">
                  <a:pos x="1059" y="1444"/>
                </a:cxn>
                <a:cxn ang="0">
                  <a:pos x="1018" y="1444"/>
                </a:cxn>
                <a:cxn ang="0">
                  <a:pos x="961" y="1442"/>
                </a:cxn>
                <a:cxn ang="0">
                  <a:pos x="925" y="1435"/>
                </a:cxn>
                <a:cxn ang="0">
                  <a:pos x="881" y="1425"/>
                </a:cxn>
                <a:cxn ang="0">
                  <a:pos x="837" y="1410"/>
                </a:cxn>
                <a:cxn ang="0">
                  <a:pos x="788" y="1388"/>
                </a:cxn>
                <a:cxn ang="0">
                  <a:pos x="735" y="1361"/>
                </a:cxn>
                <a:cxn ang="0">
                  <a:pos x="683" y="1323"/>
                </a:cxn>
                <a:cxn ang="0">
                  <a:pos x="630" y="1279"/>
                </a:cxn>
                <a:cxn ang="0">
                  <a:pos x="574" y="1225"/>
                </a:cxn>
                <a:cxn ang="0">
                  <a:pos x="520" y="1161"/>
                </a:cxn>
                <a:cxn ang="0">
                  <a:pos x="468" y="1083"/>
                </a:cxn>
                <a:cxn ang="0">
                  <a:pos x="417" y="996"/>
                </a:cxn>
                <a:cxn ang="0">
                  <a:pos x="366" y="900"/>
                </a:cxn>
                <a:cxn ang="0">
                  <a:pos x="320" y="805"/>
                </a:cxn>
                <a:cxn ang="0">
                  <a:pos x="278" y="712"/>
                </a:cxn>
                <a:cxn ang="0">
                  <a:pos x="239" y="624"/>
                </a:cxn>
                <a:cxn ang="0">
                  <a:pos x="202" y="536"/>
                </a:cxn>
                <a:cxn ang="0">
                  <a:pos x="169" y="456"/>
                </a:cxn>
                <a:cxn ang="0">
                  <a:pos x="139" y="378"/>
                </a:cxn>
                <a:cxn ang="0">
                  <a:pos x="115" y="307"/>
                </a:cxn>
                <a:cxn ang="0">
                  <a:pos x="90" y="239"/>
                </a:cxn>
                <a:cxn ang="0">
                  <a:pos x="69" y="180"/>
                </a:cxn>
                <a:cxn ang="0">
                  <a:pos x="54" y="127"/>
                </a:cxn>
                <a:cxn ang="0">
                  <a:pos x="41" y="83"/>
                </a:cxn>
                <a:cxn ang="0">
                  <a:pos x="30" y="46"/>
                </a:cxn>
                <a:cxn ang="0">
                  <a:pos x="17" y="5"/>
                </a:cxn>
                <a:cxn ang="0">
                  <a:pos x="0" y="5"/>
                </a:cxn>
              </a:cxnLst>
              <a:rect l="0" t="0" r="r" b="b"/>
              <a:pathLst>
                <a:path w="1064" h="1472">
                  <a:moveTo>
                    <a:pt x="0" y="5"/>
                  </a:moveTo>
                  <a:lnTo>
                    <a:pt x="0" y="9"/>
                  </a:lnTo>
                  <a:lnTo>
                    <a:pt x="2" y="14"/>
                  </a:lnTo>
                  <a:lnTo>
                    <a:pt x="3" y="26"/>
                  </a:lnTo>
                  <a:lnTo>
                    <a:pt x="5" y="38"/>
                  </a:lnTo>
                  <a:lnTo>
                    <a:pt x="10" y="53"/>
                  </a:lnTo>
                  <a:lnTo>
                    <a:pt x="12" y="60"/>
                  </a:lnTo>
                  <a:lnTo>
                    <a:pt x="15" y="70"/>
                  </a:lnTo>
                  <a:lnTo>
                    <a:pt x="17" y="78"/>
                  </a:lnTo>
                  <a:lnTo>
                    <a:pt x="22" y="90"/>
                  </a:lnTo>
                  <a:lnTo>
                    <a:pt x="24" y="100"/>
                  </a:lnTo>
                  <a:lnTo>
                    <a:pt x="27" y="109"/>
                  </a:lnTo>
                  <a:lnTo>
                    <a:pt x="30" y="121"/>
                  </a:lnTo>
                  <a:lnTo>
                    <a:pt x="34" y="134"/>
                  </a:lnTo>
                  <a:lnTo>
                    <a:pt x="37" y="146"/>
                  </a:lnTo>
                  <a:lnTo>
                    <a:pt x="41" y="160"/>
                  </a:lnTo>
                  <a:lnTo>
                    <a:pt x="46" y="173"/>
                  </a:lnTo>
                  <a:lnTo>
                    <a:pt x="51" y="188"/>
                  </a:lnTo>
                  <a:lnTo>
                    <a:pt x="54" y="202"/>
                  </a:lnTo>
                  <a:lnTo>
                    <a:pt x="59" y="215"/>
                  </a:lnTo>
                  <a:lnTo>
                    <a:pt x="64" y="232"/>
                  </a:lnTo>
                  <a:lnTo>
                    <a:pt x="68" y="248"/>
                  </a:lnTo>
                  <a:lnTo>
                    <a:pt x="73" y="263"/>
                  </a:lnTo>
                  <a:lnTo>
                    <a:pt x="80" y="280"/>
                  </a:lnTo>
                  <a:lnTo>
                    <a:pt x="86" y="297"/>
                  </a:lnTo>
                  <a:lnTo>
                    <a:pt x="93" y="315"/>
                  </a:lnTo>
                  <a:lnTo>
                    <a:pt x="96" y="332"/>
                  </a:lnTo>
                  <a:lnTo>
                    <a:pt x="103" y="349"/>
                  </a:lnTo>
                  <a:lnTo>
                    <a:pt x="110" y="368"/>
                  </a:lnTo>
                  <a:lnTo>
                    <a:pt x="117" y="388"/>
                  </a:lnTo>
                  <a:lnTo>
                    <a:pt x="124" y="405"/>
                  </a:lnTo>
                  <a:lnTo>
                    <a:pt x="130" y="426"/>
                  </a:lnTo>
                  <a:lnTo>
                    <a:pt x="137" y="444"/>
                  </a:lnTo>
                  <a:lnTo>
                    <a:pt x="146" y="464"/>
                  </a:lnTo>
                  <a:lnTo>
                    <a:pt x="152" y="485"/>
                  </a:lnTo>
                  <a:lnTo>
                    <a:pt x="161" y="503"/>
                  </a:lnTo>
                  <a:lnTo>
                    <a:pt x="168" y="525"/>
                  </a:lnTo>
                  <a:lnTo>
                    <a:pt x="178" y="547"/>
                  </a:lnTo>
                  <a:lnTo>
                    <a:pt x="186" y="568"/>
                  </a:lnTo>
                  <a:lnTo>
                    <a:pt x="195" y="592"/>
                  </a:lnTo>
                  <a:lnTo>
                    <a:pt x="205" y="612"/>
                  </a:lnTo>
                  <a:lnTo>
                    <a:pt x="215" y="636"/>
                  </a:lnTo>
                  <a:lnTo>
                    <a:pt x="224" y="658"/>
                  </a:lnTo>
                  <a:lnTo>
                    <a:pt x="232" y="680"/>
                  </a:lnTo>
                  <a:lnTo>
                    <a:pt x="242" y="700"/>
                  </a:lnTo>
                  <a:lnTo>
                    <a:pt x="252" y="724"/>
                  </a:lnTo>
                  <a:lnTo>
                    <a:pt x="261" y="747"/>
                  </a:lnTo>
                  <a:lnTo>
                    <a:pt x="273" y="769"/>
                  </a:lnTo>
                  <a:lnTo>
                    <a:pt x="285" y="793"/>
                  </a:lnTo>
                  <a:lnTo>
                    <a:pt x="295" y="819"/>
                  </a:lnTo>
                  <a:lnTo>
                    <a:pt x="305" y="841"/>
                  </a:lnTo>
                  <a:lnTo>
                    <a:pt x="317" y="864"/>
                  </a:lnTo>
                  <a:lnTo>
                    <a:pt x="327" y="888"/>
                  </a:lnTo>
                  <a:lnTo>
                    <a:pt x="340" y="913"/>
                  </a:lnTo>
                  <a:lnTo>
                    <a:pt x="352" y="937"/>
                  </a:lnTo>
                  <a:lnTo>
                    <a:pt x="364" y="961"/>
                  </a:lnTo>
                  <a:lnTo>
                    <a:pt x="378" y="986"/>
                  </a:lnTo>
                  <a:lnTo>
                    <a:pt x="391" y="1012"/>
                  </a:lnTo>
                  <a:lnTo>
                    <a:pt x="398" y="1025"/>
                  </a:lnTo>
                  <a:lnTo>
                    <a:pt x="408" y="1040"/>
                  </a:lnTo>
                  <a:lnTo>
                    <a:pt x="413" y="1049"/>
                  </a:lnTo>
                  <a:lnTo>
                    <a:pt x="417" y="1056"/>
                  </a:lnTo>
                  <a:lnTo>
                    <a:pt x="422" y="1066"/>
                  </a:lnTo>
                  <a:lnTo>
                    <a:pt x="429" y="1076"/>
                  </a:lnTo>
                  <a:lnTo>
                    <a:pt x="434" y="1083"/>
                  </a:lnTo>
                  <a:lnTo>
                    <a:pt x="439" y="1093"/>
                  </a:lnTo>
                  <a:lnTo>
                    <a:pt x="446" y="1103"/>
                  </a:lnTo>
                  <a:lnTo>
                    <a:pt x="451" y="1113"/>
                  </a:lnTo>
                  <a:lnTo>
                    <a:pt x="457" y="1122"/>
                  </a:lnTo>
                  <a:lnTo>
                    <a:pt x="466" y="1132"/>
                  </a:lnTo>
                  <a:lnTo>
                    <a:pt x="473" y="1142"/>
                  </a:lnTo>
                  <a:lnTo>
                    <a:pt x="479" y="1152"/>
                  </a:lnTo>
                  <a:lnTo>
                    <a:pt x="486" y="1162"/>
                  </a:lnTo>
                  <a:lnTo>
                    <a:pt x="495" y="1173"/>
                  </a:lnTo>
                  <a:lnTo>
                    <a:pt x="501" y="1181"/>
                  </a:lnTo>
                  <a:lnTo>
                    <a:pt x="510" y="1191"/>
                  </a:lnTo>
                  <a:lnTo>
                    <a:pt x="517" y="1201"/>
                  </a:lnTo>
                  <a:lnTo>
                    <a:pt x="525" y="1213"/>
                  </a:lnTo>
                  <a:lnTo>
                    <a:pt x="535" y="1222"/>
                  </a:lnTo>
                  <a:lnTo>
                    <a:pt x="544" y="1234"/>
                  </a:lnTo>
                  <a:lnTo>
                    <a:pt x="552" y="1244"/>
                  </a:lnTo>
                  <a:lnTo>
                    <a:pt x="563" y="1252"/>
                  </a:lnTo>
                  <a:lnTo>
                    <a:pt x="573" y="1262"/>
                  </a:lnTo>
                  <a:lnTo>
                    <a:pt x="581" y="1273"/>
                  </a:lnTo>
                  <a:lnTo>
                    <a:pt x="591" y="1281"/>
                  </a:lnTo>
                  <a:lnTo>
                    <a:pt x="601" y="1291"/>
                  </a:lnTo>
                  <a:lnTo>
                    <a:pt x="612" y="1301"/>
                  </a:lnTo>
                  <a:lnTo>
                    <a:pt x="624" y="1313"/>
                  </a:lnTo>
                  <a:lnTo>
                    <a:pt x="634" y="1320"/>
                  </a:lnTo>
                  <a:lnTo>
                    <a:pt x="642" y="1330"/>
                  </a:lnTo>
                  <a:lnTo>
                    <a:pt x="654" y="1339"/>
                  </a:lnTo>
                  <a:lnTo>
                    <a:pt x="666" y="1347"/>
                  </a:lnTo>
                  <a:lnTo>
                    <a:pt x="676" y="1356"/>
                  </a:lnTo>
                  <a:lnTo>
                    <a:pt x="690" y="1364"/>
                  </a:lnTo>
                  <a:lnTo>
                    <a:pt x="701" y="1373"/>
                  </a:lnTo>
                  <a:lnTo>
                    <a:pt x="713" y="1379"/>
                  </a:lnTo>
                  <a:lnTo>
                    <a:pt x="725" y="1386"/>
                  </a:lnTo>
                  <a:lnTo>
                    <a:pt x="737" y="1395"/>
                  </a:lnTo>
                  <a:lnTo>
                    <a:pt x="749" y="1401"/>
                  </a:lnTo>
                  <a:lnTo>
                    <a:pt x="764" y="1410"/>
                  </a:lnTo>
                  <a:lnTo>
                    <a:pt x="776" y="1415"/>
                  </a:lnTo>
                  <a:lnTo>
                    <a:pt x="790" y="1422"/>
                  </a:lnTo>
                  <a:lnTo>
                    <a:pt x="803" y="1428"/>
                  </a:lnTo>
                  <a:lnTo>
                    <a:pt x="818" y="1435"/>
                  </a:lnTo>
                  <a:lnTo>
                    <a:pt x="830" y="1439"/>
                  </a:lnTo>
                  <a:lnTo>
                    <a:pt x="846" y="1442"/>
                  </a:lnTo>
                  <a:lnTo>
                    <a:pt x="861" y="1447"/>
                  </a:lnTo>
                  <a:lnTo>
                    <a:pt x="874" y="1452"/>
                  </a:lnTo>
                  <a:lnTo>
                    <a:pt x="890" y="1456"/>
                  </a:lnTo>
                  <a:lnTo>
                    <a:pt x="903" y="1461"/>
                  </a:lnTo>
                  <a:lnTo>
                    <a:pt x="918" y="1464"/>
                  </a:lnTo>
                  <a:lnTo>
                    <a:pt x="934" y="1467"/>
                  </a:lnTo>
                  <a:lnTo>
                    <a:pt x="949" y="1469"/>
                  </a:lnTo>
                  <a:lnTo>
                    <a:pt x="964" y="1471"/>
                  </a:lnTo>
                  <a:lnTo>
                    <a:pt x="981" y="1471"/>
                  </a:lnTo>
                  <a:lnTo>
                    <a:pt x="996" y="1472"/>
                  </a:lnTo>
                  <a:lnTo>
                    <a:pt x="1013" y="1472"/>
                  </a:lnTo>
                  <a:lnTo>
                    <a:pt x="1030" y="1472"/>
                  </a:lnTo>
                  <a:lnTo>
                    <a:pt x="1047" y="1472"/>
                  </a:lnTo>
                  <a:lnTo>
                    <a:pt x="1064" y="1472"/>
                  </a:lnTo>
                  <a:lnTo>
                    <a:pt x="1062" y="1464"/>
                  </a:lnTo>
                  <a:lnTo>
                    <a:pt x="1061" y="1457"/>
                  </a:lnTo>
                  <a:lnTo>
                    <a:pt x="1059" y="1447"/>
                  </a:lnTo>
                  <a:lnTo>
                    <a:pt x="1059" y="1444"/>
                  </a:lnTo>
                  <a:lnTo>
                    <a:pt x="1052" y="1444"/>
                  </a:lnTo>
                  <a:lnTo>
                    <a:pt x="1040" y="1444"/>
                  </a:lnTo>
                  <a:lnTo>
                    <a:pt x="1029" y="1444"/>
                  </a:lnTo>
                  <a:lnTo>
                    <a:pt x="1018" y="1444"/>
                  </a:lnTo>
                  <a:lnTo>
                    <a:pt x="1007" y="1444"/>
                  </a:lnTo>
                  <a:lnTo>
                    <a:pt x="993" y="1444"/>
                  </a:lnTo>
                  <a:lnTo>
                    <a:pt x="978" y="1442"/>
                  </a:lnTo>
                  <a:lnTo>
                    <a:pt x="961" y="1442"/>
                  </a:lnTo>
                  <a:lnTo>
                    <a:pt x="952" y="1440"/>
                  </a:lnTo>
                  <a:lnTo>
                    <a:pt x="942" y="1439"/>
                  </a:lnTo>
                  <a:lnTo>
                    <a:pt x="932" y="1437"/>
                  </a:lnTo>
                  <a:lnTo>
                    <a:pt x="925" y="1435"/>
                  </a:lnTo>
                  <a:lnTo>
                    <a:pt x="913" y="1432"/>
                  </a:lnTo>
                  <a:lnTo>
                    <a:pt x="901" y="1430"/>
                  </a:lnTo>
                  <a:lnTo>
                    <a:pt x="891" y="1427"/>
                  </a:lnTo>
                  <a:lnTo>
                    <a:pt x="881" y="1425"/>
                  </a:lnTo>
                  <a:lnTo>
                    <a:pt x="869" y="1420"/>
                  </a:lnTo>
                  <a:lnTo>
                    <a:pt x="859" y="1417"/>
                  </a:lnTo>
                  <a:lnTo>
                    <a:pt x="847" y="1413"/>
                  </a:lnTo>
                  <a:lnTo>
                    <a:pt x="837" y="1410"/>
                  </a:lnTo>
                  <a:lnTo>
                    <a:pt x="825" y="1405"/>
                  </a:lnTo>
                  <a:lnTo>
                    <a:pt x="812" y="1400"/>
                  </a:lnTo>
                  <a:lnTo>
                    <a:pt x="798" y="1393"/>
                  </a:lnTo>
                  <a:lnTo>
                    <a:pt x="788" y="1388"/>
                  </a:lnTo>
                  <a:lnTo>
                    <a:pt x="773" y="1379"/>
                  </a:lnTo>
                  <a:lnTo>
                    <a:pt x="762" y="1374"/>
                  </a:lnTo>
                  <a:lnTo>
                    <a:pt x="747" y="1367"/>
                  </a:lnTo>
                  <a:lnTo>
                    <a:pt x="735" y="1361"/>
                  </a:lnTo>
                  <a:lnTo>
                    <a:pt x="722" y="1350"/>
                  </a:lnTo>
                  <a:lnTo>
                    <a:pt x="708" y="1342"/>
                  </a:lnTo>
                  <a:lnTo>
                    <a:pt x="696" y="1334"/>
                  </a:lnTo>
                  <a:lnTo>
                    <a:pt x="683" y="1323"/>
                  </a:lnTo>
                  <a:lnTo>
                    <a:pt x="669" y="1313"/>
                  </a:lnTo>
                  <a:lnTo>
                    <a:pt x="656" y="1303"/>
                  </a:lnTo>
                  <a:lnTo>
                    <a:pt x="642" y="1291"/>
                  </a:lnTo>
                  <a:lnTo>
                    <a:pt x="630" y="1279"/>
                  </a:lnTo>
                  <a:lnTo>
                    <a:pt x="615" y="1266"/>
                  </a:lnTo>
                  <a:lnTo>
                    <a:pt x="601" y="1252"/>
                  </a:lnTo>
                  <a:lnTo>
                    <a:pt x="586" y="1239"/>
                  </a:lnTo>
                  <a:lnTo>
                    <a:pt x="574" y="1225"/>
                  </a:lnTo>
                  <a:lnTo>
                    <a:pt x="559" y="1210"/>
                  </a:lnTo>
                  <a:lnTo>
                    <a:pt x="546" y="1193"/>
                  </a:lnTo>
                  <a:lnTo>
                    <a:pt x="534" y="1178"/>
                  </a:lnTo>
                  <a:lnTo>
                    <a:pt x="520" y="1161"/>
                  </a:lnTo>
                  <a:lnTo>
                    <a:pt x="507" y="1142"/>
                  </a:lnTo>
                  <a:lnTo>
                    <a:pt x="493" y="1122"/>
                  </a:lnTo>
                  <a:lnTo>
                    <a:pt x="479" y="1103"/>
                  </a:lnTo>
                  <a:lnTo>
                    <a:pt x="468" y="1083"/>
                  </a:lnTo>
                  <a:lnTo>
                    <a:pt x="452" y="1061"/>
                  </a:lnTo>
                  <a:lnTo>
                    <a:pt x="442" y="1040"/>
                  </a:lnTo>
                  <a:lnTo>
                    <a:pt x="429" y="1018"/>
                  </a:lnTo>
                  <a:lnTo>
                    <a:pt x="417" y="996"/>
                  </a:lnTo>
                  <a:lnTo>
                    <a:pt x="403" y="973"/>
                  </a:lnTo>
                  <a:lnTo>
                    <a:pt x="390" y="949"/>
                  </a:lnTo>
                  <a:lnTo>
                    <a:pt x="378" y="924"/>
                  </a:lnTo>
                  <a:lnTo>
                    <a:pt x="366" y="900"/>
                  </a:lnTo>
                  <a:lnTo>
                    <a:pt x="352" y="876"/>
                  </a:lnTo>
                  <a:lnTo>
                    <a:pt x="342" y="852"/>
                  </a:lnTo>
                  <a:lnTo>
                    <a:pt x="330" y="827"/>
                  </a:lnTo>
                  <a:lnTo>
                    <a:pt x="320" y="805"/>
                  </a:lnTo>
                  <a:lnTo>
                    <a:pt x="308" y="781"/>
                  </a:lnTo>
                  <a:lnTo>
                    <a:pt x="296" y="756"/>
                  </a:lnTo>
                  <a:lnTo>
                    <a:pt x="288" y="734"/>
                  </a:lnTo>
                  <a:lnTo>
                    <a:pt x="278" y="712"/>
                  </a:lnTo>
                  <a:lnTo>
                    <a:pt x="266" y="688"/>
                  </a:lnTo>
                  <a:lnTo>
                    <a:pt x="256" y="666"/>
                  </a:lnTo>
                  <a:lnTo>
                    <a:pt x="247" y="644"/>
                  </a:lnTo>
                  <a:lnTo>
                    <a:pt x="239" y="624"/>
                  </a:lnTo>
                  <a:lnTo>
                    <a:pt x="229" y="600"/>
                  </a:lnTo>
                  <a:lnTo>
                    <a:pt x="220" y="580"/>
                  </a:lnTo>
                  <a:lnTo>
                    <a:pt x="210" y="558"/>
                  </a:lnTo>
                  <a:lnTo>
                    <a:pt x="202" y="536"/>
                  </a:lnTo>
                  <a:lnTo>
                    <a:pt x="193" y="515"/>
                  </a:lnTo>
                  <a:lnTo>
                    <a:pt x="185" y="495"/>
                  </a:lnTo>
                  <a:lnTo>
                    <a:pt x="176" y="475"/>
                  </a:lnTo>
                  <a:lnTo>
                    <a:pt x="169" y="456"/>
                  </a:lnTo>
                  <a:lnTo>
                    <a:pt x="161" y="434"/>
                  </a:lnTo>
                  <a:lnTo>
                    <a:pt x="154" y="415"/>
                  </a:lnTo>
                  <a:lnTo>
                    <a:pt x="146" y="397"/>
                  </a:lnTo>
                  <a:lnTo>
                    <a:pt x="139" y="378"/>
                  </a:lnTo>
                  <a:lnTo>
                    <a:pt x="132" y="359"/>
                  </a:lnTo>
                  <a:lnTo>
                    <a:pt x="127" y="341"/>
                  </a:lnTo>
                  <a:lnTo>
                    <a:pt x="120" y="324"/>
                  </a:lnTo>
                  <a:lnTo>
                    <a:pt x="115" y="307"/>
                  </a:lnTo>
                  <a:lnTo>
                    <a:pt x="107" y="288"/>
                  </a:lnTo>
                  <a:lnTo>
                    <a:pt x="100" y="271"/>
                  </a:lnTo>
                  <a:lnTo>
                    <a:pt x="95" y="254"/>
                  </a:lnTo>
                  <a:lnTo>
                    <a:pt x="90" y="239"/>
                  </a:lnTo>
                  <a:lnTo>
                    <a:pt x="85" y="224"/>
                  </a:lnTo>
                  <a:lnTo>
                    <a:pt x="80" y="207"/>
                  </a:lnTo>
                  <a:lnTo>
                    <a:pt x="74" y="193"/>
                  </a:lnTo>
                  <a:lnTo>
                    <a:pt x="69" y="180"/>
                  </a:lnTo>
                  <a:lnTo>
                    <a:pt x="64" y="166"/>
                  </a:lnTo>
                  <a:lnTo>
                    <a:pt x="61" y="151"/>
                  </a:lnTo>
                  <a:lnTo>
                    <a:pt x="57" y="138"/>
                  </a:lnTo>
                  <a:lnTo>
                    <a:pt x="54" y="127"/>
                  </a:lnTo>
                  <a:lnTo>
                    <a:pt x="49" y="114"/>
                  </a:lnTo>
                  <a:lnTo>
                    <a:pt x="46" y="104"/>
                  </a:lnTo>
                  <a:lnTo>
                    <a:pt x="42" y="93"/>
                  </a:lnTo>
                  <a:lnTo>
                    <a:pt x="41" y="83"/>
                  </a:lnTo>
                  <a:lnTo>
                    <a:pt x="35" y="73"/>
                  </a:lnTo>
                  <a:lnTo>
                    <a:pt x="34" y="63"/>
                  </a:lnTo>
                  <a:lnTo>
                    <a:pt x="32" y="54"/>
                  </a:lnTo>
                  <a:lnTo>
                    <a:pt x="30" y="46"/>
                  </a:lnTo>
                  <a:lnTo>
                    <a:pt x="25" y="32"/>
                  </a:lnTo>
                  <a:lnTo>
                    <a:pt x="22" y="21"/>
                  </a:lnTo>
                  <a:lnTo>
                    <a:pt x="18" y="9"/>
                  </a:lnTo>
                  <a:lnTo>
                    <a:pt x="17" y="5"/>
                  </a:lnTo>
                  <a:lnTo>
                    <a:pt x="17" y="0"/>
                  </a:lnTo>
                  <a:lnTo>
                    <a:pt x="17" y="0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97" name="Freeform 73"/>
            <p:cNvSpPr>
              <a:spLocks/>
            </p:cNvSpPr>
            <p:nvPr/>
          </p:nvSpPr>
          <p:spPr bwMode="auto">
            <a:xfrm>
              <a:off x="6407150" y="2470150"/>
              <a:ext cx="2197100" cy="476250"/>
            </a:xfrm>
            <a:custGeom>
              <a:avLst/>
              <a:gdLst/>
              <a:ahLst/>
              <a:cxnLst>
                <a:cxn ang="0">
                  <a:pos x="2726" y="20"/>
                </a:cxn>
                <a:cxn ang="0">
                  <a:pos x="2667" y="63"/>
                </a:cxn>
                <a:cxn ang="0">
                  <a:pos x="2581" y="124"/>
                </a:cxn>
                <a:cxn ang="0">
                  <a:pos x="2472" y="200"/>
                </a:cxn>
                <a:cxn ang="0">
                  <a:pos x="2350" y="281"/>
                </a:cxn>
                <a:cxn ang="0">
                  <a:pos x="2213" y="359"/>
                </a:cxn>
                <a:cxn ang="0">
                  <a:pos x="2076" y="432"/>
                </a:cxn>
                <a:cxn ang="0">
                  <a:pos x="1937" y="493"/>
                </a:cxn>
                <a:cxn ang="0">
                  <a:pos x="1806" y="535"/>
                </a:cxn>
                <a:cxn ang="0">
                  <a:pos x="1688" y="554"/>
                </a:cxn>
                <a:cxn ang="0">
                  <a:pos x="1591" y="546"/>
                </a:cxn>
                <a:cxn ang="0">
                  <a:pos x="1501" y="529"/>
                </a:cxn>
                <a:cxn ang="0">
                  <a:pos x="1413" y="510"/>
                </a:cxn>
                <a:cxn ang="0">
                  <a:pos x="1322" y="486"/>
                </a:cxn>
                <a:cxn ang="0">
                  <a:pos x="1230" y="468"/>
                </a:cxn>
                <a:cxn ang="0">
                  <a:pos x="1142" y="449"/>
                </a:cxn>
                <a:cxn ang="0">
                  <a:pos x="1055" y="439"/>
                </a:cxn>
                <a:cxn ang="0">
                  <a:pos x="969" y="434"/>
                </a:cxn>
                <a:cxn ang="0">
                  <a:pos x="884" y="441"/>
                </a:cxn>
                <a:cxn ang="0">
                  <a:pos x="806" y="459"/>
                </a:cxn>
                <a:cxn ang="0">
                  <a:pos x="732" y="493"/>
                </a:cxn>
                <a:cxn ang="0">
                  <a:pos x="662" y="529"/>
                </a:cxn>
                <a:cxn ang="0">
                  <a:pos x="586" y="551"/>
                </a:cxn>
                <a:cxn ang="0">
                  <a:pos x="501" y="566"/>
                </a:cxn>
                <a:cxn ang="0">
                  <a:pos x="415" y="573"/>
                </a:cxn>
                <a:cxn ang="0">
                  <a:pos x="328" y="574"/>
                </a:cxn>
                <a:cxn ang="0">
                  <a:pos x="245" y="569"/>
                </a:cxn>
                <a:cxn ang="0">
                  <a:pos x="171" y="564"/>
                </a:cxn>
                <a:cxn ang="0">
                  <a:pos x="108" y="558"/>
                </a:cxn>
                <a:cxn ang="0">
                  <a:pos x="50" y="549"/>
                </a:cxn>
                <a:cxn ang="0">
                  <a:pos x="15" y="551"/>
                </a:cxn>
                <a:cxn ang="0">
                  <a:pos x="15" y="571"/>
                </a:cxn>
                <a:cxn ang="0">
                  <a:pos x="78" y="580"/>
                </a:cxn>
                <a:cxn ang="0">
                  <a:pos x="137" y="586"/>
                </a:cxn>
                <a:cxn ang="0">
                  <a:pos x="210" y="595"/>
                </a:cxn>
                <a:cxn ang="0">
                  <a:pos x="295" y="602"/>
                </a:cxn>
                <a:cxn ang="0">
                  <a:pos x="381" y="602"/>
                </a:cxn>
                <a:cxn ang="0">
                  <a:pos x="467" y="595"/>
                </a:cxn>
                <a:cxn ang="0">
                  <a:pos x="556" y="581"/>
                </a:cxn>
                <a:cxn ang="0">
                  <a:pos x="635" y="561"/>
                </a:cxn>
                <a:cxn ang="0">
                  <a:pos x="710" y="530"/>
                </a:cxn>
                <a:cxn ang="0">
                  <a:pos x="783" y="490"/>
                </a:cxn>
                <a:cxn ang="0">
                  <a:pos x="861" y="466"/>
                </a:cxn>
                <a:cxn ang="0">
                  <a:pos x="942" y="458"/>
                </a:cxn>
                <a:cxn ang="0">
                  <a:pos x="1025" y="459"/>
                </a:cxn>
                <a:cxn ang="0">
                  <a:pos x="1111" y="471"/>
                </a:cxn>
                <a:cxn ang="0">
                  <a:pos x="1198" y="486"/>
                </a:cxn>
                <a:cxn ang="0">
                  <a:pos x="1288" y="510"/>
                </a:cxn>
                <a:cxn ang="0">
                  <a:pos x="1377" y="532"/>
                </a:cxn>
                <a:cxn ang="0">
                  <a:pos x="1467" y="552"/>
                </a:cxn>
                <a:cxn ang="0">
                  <a:pos x="1559" y="571"/>
                </a:cxn>
                <a:cxn ang="0">
                  <a:pos x="1654" y="583"/>
                </a:cxn>
                <a:cxn ang="0">
                  <a:pos x="1767" y="574"/>
                </a:cxn>
                <a:cxn ang="0">
                  <a:pos x="1894" y="539"/>
                </a:cxn>
                <a:cxn ang="0">
                  <a:pos x="2028" y="481"/>
                </a:cxn>
                <a:cxn ang="0">
                  <a:pos x="2169" y="414"/>
                </a:cxn>
                <a:cxn ang="0">
                  <a:pos x="2304" y="337"/>
                </a:cxn>
                <a:cxn ang="0">
                  <a:pos x="2432" y="253"/>
                </a:cxn>
                <a:cxn ang="0">
                  <a:pos x="2545" y="176"/>
                </a:cxn>
                <a:cxn ang="0">
                  <a:pos x="2642" y="109"/>
                </a:cxn>
                <a:cxn ang="0">
                  <a:pos x="2715" y="53"/>
                </a:cxn>
                <a:cxn ang="0">
                  <a:pos x="2762" y="19"/>
                </a:cxn>
              </a:cxnLst>
              <a:rect l="0" t="0" r="r" b="b"/>
              <a:pathLst>
                <a:path w="2769" h="602">
                  <a:moveTo>
                    <a:pt x="2757" y="0"/>
                  </a:moveTo>
                  <a:lnTo>
                    <a:pt x="2754" y="0"/>
                  </a:lnTo>
                  <a:lnTo>
                    <a:pt x="2747" y="7"/>
                  </a:lnTo>
                  <a:lnTo>
                    <a:pt x="2740" y="10"/>
                  </a:lnTo>
                  <a:lnTo>
                    <a:pt x="2735" y="15"/>
                  </a:lnTo>
                  <a:lnTo>
                    <a:pt x="2726" y="20"/>
                  </a:lnTo>
                  <a:lnTo>
                    <a:pt x="2721" y="26"/>
                  </a:lnTo>
                  <a:lnTo>
                    <a:pt x="2711" y="31"/>
                  </a:lnTo>
                  <a:lnTo>
                    <a:pt x="2701" y="39"/>
                  </a:lnTo>
                  <a:lnTo>
                    <a:pt x="2689" y="46"/>
                  </a:lnTo>
                  <a:lnTo>
                    <a:pt x="2681" y="54"/>
                  </a:lnTo>
                  <a:lnTo>
                    <a:pt x="2667" y="63"/>
                  </a:lnTo>
                  <a:lnTo>
                    <a:pt x="2655" y="73"/>
                  </a:lnTo>
                  <a:lnTo>
                    <a:pt x="2642" y="83"/>
                  </a:lnTo>
                  <a:lnTo>
                    <a:pt x="2628" y="93"/>
                  </a:lnTo>
                  <a:lnTo>
                    <a:pt x="2613" y="103"/>
                  </a:lnTo>
                  <a:lnTo>
                    <a:pt x="2596" y="114"/>
                  </a:lnTo>
                  <a:lnTo>
                    <a:pt x="2581" y="124"/>
                  </a:lnTo>
                  <a:lnTo>
                    <a:pt x="2564" y="137"/>
                  </a:lnTo>
                  <a:lnTo>
                    <a:pt x="2547" y="149"/>
                  </a:lnTo>
                  <a:lnTo>
                    <a:pt x="2530" y="161"/>
                  </a:lnTo>
                  <a:lnTo>
                    <a:pt x="2511" y="173"/>
                  </a:lnTo>
                  <a:lnTo>
                    <a:pt x="2494" y="187"/>
                  </a:lnTo>
                  <a:lnTo>
                    <a:pt x="2472" y="200"/>
                  </a:lnTo>
                  <a:lnTo>
                    <a:pt x="2454" y="214"/>
                  </a:lnTo>
                  <a:lnTo>
                    <a:pt x="2433" y="225"/>
                  </a:lnTo>
                  <a:lnTo>
                    <a:pt x="2413" y="241"/>
                  </a:lnTo>
                  <a:lnTo>
                    <a:pt x="2393" y="253"/>
                  </a:lnTo>
                  <a:lnTo>
                    <a:pt x="2372" y="266"/>
                  </a:lnTo>
                  <a:lnTo>
                    <a:pt x="2350" y="281"/>
                  </a:lnTo>
                  <a:lnTo>
                    <a:pt x="2330" y="295"/>
                  </a:lnTo>
                  <a:lnTo>
                    <a:pt x="2306" y="308"/>
                  </a:lnTo>
                  <a:lnTo>
                    <a:pt x="2282" y="320"/>
                  </a:lnTo>
                  <a:lnTo>
                    <a:pt x="2260" y="334"/>
                  </a:lnTo>
                  <a:lnTo>
                    <a:pt x="2238" y="347"/>
                  </a:lnTo>
                  <a:lnTo>
                    <a:pt x="2213" y="359"/>
                  </a:lnTo>
                  <a:lnTo>
                    <a:pt x="2191" y="373"/>
                  </a:lnTo>
                  <a:lnTo>
                    <a:pt x="2169" y="385"/>
                  </a:lnTo>
                  <a:lnTo>
                    <a:pt x="2147" y="398"/>
                  </a:lnTo>
                  <a:lnTo>
                    <a:pt x="2121" y="410"/>
                  </a:lnTo>
                  <a:lnTo>
                    <a:pt x="2099" y="420"/>
                  </a:lnTo>
                  <a:lnTo>
                    <a:pt x="2076" y="432"/>
                  </a:lnTo>
                  <a:lnTo>
                    <a:pt x="2054" y="444"/>
                  </a:lnTo>
                  <a:lnTo>
                    <a:pt x="2028" y="452"/>
                  </a:lnTo>
                  <a:lnTo>
                    <a:pt x="2006" y="464"/>
                  </a:lnTo>
                  <a:lnTo>
                    <a:pt x="1984" y="475"/>
                  </a:lnTo>
                  <a:lnTo>
                    <a:pt x="1960" y="485"/>
                  </a:lnTo>
                  <a:lnTo>
                    <a:pt x="1937" y="493"/>
                  </a:lnTo>
                  <a:lnTo>
                    <a:pt x="1915" y="502"/>
                  </a:lnTo>
                  <a:lnTo>
                    <a:pt x="1893" y="510"/>
                  </a:lnTo>
                  <a:lnTo>
                    <a:pt x="1871" y="517"/>
                  </a:lnTo>
                  <a:lnTo>
                    <a:pt x="1849" y="524"/>
                  </a:lnTo>
                  <a:lnTo>
                    <a:pt x="1828" y="530"/>
                  </a:lnTo>
                  <a:lnTo>
                    <a:pt x="1806" y="535"/>
                  </a:lnTo>
                  <a:lnTo>
                    <a:pt x="1788" y="542"/>
                  </a:lnTo>
                  <a:lnTo>
                    <a:pt x="1767" y="544"/>
                  </a:lnTo>
                  <a:lnTo>
                    <a:pt x="1745" y="549"/>
                  </a:lnTo>
                  <a:lnTo>
                    <a:pt x="1727" y="551"/>
                  </a:lnTo>
                  <a:lnTo>
                    <a:pt x="1706" y="554"/>
                  </a:lnTo>
                  <a:lnTo>
                    <a:pt x="1688" y="554"/>
                  </a:lnTo>
                  <a:lnTo>
                    <a:pt x="1671" y="556"/>
                  </a:lnTo>
                  <a:lnTo>
                    <a:pt x="1652" y="556"/>
                  </a:lnTo>
                  <a:lnTo>
                    <a:pt x="1638" y="556"/>
                  </a:lnTo>
                  <a:lnTo>
                    <a:pt x="1622" y="552"/>
                  </a:lnTo>
                  <a:lnTo>
                    <a:pt x="1608" y="549"/>
                  </a:lnTo>
                  <a:lnTo>
                    <a:pt x="1591" y="546"/>
                  </a:lnTo>
                  <a:lnTo>
                    <a:pt x="1576" y="544"/>
                  </a:lnTo>
                  <a:lnTo>
                    <a:pt x="1560" y="542"/>
                  </a:lnTo>
                  <a:lnTo>
                    <a:pt x="1547" y="539"/>
                  </a:lnTo>
                  <a:lnTo>
                    <a:pt x="1532" y="535"/>
                  </a:lnTo>
                  <a:lnTo>
                    <a:pt x="1516" y="534"/>
                  </a:lnTo>
                  <a:lnTo>
                    <a:pt x="1501" y="529"/>
                  </a:lnTo>
                  <a:lnTo>
                    <a:pt x="1486" y="527"/>
                  </a:lnTo>
                  <a:lnTo>
                    <a:pt x="1472" y="522"/>
                  </a:lnTo>
                  <a:lnTo>
                    <a:pt x="1457" y="520"/>
                  </a:lnTo>
                  <a:lnTo>
                    <a:pt x="1442" y="515"/>
                  </a:lnTo>
                  <a:lnTo>
                    <a:pt x="1427" y="513"/>
                  </a:lnTo>
                  <a:lnTo>
                    <a:pt x="1413" y="510"/>
                  </a:lnTo>
                  <a:lnTo>
                    <a:pt x="1398" y="508"/>
                  </a:lnTo>
                  <a:lnTo>
                    <a:pt x="1383" y="503"/>
                  </a:lnTo>
                  <a:lnTo>
                    <a:pt x="1367" y="500"/>
                  </a:lnTo>
                  <a:lnTo>
                    <a:pt x="1352" y="495"/>
                  </a:lnTo>
                  <a:lnTo>
                    <a:pt x="1337" y="491"/>
                  </a:lnTo>
                  <a:lnTo>
                    <a:pt x="1322" y="486"/>
                  </a:lnTo>
                  <a:lnTo>
                    <a:pt x="1306" y="483"/>
                  </a:lnTo>
                  <a:lnTo>
                    <a:pt x="1291" y="480"/>
                  </a:lnTo>
                  <a:lnTo>
                    <a:pt x="1277" y="480"/>
                  </a:lnTo>
                  <a:lnTo>
                    <a:pt x="1261" y="475"/>
                  </a:lnTo>
                  <a:lnTo>
                    <a:pt x="1247" y="471"/>
                  </a:lnTo>
                  <a:lnTo>
                    <a:pt x="1230" y="468"/>
                  </a:lnTo>
                  <a:lnTo>
                    <a:pt x="1216" y="464"/>
                  </a:lnTo>
                  <a:lnTo>
                    <a:pt x="1201" y="461"/>
                  </a:lnTo>
                  <a:lnTo>
                    <a:pt x="1188" y="459"/>
                  </a:lnTo>
                  <a:lnTo>
                    <a:pt x="1172" y="456"/>
                  </a:lnTo>
                  <a:lnTo>
                    <a:pt x="1159" y="454"/>
                  </a:lnTo>
                  <a:lnTo>
                    <a:pt x="1142" y="449"/>
                  </a:lnTo>
                  <a:lnTo>
                    <a:pt x="1128" y="447"/>
                  </a:lnTo>
                  <a:lnTo>
                    <a:pt x="1113" y="444"/>
                  </a:lnTo>
                  <a:lnTo>
                    <a:pt x="1100" y="444"/>
                  </a:lnTo>
                  <a:lnTo>
                    <a:pt x="1084" y="442"/>
                  </a:lnTo>
                  <a:lnTo>
                    <a:pt x="1071" y="441"/>
                  </a:lnTo>
                  <a:lnTo>
                    <a:pt x="1055" y="439"/>
                  </a:lnTo>
                  <a:lnTo>
                    <a:pt x="1040" y="439"/>
                  </a:lnTo>
                  <a:lnTo>
                    <a:pt x="1027" y="437"/>
                  </a:lnTo>
                  <a:lnTo>
                    <a:pt x="1011" y="436"/>
                  </a:lnTo>
                  <a:lnTo>
                    <a:pt x="998" y="436"/>
                  </a:lnTo>
                  <a:lnTo>
                    <a:pt x="983" y="436"/>
                  </a:lnTo>
                  <a:lnTo>
                    <a:pt x="969" y="434"/>
                  </a:lnTo>
                  <a:lnTo>
                    <a:pt x="955" y="434"/>
                  </a:lnTo>
                  <a:lnTo>
                    <a:pt x="942" y="436"/>
                  </a:lnTo>
                  <a:lnTo>
                    <a:pt x="928" y="437"/>
                  </a:lnTo>
                  <a:lnTo>
                    <a:pt x="913" y="437"/>
                  </a:lnTo>
                  <a:lnTo>
                    <a:pt x="900" y="439"/>
                  </a:lnTo>
                  <a:lnTo>
                    <a:pt x="884" y="441"/>
                  </a:lnTo>
                  <a:lnTo>
                    <a:pt x="872" y="444"/>
                  </a:lnTo>
                  <a:lnTo>
                    <a:pt x="857" y="444"/>
                  </a:lnTo>
                  <a:lnTo>
                    <a:pt x="845" y="447"/>
                  </a:lnTo>
                  <a:lnTo>
                    <a:pt x="832" y="451"/>
                  </a:lnTo>
                  <a:lnTo>
                    <a:pt x="820" y="456"/>
                  </a:lnTo>
                  <a:lnTo>
                    <a:pt x="806" y="459"/>
                  </a:lnTo>
                  <a:lnTo>
                    <a:pt x="794" y="464"/>
                  </a:lnTo>
                  <a:lnTo>
                    <a:pt x="781" y="469"/>
                  </a:lnTo>
                  <a:lnTo>
                    <a:pt x="769" y="476"/>
                  </a:lnTo>
                  <a:lnTo>
                    <a:pt x="755" y="480"/>
                  </a:lnTo>
                  <a:lnTo>
                    <a:pt x="745" y="486"/>
                  </a:lnTo>
                  <a:lnTo>
                    <a:pt x="732" y="493"/>
                  </a:lnTo>
                  <a:lnTo>
                    <a:pt x="722" y="503"/>
                  </a:lnTo>
                  <a:lnTo>
                    <a:pt x="710" y="508"/>
                  </a:lnTo>
                  <a:lnTo>
                    <a:pt x="698" y="512"/>
                  </a:lnTo>
                  <a:lnTo>
                    <a:pt x="688" y="517"/>
                  </a:lnTo>
                  <a:lnTo>
                    <a:pt x="676" y="524"/>
                  </a:lnTo>
                  <a:lnTo>
                    <a:pt x="662" y="529"/>
                  </a:lnTo>
                  <a:lnTo>
                    <a:pt x="650" y="534"/>
                  </a:lnTo>
                  <a:lnTo>
                    <a:pt x="637" y="539"/>
                  </a:lnTo>
                  <a:lnTo>
                    <a:pt x="625" y="544"/>
                  </a:lnTo>
                  <a:lnTo>
                    <a:pt x="611" y="544"/>
                  </a:lnTo>
                  <a:lnTo>
                    <a:pt x="598" y="549"/>
                  </a:lnTo>
                  <a:lnTo>
                    <a:pt x="586" y="551"/>
                  </a:lnTo>
                  <a:lnTo>
                    <a:pt x="572" y="556"/>
                  </a:lnTo>
                  <a:lnTo>
                    <a:pt x="559" y="558"/>
                  </a:lnTo>
                  <a:lnTo>
                    <a:pt x="544" y="561"/>
                  </a:lnTo>
                  <a:lnTo>
                    <a:pt x="530" y="563"/>
                  </a:lnTo>
                  <a:lnTo>
                    <a:pt x="517" y="566"/>
                  </a:lnTo>
                  <a:lnTo>
                    <a:pt x="501" y="566"/>
                  </a:lnTo>
                  <a:lnTo>
                    <a:pt x="488" y="568"/>
                  </a:lnTo>
                  <a:lnTo>
                    <a:pt x="472" y="569"/>
                  </a:lnTo>
                  <a:lnTo>
                    <a:pt x="459" y="571"/>
                  </a:lnTo>
                  <a:lnTo>
                    <a:pt x="444" y="571"/>
                  </a:lnTo>
                  <a:lnTo>
                    <a:pt x="430" y="573"/>
                  </a:lnTo>
                  <a:lnTo>
                    <a:pt x="415" y="573"/>
                  </a:lnTo>
                  <a:lnTo>
                    <a:pt x="401" y="574"/>
                  </a:lnTo>
                  <a:lnTo>
                    <a:pt x="386" y="574"/>
                  </a:lnTo>
                  <a:lnTo>
                    <a:pt x="371" y="574"/>
                  </a:lnTo>
                  <a:lnTo>
                    <a:pt x="357" y="574"/>
                  </a:lnTo>
                  <a:lnTo>
                    <a:pt x="342" y="574"/>
                  </a:lnTo>
                  <a:lnTo>
                    <a:pt x="328" y="574"/>
                  </a:lnTo>
                  <a:lnTo>
                    <a:pt x="313" y="574"/>
                  </a:lnTo>
                  <a:lnTo>
                    <a:pt x="301" y="574"/>
                  </a:lnTo>
                  <a:lnTo>
                    <a:pt x="288" y="574"/>
                  </a:lnTo>
                  <a:lnTo>
                    <a:pt x="274" y="573"/>
                  </a:lnTo>
                  <a:lnTo>
                    <a:pt x="259" y="571"/>
                  </a:lnTo>
                  <a:lnTo>
                    <a:pt x="245" y="569"/>
                  </a:lnTo>
                  <a:lnTo>
                    <a:pt x="234" y="569"/>
                  </a:lnTo>
                  <a:lnTo>
                    <a:pt x="218" y="568"/>
                  </a:lnTo>
                  <a:lnTo>
                    <a:pt x="208" y="568"/>
                  </a:lnTo>
                  <a:lnTo>
                    <a:pt x="195" y="566"/>
                  </a:lnTo>
                  <a:lnTo>
                    <a:pt x="183" y="566"/>
                  </a:lnTo>
                  <a:lnTo>
                    <a:pt x="171" y="564"/>
                  </a:lnTo>
                  <a:lnTo>
                    <a:pt x="159" y="563"/>
                  </a:lnTo>
                  <a:lnTo>
                    <a:pt x="147" y="561"/>
                  </a:lnTo>
                  <a:lnTo>
                    <a:pt x="139" y="561"/>
                  </a:lnTo>
                  <a:lnTo>
                    <a:pt x="127" y="559"/>
                  </a:lnTo>
                  <a:lnTo>
                    <a:pt x="117" y="559"/>
                  </a:lnTo>
                  <a:lnTo>
                    <a:pt x="108" y="558"/>
                  </a:lnTo>
                  <a:lnTo>
                    <a:pt x="100" y="558"/>
                  </a:lnTo>
                  <a:lnTo>
                    <a:pt x="89" y="556"/>
                  </a:lnTo>
                  <a:lnTo>
                    <a:pt x="81" y="554"/>
                  </a:lnTo>
                  <a:lnTo>
                    <a:pt x="73" y="552"/>
                  </a:lnTo>
                  <a:lnTo>
                    <a:pt x="66" y="552"/>
                  </a:lnTo>
                  <a:lnTo>
                    <a:pt x="50" y="549"/>
                  </a:lnTo>
                  <a:lnTo>
                    <a:pt x="42" y="549"/>
                  </a:lnTo>
                  <a:lnTo>
                    <a:pt x="30" y="547"/>
                  </a:lnTo>
                  <a:lnTo>
                    <a:pt x="25" y="546"/>
                  </a:lnTo>
                  <a:lnTo>
                    <a:pt x="22" y="546"/>
                  </a:lnTo>
                  <a:lnTo>
                    <a:pt x="22" y="547"/>
                  </a:lnTo>
                  <a:lnTo>
                    <a:pt x="15" y="551"/>
                  </a:lnTo>
                  <a:lnTo>
                    <a:pt x="8" y="559"/>
                  </a:lnTo>
                  <a:lnTo>
                    <a:pt x="1" y="566"/>
                  </a:lnTo>
                  <a:lnTo>
                    <a:pt x="0" y="569"/>
                  </a:lnTo>
                  <a:lnTo>
                    <a:pt x="1" y="569"/>
                  </a:lnTo>
                  <a:lnTo>
                    <a:pt x="8" y="569"/>
                  </a:lnTo>
                  <a:lnTo>
                    <a:pt x="15" y="571"/>
                  </a:lnTo>
                  <a:lnTo>
                    <a:pt x="25" y="573"/>
                  </a:lnTo>
                  <a:lnTo>
                    <a:pt x="37" y="574"/>
                  </a:lnTo>
                  <a:lnTo>
                    <a:pt x="50" y="576"/>
                  </a:lnTo>
                  <a:lnTo>
                    <a:pt x="57" y="576"/>
                  </a:lnTo>
                  <a:lnTo>
                    <a:pt x="67" y="578"/>
                  </a:lnTo>
                  <a:lnTo>
                    <a:pt x="78" y="580"/>
                  </a:lnTo>
                  <a:lnTo>
                    <a:pt x="86" y="581"/>
                  </a:lnTo>
                  <a:lnTo>
                    <a:pt x="96" y="581"/>
                  </a:lnTo>
                  <a:lnTo>
                    <a:pt x="106" y="583"/>
                  </a:lnTo>
                  <a:lnTo>
                    <a:pt x="115" y="585"/>
                  </a:lnTo>
                  <a:lnTo>
                    <a:pt x="127" y="586"/>
                  </a:lnTo>
                  <a:lnTo>
                    <a:pt x="137" y="586"/>
                  </a:lnTo>
                  <a:lnTo>
                    <a:pt x="149" y="590"/>
                  </a:lnTo>
                  <a:lnTo>
                    <a:pt x="161" y="590"/>
                  </a:lnTo>
                  <a:lnTo>
                    <a:pt x="174" y="593"/>
                  </a:lnTo>
                  <a:lnTo>
                    <a:pt x="184" y="593"/>
                  </a:lnTo>
                  <a:lnTo>
                    <a:pt x="198" y="595"/>
                  </a:lnTo>
                  <a:lnTo>
                    <a:pt x="210" y="595"/>
                  </a:lnTo>
                  <a:lnTo>
                    <a:pt x="225" y="596"/>
                  </a:lnTo>
                  <a:lnTo>
                    <a:pt x="239" y="596"/>
                  </a:lnTo>
                  <a:lnTo>
                    <a:pt x="252" y="598"/>
                  </a:lnTo>
                  <a:lnTo>
                    <a:pt x="267" y="600"/>
                  </a:lnTo>
                  <a:lnTo>
                    <a:pt x="281" y="602"/>
                  </a:lnTo>
                  <a:lnTo>
                    <a:pt x="295" y="602"/>
                  </a:lnTo>
                  <a:lnTo>
                    <a:pt x="308" y="602"/>
                  </a:lnTo>
                  <a:lnTo>
                    <a:pt x="323" y="602"/>
                  </a:lnTo>
                  <a:lnTo>
                    <a:pt x="339" y="602"/>
                  </a:lnTo>
                  <a:lnTo>
                    <a:pt x="352" y="602"/>
                  </a:lnTo>
                  <a:lnTo>
                    <a:pt x="367" y="602"/>
                  </a:lnTo>
                  <a:lnTo>
                    <a:pt x="381" y="602"/>
                  </a:lnTo>
                  <a:lnTo>
                    <a:pt x="396" y="602"/>
                  </a:lnTo>
                  <a:lnTo>
                    <a:pt x="410" y="600"/>
                  </a:lnTo>
                  <a:lnTo>
                    <a:pt x="425" y="598"/>
                  </a:lnTo>
                  <a:lnTo>
                    <a:pt x="439" y="596"/>
                  </a:lnTo>
                  <a:lnTo>
                    <a:pt x="454" y="596"/>
                  </a:lnTo>
                  <a:lnTo>
                    <a:pt x="467" y="595"/>
                  </a:lnTo>
                  <a:lnTo>
                    <a:pt x="483" y="593"/>
                  </a:lnTo>
                  <a:lnTo>
                    <a:pt x="498" y="591"/>
                  </a:lnTo>
                  <a:lnTo>
                    <a:pt x="513" y="591"/>
                  </a:lnTo>
                  <a:lnTo>
                    <a:pt x="527" y="588"/>
                  </a:lnTo>
                  <a:lnTo>
                    <a:pt x="540" y="585"/>
                  </a:lnTo>
                  <a:lnTo>
                    <a:pt x="556" y="581"/>
                  </a:lnTo>
                  <a:lnTo>
                    <a:pt x="569" y="580"/>
                  </a:lnTo>
                  <a:lnTo>
                    <a:pt x="583" y="576"/>
                  </a:lnTo>
                  <a:lnTo>
                    <a:pt x="596" y="573"/>
                  </a:lnTo>
                  <a:lnTo>
                    <a:pt x="610" y="569"/>
                  </a:lnTo>
                  <a:lnTo>
                    <a:pt x="623" y="566"/>
                  </a:lnTo>
                  <a:lnTo>
                    <a:pt x="635" y="561"/>
                  </a:lnTo>
                  <a:lnTo>
                    <a:pt x="650" y="556"/>
                  </a:lnTo>
                  <a:lnTo>
                    <a:pt x="661" y="551"/>
                  </a:lnTo>
                  <a:lnTo>
                    <a:pt x="676" y="547"/>
                  </a:lnTo>
                  <a:lnTo>
                    <a:pt x="688" y="542"/>
                  </a:lnTo>
                  <a:lnTo>
                    <a:pt x="698" y="537"/>
                  </a:lnTo>
                  <a:lnTo>
                    <a:pt x="710" y="530"/>
                  </a:lnTo>
                  <a:lnTo>
                    <a:pt x="722" y="525"/>
                  </a:lnTo>
                  <a:lnTo>
                    <a:pt x="733" y="515"/>
                  </a:lnTo>
                  <a:lnTo>
                    <a:pt x="747" y="510"/>
                  </a:lnTo>
                  <a:lnTo>
                    <a:pt x="757" y="502"/>
                  </a:lnTo>
                  <a:lnTo>
                    <a:pt x="771" y="497"/>
                  </a:lnTo>
                  <a:lnTo>
                    <a:pt x="783" y="490"/>
                  </a:lnTo>
                  <a:lnTo>
                    <a:pt x="796" y="485"/>
                  </a:lnTo>
                  <a:lnTo>
                    <a:pt x="810" y="480"/>
                  </a:lnTo>
                  <a:lnTo>
                    <a:pt x="823" y="476"/>
                  </a:lnTo>
                  <a:lnTo>
                    <a:pt x="835" y="473"/>
                  </a:lnTo>
                  <a:lnTo>
                    <a:pt x="847" y="469"/>
                  </a:lnTo>
                  <a:lnTo>
                    <a:pt x="861" y="466"/>
                  </a:lnTo>
                  <a:lnTo>
                    <a:pt x="876" y="464"/>
                  </a:lnTo>
                  <a:lnTo>
                    <a:pt x="888" y="461"/>
                  </a:lnTo>
                  <a:lnTo>
                    <a:pt x="901" y="459"/>
                  </a:lnTo>
                  <a:lnTo>
                    <a:pt x="915" y="459"/>
                  </a:lnTo>
                  <a:lnTo>
                    <a:pt x="930" y="459"/>
                  </a:lnTo>
                  <a:lnTo>
                    <a:pt x="942" y="458"/>
                  </a:lnTo>
                  <a:lnTo>
                    <a:pt x="955" y="456"/>
                  </a:lnTo>
                  <a:lnTo>
                    <a:pt x="969" y="456"/>
                  </a:lnTo>
                  <a:lnTo>
                    <a:pt x="983" y="458"/>
                  </a:lnTo>
                  <a:lnTo>
                    <a:pt x="996" y="458"/>
                  </a:lnTo>
                  <a:lnTo>
                    <a:pt x="1010" y="458"/>
                  </a:lnTo>
                  <a:lnTo>
                    <a:pt x="1025" y="459"/>
                  </a:lnTo>
                  <a:lnTo>
                    <a:pt x="1039" y="461"/>
                  </a:lnTo>
                  <a:lnTo>
                    <a:pt x="1054" y="461"/>
                  </a:lnTo>
                  <a:lnTo>
                    <a:pt x="1067" y="464"/>
                  </a:lnTo>
                  <a:lnTo>
                    <a:pt x="1083" y="466"/>
                  </a:lnTo>
                  <a:lnTo>
                    <a:pt x="1098" y="469"/>
                  </a:lnTo>
                  <a:lnTo>
                    <a:pt x="1111" y="471"/>
                  </a:lnTo>
                  <a:lnTo>
                    <a:pt x="1127" y="475"/>
                  </a:lnTo>
                  <a:lnTo>
                    <a:pt x="1140" y="476"/>
                  </a:lnTo>
                  <a:lnTo>
                    <a:pt x="1155" y="480"/>
                  </a:lnTo>
                  <a:lnTo>
                    <a:pt x="1169" y="481"/>
                  </a:lnTo>
                  <a:lnTo>
                    <a:pt x="1184" y="485"/>
                  </a:lnTo>
                  <a:lnTo>
                    <a:pt x="1198" y="486"/>
                  </a:lnTo>
                  <a:lnTo>
                    <a:pt x="1213" y="491"/>
                  </a:lnTo>
                  <a:lnTo>
                    <a:pt x="1228" y="495"/>
                  </a:lnTo>
                  <a:lnTo>
                    <a:pt x="1242" y="498"/>
                  </a:lnTo>
                  <a:lnTo>
                    <a:pt x="1257" y="502"/>
                  </a:lnTo>
                  <a:lnTo>
                    <a:pt x="1272" y="507"/>
                  </a:lnTo>
                  <a:lnTo>
                    <a:pt x="1288" y="510"/>
                  </a:lnTo>
                  <a:lnTo>
                    <a:pt x="1301" y="512"/>
                  </a:lnTo>
                  <a:lnTo>
                    <a:pt x="1316" y="515"/>
                  </a:lnTo>
                  <a:lnTo>
                    <a:pt x="1332" y="520"/>
                  </a:lnTo>
                  <a:lnTo>
                    <a:pt x="1347" y="524"/>
                  </a:lnTo>
                  <a:lnTo>
                    <a:pt x="1362" y="529"/>
                  </a:lnTo>
                  <a:lnTo>
                    <a:pt x="1377" y="532"/>
                  </a:lnTo>
                  <a:lnTo>
                    <a:pt x="1393" y="537"/>
                  </a:lnTo>
                  <a:lnTo>
                    <a:pt x="1408" y="541"/>
                  </a:lnTo>
                  <a:lnTo>
                    <a:pt x="1422" y="544"/>
                  </a:lnTo>
                  <a:lnTo>
                    <a:pt x="1437" y="546"/>
                  </a:lnTo>
                  <a:lnTo>
                    <a:pt x="1452" y="549"/>
                  </a:lnTo>
                  <a:lnTo>
                    <a:pt x="1467" y="552"/>
                  </a:lnTo>
                  <a:lnTo>
                    <a:pt x="1483" y="556"/>
                  </a:lnTo>
                  <a:lnTo>
                    <a:pt x="1498" y="559"/>
                  </a:lnTo>
                  <a:lnTo>
                    <a:pt x="1515" y="564"/>
                  </a:lnTo>
                  <a:lnTo>
                    <a:pt x="1528" y="566"/>
                  </a:lnTo>
                  <a:lnTo>
                    <a:pt x="1545" y="569"/>
                  </a:lnTo>
                  <a:lnTo>
                    <a:pt x="1559" y="571"/>
                  </a:lnTo>
                  <a:lnTo>
                    <a:pt x="1576" y="574"/>
                  </a:lnTo>
                  <a:lnTo>
                    <a:pt x="1589" y="576"/>
                  </a:lnTo>
                  <a:lnTo>
                    <a:pt x="1606" y="578"/>
                  </a:lnTo>
                  <a:lnTo>
                    <a:pt x="1622" y="580"/>
                  </a:lnTo>
                  <a:lnTo>
                    <a:pt x="1638" y="583"/>
                  </a:lnTo>
                  <a:lnTo>
                    <a:pt x="1654" y="583"/>
                  </a:lnTo>
                  <a:lnTo>
                    <a:pt x="1672" y="583"/>
                  </a:lnTo>
                  <a:lnTo>
                    <a:pt x="1689" y="583"/>
                  </a:lnTo>
                  <a:lnTo>
                    <a:pt x="1708" y="583"/>
                  </a:lnTo>
                  <a:lnTo>
                    <a:pt x="1727" y="580"/>
                  </a:lnTo>
                  <a:lnTo>
                    <a:pt x="1745" y="576"/>
                  </a:lnTo>
                  <a:lnTo>
                    <a:pt x="1767" y="574"/>
                  </a:lnTo>
                  <a:lnTo>
                    <a:pt x="1788" y="571"/>
                  </a:lnTo>
                  <a:lnTo>
                    <a:pt x="1806" y="564"/>
                  </a:lnTo>
                  <a:lnTo>
                    <a:pt x="1830" y="559"/>
                  </a:lnTo>
                  <a:lnTo>
                    <a:pt x="1850" y="552"/>
                  </a:lnTo>
                  <a:lnTo>
                    <a:pt x="1872" y="546"/>
                  </a:lnTo>
                  <a:lnTo>
                    <a:pt x="1894" y="539"/>
                  </a:lnTo>
                  <a:lnTo>
                    <a:pt x="1916" y="530"/>
                  </a:lnTo>
                  <a:lnTo>
                    <a:pt x="1938" y="522"/>
                  </a:lnTo>
                  <a:lnTo>
                    <a:pt x="1962" y="513"/>
                  </a:lnTo>
                  <a:lnTo>
                    <a:pt x="1984" y="503"/>
                  </a:lnTo>
                  <a:lnTo>
                    <a:pt x="2006" y="493"/>
                  </a:lnTo>
                  <a:lnTo>
                    <a:pt x="2028" y="481"/>
                  </a:lnTo>
                  <a:lnTo>
                    <a:pt x="2054" y="473"/>
                  </a:lnTo>
                  <a:lnTo>
                    <a:pt x="2076" y="461"/>
                  </a:lnTo>
                  <a:lnTo>
                    <a:pt x="2099" y="449"/>
                  </a:lnTo>
                  <a:lnTo>
                    <a:pt x="2121" y="439"/>
                  </a:lnTo>
                  <a:lnTo>
                    <a:pt x="2147" y="427"/>
                  </a:lnTo>
                  <a:lnTo>
                    <a:pt x="2169" y="414"/>
                  </a:lnTo>
                  <a:lnTo>
                    <a:pt x="2191" y="402"/>
                  </a:lnTo>
                  <a:lnTo>
                    <a:pt x="2213" y="388"/>
                  </a:lnTo>
                  <a:lnTo>
                    <a:pt x="2237" y="376"/>
                  </a:lnTo>
                  <a:lnTo>
                    <a:pt x="2259" y="363"/>
                  </a:lnTo>
                  <a:lnTo>
                    <a:pt x="2281" y="349"/>
                  </a:lnTo>
                  <a:lnTo>
                    <a:pt x="2304" y="337"/>
                  </a:lnTo>
                  <a:lnTo>
                    <a:pt x="2328" y="324"/>
                  </a:lnTo>
                  <a:lnTo>
                    <a:pt x="2349" y="310"/>
                  </a:lnTo>
                  <a:lnTo>
                    <a:pt x="2371" y="295"/>
                  </a:lnTo>
                  <a:lnTo>
                    <a:pt x="2391" y="281"/>
                  </a:lnTo>
                  <a:lnTo>
                    <a:pt x="2411" y="268"/>
                  </a:lnTo>
                  <a:lnTo>
                    <a:pt x="2432" y="253"/>
                  </a:lnTo>
                  <a:lnTo>
                    <a:pt x="2452" y="241"/>
                  </a:lnTo>
                  <a:lnTo>
                    <a:pt x="2471" y="227"/>
                  </a:lnTo>
                  <a:lnTo>
                    <a:pt x="2493" y="217"/>
                  </a:lnTo>
                  <a:lnTo>
                    <a:pt x="2510" y="202"/>
                  </a:lnTo>
                  <a:lnTo>
                    <a:pt x="2528" y="188"/>
                  </a:lnTo>
                  <a:lnTo>
                    <a:pt x="2545" y="176"/>
                  </a:lnTo>
                  <a:lnTo>
                    <a:pt x="2564" y="164"/>
                  </a:lnTo>
                  <a:lnTo>
                    <a:pt x="2579" y="153"/>
                  </a:lnTo>
                  <a:lnTo>
                    <a:pt x="2596" y="141"/>
                  </a:lnTo>
                  <a:lnTo>
                    <a:pt x="2613" y="129"/>
                  </a:lnTo>
                  <a:lnTo>
                    <a:pt x="2628" y="120"/>
                  </a:lnTo>
                  <a:lnTo>
                    <a:pt x="2642" y="109"/>
                  </a:lnTo>
                  <a:lnTo>
                    <a:pt x="2657" y="97"/>
                  </a:lnTo>
                  <a:lnTo>
                    <a:pt x="2669" y="88"/>
                  </a:lnTo>
                  <a:lnTo>
                    <a:pt x="2682" y="78"/>
                  </a:lnTo>
                  <a:lnTo>
                    <a:pt x="2693" y="68"/>
                  </a:lnTo>
                  <a:lnTo>
                    <a:pt x="2704" y="59"/>
                  </a:lnTo>
                  <a:lnTo>
                    <a:pt x="2715" y="53"/>
                  </a:lnTo>
                  <a:lnTo>
                    <a:pt x="2725" y="48"/>
                  </a:lnTo>
                  <a:lnTo>
                    <a:pt x="2732" y="39"/>
                  </a:lnTo>
                  <a:lnTo>
                    <a:pt x="2740" y="34"/>
                  </a:lnTo>
                  <a:lnTo>
                    <a:pt x="2747" y="29"/>
                  </a:lnTo>
                  <a:lnTo>
                    <a:pt x="2754" y="24"/>
                  </a:lnTo>
                  <a:lnTo>
                    <a:pt x="2762" y="19"/>
                  </a:lnTo>
                  <a:lnTo>
                    <a:pt x="2769" y="15"/>
                  </a:lnTo>
                  <a:lnTo>
                    <a:pt x="2757" y="0"/>
                  </a:lnTo>
                  <a:lnTo>
                    <a:pt x="2757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98" name="Freeform 74"/>
            <p:cNvSpPr>
              <a:spLocks/>
            </p:cNvSpPr>
            <p:nvPr/>
          </p:nvSpPr>
          <p:spPr bwMode="auto">
            <a:xfrm>
              <a:off x="5907088" y="1254125"/>
              <a:ext cx="671513" cy="474662"/>
            </a:xfrm>
            <a:custGeom>
              <a:avLst/>
              <a:gdLst/>
              <a:ahLst/>
              <a:cxnLst>
                <a:cxn ang="0">
                  <a:pos x="7" y="594"/>
                </a:cxn>
                <a:cxn ang="0">
                  <a:pos x="15" y="589"/>
                </a:cxn>
                <a:cxn ang="0">
                  <a:pos x="36" y="581"/>
                </a:cxn>
                <a:cxn ang="0">
                  <a:pos x="58" y="572"/>
                </a:cxn>
                <a:cxn ang="0">
                  <a:pos x="76" y="565"/>
                </a:cxn>
                <a:cxn ang="0">
                  <a:pos x="93" y="557"/>
                </a:cxn>
                <a:cxn ang="0">
                  <a:pos x="114" y="547"/>
                </a:cxn>
                <a:cxn ang="0">
                  <a:pos x="136" y="537"/>
                </a:cxn>
                <a:cxn ang="0">
                  <a:pos x="159" y="525"/>
                </a:cxn>
                <a:cxn ang="0">
                  <a:pos x="185" y="511"/>
                </a:cxn>
                <a:cxn ang="0">
                  <a:pos x="212" y="499"/>
                </a:cxn>
                <a:cxn ang="0">
                  <a:pos x="239" y="482"/>
                </a:cxn>
                <a:cxn ang="0">
                  <a:pos x="270" y="467"/>
                </a:cxn>
                <a:cxn ang="0">
                  <a:pos x="300" y="450"/>
                </a:cxn>
                <a:cxn ang="0">
                  <a:pos x="332" y="432"/>
                </a:cxn>
                <a:cxn ang="0">
                  <a:pos x="365" y="411"/>
                </a:cxn>
                <a:cxn ang="0">
                  <a:pos x="397" y="388"/>
                </a:cxn>
                <a:cxn ang="0">
                  <a:pos x="431" y="366"/>
                </a:cxn>
                <a:cxn ang="0">
                  <a:pos x="465" y="342"/>
                </a:cxn>
                <a:cxn ang="0">
                  <a:pos x="502" y="316"/>
                </a:cxn>
                <a:cxn ang="0">
                  <a:pos x="537" y="291"/>
                </a:cxn>
                <a:cxn ang="0">
                  <a:pos x="575" y="262"/>
                </a:cxn>
                <a:cxn ang="0">
                  <a:pos x="610" y="233"/>
                </a:cxn>
                <a:cxn ang="0">
                  <a:pos x="648" y="203"/>
                </a:cxn>
                <a:cxn ang="0">
                  <a:pos x="681" y="171"/>
                </a:cxn>
                <a:cxn ang="0">
                  <a:pos x="719" y="139"/>
                </a:cxn>
                <a:cxn ang="0">
                  <a:pos x="754" y="103"/>
                </a:cxn>
                <a:cxn ang="0">
                  <a:pos x="792" y="66"/>
                </a:cxn>
                <a:cxn ang="0">
                  <a:pos x="829" y="28"/>
                </a:cxn>
                <a:cxn ang="0">
                  <a:pos x="836" y="0"/>
                </a:cxn>
                <a:cxn ang="0">
                  <a:pos x="798" y="37"/>
                </a:cxn>
                <a:cxn ang="0">
                  <a:pos x="763" y="74"/>
                </a:cxn>
                <a:cxn ang="0">
                  <a:pos x="726" y="108"/>
                </a:cxn>
                <a:cxn ang="0">
                  <a:pos x="690" y="144"/>
                </a:cxn>
                <a:cxn ang="0">
                  <a:pos x="653" y="174"/>
                </a:cxn>
                <a:cxn ang="0">
                  <a:pos x="617" y="206"/>
                </a:cxn>
                <a:cxn ang="0">
                  <a:pos x="581" y="235"/>
                </a:cxn>
                <a:cxn ang="0">
                  <a:pos x="546" y="266"/>
                </a:cxn>
                <a:cxn ang="0">
                  <a:pos x="509" y="291"/>
                </a:cxn>
                <a:cxn ang="0">
                  <a:pos x="473" y="316"/>
                </a:cxn>
                <a:cxn ang="0">
                  <a:pos x="439" y="340"/>
                </a:cxn>
                <a:cxn ang="0">
                  <a:pos x="405" y="364"/>
                </a:cxn>
                <a:cxn ang="0">
                  <a:pos x="371" y="384"/>
                </a:cxn>
                <a:cxn ang="0">
                  <a:pos x="339" y="406"/>
                </a:cxn>
                <a:cxn ang="0">
                  <a:pos x="307" y="425"/>
                </a:cxn>
                <a:cxn ang="0">
                  <a:pos x="278" y="445"/>
                </a:cxn>
                <a:cxn ang="0">
                  <a:pos x="248" y="460"/>
                </a:cxn>
                <a:cxn ang="0">
                  <a:pos x="219" y="477"/>
                </a:cxn>
                <a:cxn ang="0">
                  <a:pos x="190" y="489"/>
                </a:cxn>
                <a:cxn ang="0">
                  <a:pos x="166" y="505"/>
                </a:cxn>
                <a:cxn ang="0">
                  <a:pos x="141" y="515"/>
                </a:cxn>
                <a:cxn ang="0">
                  <a:pos x="119" y="527"/>
                </a:cxn>
                <a:cxn ang="0">
                  <a:pos x="97" y="537"/>
                </a:cxn>
                <a:cxn ang="0">
                  <a:pos x="80" y="545"/>
                </a:cxn>
                <a:cxn ang="0">
                  <a:pos x="59" y="552"/>
                </a:cxn>
                <a:cxn ang="0">
                  <a:pos x="44" y="560"/>
                </a:cxn>
                <a:cxn ang="0">
                  <a:pos x="19" y="571"/>
                </a:cxn>
                <a:cxn ang="0">
                  <a:pos x="5" y="576"/>
                </a:cxn>
                <a:cxn ang="0">
                  <a:pos x="0" y="581"/>
                </a:cxn>
                <a:cxn ang="0">
                  <a:pos x="7" y="598"/>
                </a:cxn>
              </a:cxnLst>
              <a:rect l="0" t="0" r="r" b="b"/>
              <a:pathLst>
                <a:path w="848" h="598">
                  <a:moveTo>
                    <a:pt x="7" y="598"/>
                  </a:moveTo>
                  <a:lnTo>
                    <a:pt x="7" y="594"/>
                  </a:lnTo>
                  <a:lnTo>
                    <a:pt x="12" y="593"/>
                  </a:lnTo>
                  <a:lnTo>
                    <a:pt x="15" y="589"/>
                  </a:lnTo>
                  <a:lnTo>
                    <a:pt x="26" y="586"/>
                  </a:lnTo>
                  <a:lnTo>
                    <a:pt x="36" y="581"/>
                  </a:lnTo>
                  <a:lnTo>
                    <a:pt x="49" y="576"/>
                  </a:lnTo>
                  <a:lnTo>
                    <a:pt x="58" y="572"/>
                  </a:lnTo>
                  <a:lnTo>
                    <a:pt x="66" y="569"/>
                  </a:lnTo>
                  <a:lnTo>
                    <a:pt x="76" y="565"/>
                  </a:lnTo>
                  <a:lnTo>
                    <a:pt x="85" y="562"/>
                  </a:lnTo>
                  <a:lnTo>
                    <a:pt x="93" y="557"/>
                  </a:lnTo>
                  <a:lnTo>
                    <a:pt x="104" y="552"/>
                  </a:lnTo>
                  <a:lnTo>
                    <a:pt x="114" y="547"/>
                  </a:lnTo>
                  <a:lnTo>
                    <a:pt x="126" y="543"/>
                  </a:lnTo>
                  <a:lnTo>
                    <a:pt x="136" y="537"/>
                  </a:lnTo>
                  <a:lnTo>
                    <a:pt x="148" y="532"/>
                  </a:lnTo>
                  <a:lnTo>
                    <a:pt x="159" y="525"/>
                  </a:lnTo>
                  <a:lnTo>
                    <a:pt x="173" y="520"/>
                  </a:lnTo>
                  <a:lnTo>
                    <a:pt x="185" y="511"/>
                  </a:lnTo>
                  <a:lnTo>
                    <a:pt x="198" y="506"/>
                  </a:lnTo>
                  <a:lnTo>
                    <a:pt x="212" y="499"/>
                  </a:lnTo>
                  <a:lnTo>
                    <a:pt x="227" y="493"/>
                  </a:lnTo>
                  <a:lnTo>
                    <a:pt x="239" y="482"/>
                  </a:lnTo>
                  <a:lnTo>
                    <a:pt x="254" y="477"/>
                  </a:lnTo>
                  <a:lnTo>
                    <a:pt x="270" y="467"/>
                  </a:lnTo>
                  <a:lnTo>
                    <a:pt x="287" y="460"/>
                  </a:lnTo>
                  <a:lnTo>
                    <a:pt x="300" y="450"/>
                  </a:lnTo>
                  <a:lnTo>
                    <a:pt x="315" y="442"/>
                  </a:lnTo>
                  <a:lnTo>
                    <a:pt x="332" y="432"/>
                  </a:lnTo>
                  <a:lnTo>
                    <a:pt x="348" y="421"/>
                  </a:lnTo>
                  <a:lnTo>
                    <a:pt x="365" y="411"/>
                  </a:lnTo>
                  <a:lnTo>
                    <a:pt x="381" y="399"/>
                  </a:lnTo>
                  <a:lnTo>
                    <a:pt x="397" y="388"/>
                  </a:lnTo>
                  <a:lnTo>
                    <a:pt x="415" y="379"/>
                  </a:lnTo>
                  <a:lnTo>
                    <a:pt x="431" y="366"/>
                  </a:lnTo>
                  <a:lnTo>
                    <a:pt x="449" y="354"/>
                  </a:lnTo>
                  <a:lnTo>
                    <a:pt x="465" y="342"/>
                  </a:lnTo>
                  <a:lnTo>
                    <a:pt x="485" y="330"/>
                  </a:lnTo>
                  <a:lnTo>
                    <a:pt x="502" y="316"/>
                  </a:lnTo>
                  <a:lnTo>
                    <a:pt x="520" y="305"/>
                  </a:lnTo>
                  <a:lnTo>
                    <a:pt x="537" y="291"/>
                  </a:lnTo>
                  <a:lnTo>
                    <a:pt x="556" y="279"/>
                  </a:lnTo>
                  <a:lnTo>
                    <a:pt x="575" y="262"/>
                  </a:lnTo>
                  <a:lnTo>
                    <a:pt x="592" y="249"/>
                  </a:lnTo>
                  <a:lnTo>
                    <a:pt x="610" y="233"/>
                  </a:lnTo>
                  <a:lnTo>
                    <a:pt x="629" y="220"/>
                  </a:lnTo>
                  <a:lnTo>
                    <a:pt x="648" y="203"/>
                  </a:lnTo>
                  <a:lnTo>
                    <a:pt x="665" y="186"/>
                  </a:lnTo>
                  <a:lnTo>
                    <a:pt x="681" y="171"/>
                  </a:lnTo>
                  <a:lnTo>
                    <a:pt x="702" y="156"/>
                  </a:lnTo>
                  <a:lnTo>
                    <a:pt x="719" y="139"/>
                  </a:lnTo>
                  <a:lnTo>
                    <a:pt x="737" y="120"/>
                  </a:lnTo>
                  <a:lnTo>
                    <a:pt x="754" y="103"/>
                  </a:lnTo>
                  <a:lnTo>
                    <a:pt x="775" y="86"/>
                  </a:lnTo>
                  <a:lnTo>
                    <a:pt x="792" y="66"/>
                  </a:lnTo>
                  <a:lnTo>
                    <a:pt x="810" y="49"/>
                  </a:lnTo>
                  <a:lnTo>
                    <a:pt x="829" y="28"/>
                  </a:lnTo>
                  <a:lnTo>
                    <a:pt x="848" y="12"/>
                  </a:lnTo>
                  <a:lnTo>
                    <a:pt x="836" y="0"/>
                  </a:lnTo>
                  <a:lnTo>
                    <a:pt x="815" y="18"/>
                  </a:lnTo>
                  <a:lnTo>
                    <a:pt x="798" y="37"/>
                  </a:lnTo>
                  <a:lnTo>
                    <a:pt x="780" y="54"/>
                  </a:lnTo>
                  <a:lnTo>
                    <a:pt x="763" y="74"/>
                  </a:lnTo>
                  <a:lnTo>
                    <a:pt x="744" y="89"/>
                  </a:lnTo>
                  <a:lnTo>
                    <a:pt x="726" y="108"/>
                  </a:lnTo>
                  <a:lnTo>
                    <a:pt x="709" y="125"/>
                  </a:lnTo>
                  <a:lnTo>
                    <a:pt x="690" y="144"/>
                  </a:lnTo>
                  <a:lnTo>
                    <a:pt x="671" y="157"/>
                  </a:lnTo>
                  <a:lnTo>
                    <a:pt x="653" y="174"/>
                  </a:lnTo>
                  <a:lnTo>
                    <a:pt x="636" y="189"/>
                  </a:lnTo>
                  <a:lnTo>
                    <a:pt x="617" y="206"/>
                  </a:lnTo>
                  <a:lnTo>
                    <a:pt x="598" y="220"/>
                  </a:lnTo>
                  <a:lnTo>
                    <a:pt x="581" y="235"/>
                  </a:lnTo>
                  <a:lnTo>
                    <a:pt x="563" y="249"/>
                  </a:lnTo>
                  <a:lnTo>
                    <a:pt x="546" y="266"/>
                  </a:lnTo>
                  <a:lnTo>
                    <a:pt x="526" y="277"/>
                  </a:lnTo>
                  <a:lnTo>
                    <a:pt x="509" y="291"/>
                  </a:lnTo>
                  <a:lnTo>
                    <a:pt x="492" y="303"/>
                  </a:lnTo>
                  <a:lnTo>
                    <a:pt x="473" y="316"/>
                  </a:lnTo>
                  <a:lnTo>
                    <a:pt x="456" y="328"/>
                  </a:lnTo>
                  <a:lnTo>
                    <a:pt x="439" y="340"/>
                  </a:lnTo>
                  <a:lnTo>
                    <a:pt x="422" y="350"/>
                  </a:lnTo>
                  <a:lnTo>
                    <a:pt x="405" y="364"/>
                  </a:lnTo>
                  <a:lnTo>
                    <a:pt x="388" y="374"/>
                  </a:lnTo>
                  <a:lnTo>
                    <a:pt x="371" y="384"/>
                  </a:lnTo>
                  <a:lnTo>
                    <a:pt x="354" y="394"/>
                  </a:lnTo>
                  <a:lnTo>
                    <a:pt x="339" y="406"/>
                  </a:lnTo>
                  <a:lnTo>
                    <a:pt x="324" y="415"/>
                  </a:lnTo>
                  <a:lnTo>
                    <a:pt x="307" y="425"/>
                  </a:lnTo>
                  <a:lnTo>
                    <a:pt x="293" y="435"/>
                  </a:lnTo>
                  <a:lnTo>
                    <a:pt x="278" y="445"/>
                  </a:lnTo>
                  <a:lnTo>
                    <a:pt x="263" y="450"/>
                  </a:lnTo>
                  <a:lnTo>
                    <a:pt x="248" y="460"/>
                  </a:lnTo>
                  <a:lnTo>
                    <a:pt x="234" y="467"/>
                  </a:lnTo>
                  <a:lnTo>
                    <a:pt x="219" y="477"/>
                  </a:lnTo>
                  <a:lnTo>
                    <a:pt x="205" y="482"/>
                  </a:lnTo>
                  <a:lnTo>
                    <a:pt x="190" y="489"/>
                  </a:lnTo>
                  <a:lnTo>
                    <a:pt x="176" y="496"/>
                  </a:lnTo>
                  <a:lnTo>
                    <a:pt x="166" y="505"/>
                  </a:lnTo>
                  <a:lnTo>
                    <a:pt x="153" y="510"/>
                  </a:lnTo>
                  <a:lnTo>
                    <a:pt x="141" y="515"/>
                  </a:lnTo>
                  <a:lnTo>
                    <a:pt x="129" y="520"/>
                  </a:lnTo>
                  <a:lnTo>
                    <a:pt x="119" y="527"/>
                  </a:lnTo>
                  <a:lnTo>
                    <a:pt x="109" y="532"/>
                  </a:lnTo>
                  <a:lnTo>
                    <a:pt x="97" y="537"/>
                  </a:lnTo>
                  <a:lnTo>
                    <a:pt x="87" y="542"/>
                  </a:lnTo>
                  <a:lnTo>
                    <a:pt x="80" y="545"/>
                  </a:lnTo>
                  <a:lnTo>
                    <a:pt x="70" y="549"/>
                  </a:lnTo>
                  <a:lnTo>
                    <a:pt x="59" y="552"/>
                  </a:lnTo>
                  <a:lnTo>
                    <a:pt x="51" y="555"/>
                  </a:lnTo>
                  <a:lnTo>
                    <a:pt x="44" y="560"/>
                  </a:lnTo>
                  <a:lnTo>
                    <a:pt x="29" y="565"/>
                  </a:lnTo>
                  <a:lnTo>
                    <a:pt x="19" y="571"/>
                  </a:lnTo>
                  <a:lnTo>
                    <a:pt x="10" y="574"/>
                  </a:lnTo>
                  <a:lnTo>
                    <a:pt x="5" y="576"/>
                  </a:lnTo>
                  <a:lnTo>
                    <a:pt x="0" y="577"/>
                  </a:lnTo>
                  <a:lnTo>
                    <a:pt x="0" y="581"/>
                  </a:lnTo>
                  <a:lnTo>
                    <a:pt x="7" y="598"/>
                  </a:lnTo>
                  <a:lnTo>
                    <a:pt x="7" y="59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99" name="Freeform 75"/>
            <p:cNvSpPr>
              <a:spLocks/>
            </p:cNvSpPr>
            <p:nvPr/>
          </p:nvSpPr>
          <p:spPr bwMode="auto">
            <a:xfrm>
              <a:off x="7735888" y="477838"/>
              <a:ext cx="376238" cy="412750"/>
            </a:xfrm>
            <a:custGeom>
              <a:avLst/>
              <a:gdLst/>
              <a:ahLst/>
              <a:cxnLst>
                <a:cxn ang="0">
                  <a:pos x="17" y="515"/>
                </a:cxn>
                <a:cxn ang="0">
                  <a:pos x="27" y="498"/>
                </a:cxn>
                <a:cxn ang="0">
                  <a:pos x="41" y="476"/>
                </a:cxn>
                <a:cxn ang="0">
                  <a:pos x="53" y="456"/>
                </a:cxn>
                <a:cxn ang="0">
                  <a:pos x="64" y="436"/>
                </a:cxn>
                <a:cxn ang="0">
                  <a:pos x="81" y="414"/>
                </a:cxn>
                <a:cxn ang="0">
                  <a:pos x="97" y="386"/>
                </a:cxn>
                <a:cxn ang="0">
                  <a:pos x="115" y="359"/>
                </a:cxn>
                <a:cxn ang="0">
                  <a:pos x="134" y="332"/>
                </a:cxn>
                <a:cxn ang="0">
                  <a:pos x="154" y="303"/>
                </a:cxn>
                <a:cxn ang="0">
                  <a:pos x="175" y="276"/>
                </a:cxn>
                <a:cxn ang="0">
                  <a:pos x="195" y="247"/>
                </a:cxn>
                <a:cxn ang="0">
                  <a:pos x="217" y="219"/>
                </a:cxn>
                <a:cxn ang="0">
                  <a:pos x="239" y="192"/>
                </a:cxn>
                <a:cxn ang="0">
                  <a:pos x="258" y="170"/>
                </a:cxn>
                <a:cxn ang="0">
                  <a:pos x="275" y="151"/>
                </a:cxn>
                <a:cxn ang="0">
                  <a:pos x="290" y="132"/>
                </a:cxn>
                <a:cxn ang="0">
                  <a:pos x="307" y="119"/>
                </a:cxn>
                <a:cxn ang="0">
                  <a:pos x="322" y="105"/>
                </a:cxn>
                <a:cxn ang="0">
                  <a:pos x="336" y="92"/>
                </a:cxn>
                <a:cxn ang="0">
                  <a:pos x="358" y="76"/>
                </a:cxn>
                <a:cxn ang="0">
                  <a:pos x="383" y="58"/>
                </a:cxn>
                <a:cxn ang="0">
                  <a:pos x="408" y="41"/>
                </a:cxn>
                <a:cxn ang="0">
                  <a:pos x="434" y="29"/>
                </a:cxn>
                <a:cxn ang="0">
                  <a:pos x="459" y="20"/>
                </a:cxn>
                <a:cxn ang="0">
                  <a:pos x="466" y="0"/>
                </a:cxn>
                <a:cxn ang="0">
                  <a:pos x="458" y="0"/>
                </a:cxn>
                <a:cxn ang="0">
                  <a:pos x="442" y="5"/>
                </a:cxn>
                <a:cxn ang="0">
                  <a:pos x="420" y="15"/>
                </a:cxn>
                <a:cxn ang="0">
                  <a:pos x="393" y="31"/>
                </a:cxn>
                <a:cxn ang="0">
                  <a:pos x="376" y="39"/>
                </a:cxn>
                <a:cxn ang="0">
                  <a:pos x="358" y="51"/>
                </a:cxn>
                <a:cxn ang="0">
                  <a:pos x="339" y="65"/>
                </a:cxn>
                <a:cxn ang="0">
                  <a:pos x="320" y="81"/>
                </a:cxn>
                <a:cxn ang="0">
                  <a:pos x="300" y="98"/>
                </a:cxn>
                <a:cxn ang="0">
                  <a:pos x="280" y="120"/>
                </a:cxn>
                <a:cxn ang="0">
                  <a:pos x="258" y="142"/>
                </a:cxn>
                <a:cxn ang="0">
                  <a:pos x="237" y="168"/>
                </a:cxn>
                <a:cxn ang="0">
                  <a:pos x="214" y="192"/>
                </a:cxn>
                <a:cxn ang="0">
                  <a:pos x="192" y="220"/>
                </a:cxn>
                <a:cxn ang="0">
                  <a:pos x="170" y="251"/>
                </a:cxn>
                <a:cxn ang="0">
                  <a:pos x="151" y="280"/>
                </a:cxn>
                <a:cxn ang="0">
                  <a:pos x="129" y="307"/>
                </a:cxn>
                <a:cxn ang="0">
                  <a:pos x="110" y="336"/>
                </a:cxn>
                <a:cxn ang="0">
                  <a:pos x="92" y="363"/>
                </a:cxn>
                <a:cxn ang="0">
                  <a:pos x="75" y="390"/>
                </a:cxn>
                <a:cxn ang="0">
                  <a:pos x="58" y="414"/>
                </a:cxn>
                <a:cxn ang="0">
                  <a:pos x="44" y="437"/>
                </a:cxn>
                <a:cxn ang="0">
                  <a:pos x="31" y="456"/>
                </a:cxn>
                <a:cxn ang="0">
                  <a:pos x="20" y="476"/>
                </a:cxn>
                <a:cxn ang="0">
                  <a:pos x="5" y="500"/>
                </a:cxn>
                <a:cxn ang="0">
                  <a:pos x="0" y="512"/>
                </a:cxn>
                <a:cxn ang="0">
                  <a:pos x="17" y="520"/>
                </a:cxn>
              </a:cxnLst>
              <a:rect l="0" t="0" r="r" b="b"/>
              <a:pathLst>
                <a:path w="475" h="520">
                  <a:moveTo>
                    <a:pt x="17" y="520"/>
                  </a:moveTo>
                  <a:lnTo>
                    <a:pt x="17" y="515"/>
                  </a:lnTo>
                  <a:lnTo>
                    <a:pt x="22" y="510"/>
                  </a:lnTo>
                  <a:lnTo>
                    <a:pt x="27" y="498"/>
                  </a:lnTo>
                  <a:lnTo>
                    <a:pt x="36" y="485"/>
                  </a:lnTo>
                  <a:lnTo>
                    <a:pt x="41" y="476"/>
                  </a:lnTo>
                  <a:lnTo>
                    <a:pt x="46" y="466"/>
                  </a:lnTo>
                  <a:lnTo>
                    <a:pt x="53" y="456"/>
                  </a:lnTo>
                  <a:lnTo>
                    <a:pt x="61" y="447"/>
                  </a:lnTo>
                  <a:lnTo>
                    <a:pt x="64" y="436"/>
                  </a:lnTo>
                  <a:lnTo>
                    <a:pt x="73" y="424"/>
                  </a:lnTo>
                  <a:lnTo>
                    <a:pt x="81" y="414"/>
                  </a:lnTo>
                  <a:lnTo>
                    <a:pt x="92" y="402"/>
                  </a:lnTo>
                  <a:lnTo>
                    <a:pt x="97" y="386"/>
                  </a:lnTo>
                  <a:lnTo>
                    <a:pt x="105" y="375"/>
                  </a:lnTo>
                  <a:lnTo>
                    <a:pt x="115" y="359"/>
                  </a:lnTo>
                  <a:lnTo>
                    <a:pt x="125" y="347"/>
                  </a:lnTo>
                  <a:lnTo>
                    <a:pt x="134" y="332"/>
                  </a:lnTo>
                  <a:lnTo>
                    <a:pt x="144" y="317"/>
                  </a:lnTo>
                  <a:lnTo>
                    <a:pt x="154" y="303"/>
                  </a:lnTo>
                  <a:lnTo>
                    <a:pt x="164" y="290"/>
                  </a:lnTo>
                  <a:lnTo>
                    <a:pt x="175" y="276"/>
                  </a:lnTo>
                  <a:lnTo>
                    <a:pt x="185" y="261"/>
                  </a:lnTo>
                  <a:lnTo>
                    <a:pt x="195" y="247"/>
                  </a:lnTo>
                  <a:lnTo>
                    <a:pt x="207" y="234"/>
                  </a:lnTo>
                  <a:lnTo>
                    <a:pt x="217" y="219"/>
                  </a:lnTo>
                  <a:lnTo>
                    <a:pt x="229" y="205"/>
                  </a:lnTo>
                  <a:lnTo>
                    <a:pt x="239" y="192"/>
                  </a:lnTo>
                  <a:lnTo>
                    <a:pt x="253" y="181"/>
                  </a:lnTo>
                  <a:lnTo>
                    <a:pt x="258" y="170"/>
                  </a:lnTo>
                  <a:lnTo>
                    <a:pt x="268" y="159"/>
                  </a:lnTo>
                  <a:lnTo>
                    <a:pt x="275" y="151"/>
                  </a:lnTo>
                  <a:lnTo>
                    <a:pt x="285" y="142"/>
                  </a:lnTo>
                  <a:lnTo>
                    <a:pt x="290" y="132"/>
                  </a:lnTo>
                  <a:lnTo>
                    <a:pt x="300" y="126"/>
                  </a:lnTo>
                  <a:lnTo>
                    <a:pt x="307" y="119"/>
                  </a:lnTo>
                  <a:lnTo>
                    <a:pt x="317" y="114"/>
                  </a:lnTo>
                  <a:lnTo>
                    <a:pt x="322" y="105"/>
                  </a:lnTo>
                  <a:lnTo>
                    <a:pt x="329" y="98"/>
                  </a:lnTo>
                  <a:lnTo>
                    <a:pt x="336" y="92"/>
                  </a:lnTo>
                  <a:lnTo>
                    <a:pt x="344" y="88"/>
                  </a:lnTo>
                  <a:lnTo>
                    <a:pt x="358" y="76"/>
                  </a:lnTo>
                  <a:lnTo>
                    <a:pt x="373" y="66"/>
                  </a:lnTo>
                  <a:lnTo>
                    <a:pt x="383" y="58"/>
                  </a:lnTo>
                  <a:lnTo>
                    <a:pt x="397" y="49"/>
                  </a:lnTo>
                  <a:lnTo>
                    <a:pt x="408" y="41"/>
                  </a:lnTo>
                  <a:lnTo>
                    <a:pt x="422" y="36"/>
                  </a:lnTo>
                  <a:lnTo>
                    <a:pt x="434" y="29"/>
                  </a:lnTo>
                  <a:lnTo>
                    <a:pt x="446" y="26"/>
                  </a:lnTo>
                  <a:lnTo>
                    <a:pt x="459" y="20"/>
                  </a:lnTo>
                  <a:lnTo>
                    <a:pt x="475" y="17"/>
                  </a:lnTo>
                  <a:lnTo>
                    <a:pt x="466" y="0"/>
                  </a:lnTo>
                  <a:lnTo>
                    <a:pt x="463" y="0"/>
                  </a:lnTo>
                  <a:lnTo>
                    <a:pt x="458" y="0"/>
                  </a:lnTo>
                  <a:lnTo>
                    <a:pt x="451" y="2"/>
                  </a:lnTo>
                  <a:lnTo>
                    <a:pt x="442" y="5"/>
                  </a:lnTo>
                  <a:lnTo>
                    <a:pt x="432" y="9"/>
                  </a:lnTo>
                  <a:lnTo>
                    <a:pt x="420" y="15"/>
                  </a:lnTo>
                  <a:lnTo>
                    <a:pt x="407" y="22"/>
                  </a:lnTo>
                  <a:lnTo>
                    <a:pt x="393" y="31"/>
                  </a:lnTo>
                  <a:lnTo>
                    <a:pt x="383" y="34"/>
                  </a:lnTo>
                  <a:lnTo>
                    <a:pt x="376" y="39"/>
                  </a:lnTo>
                  <a:lnTo>
                    <a:pt x="366" y="44"/>
                  </a:lnTo>
                  <a:lnTo>
                    <a:pt x="358" y="51"/>
                  </a:lnTo>
                  <a:lnTo>
                    <a:pt x="349" y="58"/>
                  </a:lnTo>
                  <a:lnTo>
                    <a:pt x="339" y="65"/>
                  </a:lnTo>
                  <a:lnTo>
                    <a:pt x="329" y="71"/>
                  </a:lnTo>
                  <a:lnTo>
                    <a:pt x="320" y="81"/>
                  </a:lnTo>
                  <a:lnTo>
                    <a:pt x="310" y="90"/>
                  </a:lnTo>
                  <a:lnTo>
                    <a:pt x="300" y="98"/>
                  </a:lnTo>
                  <a:lnTo>
                    <a:pt x="288" y="109"/>
                  </a:lnTo>
                  <a:lnTo>
                    <a:pt x="280" y="120"/>
                  </a:lnTo>
                  <a:lnTo>
                    <a:pt x="268" y="129"/>
                  </a:lnTo>
                  <a:lnTo>
                    <a:pt x="258" y="142"/>
                  </a:lnTo>
                  <a:lnTo>
                    <a:pt x="247" y="154"/>
                  </a:lnTo>
                  <a:lnTo>
                    <a:pt x="237" y="168"/>
                  </a:lnTo>
                  <a:lnTo>
                    <a:pt x="224" y="180"/>
                  </a:lnTo>
                  <a:lnTo>
                    <a:pt x="214" y="192"/>
                  </a:lnTo>
                  <a:lnTo>
                    <a:pt x="202" y="207"/>
                  </a:lnTo>
                  <a:lnTo>
                    <a:pt x="192" y="220"/>
                  </a:lnTo>
                  <a:lnTo>
                    <a:pt x="181" y="236"/>
                  </a:lnTo>
                  <a:lnTo>
                    <a:pt x="170" y="251"/>
                  </a:lnTo>
                  <a:lnTo>
                    <a:pt x="159" y="264"/>
                  </a:lnTo>
                  <a:lnTo>
                    <a:pt x="151" y="280"/>
                  </a:lnTo>
                  <a:lnTo>
                    <a:pt x="139" y="292"/>
                  </a:lnTo>
                  <a:lnTo>
                    <a:pt x="129" y="307"/>
                  </a:lnTo>
                  <a:lnTo>
                    <a:pt x="120" y="320"/>
                  </a:lnTo>
                  <a:lnTo>
                    <a:pt x="110" y="336"/>
                  </a:lnTo>
                  <a:lnTo>
                    <a:pt x="100" y="349"/>
                  </a:lnTo>
                  <a:lnTo>
                    <a:pt x="92" y="363"/>
                  </a:lnTo>
                  <a:lnTo>
                    <a:pt x="83" y="376"/>
                  </a:lnTo>
                  <a:lnTo>
                    <a:pt x="75" y="390"/>
                  </a:lnTo>
                  <a:lnTo>
                    <a:pt x="64" y="402"/>
                  </a:lnTo>
                  <a:lnTo>
                    <a:pt x="58" y="414"/>
                  </a:lnTo>
                  <a:lnTo>
                    <a:pt x="49" y="424"/>
                  </a:lnTo>
                  <a:lnTo>
                    <a:pt x="44" y="437"/>
                  </a:lnTo>
                  <a:lnTo>
                    <a:pt x="36" y="446"/>
                  </a:lnTo>
                  <a:lnTo>
                    <a:pt x="31" y="456"/>
                  </a:lnTo>
                  <a:lnTo>
                    <a:pt x="25" y="466"/>
                  </a:lnTo>
                  <a:lnTo>
                    <a:pt x="20" y="476"/>
                  </a:lnTo>
                  <a:lnTo>
                    <a:pt x="10" y="488"/>
                  </a:lnTo>
                  <a:lnTo>
                    <a:pt x="5" y="500"/>
                  </a:lnTo>
                  <a:lnTo>
                    <a:pt x="0" y="507"/>
                  </a:lnTo>
                  <a:lnTo>
                    <a:pt x="0" y="512"/>
                  </a:lnTo>
                  <a:lnTo>
                    <a:pt x="17" y="520"/>
                  </a:lnTo>
                  <a:lnTo>
                    <a:pt x="17" y="52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00" name="Freeform 76"/>
            <p:cNvSpPr>
              <a:spLocks/>
            </p:cNvSpPr>
            <p:nvPr/>
          </p:nvSpPr>
          <p:spPr bwMode="auto">
            <a:xfrm>
              <a:off x="8064500" y="479425"/>
              <a:ext cx="47625" cy="152400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0" y="190"/>
                </a:cxn>
                <a:cxn ang="0">
                  <a:pos x="17" y="193"/>
                </a:cxn>
                <a:cxn ang="0">
                  <a:pos x="61" y="13"/>
                </a:cxn>
                <a:cxn ang="0">
                  <a:pos x="45" y="0"/>
                </a:cxn>
                <a:cxn ang="0">
                  <a:pos x="45" y="0"/>
                </a:cxn>
              </a:cxnLst>
              <a:rect l="0" t="0" r="r" b="b"/>
              <a:pathLst>
                <a:path w="61" h="193">
                  <a:moveTo>
                    <a:pt x="45" y="0"/>
                  </a:moveTo>
                  <a:lnTo>
                    <a:pt x="0" y="190"/>
                  </a:lnTo>
                  <a:lnTo>
                    <a:pt x="17" y="193"/>
                  </a:lnTo>
                  <a:lnTo>
                    <a:pt x="61" y="13"/>
                  </a:lnTo>
                  <a:lnTo>
                    <a:pt x="45" y="0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01" name="Freeform 77"/>
            <p:cNvSpPr>
              <a:spLocks/>
            </p:cNvSpPr>
            <p:nvPr/>
          </p:nvSpPr>
          <p:spPr bwMode="auto">
            <a:xfrm>
              <a:off x="8013700" y="609600"/>
              <a:ext cx="203200" cy="122237"/>
            </a:xfrm>
            <a:custGeom>
              <a:avLst/>
              <a:gdLst/>
              <a:ahLst/>
              <a:cxnLst>
                <a:cxn ang="0">
                  <a:pos x="0" y="19"/>
                </a:cxn>
                <a:cxn ang="0">
                  <a:pos x="5" y="19"/>
                </a:cxn>
                <a:cxn ang="0">
                  <a:pos x="14" y="19"/>
                </a:cxn>
                <a:cxn ang="0">
                  <a:pos x="27" y="20"/>
                </a:cxn>
                <a:cxn ang="0">
                  <a:pos x="39" y="22"/>
                </a:cxn>
                <a:cxn ang="0">
                  <a:pos x="58" y="27"/>
                </a:cxn>
                <a:cxn ang="0">
                  <a:pos x="65" y="29"/>
                </a:cxn>
                <a:cxn ang="0">
                  <a:pos x="75" y="32"/>
                </a:cxn>
                <a:cxn ang="0">
                  <a:pos x="85" y="36"/>
                </a:cxn>
                <a:cxn ang="0">
                  <a:pos x="93" y="41"/>
                </a:cxn>
                <a:cxn ang="0">
                  <a:pos x="104" y="44"/>
                </a:cxn>
                <a:cxn ang="0">
                  <a:pos x="114" y="48"/>
                </a:cxn>
                <a:cxn ang="0">
                  <a:pos x="124" y="53"/>
                </a:cxn>
                <a:cxn ang="0">
                  <a:pos x="132" y="56"/>
                </a:cxn>
                <a:cxn ang="0">
                  <a:pos x="143" y="61"/>
                </a:cxn>
                <a:cxn ang="0">
                  <a:pos x="153" y="68"/>
                </a:cxn>
                <a:cxn ang="0">
                  <a:pos x="161" y="75"/>
                </a:cxn>
                <a:cxn ang="0">
                  <a:pos x="173" y="83"/>
                </a:cxn>
                <a:cxn ang="0">
                  <a:pos x="181" y="87"/>
                </a:cxn>
                <a:cxn ang="0">
                  <a:pos x="190" y="95"/>
                </a:cxn>
                <a:cxn ang="0">
                  <a:pos x="200" y="104"/>
                </a:cxn>
                <a:cxn ang="0">
                  <a:pos x="210" y="114"/>
                </a:cxn>
                <a:cxn ang="0">
                  <a:pos x="219" y="122"/>
                </a:cxn>
                <a:cxn ang="0">
                  <a:pos x="226" y="132"/>
                </a:cxn>
                <a:cxn ang="0">
                  <a:pos x="234" y="142"/>
                </a:cxn>
                <a:cxn ang="0">
                  <a:pos x="243" y="154"/>
                </a:cxn>
                <a:cxn ang="0">
                  <a:pos x="258" y="146"/>
                </a:cxn>
                <a:cxn ang="0">
                  <a:pos x="251" y="132"/>
                </a:cxn>
                <a:cxn ang="0">
                  <a:pos x="243" y="120"/>
                </a:cxn>
                <a:cxn ang="0">
                  <a:pos x="232" y="112"/>
                </a:cxn>
                <a:cxn ang="0">
                  <a:pos x="224" y="102"/>
                </a:cxn>
                <a:cxn ang="0">
                  <a:pos x="215" y="92"/>
                </a:cxn>
                <a:cxn ang="0">
                  <a:pos x="205" y="83"/>
                </a:cxn>
                <a:cxn ang="0">
                  <a:pos x="195" y="75"/>
                </a:cxn>
                <a:cxn ang="0">
                  <a:pos x="187" y="68"/>
                </a:cxn>
                <a:cxn ang="0">
                  <a:pos x="175" y="59"/>
                </a:cxn>
                <a:cxn ang="0">
                  <a:pos x="163" y="53"/>
                </a:cxn>
                <a:cxn ang="0">
                  <a:pos x="154" y="48"/>
                </a:cxn>
                <a:cxn ang="0">
                  <a:pos x="144" y="43"/>
                </a:cxn>
                <a:cxn ang="0">
                  <a:pos x="132" y="36"/>
                </a:cxn>
                <a:cxn ang="0">
                  <a:pos x="124" y="31"/>
                </a:cxn>
                <a:cxn ang="0">
                  <a:pos x="114" y="27"/>
                </a:cxn>
                <a:cxn ang="0">
                  <a:pos x="104" y="24"/>
                </a:cxn>
                <a:cxn ang="0">
                  <a:pos x="93" y="20"/>
                </a:cxn>
                <a:cxn ang="0">
                  <a:pos x="83" y="17"/>
                </a:cxn>
                <a:cxn ang="0">
                  <a:pos x="73" y="14"/>
                </a:cxn>
                <a:cxn ang="0">
                  <a:pos x="65" y="12"/>
                </a:cxn>
                <a:cxn ang="0">
                  <a:pos x="46" y="7"/>
                </a:cxn>
                <a:cxn ang="0">
                  <a:pos x="32" y="5"/>
                </a:cxn>
                <a:cxn ang="0">
                  <a:pos x="19" y="0"/>
                </a:cxn>
                <a:cxn ang="0">
                  <a:pos x="9" y="0"/>
                </a:cxn>
                <a:cxn ang="0">
                  <a:pos x="2" y="0"/>
                </a:cxn>
                <a:cxn ang="0">
                  <a:pos x="0" y="0"/>
                </a:cxn>
                <a:cxn ang="0">
                  <a:pos x="0" y="19"/>
                </a:cxn>
                <a:cxn ang="0">
                  <a:pos x="0" y="19"/>
                </a:cxn>
              </a:cxnLst>
              <a:rect l="0" t="0" r="r" b="b"/>
              <a:pathLst>
                <a:path w="258" h="154">
                  <a:moveTo>
                    <a:pt x="0" y="19"/>
                  </a:moveTo>
                  <a:lnTo>
                    <a:pt x="5" y="19"/>
                  </a:lnTo>
                  <a:lnTo>
                    <a:pt x="14" y="19"/>
                  </a:lnTo>
                  <a:lnTo>
                    <a:pt x="27" y="20"/>
                  </a:lnTo>
                  <a:lnTo>
                    <a:pt x="39" y="22"/>
                  </a:lnTo>
                  <a:lnTo>
                    <a:pt x="58" y="27"/>
                  </a:lnTo>
                  <a:lnTo>
                    <a:pt x="65" y="29"/>
                  </a:lnTo>
                  <a:lnTo>
                    <a:pt x="75" y="32"/>
                  </a:lnTo>
                  <a:lnTo>
                    <a:pt x="85" y="36"/>
                  </a:lnTo>
                  <a:lnTo>
                    <a:pt x="93" y="41"/>
                  </a:lnTo>
                  <a:lnTo>
                    <a:pt x="104" y="44"/>
                  </a:lnTo>
                  <a:lnTo>
                    <a:pt x="114" y="48"/>
                  </a:lnTo>
                  <a:lnTo>
                    <a:pt x="124" y="53"/>
                  </a:lnTo>
                  <a:lnTo>
                    <a:pt x="132" y="56"/>
                  </a:lnTo>
                  <a:lnTo>
                    <a:pt x="143" y="61"/>
                  </a:lnTo>
                  <a:lnTo>
                    <a:pt x="153" y="68"/>
                  </a:lnTo>
                  <a:lnTo>
                    <a:pt x="161" y="75"/>
                  </a:lnTo>
                  <a:lnTo>
                    <a:pt x="173" y="83"/>
                  </a:lnTo>
                  <a:lnTo>
                    <a:pt x="181" y="87"/>
                  </a:lnTo>
                  <a:lnTo>
                    <a:pt x="190" y="95"/>
                  </a:lnTo>
                  <a:lnTo>
                    <a:pt x="200" y="104"/>
                  </a:lnTo>
                  <a:lnTo>
                    <a:pt x="210" y="114"/>
                  </a:lnTo>
                  <a:lnTo>
                    <a:pt x="219" y="122"/>
                  </a:lnTo>
                  <a:lnTo>
                    <a:pt x="226" y="132"/>
                  </a:lnTo>
                  <a:lnTo>
                    <a:pt x="234" y="142"/>
                  </a:lnTo>
                  <a:lnTo>
                    <a:pt x="243" y="154"/>
                  </a:lnTo>
                  <a:lnTo>
                    <a:pt x="258" y="146"/>
                  </a:lnTo>
                  <a:lnTo>
                    <a:pt x="251" y="132"/>
                  </a:lnTo>
                  <a:lnTo>
                    <a:pt x="243" y="120"/>
                  </a:lnTo>
                  <a:lnTo>
                    <a:pt x="232" y="112"/>
                  </a:lnTo>
                  <a:lnTo>
                    <a:pt x="224" y="102"/>
                  </a:lnTo>
                  <a:lnTo>
                    <a:pt x="215" y="92"/>
                  </a:lnTo>
                  <a:lnTo>
                    <a:pt x="205" y="83"/>
                  </a:lnTo>
                  <a:lnTo>
                    <a:pt x="195" y="75"/>
                  </a:lnTo>
                  <a:lnTo>
                    <a:pt x="187" y="68"/>
                  </a:lnTo>
                  <a:lnTo>
                    <a:pt x="175" y="59"/>
                  </a:lnTo>
                  <a:lnTo>
                    <a:pt x="163" y="53"/>
                  </a:lnTo>
                  <a:lnTo>
                    <a:pt x="154" y="48"/>
                  </a:lnTo>
                  <a:lnTo>
                    <a:pt x="144" y="43"/>
                  </a:lnTo>
                  <a:lnTo>
                    <a:pt x="132" y="36"/>
                  </a:lnTo>
                  <a:lnTo>
                    <a:pt x="124" y="31"/>
                  </a:lnTo>
                  <a:lnTo>
                    <a:pt x="114" y="27"/>
                  </a:lnTo>
                  <a:lnTo>
                    <a:pt x="104" y="24"/>
                  </a:lnTo>
                  <a:lnTo>
                    <a:pt x="93" y="20"/>
                  </a:lnTo>
                  <a:lnTo>
                    <a:pt x="83" y="17"/>
                  </a:lnTo>
                  <a:lnTo>
                    <a:pt x="73" y="14"/>
                  </a:lnTo>
                  <a:lnTo>
                    <a:pt x="65" y="12"/>
                  </a:lnTo>
                  <a:lnTo>
                    <a:pt x="46" y="7"/>
                  </a:lnTo>
                  <a:lnTo>
                    <a:pt x="32" y="5"/>
                  </a:lnTo>
                  <a:lnTo>
                    <a:pt x="19" y="0"/>
                  </a:lnTo>
                  <a:lnTo>
                    <a:pt x="9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19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02" name="Freeform 78"/>
            <p:cNvSpPr>
              <a:spLocks/>
            </p:cNvSpPr>
            <p:nvPr/>
          </p:nvSpPr>
          <p:spPr bwMode="auto">
            <a:xfrm>
              <a:off x="8172450" y="609600"/>
              <a:ext cx="128588" cy="79375"/>
            </a:xfrm>
            <a:custGeom>
              <a:avLst/>
              <a:gdLst/>
              <a:ahLst/>
              <a:cxnLst>
                <a:cxn ang="0">
                  <a:pos x="10" y="100"/>
                </a:cxn>
                <a:cxn ang="0">
                  <a:pos x="161" y="12"/>
                </a:cxn>
                <a:cxn ang="0">
                  <a:pos x="147" y="0"/>
                </a:cxn>
                <a:cxn ang="0">
                  <a:pos x="0" y="85"/>
                </a:cxn>
                <a:cxn ang="0">
                  <a:pos x="10" y="100"/>
                </a:cxn>
                <a:cxn ang="0">
                  <a:pos x="10" y="100"/>
                </a:cxn>
              </a:cxnLst>
              <a:rect l="0" t="0" r="r" b="b"/>
              <a:pathLst>
                <a:path w="161" h="100">
                  <a:moveTo>
                    <a:pt x="10" y="100"/>
                  </a:moveTo>
                  <a:lnTo>
                    <a:pt x="161" y="12"/>
                  </a:lnTo>
                  <a:lnTo>
                    <a:pt x="147" y="0"/>
                  </a:lnTo>
                  <a:lnTo>
                    <a:pt x="0" y="85"/>
                  </a:lnTo>
                  <a:lnTo>
                    <a:pt x="10" y="100"/>
                  </a:lnTo>
                  <a:lnTo>
                    <a:pt x="10" y="10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03" name="Freeform 79"/>
            <p:cNvSpPr>
              <a:spLocks/>
            </p:cNvSpPr>
            <p:nvPr/>
          </p:nvSpPr>
          <p:spPr bwMode="auto">
            <a:xfrm>
              <a:off x="7783513" y="609600"/>
              <a:ext cx="517525" cy="488950"/>
            </a:xfrm>
            <a:custGeom>
              <a:avLst/>
              <a:gdLst/>
              <a:ahLst/>
              <a:cxnLst>
                <a:cxn ang="0">
                  <a:pos x="634" y="5"/>
                </a:cxn>
                <a:cxn ang="0">
                  <a:pos x="632" y="29"/>
                </a:cxn>
                <a:cxn ang="0">
                  <a:pos x="629" y="56"/>
                </a:cxn>
                <a:cxn ang="0">
                  <a:pos x="624" y="85"/>
                </a:cxn>
                <a:cxn ang="0">
                  <a:pos x="617" y="114"/>
                </a:cxn>
                <a:cxn ang="0">
                  <a:pos x="607" y="144"/>
                </a:cxn>
                <a:cxn ang="0">
                  <a:pos x="594" y="181"/>
                </a:cxn>
                <a:cxn ang="0">
                  <a:pos x="577" y="217"/>
                </a:cxn>
                <a:cxn ang="0">
                  <a:pos x="560" y="258"/>
                </a:cxn>
                <a:cxn ang="0">
                  <a:pos x="544" y="280"/>
                </a:cxn>
                <a:cxn ang="0">
                  <a:pos x="527" y="305"/>
                </a:cxn>
                <a:cxn ang="0">
                  <a:pos x="509" y="331"/>
                </a:cxn>
                <a:cxn ang="0">
                  <a:pos x="488" y="358"/>
                </a:cxn>
                <a:cxn ang="0">
                  <a:pos x="466" y="383"/>
                </a:cxn>
                <a:cxn ang="0">
                  <a:pos x="444" y="410"/>
                </a:cxn>
                <a:cxn ang="0">
                  <a:pos x="417" y="436"/>
                </a:cxn>
                <a:cxn ang="0">
                  <a:pos x="394" y="461"/>
                </a:cxn>
                <a:cxn ang="0">
                  <a:pos x="366" y="483"/>
                </a:cxn>
                <a:cxn ang="0">
                  <a:pos x="341" y="507"/>
                </a:cxn>
                <a:cxn ang="0">
                  <a:pos x="312" y="527"/>
                </a:cxn>
                <a:cxn ang="0">
                  <a:pos x="283" y="546"/>
                </a:cxn>
                <a:cxn ang="0">
                  <a:pos x="255" y="561"/>
                </a:cxn>
                <a:cxn ang="0">
                  <a:pos x="224" y="574"/>
                </a:cxn>
                <a:cxn ang="0">
                  <a:pos x="195" y="583"/>
                </a:cxn>
                <a:cxn ang="0">
                  <a:pos x="165" y="593"/>
                </a:cxn>
                <a:cxn ang="0">
                  <a:pos x="134" y="595"/>
                </a:cxn>
                <a:cxn ang="0">
                  <a:pos x="104" y="595"/>
                </a:cxn>
                <a:cxn ang="0">
                  <a:pos x="75" y="590"/>
                </a:cxn>
                <a:cxn ang="0">
                  <a:pos x="46" y="583"/>
                </a:cxn>
                <a:cxn ang="0">
                  <a:pos x="17" y="569"/>
                </a:cxn>
                <a:cxn ang="0">
                  <a:pos x="9" y="588"/>
                </a:cxn>
                <a:cxn ang="0">
                  <a:pos x="39" y="603"/>
                </a:cxn>
                <a:cxn ang="0">
                  <a:pos x="70" y="608"/>
                </a:cxn>
                <a:cxn ang="0">
                  <a:pos x="102" y="613"/>
                </a:cxn>
                <a:cxn ang="0">
                  <a:pos x="133" y="613"/>
                </a:cxn>
                <a:cxn ang="0">
                  <a:pos x="166" y="612"/>
                </a:cxn>
                <a:cxn ang="0">
                  <a:pos x="195" y="603"/>
                </a:cxn>
                <a:cxn ang="0">
                  <a:pos x="227" y="593"/>
                </a:cxn>
                <a:cxn ang="0">
                  <a:pos x="258" y="578"/>
                </a:cxn>
                <a:cxn ang="0">
                  <a:pos x="290" y="564"/>
                </a:cxn>
                <a:cxn ang="0">
                  <a:pos x="321" y="544"/>
                </a:cxn>
                <a:cxn ang="0">
                  <a:pos x="349" y="524"/>
                </a:cxn>
                <a:cxn ang="0">
                  <a:pos x="377" y="502"/>
                </a:cxn>
                <a:cxn ang="0">
                  <a:pos x="405" y="478"/>
                </a:cxn>
                <a:cxn ang="0">
                  <a:pos x="429" y="451"/>
                </a:cxn>
                <a:cxn ang="0">
                  <a:pos x="455" y="425"/>
                </a:cxn>
                <a:cxn ang="0">
                  <a:pos x="480" y="400"/>
                </a:cxn>
                <a:cxn ang="0">
                  <a:pos x="502" y="373"/>
                </a:cxn>
                <a:cxn ang="0">
                  <a:pos x="521" y="344"/>
                </a:cxn>
                <a:cxn ang="0">
                  <a:pos x="541" y="315"/>
                </a:cxn>
                <a:cxn ang="0">
                  <a:pos x="558" y="290"/>
                </a:cxn>
                <a:cxn ang="0">
                  <a:pos x="575" y="266"/>
                </a:cxn>
                <a:cxn ang="0">
                  <a:pos x="594" y="224"/>
                </a:cxn>
                <a:cxn ang="0">
                  <a:pos x="609" y="185"/>
                </a:cxn>
                <a:cxn ang="0">
                  <a:pos x="624" y="151"/>
                </a:cxn>
                <a:cxn ang="0">
                  <a:pos x="636" y="119"/>
                </a:cxn>
                <a:cxn ang="0">
                  <a:pos x="641" y="87"/>
                </a:cxn>
                <a:cxn ang="0">
                  <a:pos x="646" y="59"/>
                </a:cxn>
                <a:cxn ang="0">
                  <a:pos x="649" y="32"/>
                </a:cxn>
                <a:cxn ang="0">
                  <a:pos x="651" y="5"/>
                </a:cxn>
                <a:cxn ang="0">
                  <a:pos x="636" y="0"/>
                </a:cxn>
              </a:cxnLst>
              <a:rect l="0" t="0" r="r" b="b"/>
              <a:pathLst>
                <a:path w="653" h="615">
                  <a:moveTo>
                    <a:pt x="636" y="0"/>
                  </a:moveTo>
                  <a:lnTo>
                    <a:pt x="634" y="0"/>
                  </a:lnTo>
                  <a:lnTo>
                    <a:pt x="634" y="5"/>
                  </a:lnTo>
                  <a:lnTo>
                    <a:pt x="634" y="10"/>
                  </a:lnTo>
                  <a:lnTo>
                    <a:pt x="634" y="20"/>
                  </a:lnTo>
                  <a:lnTo>
                    <a:pt x="632" y="29"/>
                  </a:lnTo>
                  <a:lnTo>
                    <a:pt x="631" y="43"/>
                  </a:lnTo>
                  <a:lnTo>
                    <a:pt x="629" y="49"/>
                  </a:lnTo>
                  <a:lnTo>
                    <a:pt x="629" y="56"/>
                  </a:lnTo>
                  <a:lnTo>
                    <a:pt x="627" y="66"/>
                  </a:lnTo>
                  <a:lnTo>
                    <a:pt x="627" y="76"/>
                  </a:lnTo>
                  <a:lnTo>
                    <a:pt x="624" y="85"/>
                  </a:lnTo>
                  <a:lnTo>
                    <a:pt x="622" y="92"/>
                  </a:lnTo>
                  <a:lnTo>
                    <a:pt x="619" y="102"/>
                  </a:lnTo>
                  <a:lnTo>
                    <a:pt x="617" y="114"/>
                  </a:lnTo>
                  <a:lnTo>
                    <a:pt x="612" y="122"/>
                  </a:lnTo>
                  <a:lnTo>
                    <a:pt x="610" y="132"/>
                  </a:lnTo>
                  <a:lnTo>
                    <a:pt x="607" y="144"/>
                  </a:lnTo>
                  <a:lnTo>
                    <a:pt x="605" y="156"/>
                  </a:lnTo>
                  <a:lnTo>
                    <a:pt x="599" y="168"/>
                  </a:lnTo>
                  <a:lnTo>
                    <a:pt x="594" y="181"/>
                  </a:lnTo>
                  <a:lnTo>
                    <a:pt x="588" y="192"/>
                  </a:lnTo>
                  <a:lnTo>
                    <a:pt x="583" y="205"/>
                  </a:lnTo>
                  <a:lnTo>
                    <a:pt x="577" y="217"/>
                  </a:lnTo>
                  <a:lnTo>
                    <a:pt x="573" y="231"/>
                  </a:lnTo>
                  <a:lnTo>
                    <a:pt x="566" y="244"/>
                  </a:lnTo>
                  <a:lnTo>
                    <a:pt x="560" y="258"/>
                  </a:lnTo>
                  <a:lnTo>
                    <a:pt x="553" y="264"/>
                  </a:lnTo>
                  <a:lnTo>
                    <a:pt x="548" y="273"/>
                  </a:lnTo>
                  <a:lnTo>
                    <a:pt x="544" y="280"/>
                  </a:lnTo>
                  <a:lnTo>
                    <a:pt x="539" y="288"/>
                  </a:lnTo>
                  <a:lnTo>
                    <a:pt x="533" y="297"/>
                  </a:lnTo>
                  <a:lnTo>
                    <a:pt x="527" y="305"/>
                  </a:lnTo>
                  <a:lnTo>
                    <a:pt x="521" y="314"/>
                  </a:lnTo>
                  <a:lnTo>
                    <a:pt x="516" y="322"/>
                  </a:lnTo>
                  <a:lnTo>
                    <a:pt x="509" y="331"/>
                  </a:lnTo>
                  <a:lnTo>
                    <a:pt x="502" y="339"/>
                  </a:lnTo>
                  <a:lnTo>
                    <a:pt x="495" y="347"/>
                  </a:lnTo>
                  <a:lnTo>
                    <a:pt x="488" y="358"/>
                  </a:lnTo>
                  <a:lnTo>
                    <a:pt x="480" y="366"/>
                  </a:lnTo>
                  <a:lnTo>
                    <a:pt x="475" y="375"/>
                  </a:lnTo>
                  <a:lnTo>
                    <a:pt x="466" y="383"/>
                  </a:lnTo>
                  <a:lnTo>
                    <a:pt x="460" y="393"/>
                  </a:lnTo>
                  <a:lnTo>
                    <a:pt x="449" y="402"/>
                  </a:lnTo>
                  <a:lnTo>
                    <a:pt x="444" y="410"/>
                  </a:lnTo>
                  <a:lnTo>
                    <a:pt x="434" y="417"/>
                  </a:lnTo>
                  <a:lnTo>
                    <a:pt x="427" y="427"/>
                  </a:lnTo>
                  <a:lnTo>
                    <a:pt x="417" y="436"/>
                  </a:lnTo>
                  <a:lnTo>
                    <a:pt x="410" y="442"/>
                  </a:lnTo>
                  <a:lnTo>
                    <a:pt x="402" y="451"/>
                  </a:lnTo>
                  <a:lnTo>
                    <a:pt x="394" y="461"/>
                  </a:lnTo>
                  <a:lnTo>
                    <a:pt x="383" y="468"/>
                  </a:lnTo>
                  <a:lnTo>
                    <a:pt x="377" y="475"/>
                  </a:lnTo>
                  <a:lnTo>
                    <a:pt x="366" y="483"/>
                  </a:lnTo>
                  <a:lnTo>
                    <a:pt x="358" y="491"/>
                  </a:lnTo>
                  <a:lnTo>
                    <a:pt x="349" y="498"/>
                  </a:lnTo>
                  <a:lnTo>
                    <a:pt x="341" y="507"/>
                  </a:lnTo>
                  <a:lnTo>
                    <a:pt x="331" y="513"/>
                  </a:lnTo>
                  <a:lnTo>
                    <a:pt x="322" y="522"/>
                  </a:lnTo>
                  <a:lnTo>
                    <a:pt x="312" y="527"/>
                  </a:lnTo>
                  <a:lnTo>
                    <a:pt x="302" y="534"/>
                  </a:lnTo>
                  <a:lnTo>
                    <a:pt x="292" y="541"/>
                  </a:lnTo>
                  <a:lnTo>
                    <a:pt x="283" y="546"/>
                  </a:lnTo>
                  <a:lnTo>
                    <a:pt x="273" y="551"/>
                  </a:lnTo>
                  <a:lnTo>
                    <a:pt x="263" y="556"/>
                  </a:lnTo>
                  <a:lnTo>
                    <a:pt x="255" y="561"/>
                  </a:lnTo>
                  <a:lnTo>
                    <a:pt x="244" y="568"/>
                  </a:lnTo>
                  <a:lnTo>
                    <a:pt x="233" y="571"/>
                  </a:lnTo>
                  <a:lnTo>
                    <a:pt x="224" y="574"/>
                  </a:lnTo>
                  <a:lnTo>
                    <a:pt x="214" y="576"/>
                  </a:lnTo>
                  <a:lnTo>
                    <a:pt x="204" y="581"/>
                  </a:lnTo>
                  <a:lnTo>
                    <a:pt x="195" y="583"/>
                  </a:lnTo>
                  <a:lnTo>
                    <a:pt x="185" y="586"/>
                  </a:lnTo>
                  <a:lnTo>
                    <a:pt x="175" y="590"/>
                  </a:lnTo>
                  <a:lnTo>
                    <a:pt x="165" y="593"/>
                  </a:lnTo>
                  <a:lnTo>
                    <a:pt x="155" y="593"/>
                  </a:lnTo>
                  <a:lnTo>
                    <a:pt x="144" y="595"/>
                  </a:lnTo>
                  <a:lnTo>
                    <a:pt x="134" y="595"/>
                  </a:lnTo>
                  <a:lnTo>
                    <a:pt x="126" y="597"/>
                  </a:lnTo>
                  <a:lnTo>
                    <a:pt x="114" y="595"/>
                  </a:lnTo>
                  <a:lnTo>
                    <a:pt x="104" y="595"/>
                  </a:lnTo>
                  <a:lnTo>
                    <a:pt x="95" y="593"/>
                  </a:lnTo>
                  <a:lnTo>
                    <a:pt x="85" y="593"/>
                  </a:lnTo>
                  <a:lnTo>
                    <a:pt x="75" y="590"/>
                  </a:lnTo>
                  <a:lnTo>
                    <a:pt x="66" y="588"/>
                  </a:lnTo>
                  <a:lnTo>
                    <a:pt x="56" y="585"/>
                  </a:lnTo>
                  <a:lnTo>
                    <a:pt x="46" y="583"/>
                  </a:lnTo>
                  <a:lnTo>
                    <a:pt x="36" y="578"/>
                  </a:lnTo>
                  <a:lnTo>
                    <a:pt x="27" y="574"/>
                  </a:lnTo>
                  <a:lnTo>
                    <a:pt x="17" y="569"/>
                  </a:lnTo>
                  <a:lnTo>
                    <a:pt x="9" y="566"/>
                  </a:lnTo>
                  <a:lnTo>
                    <a:pt x="0" y="585"/>
                  </a:lnTo>
                  <a:lnTo>
                    <a:pt x="9" y="588"/>
                  </a:lnTo>
                  <a:lnTo>
                    <a:pt x="19" y="593"/>
                  </a:lnTo>
                  <a:lnTo>
                    <a:pt x="29" y="598"/>
                  </a:lnTo>
                  <a:lnTo>
                    <a:pt x="39" y="603"/>
                  </a:lnTo>
                  <a:lnTo>
                    <a:pt x="50" y="605"/>
                  </a:lnTo>
                  <a:lnTo>
                    <a:pt x="61" y="607"/>
                  </a:lnTo>
                  <a:lnTo>
                    <a:pt x="70" y="608"/>
                  </a:lnTo>
                  <a:lnTo>
                    <a:pt x="82" y="612"/>
                  </a:lnTo>
                  <a:lnTo>
                    <a:pt x="92" y="612"/>
                  </a:lnTo>
                  <a:lnTo>
                    <a:pt x="102" y="613"/>
                  </a:lnTo>
                  <a:lnTo>
                    <a:pt x="112" y="613"/>
                  </a:lnTo>
                  <a:lnTo>
                    <a:pt x="124" y="615"/>
                  </a:lnTo>
                  <a:lnTo>
                    <a:pt x="133" y="613"/>
                  </a:lnTo>
                  <a:lnTo>
                    <a:pt x="144" y="613"/>
                  </a:lnTo>
                  <a:lnTo>
                    <a:pt x="156" y="612"/>
                  </a:lnTo>
                  <a:lnTo>
                    <a:pt x="166" y="612"/>
                  </a:lnTo>
                  <a:lnTo>
                    <a:pt x="177" y="608"/>
                  </a:lnTo>
                  <a:lnTo>
                    <a:pt x="187" y="607"/>
                  </a:lnTo>
                  <a:lnTo>
                    <a:pt x="195" y="603"/>
                  </a:lnTo>
                  <a:lnTo>
                    <a:pt x="207" y="602"/>
                  </a:lnTo>
                  <a:lnTo>
                    <a:pt x="217" y="597"/>
                  </a:lnTo>
                  <a:lnTo>
                    <a:pt x="227" y="593"/>
                  </a:lnTo>
                  <a:lnTo>
                    <a:pt x="238" y="588"/>
                  </a:lnTo>
                  <a:lnTo>
                    <a:pt x="249" y="585"/>
                  </a:lnTo>
                  <a:lnTo>
                    <a:pt x="258" y="578"/>
                  </a:lnTo>
                  <a:lnTo>
                    <a:pt x="268" y="574"/>
                  </a:lnTo>
                  <a:lnTo>
                    <a:pt x="278" y="569"/>
                  </a:lnTo>
                  <a:lnTo>
                    <a:pt x="290" y="564"/>
                  </a:lnTo>
                  <a:lnTo>
                    <a:pt x="299" y="558"/>
                  </a:lnTo>
                  <a:lnTo>
                    <a:pt x="310" y="551"/>
                  </a:lnTo>
                  <a:lnTo>
                    <a:pt x="321" y="544"/>
                  </a:lnTo>
                  <a:lnTo>
                    <a:pt x="331" y="541"/>
                  </a:lnTo>
                  <a:lnTo>
                    <a:pt x="339" y="532"/>
                  </a:lnTo>
                  <a:lnTo>
                    <a:pt x="349" y="524"/>
                  </a:lnTo>
                  <a:lnTo>
                    <a:pt x="358" y="515"/>
                  </a:lnTo>
                  <a:lnTo>
                    <a:pt x="368" y="510"/>
                  </a:lnTo>
                  <a:lnTo>
                    <a:pt x="377" y="502"/>
                  </a:lnTo>
                  <a:lnTo>
                    <a:pt x="387" y="493"/>
                  </a:lnTo>
                  <a:lnTo>
                    <a:pt x="395" y="485"/>
                  </a:lnTo>
                  <a:lnTo>
                    <a:pt x="405" y="478"/>
                  </a:lnTo>
                  <a:lnTo>
                    <a:pt x="414" y="469"/>
                  </a:lnTo>
                  <a:lnTo>
                    <a:pt x="421" y="461"/>
                  </a:lnTo>
                  <a:lnTo>
                    <a:pt x="429" y="451"/>
                  </a:lnTo>
                  <a:lnTo>
                    <a:pt x="439" y="442"/>
                  </a:lnTo>
                  <a:lnTo>
                    <a:pt x="448" y="434"/>
                  </a:lnTo>
                  <a:lnTo>
                    <a:pt x="455" y="425"/>
                  </a:lnTo>
                  <a:lnTo>
                    <a:pt x="463" y="417"/>
                  </a:lnTo>
                  <a:lnTo>
                    <a:pt x="473" y="410"/>
                  </a:lnTo>
                  <a:lnTo>
                    <a:pt x="480" y="400"/>
                  </a:lnTo>
                  <a:lnTo>
                    <a:pt x="487" y="390"/>
                  </a:lnTo>
                  <a:lnTo>
                    <a:pt x="494" y="380"/>
                  </a:lnTo>
                  <a:lnTo>
                    <a:pt x="502" y="373"/>
                  </a:lnTo>
                  <a:lnTo>
                    <a:pt x="509" y="363"/>
                  </a:lnTo>
                  <a:lnTo>
                    <a:pt x="514" y="353"/>
                  </a:lnTo>
                  <a:lnTo>
                    <a:pt x="521" y="344"/>
                  </a:lnTo>
                  <a:lnTo>
                    <a:pt x="529" y="336"/>
                  </a:lnTo>
                  <a:lnTo>
                    <a:pt x="534" y="325"/>
                  </a:lnTo>
                  <a:lnTo>
                    <a:pt x="541" y="315"/>
                  </a:lnTo>
                  <a:lnTo>
                    <a:pt x="546" y="308"/>
                  </a:lnTo>
                  <a:lnTo>
                    <a:pt x="553" y="300"/>
                  </a:lnTo>
                  <a:lnTo>
                    <a:pt x="558" y="290"/>
                  </a:lnTo>
                  <a:lnTo>
                    <a:pt x="565" y="281"/>
                  </a:lnTo>
                  <a:lnTo>
                    <a:pt x="570" y="275"/>
                  </a:lnTo>
                  <a:lnTo>
                    <a:pt x="575" y="266"/>
                  </a:lnTo>
                  <a:lnTo>
                    <a:pt x="582" y="251"/>
                  </a:lnTo>
                  <a:lnTo>
                    <a:pt x="588" y="237"/>
                  </a:lnTo>
                  <a:lnTo>
                    <a:pt x="594" y="224"/>
                  </a:lnTo>
                  <a:lnTo>
                    <a:pt x="600" y="212"/>
                  </a:lnTo>
                  <a:lnTo>
                    <a:pt x="605" y="197"/>
                  </a:lnTo>
                  <a:lnTo>
                    <a:pt x="609" y="185"/>
                  </a:lnTo>
                  <a:lnTo>
                    <a:pt x="614" y="173"/>
                  </a:lnTo>
                  <a:lnTo>
                    <a:pt x="621" y="163"/>
                  </a:lnTo>
                  <a:lnTo>
                    <a:pt x="624" y="151"/>
                  </a:lnTo>
                  <a:lnTo>
                    <a:pt x="627" y="139"/>
                  </a:lnTo>
                  <a:lnTo>
                    <a:pt x="631" y="127"/>
                  </a:lnTo>
                  <a:lnTo>
                    <a:pt x="636" y="119"/>
                  </a:lnTo>
                  <a:lnTo>
                    <a:pt x="638" y="107"/>
                  </a:lnTo>
                  <a:lnTo>
                    <a:pt x="639" y="97"/>
                  </a:lnTo>
                  <a:lnTo>
                    <a:pt x="641" y="87"/>
                  </a:lnTo>
                  <a:lnTo>
                    <a:pt x="644" y="80"/>
                  </a:lnTo>
                  <a:lnTo>
                    <a:pt x="644" y="70"/>
                  </a:lnTo>
                  <a:lnTo>
                    <a:pt x="646" y="59"/>
                  </a:lnTo>
                  <a:lnTo>
                    <a:pt x="646" y="53"/>
                  </a:lnTo>
                  <a:lnTo>
                    <a:pt x="648" y="46"/>
                  </a:lnTo>
                  <a:lnTo>
                    <a:pt x="649" y="32"/>
                  </a:lnTo>
                  <a:lnTo>
                    <a:pt x="651" y="22"/>
                  </a:lnTo>
                  <a:lnTo>
                    <a:pt x="651" y="12"/>
                  </a:lnTo>
                  <a:lnTo>
                    <a:pt x="651" y="5"/>
                  </a:lnTo>
                  <a:lnTo>
                    <a:pt x="651" y="0"/>
                  </a:lnTo>
                  <a:lnTo>
                    <a:pt x="653" y="0"/>
                  </a:lnTo>
                  <a:lnTo>
                    <a:pt x="636" y="0"/>
                  </a:lnTo>
                  <a:lnTo>
                    <a:pt x="63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04" name="Freeform 80"/>
            <p:cNvSpPr>
              <a:spLocks/>
            </p:cNvSpPr>
            <p:nvPr/>
          </p:nvSpPr>
          <p:spPr bwMode="auto">
            <a:xfrm>
              <a:off x="8220075" y="812800"/>
              <a:ext cx="625475" cy="117475"/>
            </a:xfrm>
            <a:custGeom>
              <a:avLst/>
              <a:gdLst/>
              <a:ahLst/>
              <a:cxnLst>
                <a:cxn ang="0">
                  <a:pos x="0" y="27"/>
                </a:cxn>
                <a:cxn ang="0">
                  <a:pos x="780" y="147"/>
                </a:cxn>
                <a:cxn ang="0">
                  <a:pos x="788" y="122"/>
                </a:cxn>
                <a:cxn ang="0">
                  <a:pos x="12" y="0"/>
                </a:cxn>
                <a:cxn ang="0">
                  <a:pos x="0" y="27"/>
                </a:cxn>
                <a:cxn ang="0">
                  <a:pos x="0" y="27"/>
                </a:cxn>
              </a:cxnLst>
              <a:rect l="0" t="0" r="r" b="b"/>
              <a:pathLst>
                <a:path w="788" h="147">
                  <a:moveTo>
                    <a:pt x="0" y="27"/>
                  </a:moveTo>
                  <a:lnTo>
                    <a:pt x="780" y="147"/>
                  </a:lnTo>
                  <a:lnTo>
                    <a:pt x="788" y="122"/>
                  </a:lnTo>
                  <a:lnTo>
                    <a:pt x="12" y="0"/>
                  </a:lnTo>
                  <a:lnTo>
                    <a:pt x="0" y="27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05" name="Freeform 81"/>
            <p:cNvSpPr>
              <a:spLocks/>
            </p:cNvSpPr>
            <p:nvPr/>
          </p:nvSpPr>
          <p:spPr bwMode="auto">
            <a:xfrm>
              <a:off x="8796338" y="906463"/>
              <a:ext cx="49213" cy="1050925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0" y="1318"/>
                </a:cxn>
                <a:cxn ang="0">
                  <a:pos x="16" y="1323"/>
                </a:cxn>
                <a:cxn ang="0">
                  <a:pos x="62" y="5"/>
                </a:cxn>
                <a:cxn ang="0">
                  <a:pos x="37" y="0"/>
                </a:cxn>
                <a:cxn ang="0">
                  <a:pos x="37" y="0"/>
                </a:cxn>
              </a:cxnLst>
              <a:rect l="0" t="0" r="r" b="b"/>
              <a:pathLst>
                <a:path w="62" h="1323">
                  <a:moveTo>
                    <a:pt x="37" y="0"/>
                  </a:moveTo>
                  <a:lnTo>
                    <a:pt x="0" y="1318"/>
                  </a:lnTo>
                  <a:lnTo>
                    <a:pt x="16" y="1323"/>
                  </a:lnTo>
                  <a:lnTo>
                    <a:pt x="62" y="5"/>
                  </a:lnTo>
                  <a:lnTo>
                    <a:pt x="37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06" name="Freeform 82"/>
            <p:cNvSpPr>
              <a:spLocks/>
            </p:cNvSpPr>
            <p:nvPr/>
          </p:nvSpPr>
          <p:spPr bwMode="auto">
            <a:xfrm>
              <a:off x="7926388" y="1062038"/>
              <a:ext cx="187325" cy="338137"/>
            </a:xfrm>
            <a:custGeom>
              <a:avLst/>
              <a:gdLst/>
              <a:ahLst/>
              <a:cxnLst>
                <a:cxn ang="0">
                  <a:pos x="15" y="36"/>
                </a:cxn>
                <a:cxn ang="0">
                  <a:pos x="32" y="28"/>
                </a:cxn>
                <a:cxn ang="0">
                  <a:pos x="58" y="21"/>
                </a:cxn>
                <a:cxn ang="0">
                  <a:pos x="90" y="17"/>
                </a:cxn>
                <a:cxn ang="0">
                  <a:pos x="122" y="21"/>
                </a:cxn>
                <a:cxn ang="0">
                  <a:pos x="151" y="33"/>
                </a:cxn>
                <a:cxn ang="0">
                  <a:pos x="175" y="50"/>
                </a:cxn>
                <a:cxn ang="0">
                  <a:pos x="195" y="75"/>
                </a:cxn>
                <a:cxn ang="0">
                  <a:pos x="207" y="100"/>
                </a:cxn>
                <a:cxn ang="0">
                  <a:pos x="212" y="117"/>
                </a:cxn>
                <a:cxn ang="0">
                  <a:pos x="215" y="143"/>
                </a:cxn>
                <a:cxn ang="0">
                  <a:pos x="217" y="172"/>
                </a:cxn>
                <a:cxn ang="0">
                  <a:pos x="217" y="200"/>
                </a:cxn>
                <a:cxn ang="0">
                  <a:pos x="215" y="227"/>
                </a:cxn>
                <a:cxn ang="0">
                  <a:pos x="210" y="253"/>
                </a:cxn>
                <a:cxn ang="0">
                  <a:pos x="203" y="277"/>
                </a:cxn>
                <a:cxn ang="0">
                  <a:pos x="197" y="300"/>
                </a:cxn>
                <a:cxn ang="0">
                  <a:pos x="188" y="322"/>
                </a:cxn>
                <a:cxn ang="0">
                  <a:pos x="178" y="341"/>
                </a:cxn>
                <a:cxn ang="0">
                  <a:pos x="169" y="358"/>
                </a:cxn>
                <a:cxn ang="0">
                  <a:pos x="154" y="378"/>
                </a:cxn>
                <a:cxn ang="0">
                  <a:pos x="141" y="399"/>
                </a:cxn>
                <a:cxn ang="0">
                  <a:pos x="132" y="412"/>
                </a:cxn>
                <a:cxn ang="0">
                  <a:pos x="144" y="427"/>
                </a:cxn>
                <a:cxn ang="0">
                  <a:pos x="149" y="419"/>
                </a:cxn>
                <a:cxn ang="0">
                  <a:pos x="164" y="400"/>
                </a:cxn>
                <a:cxn ang="0">
                  <a:pos x="173" y="388"/>
                </a:cxn>
                <a:cxn ang="0">
                  <a:pos x="181" y="373"/>
                </a:cxn>
                <a:cxn ang="0">
                  <a:pos x="192" y="358"/>
                </a:cxn>
                <a:cxn ang="0">
                  <a:pos x="203" y="339"/>
                </a:cxn>
                <a:cxn ang="0">
                  <a:pos x="210" y="317"/>
                </a:cxn>
                <a:cxn ang="0">
                  <a:pos x="220" y="295"/>
                </a:cxn>
                <a:cxn ang="0">
                  <a:pos x="227" y="268"/>
                </a:cxn>
                <a:cxn ang="0">
                  <a:pos x="234" y="244"/>
                </a:cxn>
                <a:cxn ang="0">
                  <a:pos x="236" y="216"/>
                </a:cxn>
                <a:cxn ang="0">
                  <a:pos x="237" y="187"/>
                </a:cxn>
                <a:cxn ang="0">
                  <a:pos x="236" y="156"/>
                </a:cxn>
                <a:cxn ang="0">
                  <a:pos x="234" y="126"/>
                </a:cxn>
                <a:cxn ang="0">
                  <a:pos x="227" y="102"/>
                </a:cxn>
                <a:cxn ang="0">
                  <a:pos x="219" y="83"/>
                </a:cxn>
                <a:cxn ang="0">
                  <a:pos x="208" y="65"/>
                </a:cxn>
                <a:cxn ang="0">
                  <a:pos x="202" y="51"/>
                </a:cxn>
                <a:cxn ang="0">
                  <a:pos x="176" y="26"/>
                </a:cxn>
                <a:cxn ang="0">
                  <a:pos x="147" y="11"/>
                </a:cxn>
                <a:cxn ang="0">
                  <a:pos x="130" y="5"/>
                </a:cxn>
                <a:cxn ang="0">
                  <a:pos x="112" y="2"/>
                </a:cxn>
                <a:cxn ang="0">
                  <a:pos x="95" y="0"/>
                </a:cxn>
                <a:cxn ang="0">
                  <a:pos x="78" y="2"/>
                </a:cxn>
                <a:cxn ang="0">
                  <a:pos x="58" y="4"/>
                </a:cxn>
                <a:cxn ang="0">
                  <a:pos x="39" y="7"/>
                </a:cxn>
                <a:cxn ang="0">
                  <a:pos x="19" y="12"/>
                </a:cxn>
                <a:cxn ang="0">
                  <a:pos x="0" y="22"/>
                </a:cxn>
                <a:cxn ang="0">
                  <a:pos x="8" y="39"/>
                </a:cxn>
              </a:cxnLst>
              <a:rect l="0" t="0" r="r" b="b"/>
              <a:pathLst>
                <a:path w="237" h="427">
                  <a:moveTo>
                    <a:pt x="8" y="39"/>
                  </a:moveTo>
                  <a:lnTo>
                    <a:pt x="15" y="36"/>
                  </a:lnTo>
                  <a:lnTo>
                    <a:pt x="24" y="31"/>
                  </a:lnTo>
                  <a:lnTo>
                    <a:pt x="32" y="28"/>
                  </a:lnTo>
                  <a:lnTo>
                    <a:pt x="42" y="26"/>
                  </a:lnTo>
                  <a:lnTo>
                    <a:pt x="58" y="21"/>
                  </a:lnTo>
                  <a:lnTo>
                    <a:pt x="76" y="19"/>
                  </a:lnTo>
                  <a:lnTo>
                    <a:pt x="90" y="17"/>
                  </a:lnTo>
                  <a:lnTo>
                    <a:pt x="107" y="19"/>
                  </a:lnTo>
                  <a:lnTo>
                    <a:pt x="122" y="21"/>
                  </a:lnTo>
                  <a:lnTo>
                    <a:pt x="139" y="28"/>
                  </a:lnTo>
                  <a:lnTo>
                    <a:pt x="151" y="33"/>
                  </a:lnTo>
                  <a:lnTo>
                    <a:pt x="164" y="39"/>
                  </a:lnTo>
                  <a:lnTo>
                    <a:pt x="175" y="50"/>
                  </a:lnTo>
                  <a:lnTo>
                    <a:pt x="186" y="63"/>
                  </a:lnTo>
                  <a:lnTo>
                    <a:pt x="195" y="75"/>
                  </a:lnTo>
                  <a:lnTo>
                    <a:pt x="203" y="92"/>
                  </a:lnTo>
                  <a:lnTo>
                    <a:pt x="207" y="100"/>
                  </a:lnTo>
                  <a:lnTo>
                    <a:pt x="208" y="107"/>
                  </a:lnTo>
                  <a:lnTo>
                    <a:pt x="212" y="117"/>
                  </a:lnTo>
                  <a:lnTo>
                    <a:pt x="215" y="129"/>
                  </a:lnTo>
                  <a:lnTo>
                    <a:pt x="215" y="143"/>
                  </a:lnTo>
                  <a:lnTo>
                    <a:pt x="217" y="158"/>
                  </a:lnTo>
                  <a:lnTo>
                    <a:pt x="217" y="172"/>
                  </a:lnTo>
                  <a:lnTo>
                    <a:pt x="219" y="187"/>
                  </a:lnTo>
                  <a:lnTo>
                    <a:pt x="217" y="200"/>
                  </a:lnTo>
                  <a:lnTo>
                    <a:pt x="217" y="214"/>
                  </a:lnTo>
                  <a:lnTo>
                    <a:pt x="215" y="227"/>
                  </a:lnTo>
                  <a:lnTo>
                    <a:pt x="214" y="241"/>
                  </a:lnTo>
                  <a:lnTo>
                    <a:pt x="210" y="253"/>
                  </a:lnTo>
                  <a:lnTo>
                    <a:pt x="207" y="265"/>
                  </a:lnTo>
                  <a:lnTo>
                    <a:pt x="203" y="277"/>
                  </a:lnTo>
                  <a:lnTo>
                    <a:pt x="202" y="290"/>
                  </a:lnTo>
                  <a:lnTo>
                    <a:pt x="197" y="300"/>
                  </a:lnTo>
                  <a:lnTo>
                    <a:pt x="193" y="312"/>
                  </a:lnTo>
                  <a:lnTo>
                    <a:pt x="188" y="322"/>
                  </a:lnTo>
                  <a:lnTo>
                    <a:pt x="185" y="332"/>
                  </a:lnTo>
                  <a:lnTo>
                    <a:pt x="178" y="341"/>
                  </a:lnTo>
                  <a:lnTo>
                    <a:pt x="175" y="349"/>
                  </a:lnTo>
                  <a:lnTo>
                    <a:pt x="169" y="358"/>
                  </a:lnTo>
                  <a:lnTo>
                    <a:pt x="164" y="365"/>
                  </a:lnTo>
                  <a:lnTo>
                    <a:pt x="154" y="378"/>
                  </a:lnTo>
                  <a:lnTo>
                    <a:pt x="147" y="392"/>
                  </a:lnTo>
                  <a:lnTo>
                    <a:pt x="141" y="399"/>
                  </a:lnTo>
                  <a:lnTo>
                    <a:pt x="136" y="407"/>
                  </a:lnTo>
                  <a:lnTo>
                    <a:pt x="132" y="412"/>
                  </a:lnTo>
                  <a:lnTo>
                    <a:pt x="132" y="415"/>
                  </a:lnTo>
                  <a:lnTo>
                    <a:pt x="144" y="427"/>
                  </a:lnTo>
                  <a:lnTo>
                    <a:pt x="144" y="422"/>
                  </a:lnTo>
                  <a:lnTo>
                    <a:pt x="149" y="419"/>
                  </a:lnTo>
                  <a:lnTo>
                    <a:pt x="154" y="409"/>
                  </a:lnTo>
                  <a:lnTo>
                    <a:pt x="164" y="400"/>
                  </a:lnTo>
                  <a:lnTo>
                    <a:pt x="168" y="395"/>
                  </a:lnTo>
                  <a:lnTo>
                    <a:pt x="173" y="388"/>
                  </a:lnTo>
                  <a:lnTo>
                    <a:pt x="176" y="380"/>
                  </a:lnTo>
                  <a:lnTo>
                    <a:pt x="181" y="373"/>
                  </a:lnTo>
                  <a:lnTo>
                    <a:pt x="186" y="365"/>
                  </a:lnTo>
                  <a:lnTo>
                    <a:pt x="192" y="358"/>
                  </a:lnTo>
                  <a:lnTo>
                    <a:pt x="197" y="348"/>
                  </a:lnTo>
                  <a:lnTo>
                    <a:pt x="203" y="339"/>
                  </a:lnTo>
                  <a:lnTo>
                    <a:pt x="207" y="329"/>
                  </a:lnTo>
                  <a:lnTo>
                    <a:pt x="210" y="317"/>
                  </a:lnTo>
                  <a:lnTo>
                    <a:pt x="215" y="305"/>
                  </a:lnTo>
                  <a:lnTo>
                    <a:pt x="220" y="295"/>
                  </a:lnTo>
                  <a:lnTo>
                    <a:pt x="224" y="282"/>
                  </a:lnTo>
                  <a:lnTo>
                    <a:pt x="227" y="268"/>
                  </a:lnTo>
                  <a:lnTo>
                    <a:pt x="230" y="256"/>
                  </a:lnTo>
                  <a:lnTo>
                    <a:pt x="234" y="244"/>
                  </a:lnTo>
                  <a:lnTo>
                    <a:pt x="236" y="231"/>
                  </a:lnTo>
                  <a:lnTo>
                    <a:pt x="236" y="216"/>
                  </a:lnTo>
                  <a:lnTo>
                    <a:pt x="236" y="200"/>
                  </a:lnTo>
                  <a:lnTo>
                    <a:pt x="237" y="187"/>
                  </a:lnTo>
                  <a:lnTo>
                    <a:pt x="236" y="170"/>
                  </a:lnTo>
                  <a:lnTo>
                    <a:pt x="236" y="156"/>
                  </a:lnTo>
                  <a:lnTo>
                    <a:pt x="236" y="139"/>
                  </a:lnTo>
                  <a:lnTo>
                    <a:pt x="234" y="126"/>
                  </a:lnTo>
                  <a:lnTo>
                    <a:pt x="230" y="112"/>
                  </a:lnTo>
                  <a:lnTo>
                    <a:pt x="227" y="102"/>
                  </a:lnTo>
                  <a:lnTo>
                    <a:pt x="222" y="92"/>
                  </a:lnTo>
                  <a:lnTo>
                    <a:pt x="219" y="83"/>
                  </a:lnTo>
                  <a:lnTo>
                    <a:pt x="214" y="73"/>
                  </a:lnTo>
                  <a:lnTo>
                    <a:pt x="208" y="65"/>
                  </a:lnTo>
                  <a:lnTo>
                    <a:pt x="203" y="56"/>
                  </a:lnTo>
                  <a:lnTo>
                    <a:pt x="202" y="51"/>
                  </a:lnTo>
                  <a:lnTo>
                    <a:pt x="188" y="38"/>
                  </a:lnTo>
                  <a:lnTo>
                    <a:pt x="176" y="26"/>
                  </a:lnTo>
                  <a:lnTo>
                    <a:pt x="163" y="16"/>
                  </a:lnTo>
                  <a:lnTo>
                    <a:pt x="147" y="11"/>
                  </a:lnTo>
                  <a:lnTo>
                    <a:pt x="139" y="5"/>
                  </a:lnTo>
                  <a:lnTo>
                    <a:pt x="130" y="5"/>
                  </a:lnTo>
                  <a:lnTo>
                    <a:pt x="120" y="2"/>
                  </a:lnTo>
                  <a:lnTo>
                    <a:pt x="112" y="2"/>
                  </a:lnTo>
                  <a:lnTo>
                    <a:pt x="103" y="0"/>
                  </a:lnTo>
                  <a:lnTo>
                    <a:pt x="95" y="0"/>
                  </a:lnTo>
                  <a:lnTo>
                    <a:pt x="85" y="0"/>
                  </a:lnTo>
                  <a:lnTo>
                    <a:pt x="78" y="2"/>
                  </a:lnTo>
                  <a:lnTo>
                    <a:pt x="68" y="2"/>
                  </a:lnTo>
                  <a:lnTo>
                    <a:pt x="58" y="4"/>
                  </a:lnTo>
                  <a:lnTo>
                    <a:pt x="47" y="5"/>
                  </a:lnTo>
                  <a:lnTo>
                    <a:pt x="39" y="7"/>
                  </a:lnTo>
                  <a:lnTo>
                    <a:pt x="29" y="9"/>
                  </a:lnTo>
                  <a:lnTo>
                    <a:pt x="19" y="12"/>
                  </a:lnTo>
                  <a:lnTo>
                    <a:pt x="10" y="17"/>
                  </a:lnTo>
                  <a:lnTo>
                    <a:pt x="0" y="22"/>
                  </a:lnTo>
                  <a:lnTo>
                    <a:pt x="8" y="39"/>
                  </a:lnTo>
                  <a:lnTo>
                    <a:pt x="8" y="3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07" name="Freeform 83"/>
            <p:cNvSpPr>
              <a:spLocks/>
            </p:cNvSpPr>
            <p:nvPr/>
          </p:nvSpPr>
          <p:spPr bwMode="auto">
            <a:xfrm>
              <a:off x="8031163" y="1366838"/>
              <a:ext cx="463550" cy="423862"/>
            </a:xfrm>
            <a:custGeom>
              <a:avLst/>
              <a:gdLst/>
              <a:ahLst/>
              <a:cxnLst>
                <a:cxn ang="0">
                  <a:pos x="17" y="41"/>
                </a:cxn>
                <a:cxn ang="0">
                  <a:pos x="49" y="34"/>
                </a:cxn>
                <a:cxn ang="0">
                  <a:pos x="95" y="27"/>
                </a:cxn>
                <a:cxn ang="0">
                  <a:pos x="121" y="24"/>
                </a:cxn>
                <a:cxn ang="0">
                  <a:pos x="149" y="22"/>
                </a:cxn>
                <a:cxn ang="0">
                  <a:pos x="178" y="22"/>
                </a:cxn>
                <a:cxn ang="0">
                  <a:pos x="210" y="24"/>
                </a:cxn>
                <a:cxn ang="0">
                  <a:pos x="239" y="24"/>
                </a:cxn>
                <a:cxn ang="0">
                  <a:pos x="271" y="27"/>
                </a:cxn>
                <a:cxn ang="0">
                  <a:pos x="302" y="34"/>
                </a:cxn>
                <a:cxn ang="0">
                  <a:pos x="334" y="42"/>
                </a:cxn>
                <a:cxn ang="0">
                  <a:pos x="363" y="54"/>
                </a:cxn>
                <a:cxn ang="0">
                  <a:pos x="392" y="68"/>
                </a:cxn>
                <a:cxn ang="0">
                  <a:pos x="419" y="83"/>
                </a:cxn>
                <a:cxn ang="0">
                  <a:pos x="444" y="107"/>
                </a:cxn>
                <a:cxn ang="0">
                  <a:pos x="465" y="130"/>
                </a:cxn>
                <a:cxn ang="0">
                  <a:pos x="485" y="159"/>
                </a:cxn>
                <a:cxn ang="0">
                  <a:pos x="500" y="191"/>
                </a:cxn>
                <a:cxn ang="0">
                  <a:pos x="514" y="224"/>
                </a:cxn>
                <a:cxn ang="0">
                  <a:pos x="522" y="252"/>
                </a:cxn>
                <a:cxn ang="0">
                  <a:pos x="532" y="281"/>
                </a:cxn>
                <a:cxn ang="0">
                  <a:pos x="541" y="307"/>
                </a:cxn>
                <a:cxn ang="0">
                  <a:pos x="549" y="335"/>
                </a:cxn>
                <a:cxn ang="0">
                  <a:pos x="556" y="378"/>
                </a:cxn>
                <a:cxn ang="0">
                  <a:pos x="561" y="418"/>
                </a:cxn>
                <a:cxn ang="0">
                  <a:pos x="561" y="451"/>
                </a:cxn>
                <a:cxn ang="0">
                  <a:pos x="559" y="478"/>
                </a:cxn>
                <a:cxn ang="0">
                  <a:pos x="553" y="513"/>
                </a:cxn>
                <a:cxn ang="0">
                  <a:pos x="551" y="527"/>
                </a:cxn>
                <a:cxn ang="0">
                  <a:pos x="570" y="527"/>
                </a:cxn>
                <a:cxn ang="0">
                  <a:pos x="578" y="496"/>
                </a:cxn>
                <a:cxn ang="0">
                  <a:pos x="583" y="464"/>
                </a:cxn>
                <a:cxn ang="0">
                  <a:pos x="583" y="432"/>
                </a:cxn>
                <a:cxn ang="0">
                  <a:pos x="583" y="393"/>
                </a:cxn>
                <a:cxn ang="0">
                  <a:pos x="576" y="346"/>
                </a:cxn>
                <a:cxn ang="0">
                  <a:pos x="570" y="312"/>
                </a:cxn>
                <a:cxn ang="0">
                  <a:pos x="561" y="285"/>
                </a:cxn>
                <a:cxn ang="0">
                  <a:pos x="553" y="257"/>
                </a:cxn>
                <a:cxn ang="0">
                  <a:pos x="543" y="225"/>
                </a:cxn>
                <a:cxn ang="0">
                  <a:pos x="529" y="193"/>
                </a:cxn>
                <a:cxn ang="0">
                  <a:pos x="515" y="159"/>
                </a:cxn>
                <a:cxn ang="0">
                  <a:pos x="495" y="127"/>
                </a:cxn>
                <a:cxn ang="0">
                  <a:pos x="473" y="100"/>
                </a:cxn>
                <a:cxn ang="0">
                  <a:pos x="449" y="75"/>
                </a:cxn>
                <a:cxn ang="0">
                  <a:pos x="422" y="56"/>
                </a:cxn>
                <a:cxn ang="0">
                  <a:pos x="393" y="42"/>
                </a:cxn>
                <a:cxn ang="0">
                  <a:pos x="361" y="27"/>
                </a:cxn>
                <a:cxn ang="0">
                  <a:pos x="331" y="17"/>
                </a:cxn>
                <a:cxn ang="0">
                  <a:pos x="298" y="10"/>
                </a:cxn>
                <a:cxn ang="0">
                  <a:pos x="266" y="5"/>
                </a:cxn>
                <a:cxn ang="0">
                  <a:pos x="236" y="2"/>
                </a:cxn>
                <a:cxn ang="0">
                  <a:pos x="204" y="0"/>
                </a:cxn>
                <a:cxn ang="0">
                  <a:pos x="173" y="0"/>
                </a:cxn>
                <a:cxn ang="0">
                  <a:pos x="144" y="2"/>
                </a:cxn>
                <a:cxn ang="0">
                  <a:pos x="117" y="3"/>
                </a:cxn>
                <a:cxn ang="0">
                  <a:pos x="78" y="10"/>
                </a:cxn>
                <a:cxn ang="0">
                  <a:pos x="41" y="14"/>
                </a:cxn>
                <a:cxn ang="0">
                  <a:pos x="14" y="24"/>
                </a:cxn>
                <a:cxn ang="0">
                  <a:pos x="0" y="42"/>
                </a:cxn>
              </a:cxnLst>
              <a:rect l="0" t="0" r="r" b="b"/>
              <a:pathLst>
                <a:path w="585" h="534">
                  <a:moveTo>
                    <a:pt x="2" y="44"/>
                  </a:moveTo>
                  <a:lnTo>
                    <a:pt x="5" y="42"/>
                  </a:lnTo>
                  <a:lnTo>
                    <a:pt x="17" y="41"/>
                  </a:lnTo>
                  <a:lnTo>
                    <a:pt x="26" y="37"/>
                  </a:lnTo>
                  <a:lnTo>
                    <a:pt x="37" y="36"/>
                  </a:lnTo>
                  <a:lnTo>
                    <a:pt x="49" y="34"/>
                  </a:lnTo>
                  <a:lnTo>
                    <a:pt x="65" y="32"/>
                  </a:lnTo>
                  <a:lnTo>
                    <a:pt x="78" y="29"/>
                  </a:lnTo>
                  <a:lnTo>
                    <a:pt x="95" y="27"/>
                  </a:lnTo>
                  <a:lnTo>
                    <a:pt x="104" y="25"/>
                  </a:lnTo>
                  <a:lnTo>
                    <a:pt x="110" y="24"/>
                  </a:lnTo>
                  <a:lnTo>
                    <a:pt x="121" y="24"/>
                  </a:lnTo>
                  <a:lnTo>
                    <a:pt x="131" y="24"/>
                  </a:lnTo>
                  <a:lnTo>
                    <a:pt x="139" y="22"/>
                  </a:lnTo>
                  <a:lnTo>
                    <a:pt x="149" y="22"/>
                  </a:lnTo>
                  <a:lnTo>
                    <a:pt x="159" y="22"/>
                  </a:lnTo>
                  <a:lnTo>
                    <a:pt x="168" y="22"/>
                  </a:lnTo>
                  <a:lnTo>
                    <a:pt x="178" y="22"/>
                  </a:lnTo>
                  <a:lnTo>
                    <a:pt x="190" y="22"/>
                  </a:lnTo>
                  <a:lnTo>
                    <a:pt x="200" y="22"/>
                  </a:lnTo>
                  <a:lnTo>
                    <a:pt x="210" y="24"/>
                  </a:lnTo>
                  <a:lnTo>
                    <a:pt x="221" y="24"/>
                  </a:lnTo>
                  <a:lnTo>
                    <a:pt x="231" y="24"/>
                  </a:lnTo>
                  <a:lnTo>
                    <a:pt x="239" y="24"/>
                  </a:lnTo>
                  <a:lnTo>
                    <a:pt x="251" y="25"/>
                  </a:lnTo>
                  <a:lnTo>
                    <a:pt x="261" y="25"/>
                  </a:lnTo>
                  <a:lnTo>
                    <a:pt x="271" y="27"/>
                  </a:lnTo>
                  <a:lnTo>
                    <a:pt x="282" y="29"/>
                  </a:lnTo>
                  <a:lnTo>
                    <a:pt x="293" y="32"/>
                  </a:lnTo>
                  <a:lnTo>
                    <a:pt x="302" y="34"/>
                  </a:lnTo>
                  <a:lnTo>
                    <a:pt x="314" y="37"/>
                  </a:lnTo>
                  <a:lnTo>
                    <a:pt x="324" y="39"/>
                  </a:lnTo>
                  <a:lnTo>
                    <a:pt x="334" y="42"/>
                  </a:lnTo>
                  <a:lnTo>
                    <a:pt x="344" y="44"/>
                  </a:lnTo>
                  <a:lnTo>
                    <a:pt x="354" y="49"/>
                  </a:lnTo>
                  <a:lnTo>
                    <a:pt x="363" y="54"/>
                  </a:lnTo>
                  <a:lnTo>
                    <a:pt x="375" y="59"/>
                  </a:lnTo>
                  <a:lnTo>
                    <a:pt x="383" y="63"/>
                  </a:lnTo>
                  <a:lnTo>
                    <a:pt x="392" y="68"/>
                  </a:lnTo>
                  <a:lnTo>
                    <a:pt x="400" y="73"/>
                  </a:lnTo>
                  <a:lnTo>
                    <a:pt x="410" y="78"/>
                  </a:lnTo>
                  <a:lnTo>
                    <a:pt x="419" y="83"/>
                  </a:lnTo>
                  <a:lnTo>
                    <a:pt x="426" y="91"/>
                  </a:lnTo>
                  <a:lnTo>
                    <a:pt x="434" y="98"/>
                  </a:lnTo>
                  <a:lnTo>
                    <a:pt x="444" y="107"/>
                  </a:lnTo>
                  <a:lnTo>
                    <a:pt x="451" y="112"/>
                  </a:lnTo>
                  <a:lnTo>
                    <a:pt x="458" y="120"/>
                  </a:lnTo>
                  <a:lnTo>
                    <a:pt x="465" y="130"/>
                  </a:lnTo>
                  <a:lnTo>
                    <a:pt x="473" y="141"/>
                  </a:lnTo>
                  <a:lnTo>
                    <a:pt x="478" y="149"/>
                  </a:lnTo>
                  <a:lnTo>
                    <a:pt x="485" y="159"/>
                  </a:lnTo>
                  <a:lnTo>
                    <a:pt x="490" y="169"/>
                  </a:lnTo>
                  <a:lnTo>
                    <a:pt x="497" y="181"/>
                  </a:lnTo>
                  <a:lnTo>
                    <a:pt x="500" y="191"/>
                  </a:lnTo>
                  <a:lnTo>
                    <a:pt x="505" y="203"/>
                  </a:lnTo>
                  <a:lnTo>
                    <a:pt x="509" y="212"/>
                  </a:lnTo>
                  <a:lnTo>
                    <a:pt x="514" y="224"/>
                  </a:lnTo>
                  <a:lnTo>
                    <a:pt x="517" y="234"/>
                  </a:lnTo>
                  <a:lnTo>
                    <a:pt x="519" y="242"/>
                  </a:lnTo>
                  <a:lnTo>
                    <a:pt x="522" y="252"/>
                  </a:lnTo>
                  <a:lnTo>
                    <a:pt x="527" y="264"/>
                  </a:lnTo>
                  <a:lnTo>
                    <a:pt x="529" y="271"/>
                  </a:lnTo>
                  <a:lnTo>
                    <a:pt x="532" y="281"/>
                  </a:lnTo>
                  <a:lnTo>
                    <a:pt x="536" y="290"/>
                  </a:lnTo>
                  <a:lnTo>
                    <a:pt x="539" y="300"/>
                  </a:lnTo>
                  <a:lnTo>
                    <a:pt x="541" y="307"/>
                  </a:lnTo>
                  <a:lnTo>
                    <a:pt x="544" y="317"/>
                  </a:lnTo>
                  <a:lnTo>
                    <a:pt x="546" y="325"/>
                  </a:lnTo>
                  <a:lnTo>
                    <a:pt x="549" y="335"/>
                  </a:lnTo>
                  <a:lnTo>
                    <a:pt x="551" y="349"/>
                  </a:lnTo>
                  <a:lnTo>
                    <a:pt x="553" y="364"/>
                  </a:lnTo>
                  <a:lnTo>
                    <a:pt x="556" y="378"/>
                  </a:lnTo>
                  <a:lnTo>
                    <a:pt x="559" y="393"/>
                  </a:lnTo>
                  <a:lnTo>
                    <a:pt x="559" y="405"/>
                  </a:lnTo>
                  <a:lnTo>
                    <a:pt x="561" y="418"/>
                  </a:lnTo>
                  <a:lnTo>
                    <a:pt x="561" y="430"/>
                  </a:lnTo>
                  <a:lnTo>
                    <a:pt x="563" y="442"/>
                  </a:lnTo>
                  <a:lnTo>
                    <a:pt x="561" y="451"/>
                  </a:lnTo>
                  <a:lnTo>
                    <a:pt x="561" y="461"/>
                  </a:lnTo>
                  <a:lnTo>
                    <a:pt x="559" y="468"/>
                  </a:lnTo>
                  <a:lnTo>
                    <a:pt x="559" y="478"/>
                  </a:lnTo>
                  <a:lnTo>
                    <a:pt x="558" y="493"/>
                  </a:lnTo>
                  <a:lnTo>
                    <a:pt x="556" y="505"/>
                  </a:lnTo>
                  <a:lnTo>
                    <a:pt x="553" y="513"/>
                  </a:lnTo>
                  <a:lnTo>
                    <a:pt x="553" y="520"/>
                  </a:lnTo>
                  <a:lnTo>
                    <a:pt x="551" y="523"/>
                  </a:lnTo>
                  <a:lnTo>
                    <a:pt x="551" y="527"/>
                  </a:lnTo>
                  <a:lnTo>
                    <a:pt x="568" y="534"/>
                  </a:lnTo>
                  <a:lnTo>
                    <a:pt x="568" y="532"/>
                  </a:lnTo>
                  <a:lnTo>
                    <a:pt x="570" y="527"/>
                  </a:lnTo>
                  <a:lnTo>
                    <a:pt x="571" y="518"/>
                  </a:lnTo>
                  <a:lnTo>
                    <a:pt x="576" y="510"/>
                  </a:lnTo>
                  <a:lnTo>
                    <a:pt x="578" y="496"/>
                  </a:lnTo>
                  <a:lnTo>
                    <a:pt x="580" y="481"/>
                  </a:lnTo>
                  <a:lnTo>
                    <a:pt x="580" y="471"/>
                  </a:lnTo>
                  <a:lnTo>
                    <a:pt x="583" y="464"/>
                  </a:lnTo>
                  <a:lnTo>
                    <a:pt x="583" y="454"/>
                  </a:lnTo>
                  <a:lnTo>
                    <a:pt x="585" y="444"/>
                  </a:lnTo>
                  <a:lnTo>
                    <a:pt x="583" y="432"/>
                  </a:lnTo>
                  <a:lnTo>
                    <a:pt x="583" y="418"/>
                  </a:lnTo>
                  <a:lnTo>
                    <a:pt x="583" y="405"/>
                  </a:lnTo>
                  <a:lnTo>
                    <a:pt x="583" y="393"/>
                  </a:lnTo>
                  <a:lnTo>
                    <a:pt x="580" y="376"/>
                  </a:lnTo>
                  <a:lnTo>
                    <a:pt x="580" y="363"/>
                  </a:lnTo>
                  <a:lnTo>
                    <a:pt x="576" y="346"/>
                  </a:lnTo>
                  <a:lnTo>
                    <a:pt x="575" y="332"/>
                  </a:lnTo>
                  <a:lnTo>
                    <a:pt x="571" y="322"/>
                  </a:lnTo>
                  <a:lnTo>
                    <a:pt x="570" y="312"/>
                  </a:lnTo>
                  <a:lnTo>
                    <a:pt x="566" y="303"/>
                  </a:lnTo>
                  <a:lnTo>
                    <a:pt x="565" y="295"/>
                  </a:lnTo>
                  <a:lnTo>
                    <a:pt x="561" y="285"/>
                  </a:lnTo>
                  <a:lnTo>
                    <a:pt x="558" y="274"/>
                  </a:lnTo>
                  <a:lnTo>
                    <a:pt x="554" y="266"/>
                  </a:lnTo>
                  <a:lnTo>
                    <a:pt x="553" y="257"/>
                  </a:lnTo>
                  <a:lnTo>
                    <a:pt x="549" y="246"/>
                  </a:lnTo>
                  <a:lnTo>
                    <a:pt x="546" y="237"/>
                  </a:lnTo>
                  <a:lnTo>
                    <a:pt x="543" y="225"/>
                  </a:lnTo>
                  <a:lnTo>
                    <a:pt x="539" y="215"/>
                  </a:lnTo>
                  <a:lnTo>
                    <a:pt x="534" y="205"/>
                  </a:lnTo>
                  <a:lnTo>
                    <a:pt x="529" y="193"/>
                  </a:lnTo>
                  <a:lnTo>
                    <a:pt x="524" y="181"/>
                  </a:lnTo>
                  <a:lnTo>
                    <a:pt x="520" y="173"/>
                  </a:lnTo>
                  <a:lnTo>
                    <a:pt x="515" y="159"/>
                  </a:lnTo>
                  <a:lnTo>
                    <a:pt x="509" y="147"/>
                  </a:lnTo>
                  <a:lnTo>
                    <a:pt x="502" y="137"/>
                  </a:lnTo>
                  <a:lnTo>
                    <a:pt x="495" y="127"/>
                  </a:lnTo>
                  <a:lnTo>
                    <a:pt x="487" y="117"/>
                  </a:lnTo>
                  <a:lnTo>
                    <a:pt x="482" y="107"/>
                  </a:lnTo>
                  <a:lnTo>
                    <a:pt x="473" y="100"/>
                  </a:lnTo>
                  <a:lnTo>
                    <a:pt x="466" y="91"/>
                  </a:lnTo>
                  <a:lnTo>
                    <a:pt x="456" y="81"/>
                  </a:lnTo>
                  <a:lnTo>
                    <a:pt x="449" y="75"/>
                  </a:lnTo>
                  <a:lnTo>
                    <a:pt x="439" y="68"/>
                  </a:lnTo>
                  <a:lnTo>
                    <a:pt x="431" y="63"/>
                  </a:lnTo>
                  <a:lnTo>
                    <a:pt x="422" y="56"/>
                  </a:lnTo>
                  <a:lnTo>
                    <a:pt x="412" y="51"/>
                  </a:lnTo>
                  <a:lnTo>
                    <a:pt x="402" y="46"/>
                  </a:lnTo>
                  <a:lnTo>
                    <a:pt x="393" y="42"/>
                  </a:lnTo>
                  <a:lnTo>
                    <a:pt x="383" y="37"/>
                  </a:lnTo>
                  <a:lnTo>
                    <a:pt x="373" y="32"/>
                  </a:lnTo>
                  <a:lnTo>
                    <a:pt x="361" y="27"/>
                  </a:lnTo>
                  <a:lnTo>
                    <a:pt x="353" y="24"/>
                  </a:lnTo>
                  <a:lnTo>
                    <a:pt x="341" y="19"/>
                  </a:lnTo>
                  <a:lnTo>
                    <a:pt x="331" y="17"/>
                  </a:lnTo>
                  <a:lnTo>
                    <a:pt x="320" y="14"/>
                  </a:lnTo>
                  <a:lnTo>
                    <a:pt x="310" y="12"/>
                  </a:lnTo>
                  <a:lnTo>
                    <a:pt x="298" y="10"/>
                  </a:lnTo>
                  <a:lnTo>
                    <a:pt x="288" y="8"/>
                  </a:lnTo>
                  <a:lnTo>
                    <a:pt x="276" y="5"/>
                  </a:lnTo>
                  <a:lnTo>
                    <a:pt x="266" y="5"/>
                  </a:lnTo>
                  <a:lnTo>
                    <a:pt x="256" y="3"/>
                  </a:lnTo>
                  <a:lnTo>
                    <a:pt x="246" y="2"/>
                  </a:lnTo>
                  <a:lnTo>
                    <a:pt x="236" y="2"/>
                  </a:lnTo>
                  <a:lnTo>
                    <a:pt x="227" y="2"/>
                  </a:lnTo>
                  <a:lnTo>
                    <a:pt x="215" y="0"/>
                  </a:lnTo>
                  <a:lnTo>
                    <a:pt x="204" y="0"/>
                  </a:lnTo>
                  <a:lnTo>
                    <a:pt x="193" y="0"/>
                  </a:lnTo>
                  <a:lnTo>
                    <a:pt x="183" y="0"/>
                  </a:lnTo>
                  <a:lnTo>
                    <a:pt x="173" y="0"/>
                  </a:lnTo>
                  <a:lnTo>
                    <a:pt x="165" y="0"/>
                  </a:lnTo>
                  <a:lnTo>
                    <a:pt x="154" y="0"/>
                  </a:lnTo>
                  <a:lnTo>
                    <a:pt x="144" y="2"/>
                  </a:lnTo>
                  <a:lnTo>
                    <a:pt x="136" y="2"/>
                  </a:lnTo>
                  <a:lnTo>
                    <a:pt x="126" y="2"/>
                  </a:lnTo>
                  <a:lnTo>
                    <a:pt x="117" y="3"/>
                  </a:lnTo>
                  <a:lnTo>
                    <a:pt x="109" y="5"/>
                  </a:lnTo>
                  <a:lnTo>
                    <a:pt x="93" y="7"/>
                  </a:lnTo>
                  <a:lnTo>
                    <a:pt x="78" y="10"/>
                  </a:lnTo>
                  <a:lnTo>
                    <a:pt x="65" y="10"/>
                  </a:lnTo>
                  <a:lnTo>
                    <a:pt x="51" y="12"/>
                  </a:lnTo>
                  <a:lnTo>
                    <a:pt x="41" y="14"/>
                  </a:lnTo>
                  <a:lnTo>
                    <a:pt x="32" y="17"/>
                  </a:lnTo>
                  <a:lnTo>
                    <a:pt x="17" y="20"/>
                  </a:lnTo>
                  <a:lnTo>
                    <a:pt x="14" y="24"/>
                  </a:lnTo>
                  <a:lnTo>
                    <a:pt x="4" y="32"/>
                  </a:lnTo>
                  <a:lnTo>
                    <a:pt x="0" y="39"/>
                  </a:lnTo>
                  <a:lnTo>
                    <a:pt x="0" y="42"/>
                  </a:lnTo>
                  <a:lnTo>
                    <a:pt x="2" y="44"/>
                  </a:lnTo>
                  <a:lnTo>
                    <a:pt x="2" y="4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08" name="Freeform 84"/>
            <p:cNvSpPr>
              <a:spLocks/>
            </p:cNvSpPr>
            <p:nvPr/>
          </p:nvSpPr>
          <p:spPr bwMode="auto">
            <a:xfrm>
              <a:off x="8467725" y="1751013"/>
              <a:ext cx="334963" cy="204787"/>
            </a:xfrm>
            <a:custGeom>
              <a:avLst/>
              <a:gdLst/>
              <a:ahLst/>
              <a:cxnLst>
                <a:cxn ang="0">
                  <a:pos x="14" y="55"/>
                </a:cxn>
                <a:cxn ang="0">
                  <a:pos x="32" y="45"/>
                </a:cxn>
                <a:cxn ang="0">
                  <a:pos x="56" y="38"/>
                </a:cxn>
                <a:cxn ang="0">
                  <a:pos x="83" y="29"/>
                </a:cxn>
                <a:cxn ang="0">
                  <a:pos x="114" y="24"/>
                </a:cxn>
                <a:cxn ang="0">
                  <a:pos x="139" y="24"/>
                </a:cxn>
                <a:cxn ang="0">
                  <a:pos x="158" y="24"/>
                </a:cxn>
                <a:cxn ang="0">
                  <a:pos x="178" y="28"/>
                </a:cxn>
                <a:cxn ang="0">
                  <a:pos x="197" y="33"/>
                </a:cxn>
                <a:cxn ang="0">
                  <a:pos x="222" y="43"/>
                </a:cxn>
                <a:cxn ang="0">
                  <a:pos x="253" y="55"/>
                </a:cxn>
                <a:cxn ang="0">
                  <a:pos x="280" y="75"/>
                </a:cxn>
                <a:cxn ang="0">
                  <a:pos x="298" y="90"/>
                </a:cxn>
                <a:cxn ang="0">
                  <a:pos x="312" y="104"/>
                </a:cxn>
                <a:cxn ang="0">
                  <a:pos x="324" y="116"/>
                </a:cxn>
                <a:cxn ang="0">
                  <a:pos x="336" y="131"/>
                </a:cxn>
                <a:cxn ang="0">
                  <a:pos x="347" y="146"/>
                </a:cxn>
                <a:cxn ang="0">
                  <a:pos x="358" y="165"/>
                </a:cxn>
                <a:cxn ang="0">
                  <a:pos x="369" y="183"/>
                </a:cxn>
                <a:cxn ang="0">
                  <a:pos x="380" y="204"/>
                </a:cxn>
                <a:cxn ang="0">
                  <a:pos x="390" y="222"/>
                </a:cxn>
                <a:cxn ang="0">
                  <a:pos x="400" y="244"/>
                </a:cxn>
                <a:cxn ang="0">
                  <a:pos x="422" y="251"/>
                </a:cxn>
                <a:cxn ang="0">
                  <a:pos x="414" y="227"/>
                </a:cxn>
                <a:cxn ang="0">
                  <a:pos x="403" y="207"/>
                </a:cxn>
                <a:cxn ang="0">
                  <a:pos x="393" y="185"/>
                </a:cxn>
                <a:cxn ang="0">
                  <a:pos x="383" y="167"/>
                </a:cxn>
                <a:cxn ang="0">
                  <a:pos x="371" y="146"/>
                </a:cxn>
                <a:cxn ang="0">
                  <a:pos x="359" y="129"/>
                </a:cxn>
                <a:cxn ang="0">
                  <a:pos x="347" y="112"/>
                </a:cxn>
                <a:cxn ang="0">
                  <a:pos x="336" y="97"/>
                </a:cxn>
                <a:cxn ang="0">
                  <a:pos x="320" y="80"/>
                </a:cxn>
                <a:cxn ang="0">
                  <a:pos x="307" y="68"/>
                </a:cxn>
                <a:cxn ang="0">
                  <a:pos x="291" y="55"/>
                </a:cxn>
                <a:cxn ang="0">
                  <a:pos x="278" y="46"/>
                </a:cxn>
                <a:cxn ang="0">
                  <a:pos x="261" y="34"/>
                </a:cxn>
                <a:cxn ang="0">
                  <a:pos x="247" y="26"/>
                </a:cxn>
                <a:cxn ang="0">
                  <a:pos x="217" y="14"/>
                </a:cxn>
                <a:cxn ang="0">
                  <a:pos x="193" y="7"/>
                </a:cxn>
                <a:cxn ang="0">
                  <a:pos x="173" y="2"/>
                </a:cxn>
                <a:cxn ang="0">
                  <a:pos x="154" y="0"/>
                </a:cxn>
                <a:cxn ang="0">
                  <a:pos x="134" y="2"/>
                </a:cxn>
                <a:cxn ang="0">
                  <a:pos x="115" y="2"/>
                </a:cxn>
                <a:cxn ang="0">
                  <a:pos x="97" y="6"/>
                </a:cxn>
                <a:cxn ang="0">
                  <a:pos x="66" y="14"/>
                </a:cxn>
                <a:cxn ang="0">
                  <a:pos x="39" y="23"/>
                </a:cxn>
                <a:cxn ang="0">
                  <a:pos x="19" y="33"/>
                </a:cxn>
                <a:cxn ang="0">
                  <a:pos x="0" y="45"/>
                </a:cxn>
                <a:cxn ang="0">
                  <a:pos x="10" y="60"/>
                </a:cxn>
              </a:cxnLst>
              <a:rect l="0" t="0" r="r" b="b"/>
              <a:pathLst>
                <a:path w="422" h="258">
                  <a:moveTo>
                    <a:pt x="10" y="60"/>
                  </a:moveTo>
                  <a:lnTo>
                    <a:pt x="14" y="55"/>
                  </a:lnTo>
                  <a:lnTo>
                    <a:pt x="25" y="48"/>
                  </a:lnTo>
                  <a:lnTo>
                    <a:pt x="32" y="45"/>
                  </a:lnTo>
                  <a:lnTo>
                    <a:pt x="44" y="41"/>
                  </a:lnTo>
                  <a:lnTo>
                    <a:pt x="56" y="38"/>
                  </a:lnTo>
                  <a:lnTo>
                    <a:pt x="69" y="34"/>
                  </a:lnTo>
                  <a:lnTo>
                    <a:pt x="83" y="29"/>
                  </a:lnTo>
                  <a:lnTo>
                    <a:pt x="97" y="26"/>
                  </a:lnTo>
                  <a:lnTo>
                    <a:pt x="114" y="24"/>
                  </a:lnTo>
                  <a:lnTo>
                    <a:pt x="130" y="24"/>
                  </a:lnTo>
                  <a:lnTo>
                    <a:pt x="139" y="24"/>
                  </a:lnTo>
                  <a:lnTo>
                    <a:pt x="149" y="24"/>
                  </a:lnTo>
                  <a:lnTo>
                    <a:pt x="158" y="24"/>
                  </a:lnTo>
                  <a:lnTo>
                    <a:pt x="168" y="26"/>
                  </a:lnTo>
                  <a:lnTo>
                    <a:pt x="178" y="28"/>
                  </a:lnTo>
                  <a:lnTo>
                    <a:pt x="188" y="31"/>
                  </a:lnTo>
                  <a:lnTo>
                    <a:pt x="197" y="33"/>
                  </a:lnTo>
                  <a:lnTo>
                    <a:pt x="208" y="38"/>
                  </a:lnTo>
                  <a:lnTo>
                    <a:pt x="222" y="43"/>
                  </a:lnTo>
                  <a:lnTo>
                    <a:pt x="237" y="48"/>
                  </a:lnTo>
                  <a:lnTo>
                    <a:pt x="253" y="55"/>
                  </a:lnTo>
                  <a:lnTo>
                    <a:pt x="266" y="65"/>
                  </a:lnTo>
                  <a:lnTo>
                    <a:pt x="280" y="75"/>
                  </a:lnTo>
                  <a:lnTo>
                    <a:pt x="291" y="85"/>
                  </a:lnTo>
                  <a:lnTo>
                    <a:pt x="298" y="90"/>
                  </a:lnTo>
                  <a:lnTo>
                    <a:pt x="305" y="97"/>
                  </a:lnTo>
                  <a:lnTo>
                    <a:pt x="312" y="104"/>
                  </a:lnTo>
                  <a:lnTo>
                    <a:pt x="319" y="112"/>
                  </a:lnTo>
                  <a:lnTo>
                    <a:pt x="324" y="116"/>
                  </a:lnTo>
                  <a:lnTo>
                    <a:pt x="330" y="124"/>
                  </a:lnTo>
                  <a:lnTo>
                    <a:pt x="336" y="131"/>
                  </a:lnTo>
                  <a:lnTo>
                    <a:pt x="342" y="141"/>
                  </a:lnTo>
                  <a:lnTo>
                    <a:pt x="347" y="146"/>
                  </a:lnTo>
                  <a:lnTo>
                    <a:pt x="352" y="155"/>
                  </a:lnTo>
                  <a:lnTo>
                    <a:pt x="358" y="165"/>
                  </a:lnTo>
                  <a:lnTo>
                    <a:pt x="364" y="175"/>
                  </a:lnTo>
                  <a:lnTo>
                    <a:pt x="369" y="183"/>
                  </a:lnTo>
                  <a:lnTo>
                    <a:pt x="375" y="194"/>
                  </a:lnTo>
                  <a:lnTo>
                    <a:pt x="380" y="204"/>
                  </a:lnTo>
                  <a:lnTo>
                    <a:pt x="385" y="212"/>
                  </a:lnTo>
                  <a:lnTo>
                    <a:pt x="390" y="222"/>
                  </a:lnTo>
                  <a:lnTo>
                    <a:pt x="395" y="234"/>
                  </a:lnTo>
                  <a:lnTo>
                    <a:pt x="400" y="244"/>
                  </a:lnTo>
                  <a:lnTo>
                    <a:pt x="407" y="258"/>
                  </a:lnTo>
                  <a:lnTo>
                    <a:pt x="422" y="251"/>
                  </a:lnTo>
                  <a:lnTo>
                    <a:pt x="417" y="239"/>
                  </a:lnTo>
                  <a:lnTo>
                    <a:pt x="414" y="227"/>
                  </a:lnTo>
                  <a:lnTo>
                    <a:pt x="408" y="216"/>
                  </a:lnTo>
                  <a:lnTo>
                    <a:pt x="403" y="207"/>
                  </a:lnTo>
                  <a:lnTo>
                    <a:pt x="398" y="195"/>
                  </a:lnTo>
                  <a:lnTo>
                    <a:pt x="393" y="185"/>
                  </a:lnTo>
                  <a:lnTo>
                    <a:pt x="388" y="177"/>
                  </a:lnTo>
                  <a:lnTo>
                    <a:pt x="383" y="167"/>
                  </a:lnTo>
                  <a:lnTo>
                    <a:pt x="378" y="156"/>
                  </a:lnTo>
                  <a:lnTo>
                    <a:pt x="371" y="146"/>
                  </a:lnTo>
                  <a:lnTo>
                    <a:pt x="364" y="138"/>
                  </a:lnTo>
                  <a:lnTo>
                    <a:pt x="359" y="129"/>
                  </a:lnTo>
                  <a:lnTo>
                    <a:pt x="352" y="119"/>
                  </a:lnTo>
                  <a:lnTo>
                    <a:pt x="347" y="112"/>
                  </a:lnTo>
                  <a:lnTo>
                    <a:pt x="341" y="104"/>
                  </a:lnTo>
                  <a:lnTo>
                    <a:pt x="336" y="97"/>
                  </a:lnTo>
                  <a:lnTo>
                    <a:pt x="327" y="87"/>
                  </a:lnTo>
                  <a:lnTo>
                    <a:pt x="320" y="80"/>
                  </a:lnTo>
                  <a:lnTo>
                    <a:pt x="314" y="73"/>
                  </a:lnTo>
                  <a:lnTo>
                    <a:pt x="307" y="68"/>
                  </a:lnTo>
                  <a:lnTo>
                    <a:pt x="298" y="60"/>
                  </a:lnTo>
                  <a:lnTo>
                    <a:pt x="291" y="55"/>
                  </a:lnTo>
                  <a:lnTo>
                    <a:pt x="285" y="50"/>
                  </a:lnTo>
                  <a:lnTo>
                    <a:pt x="278" y="46"/>
                  </a:lnTo>
                  <a:lnTo>
                    <a:pt x="269" y="39"/>
                  </a:lnTo>
                  <a:lnTo>
                    <a:pt x="261" y="34"/>
                  </a:lnTo>
                  <a:lnTo>
                    <a:pt x="253" y="29"/>
                  </a:lnTo>
                  <a:lnTo>
                    <a:pt x="247" y="26"/>
                  </a:lnTo>
                  <a:lnTo>
                    <a:pt x="230" y="17"/>
                  </a:lnTo>
                  <a:lnTo>
                    <a:pt x="217" y="14"/>
                  </a:lnTo>
                  <a:lnTo>
                    <a:pt x="205" y="9"/>
                  </a:lnTo>
                  <a:lnTo>
                    <a:pt x="193" y="7"/>
                  </a:lnTo>
                  <a:lnTo>
                    <a:pt x="183" y="4"/>
                  </a:lnTo>
                  <a:lnTo>
                    <a:pt x="173" y="2"/>
                  </a:lnTo>
                  <a:lnTo>
                    <a:pt x="163" y="0"/>
                  </a:lnTo>
                  <a:lnTo>
                    <a:pt x="154" y="0"/>
                  </a:lnTo>
                  <a:lnTo>
                    <a:pt x="144" y="0"/>
                  </a:lnTo>
                  <a:lnTo>
                    <a:pt x="134" y="2"/>
                  </a:lnTo>
                  <a:lnTo>
                    <a:pt x="125" y="2"/>
                  </a:lnTo>
                  <a:lnTo>
                    <a:pt x="115" y="2"/>
                  </a:lnTo>
                  <a:lnTo>
                    <a:pt x="105" y="2"/>
                  </a:lnTo>
                  <a:lnTo>
                    <a:pt x="97" y="6"/>
                  </a:lnTo>
                  <a:lnTo>
                    <a:pt x="81" y="9"/>
                  </a:lnTo>
                  <a:lnTo>
                    <a:pt x="66" y="14"/>
                  </a:lnTo>
                  <a:lnTo>
                    <a:pt x="53" y="17"/>
                  </a:lnTo>
                  <a:lnTo>
                    <a:pt x="39" y="23"/>
                  </a:lnTo>
                  <a:lnTo>
                    <a:pt x="29" y="28"/>
                  </a:lnTo>
                  <a:lnTo>
                    <a:pt x="19" y="33"/>
                  </a:lnTo>
                  <a:lnTo>
                    <a:pt x="3" y="39"/>
                  </a:lnTo>
                  <a:lnTo>
                    <a:pt x="0" y="45"/>
                  </a:lnTo>
                  <a:lnTo>
                    <a:pt x="10" y="60"/>
                  </a:lnTo>
                  <a:lnTo>
                    <a:pt x="10" y="6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09" name="Freeform 85"/>
            <p:cNvSpPr>
              <a:spLocks/>
            </p:cNvSpPr>
            <p:nvPr/>
          </p:nvSpPr>
          <p:spPr bwMode="auto">
            <a:xfrm>
              <a:off x="8023225" y="1135063"/>
              <a:ext cx="495300" cy="266700"/>
            </a:xfrm>
            <a:custGeom>
              <a:avLst/>
              <a:gdLst/>
              <a:ahLst/>
              <a:cxnLst>
                <a:cxn ang="0">
                  <a:pos x="8" y="335"/>
                </a:cxn>
                <a:cxn ang="0">
                  <a:pos x="625" y="11"/>
                </a:cxn>
                <a:cxn ang="0">
                  <a:pos x="619" y="0"/>
                </a:cxn>
                <a:cxn ang="0">
                  <a:pos x="0" y="321"/>
                </a:cxn>
                <a:cxn ang="0">
                  <a:pos x="8" y="335"/>
                </a:cxn>
                <a:cxn ang="0">
                  <a:pos x="8" y="335"/>
                </a:cxn>
              </a:cxnLst>
              <a:rect l="0" t="0" r="r" b="b"/>
              <a:pathLst>
                <a:path w="625" h="335">
                  <a:moveTo>
                    <a:pt x="8" y="335"/>
                  </a:moveTo>
                  <a:lnTo>
                    <a:pt x="625" y="11"/>
                  </a:lnTo>
                  <a:lnTo>
                    <a:pt x="619" y="0"/>
                  </a:lnTo>
                  <a:lnTo>
                    <a:pt x="0" y="321"/>
                  </a:lnTo>
                  <a:lnTo>
                    <a:pt x="8" y="335"/>
                  </a:lnTo>
                  <a:lnTo>
                    <a:pt x="8" y="33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10" name="Freeform 86"/>
            <p:cNvSpPr>
              <a:spLocks/>
            </p:cNvSpPr>
            <p:nvPr/>
          </p:nvSpPr>
          <p:spPr bwMode="auto">
            <a:xfrm>
              <a:off x="8480425" y="1243013"/>
              <a:ext cx="168275" cy="542925"/>
            </a:xfrm>
            <a:custGeom>
              <a:avLst/>
              <a:gdLst/>
              <a:ahLst/>
              <a:cxnLst>
                <a:cxn ang="0">
                  <a:pos x="197" y="0"/>
                </a:cxn>
                <a:cxn ang="0">
                  <a:pos x="0" y="679"/>
                </a:cxn>
                <a:cxn ang="0">
                  <a:pos x="17" y="685"/>
                </a:cxn>
                <a:cxn ang="0">
                  <a:pos x="214" y="3"/>
                </a:cxn>
                <a:cxn ang="0">
                  <a:pos x="197" y="0"/>
                </a:cxn>
                <a:cxn ang="0">
                  <a:pos x="197" y="0"/>
                </a:cxn>
              </a:cxnLst>
              <a:rect l="0" t="0" r="r" b="b"/>
              <a:pathLst>
                <a:path w="214" h="685">
                  <a:moveTo>
                    <a:pt x="197" y="0"/>
                  </a:moveTo>
                  <a:lnTo>
                    <a:pt x="0" y="679"/>
                  </a:lnTo>
                  <a:lnTo>
                    <a:pt x="17" y="685"/>
                  </a:lnTo>
                  <a:lnTo>
                    <a:pt x="214" y="3"/>
                  </a:lnTo>
                  <a:lnTo>
                    <a:pt x="197" y="0"/>
                  </a:lnTo>
                  <a:lnTo>
                    <a:pt x="197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11" name="Freeform 87"/>
            <p:cNvSpPr>
              <a:spLocks/>
            </p:cNvSpPr>
            <p:nvPr/>
          </p:nvSpPr>
          <p:spPr bwMode="auto">
            <a:xfrm>
              <a:off x="7658100" y="185738"/>
              <a:ext cx="254000" cy="465137"/>
            </a:xfrm>
            <a:custGeom>
              <a:avLst/>
              <a:gdLst/>
              <a:ahLst/>
              <a:cxnLst>
                <a:cxn ang="0">
                  <a:pos x="320" y="577"/>
                </a:cxn>
                <a:cxn ang="0">
                  <a:pos x="15" y="0"/>
                </a:cxn>
                <a:cxn ang="0">
                  <a:pos x="0" y="8"/>
                </a:cxn>
                <a:cxn ang="0">
                  <a:pos x="303" y="586"/>
                </a:cxn>
                <a:cxn ang="0">
                  <a:pos x="320" y="577"/>
                </a:cxn>
                <a:cxn ang="0">
                  <a:pos x="320" y="577"/>
                </a:cxn>
              </a:cxnLst>
              <a:rect l="0" t="0" r="r" b="b"/>
              <a:pathLst>
                <a:path w="320" h="586">
                  <a:moveTo>
                    <a:pt x="320" y="577"/>
                  </a:moveTo>
                  <a:lnTo>
                    <a:pt x="15" y="0"/>
                  </a:lnTo>
                  <a:lnTo>
                    <a:pt x="0" y="8"/>
                  </a:lnTo>
                  <a:lnTo>
                    <a:pt x="303" y="586"/>
                  </a:lnTo>
                  <a:lnTo>
                    <a:pt x="320" y="577"/>
                  </a:lnTo>
                  <a:lnTo>
                    <a:pt x="320" y="57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12" name="Freeform 88"/>
            <p:cNvSpPr>
              <a:spLocks/>
            </p:cNvSpPr>
            <p:nvPr/>
          </p:nvSpPr>
          <p:spPr bwMode="auto">
            <a:xfrm>
              <a:off x="6827838" y="144463"/>
              <a:ext cx="822325" cy="255587"/>
            </a:xfrm>
            <a:custGeom>
              <a:avLst/>
              <a:gdLst/>
              <a:ahLst/>
              <a:cxnLst>
                <a:cxn ang="0">
                  <a:pos x="1024" y="0"/>
                </a:cxn>
                <a:cxn ang="0">
                  <a:pos x="0" y="302"/>
                </a:cxn>
                <a:cxn ang="0">
                  <a:pos x="32" y="322"/>
                </a:cxn>
                <a:cxn ang="0">
                  <a:pos x="1036" y="10"/>
                </a:cxn>
                <a:cxn ang="0">
                  <a:pos x="1024" y="0"/>
                </a:cxn>
                <a:cxn ang="0">
                  <a:pos x="1024" y="0"/>
                </a:cxn>
              </a:cxnLst>
              <a:rect l="0" t="0" r="r" b="b"/>
              <a:pathLst>
                <a:path w="1036" h="322">
                  <a:moveTo>
                    <a:pt x="1024" y="0"/>
                  </a:moveTo>
                  <a:lnTo>
                    <a:pt x="0" y="302"/>
                  </a:lnTo>
                  <a:lnTo>
                    <a:pt x="32" y="322"/>
                  </a:lnTo>
                  <a:lnTo>
                    <a:pt x="1036" y="10"/>
                  </a:lnTo>
                  <a:lnTo>
                    <a:pt x="1024" y="0"/>
                  </a:lnTo>
                  <a:lnTo>
                    <a:pt x="1024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13" name="Freeform 89"/>
            <p:cNvSpPr>
              <a:spLocks/>
            </p:cNvSpPr>
            <p:nvPr/>
          </p:nvSpPr>
          <p:spPr bwMode="auto">
            <a:xfrm>
              <a:off x="6924675" y="403225"/>
              <a:ext cx="355600" cy="219075"/>
            </a:xfrm>
            <a:custGeom>
              <a:avLst/>
              <a:gdLst/>
              <a:ahLst/>
              <a:cxnLst>
                <a:cxn ang="0">
                  <a:pos x="3" y="19"/>
                </a:cxn>
                <a:cxn ang="0">
                  <a:pos x="17" y="20"/>
                </a:cxn>
                <a:cxn ang="0">
                  <a:pos x="36" y="24"/>
                </a:cxn>
                <a:cxn ang="0">
                  <a:pos x="59" y="27"/>
                </a:cxn>
                <a:cxn ang="0">
                  <a:pos x="87" y="32"/>
                </a:cxn>
                <a:cxn ang="0">
                  <a:pos x="117" y="41"/>
                </a:cxn>
                <a:cxn ang="0">
                  <a:pos x="148" y="51"/>
                </a:cxn>
                <a:cxn ang="0">
                  <a:pos x="180" y="59"/>
                </a:cxn>
                <a:cxn ang="0">
                  <a:pos x="212" y="69"/>
                </a:cxn>
                <a:cxn ang="0">
                  <a:pos x="246" y="83"/>
                </a:cxn>
                <a:cxn ang="0">
                  <a:pos x="268" y="93"/>
                </a:cxn>
                <a:cxn ang="0">
                  <a:pos x="285" y="103"/>
                </a:cxn>
                <a:cxn ang="0">
                  <a:pos x="307" y="115"/>
                </a:cxn>
                <a:cxn ang="0">
                  <a:pos x="334" y="135"/>
                </a:cxn>
                <a:cxn ang="0">
                  <a:pos x="358" y="156"/>
                </a:cxn>
                <a:cxn ang="0">
                  <a:pos x="378" y="181"/>
                </a:cxn>
                <a:cxn ang="0">
                  <a:pos x="387" y="198"/>
                </a:cxn>
                <a:cxn ang="0">
                  <a:pos x="400" y="219"/>
                </a:cxn>
                <a:cxn ang="0">
                  <a:pos x="419" y="247"/>
                </a:cxn>
                <a:cxn ang="0">
                  <a:pos x="431" y="269"/>
                </a:cxn>
                <a:cxn ang="0">
                  <a:pos x="448" y="266"/>
                </a:cxn>
                <a:cxn ang="0">
                  <a:pos x="393" y="171"/>
                </a:cxn>
                <a:cxn ang="0">
                  <a:pos x="373" y="146"/>
                </a:cxn>
                <a:cxn ang="0">
                  <a:pos x="348" y="122"/>
                </a:cxn>
                <a:cxn ang="0">
                  <a:pos x="320" y="103"/>
                </a:cxn>
                <a:cxn ang="0">
                  <a:pos x="297" y="90"/>
                </a:cxn>
                <a:cxn ang="0">
                  <a:pos x="281" y="81"/>
                </a:cxn>
                <a:cxn ang="0">
                  <a:pos x="258" y="68"/>
                </a:cxn>
                <a:cxn ang="0">
                  <a:pos x="226" y="54"/>
                </a:cxn>
                <a:cxn ang="0">
                  <a:pos x="192" y="44"/>
                </a:cxn>
                <a:cxn ang="0">
                  <a:pos x="159" y="32"/>
                </a:cxn>
                <a:cxn ang="0">
                  <a:pos x="127" y="22"/>
                </a:cxn>
                <a:cxn ang="0">
                  <a:pos x="97" y="15"/>
                </a:cxn>
                <a:cxn ang="0">
                  <a:pos x="68" y="10"/>
                </a:cxn>
                <a:cxn ang="0">
                  <a:pos x="44" y="5"/>
                </a:cxn>
                <a:cxn ang="0">
                  <a:pos x="26" y="2"/>
                </a:cxn>
                <a:cxn ang="0">
                  <a:pos x="7" y="0"/>
                </a:cxn>
                <a:cxn ang="0">
                  <a:pos x="0" y="19"/>
                </a:cxn>
              </a:cxnLst>
              <a:rect l="0" t="0" r="r" b="b"/>
              <a:pathLst>
                <a:path w="448" h="274">
                  <a:moveTo>
                    <a:pt x="0" y="19"/>
                  </a:moveTo>
                  <a:lnTo>
                    <a:pt x="3" y="19"/>
                  </a:lnTo>
                  <a:lnTo>
                    <a:pt x="12" y="20"/>
                  </a:lnTo>
                  <a:lnTo>
                    <a:pt x="17" y="20"/>
                  </a:lnTo>
                  <a:lnTo>
                    <a:pt x="27" y="22"/>
                  </a:lnTo>
                  <a:lnTo>
                    <a:pt x="36" y="24"/>
                  </a:lnTo>
                  <a:lnTo>
                    <a:pt x="49" y="27"/>
                  </a:lnTo>
                  <a:lnTo>
                    <a:pt x="59" y="27"/>
                  </a:lnTo>
                  <a:lnTo>
                    <a:pt x="73" y="30"/>
                  </a:lnTo>
                  <a:lnTo>
                    <a:pt x="87" y="32"/>
                  </a:lnTo>
                  <a:lnTo>
                    <a:pt x="102" y="37"/>
                  </a:lnTo>
                  <a:lnTo>
                    <a:pt x="117" y="41"/>
                  </a:lnTo>
                  <a:lnTo>
                    <a:pt x="131" y="46"/>
                  </a:lnTo>
                  <a:lnTo>
                    <a:pt x="148" y="51"/>
                  </a:lnTo>
                  <a:lnTo>
                    <a:pt x="164" y="54"/>
                  </a:lnTo>
                  <a:lnTo>
                    <a:pt x="180" y="59"/>
                  </a:lnTo>
                  <a:lnTo>
                    <a:pt x="197" y="64"/>
                  </a:lnTo>
                  <a:lnTo>
                    <a:pt x="212" y="69"/>
                  </a:lnTo>
                  <a:lnTo>
                    <a:pt x="229" y="78"/>
                  </a:lnTo>
                  <a:lnTo>
                    <a:pt x="246" y="83"/>
                  </a:lnTo>
                  <a:lnTo>
                    <a:pt x="261" y="90"/>
                  </a:lnTo>
                  <a:lnTo>
                    <a:pt x="268" y="93"/>
                  </a:lnTo>
                  <a:lnTo>
                    <a:pt x="278" y="98"/>
                  </a:lnTo>
                  <a:lnTo>
                    <a:pt x="285" y="103"/>
                  </a:lnTo>
                  <a:lnTo>
                    <a:pt x="293" y="108"/>
                  </a:lnTo>
                  <a:lnTo>
                    <a:pt x="307" y="115"/>
                  </a:lnTo>
                  <a:lnTo>
                    <a:pt x="322" y="125"/>
                  </a:lnTo>
                  <a:lnTo>
                    <a:pt x="334" y="135"/>
                  </a:lnTo>
                  <a:lnTo>
                    <a:pt x="348" y="147"/>
                  </a:lnTo>
                  <a:lnTo>
                    <a:pt x="358" y="156"/>
                  </a:lnTo>
                  <a:lnTo>
                    <a:pt x="370" y="169"/>
                  </a:lnTo>
                  <a:lnTo>
                    <a:pt x="378" y="181"/>
                  </a:lnTo>
                  <a:lnTo>
                    <a:pt x="387" y="195"/>
                  </a:lnTo>
                  <a:lnTo>
                    <a:pt x="387" y="198"/>
                  </a:lnTo>
                  <a:lnTo>
                    <a:pt x="393" y="207"/>
                  </a:lnTo>
                  <a:lnTo>
                    <a:pt x="400" y="219"/>
                  </a:lnTo>
                  <a:lnTo>
                    <a:pt x="410" y="234"/>
                  </a:lnTo>
                  <a:lnTo>
                    <a:pt x="419" y="247"/>
                  </a:lnTo>
                  <a:lnTo>
                    <a:pt x="425" y="261"/>
                  </a:lnTo>
                  <a:lnTo>
                    <a:pt x="431" y="269"/>
                  </a:lnTo>
                  <a:lnTo>
                    <a:pt x="434" y="274"/>
                  </a:lnTo>
                  <a:lnTo>
                    <a:pt x="448" y="266"/>
                  </a:lnTo>
                  <a:lnTo>
                    <a:pt x="403" y="185"/>
                  </a:lnTo>
                  <a:lnTo>
                    <a:pt x="393" y="171"/>
                  </a:lnTo>
                  <a:lnTo>
                    <a:pt x="383" y="158"/>
                  </a:lnTo>
                  <a:lnTo>
                    <a:pt x="373" y="146"/>
                  </a:lnTo>
                  <a:lnTo>
                    <a:pt x="361" y="135"/>
                  </a:lnTo>
                  <a:lnTo>
                    <a:pt x="348" y="122"/>
                  </a:lnTo>
                  <a:lnTo>
                    <a:pt x="334" y="113"/>
                  </a:lnTo>
                  <a:lnTo>
                    <a:pt x="320" y="103"/>
                  </a:lnTo>
                  <a:lnTo>
                    <a:pt x="307" y="95"/>
                  </a:lnTo>
                  <a:lnTo>
                    <a:pt x="297" y="90"/>
                  </a:lnTo>
                  <a:lnTo>
                    <a:pt x="290" y="85"/>
                  </a:lnTo>
                  <a:lnTo>
                    <a:pt x="281" y="81"/>
                  </a:lnTo>
                  <a:lnTo>
                    <a:pt x="275" y="76"/>
                  </a:lnTo>
                  <a:lnTo>
                    <a:pt x="258" y="68"/>
                  </a:lnTo>
                  <a:lnTo>
                    <a:pt x="242" y="61"/>
                  </a:lnTo>
                  <a:lnTo>
                    <a:pt x="226" y="54"/>
                  </a:lnTo>
                  <a:lnTo>
                    <a:pt x="209" y="49"/>
                  </a:lnTo>
                  <a:lnTo>
                    <a:pt x="192" y="44"/>
                  </a:lnTo>
                  <a:lnTo>
                    <a:pt x="176" y="39"/>
                  </a:lnTo>
                  <a:lnTo>
                    <a:pt x="159" y="32"/>
                  </a:lnTo>
                  <a:lnTo>
                    <a:pt x="142" y="27"/>
                  </a:lnTo>
                  <a:lnTo>
                    <a:pt x="127" y="22"/>
                  </a:lnTo>
                  <a:lnTo>
                    <a:pt x="112" y="19"/>
                  </a:lnTo>
                  <a:lnTo>
                    <a:pt x="97" y="15"/>
                  </a:lnTo>
                  <a:lnTo>
                    <a:pt x="81" y="14"/>
                  </a:lnTo>
                  <a:lnTo>
                    <a:pt x="68" y="10"/>
                  </a:lnTo>
                  <a:lnTo>
                    <a:pt x="58" y="8"/>
                  </a:lnTo>
                  <a:lnTo>
                    <a:pt x="44" y="5"/>
                  </a:lnTo>
                  <a:lnTo>
                    <a:pt x="36" y="3"/>
                  </a:lnTo>
                  <a:lnTo>
                    <a:pt x="26" y="2"/>
                  </a:lnTo>
                  <a:lnTo>
                    <a:pt x="19" y="2"/>
                  </a:lnTo>
                  <a:lnTo>
                    <a:pt x="7" y="0"/>
                  </a:lnTo>
                  <a:lnTo>
                    <a:pt x="3" y="0"/>
                  </a:lnTo>
                  <a:lnTo>
                    <a:pt x="0" y="19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14" name="Freeform 90"/>
            <p:cNvSpPr>
              <a:spLocks/>
            </p:cNvSpPr>
            <p:nvPr/>
          </p:nvSpPr>
          <p:spPr bwMode="auto">
            <a:xfrm>
              <a:off x="7264400" y="306388"/>
              <a:ext cx="568325" cy="449262"/>
            </a:xfrm>
            <a:custGeom>
              <a:avLst/>
              <a:gdLst/>
              <a:ahLst/>
              <a:cxnLst>
                <a:cxn ang="0">
                  <a:pos x="19" y="83"/>
                </a:cxn>
                <a:cxn ang="0">
                  <a:pos x="44" y="75"/>
                </a:cxn>
                <a:cxn ang="0">
                  <a:pos x="80" y="64"/>
                </a:cxn>
                <a:cxn ang="0">
                  <a:pos x="122" y="51"/>
                </a:cxn>
                <a:cxn ang="0">
                  <a:pos x="173" y="41"/>
                </a:cxn>
                <a:cxn ang="0">
                  <a:pos x="212" y="29"/>
                </a:cxn>
                <a:cxn ang="0">
                  <a:pos x="241" y="25"/>
                </a:cxn>
                <a:cxn ang="0">
                  <a:pos x="281" y="19"/>
                </a:cxn>
                <a:cxn ang="0">
                  <a:pos x="308" y="19"/>
                </a:cxn>
                <a:cxn ang="0">
                  <a:pos x="356" y="19"/>
                </a:cxn>
                <a:cxn ang="0">
                  <a:pos x="400" y="27"/>
                </a:cxn>
                <a:cxn ang="0">
                  <a:pos x="434" y="42"/>
                </a:cxn>
                <a:cxn ang="0">
                  <a:pos x="469" y="76"/>
                </a:cxn>
                <a:cxn ang="0">
                  <a:pos x="486" y="98"/>
                </a:cxn>
                <a:cxn ang="0">
                  <a:pos x="503" y="125"/>
                </a:cxn>
                <a:cxn ang="0">
                  <a:pos x="522" y="154"/>
                </a:cxn>
                <a:cxn ang="0">
                  <a:pos x="539" y="185"/>
                </a:cxn>
                <a:cxn ang="0">
                  <a:pos x="556" y="217"/>
                </a:cxn>
                <a:cxn ang="0">
                  <a:pos x="571" y="252"/>
                </a:cxn>
                <a:cxn ang="0">
                  <a:pos x="588" y="286"/>
                </a:cxn>
                <a:cxn ang="0">
                  <a:pos x="605" y="324"/>
                </a:cxn>
                <a:cxn ang="0">
                  <a:pos x="618" y="356"/>
                </a:cxn>
                <a:cxn ang="0">
                  <a:pos x="630" y="390"/>
                </a:cxn>
                <a:cxn ang="0">
                  <a:pos x="644" y="422"/>
                </a:cxn>
                <a:cxn ang="0">
                  <a:pos x="656" y="452"/>
                </a:cxn>
                <a:cxn ang="0">
                  <a:pos x="666" y="479"/>
                </a:cxn>
                <a:cxn ang="0">
                  <a:pos x="681" y="518"/>
                </a:cxn>
                <a:cxn ang="0">
                  <a:pos x="690" y="552"/>
                </a:cxn>
                <a:cxn ang="0">
                  <a:pos x="698" y="566"/>
                </a:cxn>
                <a:cxn ang="0">
                  <a:pos x="710" y="551"/>
                </a:cxn>
                <a:cxn ang="0">
                  <a:pos x="700" y="520"/>
                </a:cxn>
                <a:cxn ang="0">
                  <a:pos x="685" y="476"/>
                </a:cxn>
                <a:cxn ang="0">
                  <a:pos x="673" y="447"/>
                </a:cxn>
                <a:cxn ang="0">
                  <a:pos x="661" y="417"/>
                </a:cxn>
                <a:cxn ang="0">
                  <a:pos x="649" y="385"/>
                </a:cxn>
                <a:cxn ang="0">
                  <a:pos x="635" y="352"/>
                </a:cxn>
                <a:cxn ang="0">
                  <a:pos x="622" y="317"/>
                </a:cxn>
                <a:cxn ang="0">
                  <a:pos x="607" y="283"/>
                </a:cxn>
                <a:cxn ang="0">
                  <a:pos x="590" y="247"/>
                </a:cxn>
                <a:cxn ang="0">
                  <a:pos x="574" y="213"/>
                </a:cxn>
                <a:cxn ang="0">
                  <a:pos x="556" y="180"/>
                </a:cxn>
                <a:cxn ang="0">
                  <a:pos x="539" y="149"/>
                </a:cxn>
                <a:cxn ang="0">
                  <a:pos x="522" y="120"/>
                </a:cxn>
                <a:cxn ang="0">
                  <a:pos x="503" y="93"/>
                </a:cxn>
                <a:cxn ang="0">
                  <a:pos x="485" y="68"/>
                </a:cxn>
                <a:cxn ang="0">
                  <a:pos x="456" y="37"/>
                </a:cxn>
                <a:cxn ang="0">
                  <a:pos x="418" y="15"/>
                </a:cxn>
                <a:cxn ang="0">
                  <a:pos x="376" y="5"/>
                </a:cxn>
                <a:cxn ang="0">
                  <a:pos x="329" y="0"/>
                </a:cxn>
                <a:cxn ang="0">
                  <a:pos x="295" y="2"/>
                </a:cxn>
                <a:cxn ang="0">
                  <a:pos x="268" y="3"/>
                </a:cxn>
                <a:cxn ang="0">
                  <a:pos x="242" y="8"/>
                </a:cxn>
                <a:cxn ang="0">
                  <a:pos x="213" y="10"/>
                </a:cxn>
                <a:cxn ang="0">
                  <a:pos x="173" y="20"/>
                </a:cxn>
                <a:cxn ang="0">
                  <a:pos x="122" y="30"/>
                </a:cxn>
                <a:cxn ang="0">
                  <a:pos x="80" y="42"/>
                </a:cxn>
                <a:cxn ang="0">
                  <a:pos x="42" y="54"/>
                </a:cxn>
                <a:cxn ang="0">
                  <a:pos x="17" y="64"/>
                </a:cxn>
                <a:cxn ang="0">
                  <a:pos x="7" y="90"/>
                </a:cxn>
              </a:cxnLst>
              <a:rect l="0" t="0" r="r" b="b"/>
              <a:pathLst>
                <a:path w="715" h="566">
                  <a:moveTo>
                    <a:pt x="7" y="90"/>
                  </a:moveTo>
                  <a:lnTo>
                    <a:pt x="10" y="86"/>
                  </a:lnTo>
                  <a:lnTo>
                    <a:pt x="19" y="83"/>
                  </a:lnTo>
                  <a:lnTo>
                    <a:pt x="24" y="80"/>
                  </a:lnTo>
                  <a:lnTo>
                    <a:pt x="34" y="76"/>
                  </a:lnTo>
                  <a:lnTo>
                    <a:pt x="44" y="75"/>
                  </a:lnTo>
                  <a:lnTo>
                    <a:pt x="54" y="73"/>
                  </a:lnTo>
                  <a:lnTo>
                    <a:pt x="64" y="68"/>
                  </a:lnTo>
                  <a:lnTo>
                    <a:pt x="80" y="64"/>
                  </a:lnTo>
                  <a:lnTo>
                    <a:pt x="91" y="59"/>
                  </a:lnTo>
                  <a:lnTo>
                    <a:pt x="108" y="56"/>
                  </a:lnTo>
                  <a:lnTo>
                    <a:pt x="122" y="51"/>
                  </a:lnTo>
                  <a:lnTo>
                    <a:pt x="139" y="46"/>
                  </a:lnTo>
                  <a:lnTo>
                    <a:pt x="154" y="42"/>
                  </a:lnTo>
                  <a:lnTo>
                    <a:pt x="173" y="41"/>
                  </a:lnTo>
                  <a:lnTo>
                    <a:pt x="186" y="36"/>
                  </a:lnTo>
                  <a:lnTo>
                    <a:pt x="205" y="30"/>
                  </a:lnTo>
                  <a:lnTo>
                    <a:pt x="212" y="29"/>
                  </a:lnTo>
                  <a:lnTo>
                    <a:pt x="220" y="27"/>
                  </a:lnTo>
                  <a:lnTo>
                    <a:pt x="230" y="25"/>
                  </a:lnTo>
                  <a:lnTo>
                    <a:pt x="241" y="25"/>
                  </a:lnTo>
                  <a:lnTo>
                    <a:pt x="256" y="22"/>
                  </a:lnTo>
                  <a:lnTo>
                    <a:pt x="274" y="20"/>
                  </a:lnTo>
                  <a:lnTo>
                    <a:pt x="281" y="19"/>
                  </a:lnTo>
                  <a:lnTo>
                    <a:pt x="291" y="19"/>
                  </a:lnTo>
                  <a:lnTo>
                    <a:pt x="300" y="19"/>
                  </a:lnTo>
                  <a:lnTo>
                    <a:pt x="308" y="19"/>
                  </a:lnTo>
                  <a:lnTo>
                    <a:pt x="325" y="17"/>
                  </a:lnTo>
                  <a:lnTo>
                    <a:pt x="341" y="17"/>
                  </a:lnTo>
                  <a:lnTo>
                    <a:pt x="356" y="19"/>
                  </a:lnTo>
                  <a:lnTo>
                    <a:pt x="371" y="20"/>
                  </a:lnTo>
                  <a:lnTo>
                    <a:pt x="385" y="22"/>
                  </a:lnTo>
                  <a:lnTo>
                    <a:pt x="400" y="27"/>
                  </a:lnTo>
                  <a:lnTo>
                    <a:pt x="412" y="32"/>
                  </a:lnTo>
                  <a:lnTo>
                    <a:pt x="425" y="39"/>
                  </a:lnTo>
                  <a:lnTo>
                    <a:pt x="434" y="42"/>
                  </a:lnTo>
                  <a:lnTo>
                    <a:pt x="446" y="53"/>
                  </a:lnTo>
                  <a:lnTo>
                    <a:pt x="457" y="63"/>
                  </a:lnTo>
                  <a:lnTo>
                    <a:pt x="469" y="76"/>
                  </a:lnTo>
                  <a:lnTo>
                    <a:pt x="474" y="81"/>
                  </a:lnTo>
                  <a:lnTo>
                    <a:pt x="479" y="90"/>
                  </a:lnTo>
                  <a:lnTo>
                    <a:pt x="486" y="98"/>
                  </a:lnTo>
                  <a:lnTo>
                    <a:pt x="493" y="108"/>
                  </a:lnTo>
                  <a:lnTo>
                    <a:pt x="498" y="115"/>
                  </a:lnTo>
                  <a:lnTo>
                    <a:pt x="503" y="125"/>
                  </a:lnTo>
                  <a:lnTo>
                    <a:pt x="510" y="136"/>
                  </a:lnTo>
                  <a:lnTo>
                    <a:pt x="517" y="144"/>
                  </a:lnTo>
                  <a:lnTo>
                    <a:pt x="522" y="154"/>
                  </a:lnTo>
                  <a:lnTo>
                    <a:pt x="527" y="164"/>
                  </a:lnTo>
                  <a:lnTo>
                    <a:pt x="532" y="173"/>
                  </a:lnTo>
                  <a:lnTo>
                    <a:pt x="539" y="185"/>
                  </a:lnTo>
                  <a:lnTo>
                    <a:pt x="544" y="195"/>
                  </a:lnTo>
                  <a:lnTo>
                    <a:pt x="549" y="205"/>
                  </a:lnTo>
                  <a:lnTo>
                    <a:pt x="556" y="217"/>
                  </a:lnTo>
                  <a:lnTo>
                    <a:pt x="561" y="230"/>
                  </a:lnTo>
                  <a:lnTo>
                    <a:pt x="566" y="241"/>
                  </a:lnTo>
                  <a:lnTo>
                    <a:pt x="571" y="252"/>
                  </a:lnTo>
                  <a:lnTo>
                    <a:pt x="576" y="263"/>
                  </a:lnTo>
                  <a:lnTo>
                    <a:pt x="583" y="274"/>
                  </a:lnTo>
                  <a:lnTo>
                    <a:pt x="588" y="286"/>
                  </a:lnTo>
                  <a:lnTo>
                    <a:pt x="593" y="300"/>
                  </a:lnTo>
                  <a:lnTo>
                    <a:pt x="598" y="310"/>
                  </a:lnTo>
                  <a:lnTo>
                    <a:pt x="605" y="324"/>
                  </a:lnTo>
                  <a:lnTo>
                    <a:pt x="608" y="334"/>
                  </a:lnTo>
                  <a:lnTo>
                    <a:pt x="613" y="344"/>
                  </a:lnTo>
                  <a:lnTo>
                    <a:pt x="618" y="356"/>
                  </a:lnTo>
                  <a:lnTo>
                    <a:pt x="624" y="368"/>
                  </a:lnTo>
                  <a:lnTo>
                    <a:pt x="625" y="378"/>
                  </a:lnTo>
                  <a:lnTo>
                    <a:pt x="630" y="390"/>
                  </a:lnTo>
                  <a:lnTo>
                    <a:pt x="635" y="401"/>
                  </a:lnTo>
                  <a:lnTo>
                    <a:pt x="640" y="412"/>
                  </a:lnTo>
                  <a:lnTo>
                    <a:pt x="644" y="422"/>
                  </a:lnTo>
                  <a:lnTo>
                    <a:pt x="647" y="432"/>
                  </a:lnTo>
                  <a:lnTo>
                    <a:pt x="651" y="440"/>
                  </a:lnTo>
                  <a:lnTo>
                    <a:pt x="656" y="452"/>
                  </a:lnTo>
                  <a:lnTo>
                    <a:pt x="657" y="461"/>
                  </a:lnTo>
                  <a:lnTo>
                    <a:pt x="663" y="469"/>
                  </a:lnTo>
                  <a:lnTo>
                    <a:pt x="666" y="479"/>
                  </a:lnTo>
                  <a:lnTo>
                    <a:pt x="671" y="490"/>
                  </a:lnTo>
                  <a:lnTo>
                    <a:pt x="676" y="503"/>
                  </a:lnTo>
                  <a:lnTo>
                    <a:pt x="681" y="518"/>
                  </a:lnTo>
                  <a:lnTo>
                    <a:pt x="685" y="532"/>
                  </a:lnTo>
                  <a:lnTo>
                    <a:pt x="688" y="544"/>
                  </a:lnTo>
                  <a:lnTo>
                    <a:pt x="690" y="552"/>
                  </a:lnTo>
                  <a:lnTo>
                    <a:pt x="693" y="559"/>
                  </a:lnTo>
                  <a:lnTo>
                    <a:pt x="695" y="564"/>
                  </a:lnTo>
                  <a:lnTo>
                    <a:pt x="698" y="566"/>
                  </a:lnTo>
                  <a:lnTo>
                    <a:pt x="715" y="561"/>
                  </a:lnTo>
                  <a:lnTo>
                    <a:pt x="712" y="556"/>
                  </a:lnTo>
                  <a:lnTo>
                    <a:pt x="710" y="551"/>
                  </a:lnTo>
                  <a:lnTo>
                    <a:pt x="707" y="540"/>
                  </a:lnTo>
                  <a:lnTo>
                    <a:pt x="705" y="532"/>
                  </a:lnTo>
                  <a:lnTo>
                    <a:pt x="700" y="520"/>
                  </a:lnTo>
                  <a:lnTo>
                    <a:pt x="695" y="507"/>
                  </a:lnTo>
                  <a:lnTo>
                    <a:pt x="688" y="491"/>
                  </a:lnTo>
                  <a:lnTo>
                    <a:pt x="685" y="476"/>
                  </a:lnTo>
                  <a:lnTo>
                    <a:pt x="679" y="468"/>
                  </a:lnTo>
                  <a:lnTo>
                    <a:pt x="676" y="457"/>
                  </a:lnTo>
                  <a:lnTo>
                    <a:pt x="673" y="447"/>
                  </a:lnTo>
                  <a:lnTo>
                    <a:pt x="669" y="437"/>
                  </a:lnTo>
                  <a:lnTo>
                    <a:pt x="664" y="427"/>
                  </a:lnTo>
                  <a:lnTo>
                    <a:pt x="661" y="417"/>
                  </a:lnTo>
                  <a:lnTo>
                    <a:pt x="656" y="405"/>
                  </a:lnTo>
                  <a:lnTo>
                    <a:pt x="654" y="396"/>
                  </a:lnTo>
                  <a:lnTo>
                    <a:pt x="649" y="385"/>
                  </a:lnTo>
                  <a:lnTo>
                    <a:pt x="644" y="373"/>
                  </a:lnTo>
                  <a:lnTo>
                    <a:pt x="639" y="363"/>
                  </a:lnTo>
                  <a:lnTo>
                    <a:pt x="635" y="352"/>
                  </a:lnTo>
                  <a:lnTo>
                    <a:pt x="630" y="339"/>
                  </a:lnTo>
                  <a:lnTo>
                    <a:pt x="625" y="330"/>
                  </a:lnTo>
                  <a:lnTo>
                    <a:pt x="622" y="317"/>
                  </a:lnTo>
                  <a:lnTo>
                    <a:pt x="618" y="307"/>
                  </a:lnTo>
                  <a:lnTo>
                    <a:pt x="612" y="295"/>
                  </a:lnTo>
                  <a:lnTo>
                    <a:pt x="607" y="283"/>
                  </a:lnTo>
                  <a:lnTo>
                    <a:pt x="600" y="269"/>
                  </a:lnTo>
                  <a:lnTo>
                    <a:pt x="595" y="261"/>
                  </a:lnTo>
                  <a:lnTo>
                    <a:pt x="590" y="247"/>
                  </a:lnTo>
                  <a:lnTo>
                    <a:pt x="585" y="237"/>
                  </a:lnTo>
                  <a:lnTo>
                    <a:pt x="579" y="224"/>
                  </a:lnTo>
                  <a:lnTo>
                    <a:pt x="574" y="213"/>
                  </a:lnTo>
                  <a:lnTo>
                    <a:pt x="568" y="203"/>
                  </a:lnTo>
                  <a:lnTo>
                    <a:pt x="561" y="191"/>
                  </a:lnTo>
                  <a:lnTo>
                    <a:pt x="556" y="180"/>
                  </a:lnTo>
                  <a:lnTo>
                    <a:pt x="551" y="171"/>
                  </a:lnTo>
                  <a:lnTo>
                    <a:pt x="544" y="159"/>
                  </a:lnTo>
                  <a:lnTo>
                    <a:pt x="539" y="149"/>
                  </a:lnTo>
                  <a:lnTo>
                    <a:pt x="532" y="141"/>
                  </a:lnTo>
                  <a:lnTo>
                    <a:pt x="527" y="130"/>
                  </a:lnTo>
                  <a:lnTo>
                    <a:pt x="522" y="120"/>
                  </a:lnTo>
                  <a:lnTo>
                    <a:pt x="515" y="110"/>
                  </a:lnTo>
                  <a:lnTo>
                    <a:pt x="508" y="102"/>
                  </a:lnTo>
                  <a:lnTo>
                    <a:pt x="503" y="93"/>
                  </a:lnTo>
                  <a:lnTo>
                    <a:pt x="498" y="83"/>
                  </a:lnTo>
                  <a:lnTo>
                    <a:pt x="491" y="75"/>
                  </a:lnTo>
                  <a:lnTo>
                    <a:pt x="485" y="68"/>
                  </a:lnTo>
                  <a:lnTo>
                    <a:pt x="479" y="63"/>
                  </a:lnTo>
                  <a:lnTo>
                    <a:pt x="466" y="47"/>
                  </a:lnTo>
                  <a:lnTo>
                    <a:pt x="456" y="37"/>
                  </a:lnTo>
                  <a:lnTo>
                    <a:pt x="442" y="27"/>
                  </a:lnTo>
                  <a:lnTo>
                    <a:pt x="434" y="22"/>
                  </a:lnTo>
                  <a:lnTo>
                    <a:pt x="418" y="15"/>
                  </a:lnTo>
                  <a:lnTo>
                    <a:pt x="405" y="10"/>
                  </a:lnTo>
                  <a:lnTo>
                    <a:pt x="391" y="7"/>
                  </a:lnTo>
                  <a:lnTo>
                    <a:pt x="376" y="5"/>
                  </a:lnTo>
                  <a:lnTo>
                    <a:pt x="361" y="2"/>
                  </a:lnTo>
                  <a:lnTo>
                    <a:pt x="344" y="0"/>
                  </a:lnTo>
                  <a:lnTo>
                    <a:pt x="329" y="0"/>
                  </a:lnTo>
                  <a:lnTo>
                    <a:pt x="312" y="2"/>
                  </a:lnTo>
                  <a:lnTo>
                    <a:pt x="303" y="2"/>
                  </a:lnTo>
                  <a:lnTo>
                    <a:pt x="295" y="2"/>
                  </a:lnTo>
                  <a:lnTo>
                    <a:pt x="285" y="2"/>
                  </a:lnTo>
                  <a:lnTo>
                    <a:pt x="276" y="3"/>
                  </a:lnTo>
                  <a:lnTo>
                    <a:pt x="268" y="3"/>
                  </a:lnTo>
                  <a:lnTo>
                    <a:pt x="259" y="5"/>
                  </a:lnTo>
                  <a:lnTo>
                    <a:pt x="249" y="7"/>
                  </a:lnTo>
                  <a:lnTo>
                    <a:pt x="242" y="8"/>
                  </a:lnTo>
                  <a:lnTo>
                    <a:pt x="232" y="8"/>
                  </a:lnTo>
                  <a:lnTo>
                    <a:pt x="222" y="10"/>
                  </a:lnTo>
                  <a:lnTo>
                    <a:pt x="213" y="10"/>
                  </a:lnTo>
                  <a:lnTo>
                    <a:pt x="207" y="12"/>
                  </a:lnTo>
                  <a:lnTo>
                    <a:pt x="188" y="15"/>
                  </a:lnTo>
                  <a:lnTo>
                    <a:pt x="173" y="20"/>
                  </a:lnTo>
                  <a:lnTo>
                    <a:pt x="154" y="24"/>
                  </a:lnTo>
                  <a:lnTo>
                    <a:pt x="139" y="27"/>
                  </a:lnTo>
                  <a:lnTo>
                    <a:pt x="122" y="30"/>
                  </a:lnTo>
                  <a:lnTo>
                    <a:pt x="108" y="36"/>
                  </a:lnTo>
                  <a:lnTo>
                    <a:pt x="91" y="39"/>
                  </a:lnTo>
                  <a:lnTo>
                    <a:pt x="80" y="42"/>
                  </a:lnTo>
                  <a:lnTo>
                    <a:pt x="64" y="46"/>
                  </a:lnTo>
                  <a:lnTo>
                    <a:pt x="54" y="51"/>
                  </a:lnTo>
                  <a:lnTo>
                    <a:pt x="42" y="54"/>
                  </a:lnTo>
                  <a:lnTo>
                    <a:pt x="32" y="58"/>
                  </a:lnTo>
                  <a:lnTo>
                    <a:pt x="22" y="61"/>
                  </a:lnTo>
                  <a:lnTo>
                    <a:pt x="17" y="64"/>
                  </a:lnTo>
                  <a:lnTo>
                    <a:pt x="5" y="69"/>
                  </a:lnTo>
                  <a:lnTo>
                    <a:pt x="0" y="73"/>
                  </a:lnTo>
                  <a:lnTo>
                    <a:pt x="7" y="90"/>
                  </a:lnTo>
                  <a:lnTo>
                    <a:pt x="7" y="9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15" name="Freeform 91"/>
            <p:cNvSpPr>
              <a:spLocks/>
            </p:cNvSpPr>
            <p:nvPr/>
          </p:nvSpPr>
          <p:spPr bwMode="auto">
            <a:xfrm>
              <a:off x="7251700" y="319088"/>
              <a:ext cx="331788" cy="273050"/>
            </a:xfrm>
            <a:custGeom>
              <a:avLst/>
              <a:gdLst/>
              <a:ahLst/>
              <a:cxnLst>
                <a:cxn ang="0">
                  <a:pos x="8" y="344"/>
                </a:cxn>
                <a:cxn ang="0">
                  <a:pos x="419" y="4"/>
                </a:cxn>
                <a:cxn ang="0">
                  <a:pos x="386" y="0"/>
                </a:cxn>
                <a:cxn ang="0">
                  <a:pos x="0" y="324"/>
                </a:cxn>
                <a:cxn ang="0">
                  <a:pos x="8" y="344"/>
                </a:cxn>
                <a:cxn ang="0">
                  <a:pos x="8" y="344"/>
                </a:cxn>
              </a:cxnLst>
              <a:rect l="0" t="0" r="r" b="b"/>
              <a:pathLst>
                <a:path w="419" h="344">
                  <a:moveTo>
                    <a:pt x="8" y="344"/>
                  </a:moveTo>
                  <a:lnTo>
                    <a:pt x="419" y="4"/>
                  </a:lnTo>
                  <a:lnTo>
                    <a:pt x="386" y="0"/>
                  </a:lnTo>
                  <a:lnTo>
                    <a:pt x="0" y="324"/>
                  </a:lnTo>
                  <a:lnTo>
                    <a:pt x="8" y="344"/>
                  </a:lnTo>
                  <a:lnTo>
                    <a:pt x="8" y="34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16" name="Freeform 92"/>
            <p:cNvSpPr>
              <a:spLocks/>
            </p:cNvSpPr>
            <p:nvPr/>
          </p:nvSpPr>
          <p:spPr bwMode="auto">
            <a:xfrm>
              <a:off x="7585075" y="328613"/>
              <a:ext cx="23813" cy="365125"/>
            </a:xfrm>
            <a:custGeom>
              <a:avLst/>
              <a:gdLst/>
              <a:ahLst/>
              <a:cxnLst>
                <a:cxn ang="0">
                  <a:pos x="9" y="0"/>
                </a:cxn>
                <a:cxn ang="0">
                  <a:pos x="0" y="441"/>
                </a:cxn>
                <a:cxn ang="0">
                  <a:pos x="19" y="461"/>
                </a:cxn>
                <a:cxn ang="0">
                  <a:pos x="29" y="2"/>
                </a:cxn>
                <a:cxn ang="0">
                  <a:pos x="9" y="0"/>
                </a:cxn>
                <a:cxn ang="0">
                  <a:pos x="9" y="0"/>
                </a:cxn>
              </a:cxnLst>
              <a:rect l="0" t="0" r="r" b="b"/>
              <a:pathLst>
                <a:path w="29" h="461">
                  <a:moveTo>
                    <a:pt x="9" y="0"/>
                  </a:moveTo>
                  <a:lnTo>
                    <a:pt x="0" y="441"/>
                  </a:lnTo>
                  <a:lnTo>
                    <a:pt x="19" y="461"/>
                  </a:lnTo>
                  <a:lnTo>
                    <a:pt x="29" y="2"/>
                  </a:lnTo>
                  <a:lnTo>
                    <a:pt x="9" y="0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17" name="Freeform 93"/>
            <p:cNvSpPr>
              <a:spLocks/>
            </p:cNvSpPr>
            <p:nvPr/>
          </p:nvSpPr>
          <p:spPr bwMode="auto">
            <a:xfrm>
              <a:off x="6956425" y="1008063"/>
              <a:ext cx="225425" cy="263525"/>
            </a:xfrm>
            <a:custGeom>
              <a:avLst/>
              <a:gdLst/>
              <a:ahLst/>
              <a:cxnLst>
                <a:cxn ang="0">
                  <a:pos x="183" y="0"/>
                </a:cxn>
                <a:cxn ang="0">
                  <a:pos x="148" y="5"/>
                </a:cxn>
                <a:cxn ang="0">
                  <a:pos x="105" y="20"/>
                </a:cxn>
                <a:cxn ang="0">
                  <a:pos x="68" y="45"/>
                </a:cxn>
                <a:cxn ang="0">
                  <a:pos x="48" y="69"/>
                </a:cxn>
                <a:cxn ang="0">
                  <a:pos x="27" y="96"/>
                </a:cxn>
                <a:cxn ang="0">
                  <a:pos x="14" y="123"/>
                </a:cxn>
                <a:cxn ang="0">
                  <a:pos x="5" y="150"/>
                </a:cxn>
                <a:cxn ang="0">
                  <a:pos x="2" y="181"/>
                </a:cxn>
                <a:cxn ang="0">
                  <a:pos x="0" y="210"/>
                </a:cxn>
                <a:cxn ang="0">
                  <a:pos x="5" y="239"/>
                </a:cxn>
                <a:cxn ang="0">
                  <a:pos x="17" y="274"/>
                </a:cxn>
                <a:cxn ang="0">
                  <a:pos x="51" y="316"/>
                </a:cxn>
                <a:cxn ang="0">
                  <a:pos x="73" y="328"/>
                </a:cxn>
                <a:cxn ang="0">
                  <a:pos x="102" y="332"/>
                </a:cxn>
                <a:cxn ang="0">
                  <a:pos x="136" y="330"/>
                </a:cxn>
                <a:cxn ang="0">
                  <a:pos x="175" y="316"/>
                </a:cxn>
                <a:cxn ang="0">
                  <a:pos x="209" y="293"/>
                </a:cxn>
                <a:cxn ang="0">
                  <a:pos x="231" y="274"/>
                </a:cxn>
                <a:cxn ang="0">
                  <a:pos x="249" y="249"/>
                </a:cxn>
                <a:cxn ang="0">
                  <a:pos x="264" y="218"/>
                </a:cxn>
                <a:cxn ang="0">
                  <a:pos x="276" y="179"/>
                </a:cxn>
                <a:cxn ang="0">
                  <a:pos x="283" y="137"/>
                </a:cxn>
                <a:cxn ang="0">
                  <a:pos x="283" y="108"/>
                </a:cxn>
                <a:cxn ang="0">
                  <a:pos x="285" y="81"/>
                </a:cxn>
                <a:cxn ang="0">
                  <a:pos x="268" y="66"/>
                </a:cxn>
                <a:cxn ang="0">
                  <a:pos x="266" y="115"/>
                </a:cxn>
                <a:cxn ang="0">
                  <a:pos x="261" y="161"/>
                </a:cxn>
                <a:cxn ang="0">
                  <a:pos x="251" y="198"/>
                </a:cxn>
                <a:cxn ang="0">
                  <a:pos x="241" y="230"/>
                </a:cxn>
                <a:cxn ang="0">
                  <a:pos x="224" y="254"/>
                </a:cxn>
                <a:cxn ang="0">
                  <a:pos x="193" y="284"/>
                </a:cxn>
                <a:cxn ang="0">
                  <a:pos x="156" y="303"/>
                </a:cxn>
                <a:cxn ang="0">
                  <a:pos x="124" y="315"/>
                </a:cxn>
                <a:cxn ang="0">
                  <a:pos x="93" y="313"/>
                </a:cxn>
                <a:cxn ang="0">
                  <a:pos x="59" y="299"/>
                </a:cxn>
                <a:cxn ang="0">
                  <a:pos x="29" y="262"/>
                </a:cxn>
                <a:cxn ang="0">
                  <a:pos x="22" y="230"/>
                </a:cxn>
                <a:cxn ang="0">
                  <a:pos x="19" y="203"/>
                </a:cxn>
                <a:cxn ang="0">
                  <a:pos x="20" y="176"/>
                </a:cxn>
                <a:cxn ang="0">
                  <a:pos x="29" y="128"/>
                </a:cxn>
                <a:cxn ang="0">
                  <a:pos x="48" y="96"/>
                </a:cxn>
                <a:cxn ang="0">
                  <a:pos x="64" y="72"/>
                </a:cxn>
                <a:cxn ang="0">
                  <a:pos x="87" y="54"/>
                </a:cxn>
                <a:cxn ang="0">
                  <a:pos x="124" y="30"/>
                </a:cxn>
                <a:cxn ang="0">
                  <a:pos x="161" y="20"/>
                </a:cxn>
                <a:cxn ang="0">
                  <a:pos x="195" y="17"/>
                </a:cxn>
                <a:cxn ang="0">
                  <a:pos x="203" y="1"/>
                </a:cxn>
              </a:cxnLst>
              <a:rect l="0" t="0" r="r" b="b"/>
              <a:pathLst>
                <a:path w="285" h="332">
                  <a:moveTo>
                    <a:pt x="203" y="1"/>
                  </a:moveTo>
                  <a:lnTo>
                    <a:pt x="195" y="0"/>
                  </a:lnTo>
                  <a:lnTo>
                    <a:pt x="183" y="0"/>
                  </a:lnTo>
                  <a:lnTo>
                    <a:pt x="171" y="0"/>
                  </a:lnTo>
                  <a:lnTo>
                    <a:pt x="159" y="1"/>
                  </a:lnTo>
                  <a:lnTo>
                    <a:pt x="148" y="5"/>
                  </a:lnTo>
                  <a:lnTo>
                    <a:pt x="134" y="8"/>
                  </a:lnTo>
                  <a:lnTo>
                    <a:pt x="120" y="13"/>
                  </a:lnTo>
                  <a:lnTo>
                    <a:pt x="105" y="20"/>
                  </a:lnTo>
                  <a:lnTo>
                    <a:pt x="92" y="30"/>
                  </a:lnTo>
                  <a:lnTo>
                    <a:pt x="76" y="40"/>
                  </a:lnTo>
                  <a:lnTo>
                    <a:pt x="68" y="45"/>
                  </a:lnTo>
                  <a:lnTo>
                    <a:pt x="61" y="52"/>
                  </a:lnTo>
                  <a:lnTo>
                    <a:pt x="54" y="59"/>
                  </a:lnTo>
                  <a:lnTo>
                    <a:pt x="48" y="69"/>
                  </a:lnTo>
                  <a:lnTo>
                    <a:pt x="39" y="76"/>
                  </a:lnTo>
                  <a:lnTo>
                    <a:pt x="32" y="86"/>
                  </a:lnTo>
                  <a:lnTo>
                    <a:pt x="27" y="96"/>
                  </a:lnTo>
                  <a:lnTo>
                    <a:pt x="24" y="108"/>
                  </a:lnTo>
                  <a:lnTo>
                    <a:pt x="19" y="115"/>
                  </a:lnTo>
                  <a:lnTo>
                    <a:pt x="14" y="123"/>
                  </a:lnTo>
                  <a:lnTo>
                    <a:pt x="10" y="133"/>
                  </a:lnTo>
                  <a:lnTo>
                    <a:pt x="9" y="142"/>
                  </a:lnTo>
                  <a:lnTo>
                    <a:pt x="5" y="150"/>
                  </a:lnTo>
                  <a:lnTo>
                    <a:pt x="3" y="161"/>
                  </a:lnTo>
                  <a:lnTo>
                    <a:pt x="2" y="171"/>
                  </a:lnTo>
                  <a:lnTo>
                    <a:pt x="2" y="181"/>
                  </a:lnTo>
                  <a:lnTo>
                    <a:pt x="0" y="191"/>
                  </a:lnTo>
                  <a:lnTo>
                    <a:pt x="0" y="201"/>
                  </a:lnTo>
                  <a:lnTo>
                    <a:pt x="0" y="210"/>
                  </a:lnTo>
                  <a:lnTo>
                    <a:pt x="2" y="220"/>
                  </a:lnTo>
                  <a:lnTo>
                    <a:pt x="2" y="230"/>
                  </a:lnTo>
                  <a:lnTo>
                    <a:pt x="5" y="239"/>
                  </a:lnTo>
                  <a:lnTo>
                    <a:pt x="7" y="249"/>
                  </a:lnTo>
                  <a:lnTo>
                    <a:pt x="12" y="259"/>
                  </a:lnTo>
                  <a:lnTo>
                    <a:pt x="17" y="274"/>
                  </a:lnTo>
                  <a:lnTo>
                    <a:pt x="27" y="291"/>
                  </a:lnTo>
                  <a:lnTo>
                    <a:pt x="36" y="303"/>
                  </a:lnTo>
                  <a:lnTo>
                    <a:pt x="51" y="316"/>
                  </a:lnTo>
                  <a:lnTo>
                    <a:pt x="58" y="320"/>
                  </a:lnTo>
                  <a:lnTo>
                    <a:pt x="64" y="325"/>
                  </a:lnTo>
                  <a:lnTo>
                    <a:pt x="73" y="328"/>
                  </a:lnTo>
                  <a:lnTo>
                    <a:pt x="83" y="332"/>
                  </a:lnTo>
                  <a:lnTo>
                    <a:pt x="92" y="332"/>
                  </a:lnTo>
                  <a:lnTo>
                    <a:pt x="102" y="332"/>
                  </a:lnTo>
                  <a:lnTo>
                    <a:pt x="114" y="332"/>
                  </a:lnTo>
                  <a:lnTo>
                    <a:pt x="125" y="332"/>
                  </a:lnTo>
                  <a:lnTo>
                    <a:pt x="136" y="330"/>
                  </a:lnTo>
                  <a:lnTo>
                    <a:pt x="148" y="327"/>
                  </a:lnTo>
                  <a:lnTo>
                    <a:pt x="159" y="322"/>
                  </a:lnTo>
                  <a:lnTo>
                    <a:pt x="175" y="316"/>
                  </a:lnTo>
                  <a:lnTo>
                    <a:pt x="188" y="306"/>
                  </a:lnTo>
                  <a:lnTo>
                    <a:pt x="202" y="299"/>
                  </a:lnTo>
                  <a:lnTo>
                    <a:pt x="209" y="293"/>
                  </a:lnTo>
                  <a:lnTo>
                    <a:pt x="217" y="288"/>
                  </a:lnTo>
                  <a:lnTo>
                    <a:pt x="222" y="281"/>
                  </a:lnTo>
                  <a:lnTo>
                    <a:pt x="231" y="274"/>
                  </a:lnTo>
                  <a:lnTo>
                    <a:pt x="236" y="267"/>
                  </a:lnTo>
                  <a:lnTo>
                    <a:pt x="242" y="259"/>
                  </a:lnTo>
                  <a:lnTo>
                    <a:pt x="249" y="249"/>
                  </a:lnTo>
                  <a:lnTo>
                    <a:pt x="254" y="239"/>
                  </a:lnTo>
                  <a:lnTo>
                    <a:pt x="259" y="228"/>
                  </a:lnTo>
                  <a:lnTo>
                    <a:pt x="264" y="218"/>
                  </a:lnTo>
                  <a:lnTo>
                    <a:pt x="270" y="205"/>
                  </a:lnTo>
                  <a:lnTo>
                    <a:pt x="275" y="194"/>
                  </a:lnTo>
                  <a:lnTo>
                    <a:pt x="276" y="179"/>
                  </a:lnTo>
                  <a:lnTo>
                    <a:pt x="280" y="166"/>
                  </a:lnTo>
                  <a:lnTo>
                    <a:pt x="281" y="150"/>
                  </a:lnTo>
                  <a:lnTo>
                    <a:pt x="283" y="137"/>
                  </a:lnTo>
                  <a:lnTo>
                    <a:pt x="283" y="127"/>
                  </a:lnTo>
                  <a:lnTo>
                    <a:pt x="283" y="118"/>
                  </a:lnTo>
                  <a:lnTo>
                    <a:pt x="283" y="108"/>
                  </a:lnTo>
                  <a:lnTo>
                    <a:pt x="285" y="101"/>
                  </a:lnTo>
                  <a:lnTo>
                    <a:pt x="285" y="91"/>
                  </a:lnTo>
                  <a:lnTo>
                    <a:pt x="285" y="81"/>
                  </a:lnTo>
                  <a:lnTo>
                    <a:pt x="285" y="72"/>
                  </a:lnTo>
                  <a:lnTo>
                    <a:pt x="285" y="64"/>
                  </a:lnTo>
                  <a:lnTo>
                    <a:pt x="268" y="66"/>
                  </a:lnTo>
                  <a:lnTo>
                    <a:pt x="268" y="81"/>
                  </a:lnTo>
                  <a:lnTo>
                    <a:pt x="268" y="100"/>
                  </a:lnTo>
                  <a:lnTo>
                    <a:pt x="266" y="115"/>
                  </a:lnTo>
                  <a:lnTo>
                    <a:pt x="266" y="133"/>
                  </a:lnTo>
                  <a:lnTo>
                    <a:pt x="263" y="145"/>
                  </a:lnTo>
                  <a:lnTo>
                    <a:pt x="261" y="161"/>
                  </a:lnTo>
                  <a:lnTo>
                    <a:pt x="258" y="172"/>
                  </a:lnTo>
                  <a:lnTo>
                    <a:pt x="256" y="188"/>
                  </a:lnTo>
                  <a:lnTo>
                    <a:pt x="251" y="198"/>
                  </a:lnTo>
                  <a:lnTo>
                    <a:pt x="249" y="208"/>
                  </a:lnTo>
                  <a:lnTo>
                    <a:pt x="244" y="218"/>
                  </a:lnTo>
                  <a:lnTo>
                    <a:pt x="241" y="230"/>
                  </a:lnTo>
                  <a:lnTo>
                    <a:pt x="234" y="237"/>
                  </a:lnTo>
                  <a:lnTo>
                    <a:pt x="229" y="245"/>
                  </a:lnTo>
                  <a:lnTo>
                    <a:pt x="224" y="254"/>
                  </a:lnTo>
                  <a:lnTo>
                    <a:pt x="219" y="262"/>
                  </a:lnTo>
                  <a:lnTo>
                    <a:pt x="207" y="272"/>
                  </a:lnTo>
                  <a:lnTo>
                    <a:pt x="193" y="284"/>
                  </a:lnTo>
                  <a:lnTo>
                    <a:pt x="181" y="293"/>
                  </a:lnTo>
                  <a:lnTo>
                    <a:pt x="168" y="299"/>
                  </a:lnTo>
                  <a:lnTo>
                    <a:pt x="156" y="303"/>
                  </a:lnTo>
                  <a:lnTo>
                    <a:pt x="144" y="308"/>
                  </a:lnTo>
                  <a:lnTo>
                    <a:pt x="132" y="311"/>
                  </a:lnTo>
                  <a:lnTo>
                    <a:pt x="124" y="315"/>
                  </a:lnTo>
                  <a:lnTo>
                    <a:pt x="114" y="315"/>
                  </a:lnTo>
                  <a:lnTo>
                    <a:pt x="103" y="315"/>
                  </a:lnTo>
                  <a:lnTo>
                    <a:pt x="93" y="313"/>
                  </a:lnTo>
                  <a:lnTo>
                    <a:pt x="87" y="311"/>
                  </a:lnTo>
                  <a:lnTo>
                    <a:pt x="70" y="306"/>
                  </a:lnTo>
                  <a:lnTo>
                    <a:pt x="59" y="299"/>
                  </a:lnTo>
                  <a:lnTo>
                    <a:pt x="46" y="289"/>
                  </a:lnTo>
                  <a:lnTo>
                    <a:pt x="37" y="276"/>
                  </a:lnTo>
                  <a:lnTo>
                    <a:pt x="29" y="262"/>
                  </a:lnTo>
                  <a:lnTo>
                    <a:pt x="27" y="247"/>
                  </a:lnTo>
                  <a:lnTo>
                    <a:pt x="24" y="237"/>
                  </a:lnTo>
                  <a:lnTo>
                    <a:pt x="22" y="230"/>
                  </a:lnTo>
                  <a:lnTo>
                    <a:pt x="20" y="220"/>
                  </a:lnTo>
                  <a:lnTo>
                    <a:pt x="20" y="211"/>
                  </a:lnTo>
                  <a:lnTo>
                    <a:pt x="19" y="203"/>
                  </a:lnTo>
                  <a:lnTo>
                    <a:pt x="19" y="194"/>
                  </a:lnTo>
                  <a:lnTo>
                    <a:pt x="19" y="184"/>
                  </a:lnTo>
                  <a:lnTo>
                    <a:pt x="20" y="176"/>
                  </a:lnTo>
                  <a:lnTo>
                    <a:pt x="20" y="159"/>
                  </a:lnTo>
                  <a:lnTo>
                    <a:pt x="26" y="144"/>
                  </a:lnTo>
                  <a:lnTo>
                    <a:pt x="29" y="128"/>
                  </a:lnTo>
                  <a:lnTo>
                    <a:pt x="37" y="117"/>
                  </a:lnTo>
                  <a:lnTo>
                    <a:pt x="42" y="105"/>
                  </a:lnTo>
                  <a:lnTo>
                    <a:pt x="48" y="96"/>
                  </a:lnTo>
                  <a:lnTo>
                    <a:pt x="53" y="88"/>
                  </a:lnTo>
                  <a:lnTo>
                    <a:pt x="59" y="79"/>
                  </a:lnTo>
                  <a:lnTo>
                    <a:pt x="64" y="72"/>
                  </a:lnTo>
                  <a:lnTo>
                    <a:pt x="71" y="66"/>
                  </a:lnTo>
                  <a:lnTo>
                    <a:pt x="78" y="59"/>
                  </a:lnTo>
                  <a:lnTo>
                    <a:pt x="87" y="54"/>
                  </a:lnTo>
                  <a:lnTo>
                    <a:pt x="98" y="44"/>
                  </a:lnTo>
                  <a:lnTo>
                    <a:pt x="112" y="37"/>
                  </a:lnTo>
                  <a:lnTo>
                    <a:pt x="124" y="30"/>
                  </a:lnTo>
                  <a:lnTo>
                    <a:pt x="139" y="27"/>
                  </a:lnTo>
                  <a:lnTo>
                    <a:pt x="151" y="22"/>
                  </a:lnTo>
                  <a:lnTo>
                    <a:pt x="161" y="20"/>
                  </a:lnTo>
                  <a:lnTo>
                    <a:pt x="171" y="18"/>
                  </a:lnTo>
                  <a:lnTo>
                    <a:pt x="183" y="18"/>
                  </a:lnTo>
                  <a:lnTo>
                    <a:pt x="195" y="17"/>
                  </a:lnTo>
                  <a:lnTo>
                    <a:pt x="202" y="20"/>
                  </a:lnTo>
                  <a:lnTo>
                    <a:pt x="203" y="1"/>
                  </a:lnTo>
                  <a:lnTo>
                    <a:pt x="203" y="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18" name="Freeform 94"/>
            <p:cNvSpPr>
              <a:spLocks/>
            </p:cNvSpPr>
            <p:nvPr/>
          </p:nvSpPr>
          <p:spPr bwMode="auto">
            <a:xfrm>
              <a:off x="7307263" y="1177925"/>
              <a:ext cx="227013" cy="263525"/>
            </a:xfrm>
            <a:custGeom>
              <a:avLst/>
              <a:gdLst/>
              <a:ahLst/>
              <a:cxnLst>
                <a:cxn ang="0">
                  <a:pos x="195" y="0"/>
                </a:cxn>
                <a:cxn ang="0">
                  <a:pos x="170" y="1"/>
                </a:cxn>
                <a:cxn ang="0">
                  <a:pos x="134" y="15"/>
                </a:cxn>
                <a:cxn ang="0">
                  <a:pos x="92" y="37"/>
                </a:cxn>
                <a:cxn ang="0">
                  <a:pos x="63" y="62"/>
                </a:cxn>
                <a:cxn ang="0">
                  <a:pos x="39" y="88"/>
                </a:cxn>
                <a:cxn ang="0">
                  <a:pos x="24" y="120"/>
                </a:cxn>
                <a:cxn ang="0">
                  <a:pos x="11" y="145"/>
                </a:cxn>
                <a:cxn ang="0">
                  <a:pos x="4" y="173"/>
                </a:cxn>
                <a:cxn ang="0">
                  <a:pos x="0" y="200"/>
                </a:cxn>
                <a:cxn ang="0">
                  <a:pos x="2" y="228"/>
                </a:cxn>
                <a:cxn ang="0">
                  <a:pos x="7" y="256"/>
                </a:cxn>
                <a:cxn ang="0">
                  <a:pos x="28" y="295"/>
                </a:cxn>
                <a:cxn ang="0">
                  <a:pos x="60" y="320"/>
                </a:cxn>
                <a:cxn ang="0">
                  <a:pos x="85" y="330"/>
                </a:cxn>
                <a:cxn ang="0">
                  <a:pos x="116" y="332"/>
                </a:cxn>
                <a:cxn ang="0">
                  <a:pos x="150" y="325"/>
                </a:cxn>
                <a:cxn ang="0">
                  <a:pos x="190" y="306"/>
                </a:cxn>
                <a:cxn ang="0">
                  <a:pos x="219" y="286"/>
                </a:cxn>
                <a:cxn ang="0">
                  <a:pos x="238" y="266"/>
                </a:cxn>
                <a:cxn ang="0">
                  <a:pos x="255" y="239"/>
                </a:cxn>
                <a:cxn ang="0">
                  <a:pos x="270" y="205"/>
                </a:cxn>
                <a:cxn ang="0">
                  <a:pos x="280" y="164"/>
                </a:cxn>
                <a:cxn ang="0">
                  <a:pos x="285" y="125"/>
                </a:cxn>
                <a:cxn ang="0">
                  <a:pos x="287" y="100"/>
                </a:cxn>
                <a:cxn ang="0">
                  <a:pos x="287" y="71"/>
                </a:cxn>
                <a:cxn ang="0">
                  <a:pos x="268" y="79"/>
                </a:cxn>
                <a:cxn ang="0">
                  <a:pos x="266" y="130"/>
                </a:cxn>
                <a:cxn ang="0">
                  <a:pos x="258" y="171"/>
                </a:cxn>
                <a:cxn ang="0">
                  <a:pos x="250" y="206"/>
                </a:cxn>
                <a:cxn ang="0">
                  <a:pos x="234" y="235"/>
                </a:cxn>
                <a:cxn ang="0">
                  <a:pos x="221" y="261"/>
                </a:cxn>
                <a:cxn ang="0">
                  <a:pos x="182" y="291"/>
                </a:cxn>
                <a:cxn ang="0">
                  <a:pos x="144" y="308"/>
                </a:cxn>
                <a:cxn ang="0">
                  <a:pos x="114" y="315"/>
                </a:cxn>
                <a:cxn ang="0">
                  <a:pos x="89" y="312"/>
                </a:cxn>
                <a:cxn ang="0">
                  <a:pos x="48" y="291"/>
                </a:cxn>
                <a:cxn ang="0">
                  <a:pos x="28" y="254"/>
                </a:cxn>
                <a:cxn ang="0">
                  <a:pos x="19" y="206"/>
                </a:cxn>
                <a:cxn ang="0">
                  <a:pos x="28" y="156"/>
                </a:cxn>
                <a:cxn ang="0">
                  <a:pos x="44" y="117"/>
                </a:cxn>
                <a:cxn ang="0">
                  <a:pos x="61" y="91"/>
                </a:cxn>
                <a:cxn ang="0">
                  <a:pos x="78" y="69"/>
                </a:cxn>
                <a:cxn ang="0">
                  <a:pos x="112" y="44"/>
                </a:cxn>
                <a:cxn ang="0">
                  <a:pos x="151" y="25"/>
                </a:cxn>
                <a:cxn ang="0">
                  <a:pos x="183" y="20"/>
                </a:cxn>
                <a:cxn ang="0">
                  <a:pos x="204" y="0"/>
                </a:cxn>
              </a:cxnLst>
              <a:rect l="0" t="0" r="r" b="b"/>
              <a:pathLst>
                <a:path w="287" h="332">
                  <a:moveTo>
                    <a:pt x="204" y="0"/>
                  </a:moveTo>
                  <a:lnTo>
                    <a:pt x="200" y="0"/>
                  </a:lnTo>
                  <a:lnTo>
                    <a:pt x="195" y="0"/>
                  </a:lnTo>
                  <a:lnTo>
                    <a:pt x="190" y="0"/>
                  </a:lnTo>
                  <a:lnTo>
                    <a:pt x="182" y="1"/>
                  </a:lnTo>
                  <a:lnTo>
                    <a:pt x="170" y="1"/>
                  </a:lnTo>
                  <a:lnTo>
                    <a:pt x="158" y="5"/>
                  </a:lnTo>
                  <a:lnTo>
                    <a:pt x="146" y="8"/>
                  </a:lnTo>
                  <a:lnTo>
                    <a:pt x="134" y="15"/>
                  </a:lnTo>
                  <a:lnTo>
                    <a:pt x="121" y="20"/>
                  </a:lnTo>
                  <a:lnTo>
                    <a:pt x="105" y="29"/>
                  </a:lnTo>
                  <a:lnTo>
                    <a:pt x="92" y="37"/>
                  </a:lnTo>
                  <a:lnTo>
                    <a:pt x="77" y="51"/>
                  </a:lnTo>
                  <a:lnTo>
                    <a:pt x="68" y="54"/>
                  </a:lnTo>
                  <a:lnTo>
                    <a:pt x="63" y="62"/>
                  </a:lnTo>
                  <a:lnTo>
                    <a:pt x="55" y="71"/>
                  </a:lnTo>
                  <a:lnTo>
                    <a:pt x="48" y="81"/>
                  </a:lnTo>
                  <a:lnTo>
                    <a:pt x="39" y="88"/>
                  </a:lnTo>
                  <a:lnTo>
                    <a:pt x="33" y="98"/>
                  </a:lnTo>
                  <a:lnTo>
                    <a:pt x="29" y="108"/>
                  </a:lnTo>
                  <a:lnTo>
                    <a:pt x="24" y="120"/>
                  </a:lnTo>
                  <a:lnTo>
                    <a:pt x="19" y="127"/>
                  </a:lnTo>
                  <a:lnTo>
                    <a:pt x="14" y="135"/>
                  </a:lnTo>
                  <a:lnTo>
                    <a:pt x="11" y="145"/>
                  </a:lnTo>
                  <a:lnTo>
                    <a:pt x="9" y="154"/>
                  </a:lnTo>
                  <a:lnTo>
                    <a:pt x="5" y="162"/>
                  </a:lnTo>
                  <a:lnTo>
                    <a:pt x="4" y="173"/>
                  </a:lnTo>
                  <a:lnTo>
                    <a:pt x="2" y="183"/>
                  </a:lnTo>
                  <a:lnTo>
                    <a:pt x="2" y="191"/>
                  </a:lnTo>
                  <a:lnTo>
                    <a:pt x="0" y="200"/>
                  </a:lnTo>
                  <a:lnTo>
                    <a:pt x="0" y="210"/>
                  </a:lnTo>
                  <a:lnTo>
                    <a:pt x="0" y="218"/>
                  </a:lnTo>
                  <a:lnTo>
                    <a:pt x="2" y="228"/>
                  </a:lnTo>
                  <a:lnTo>
                    <a:pt x="2" y="237"/>
                  </a:lnTo>
                  <a:lnTo>
                    <a:pt x="5" y="247"/>
                  </a:lnTo>
                  <a:lnTo>
                    <a:pt x="7" y="256"/>
                  </a:lnTo>
                  <a:lnTo>
                    <a:pt x="12" y="266"/>
                  </a:lnTo>
                  <a:lnTo>
                    <a:pt x="17" y="279"/>
                  </a:lnTo>
                  <a:lnTo>
                    <a:pt x="28" y="295"/>
                  </a:lnTo>
                  <a:lnTo>
                    <a:pt x="38" y="306"/>
                  </a:lnTo>
                  <a:lnTo>
                    <a:pt x="53" y="317"/>
                  </a:lnTo>
                  <a:lnTo>
                    <a:pt x="60" y="320"/>
                  </a:lnTo>
                  <a:lnTo>
                    <a:pt x="67" y="325"/>
                  </a:lnTo>
                  <a:lnTo>
                    <a:pt x="75" y="327"/>
                  </a:lnTo>
                  <a:lnTo>
                    <a:pt x="85" y="330"/>
                  </a:lnTo>
                  <a:lnTo>
                    <a:pt x="95" y="330"/>
                  </a:lnTo>
                  <a:lnTo>
                    <a:pt x="104" y="332"/>
                  </a:lnTo>
                  <a:lnTo>
                    <a:pt x="116" y="332"/>
                  </a:lnTo>
                  <a:lnTo>
                    <a:pt x="128" y="332"/>
                  </a:lnTo>
                  <a:lnTo>
                    <a:pt x="138" y="328"/>
                  </a:lnTo>
                  <a:lnTo>
                    <a:pt x="150" y="325"/>
                  </a:lnTo>
                  <a:lnTo>
                    <a:pt x="161" y="318"/>
                  </a:lnTo>
                  <a:lnTo>
                    <a:pt x="177" y="315"/>
                  </a:lnTo>
                  <a:lnTo>
                    <a:pt x="190" y="306"/>
                  </a:lnTo>
                  <a:lnTo>
                    <a:pt x="204" y="298"/>
                  </a:lnTo>
                  <a:lnTo>
                    <a:pt x="211" y="291"/>
                  </a:lnTo>
                  <a:lnTo>
                    <a:pt x="219" y="286"/>
                  </a:lnTo>
                  <a:lnTo>
                    <a:pt x="224" y="279"/>
                  </a:lnTo>
                  <a:lnTo>
                    <a:pt x="233" y="274"/>
                  </a:lnTo>
                  <a:lnTo>
                    <a:pt x="238" y="266"/>
                  </a:lnTo>
                  <a:lnTo>
                    <a:pt x="244" y="257"/>
                  </a:lnTo>
                  <a:lnTo>
                    <a:pt x="250" y="247"/>
                  </a:lnTo>
                  <a:lnTo>
                    <a:pt x="255" y="239"/>
                  </a:lnTo>
                  <a:lnTo>
                    <a:pt x="260" y="227"/>
                  </a:lnTo>
                  <a:lnTo>
                    <a:pt x="265" y="217"/>
                  </a:lnTo>
                  <a:lnTo>
                    <a:pt x="270" y="205"/>
                  </a:lnTo>
                  <a:lnTo>
                    <a:pt x="275" y="193"/>
                  </a:lnTo>
                  <a:lnTo>
                    <a:pt x="277" y="179"/>
                  </a:lnTo>
                  <a:lnTo>
                    <a:pt x="280" y="164"/>
                  </a:lnTo>
                  <a:lnTo>
                    <a:pt x="282" y="149"/>
                  </a:lnTo>
                  <a:lnTo>
                    <a:pt x="285" y="135"/>
                  </a:lnTo>
                  <a:lnTo>
                    <a:pt x="285" y="125"/>
                  </a:lnTo>
                  <a:lnTo>
                    <a:pt x="285" y="117"/>
                  </a:lnTo>
                  <a:lnTo>
                    <a:pt x="285" y="108"/>
                  </a:lnTo>
                  <a:lnTo>
                    <a:pt x="287" y="100"/>
                  </a:lnTo>
                  <a:lnTo>
                    <a:pt x="287" y="90"/>
                  </a:lnTo>
                  <a:lnTo>
                    <a:pt x="287" y="81"/>
                  </a:lnTo>
                  <a:lnTo>
                    <a:pt x="287" y="71"/>
                  </a:lnTo>
                  <a:lnTo>
                    <a:pt x="287" y="62"/>
                  </a:lnTo>
                  <a:lnTo>
                    <a:pt x="268" y="62"/>
                  </a:lnTo>
                  <a:lnTo>
                    <a:pt x="268" y="79"/>
                  </a:lnTo>
                  <a:lnTo>
                    <a:pt x="268" y="96"/>
                  </a:lnTo>
                  <a:lnTo>
                    <a:pt x="266" y="113"/>
                  </a:lnTo>
                  <a:lnTo>
                    <a:pt x="266" y="130"/>
                  </a:lnTo>
                  <a:lnTo>
                    <a:pt x="263" y="144"/>
                  </a:lnTo>
                  <a:lnTo>
                    <a:pt x="261" y="157"/>
                  </a:lnTo>
                  <a:lnTo>
                    <a:pt x="258" y="171"/>
                  </a:lnTo>
                  <a:lnTo>
                    <a:pt x="256" y="184"/>
                  </a:lnTo>
                  <a:lnTo>
                    <a:pt x="253" y="195"/>
                  </a:lnTo>
                  <a:lnTo>
                    <a:pt x="250" y="206"/>
                  </a:lnTo>
                  <a:lnTo>
                    <a:pt x="244" y="215"/>
                  </a:lnTo>
                  <a:lnTo>
                    <a:pt x="241" y="227"/>
                  </a:lnTo>
                  <a:lnTo>
                    <a:pt x="234" y="235"/>
                  </a:lnTo>
                  <a:lnTo>
                    <a:pt x="229" y="245"/>
                  </a:lnTo>
                  <a:lnTo>
                    <a:pt x="224" y="252"/>
                  </a:lnTo>
                  <a:lnTo>
                    <a:pt x="221" y="261"/>
                  </a:lnTo>
                  <a:lnTo>
                    <a:pt x="207" y="273"/>
                  </a:lnTo>
                  <a:lnTo>
                    <a:pt x="194" y="283"/>
                  </a:lnTo>
                  <a:lnTo>
                    <a:pt x="182" y="291"/>
                  </a:lnTo>
                  <a:lnTo>
                    <a:pt x="168" y="300"/>
                  </a:lnTo>
                  <a:lnTo>
                    <a:pt x="156" y="303"/>
                  </a:lnTo>
                  <a:lnTo>
                    <a:pt x="144" y="308"/>
                  </a:lnTo>
                  <a:lnTo>
                    <a:pt x="133" y="312"/>
                  </a:lnTo>
                  <a:lnTo>
                    <a:pt x="126" y="315"/>
                  </a:lnTo>
                  <a:lnTo>
                    <a:pt x="114" y="315"/>
                  </a:lnTo>
                  <a:lnTo>
                    <a:pt x="104" y="315"/>
                  </a:lnTo>
                  <a:lnTo>
                    <a:pt x="95" y="312"/>
                  </a:lnTo>
                  <a:lnTo>
                    <a:pt x="89" y="312"/>
                  </a:lnTo>
                  <a:lnTo>
                    <a:pt x="72" y="308"/>
                  </a:lnTo>
                  <a:lnTo>
                    <a:pt x="61" y="301"/>
                  </a:lnTo>
                  <a:lnTo>
                    <a:pt x="48" y="291"/>
                  </a:lnTo>
                  <a:lnTo>
                    <a:pt x="39" y="279"/>
                  </a:lnTo>
                  <a:lnTo>
                    <a:pt x="31" y="267"/>
                  </a:lnTo>
                  <a:lnTo>
                    <a:pt x="28" y="254"/>
                  </a:lnTo>
                  <a:lnTo>
                    <a:pt x="22" y="239"/>
                  </a:lnTo>
                  <a:lnTo>
                    <a:pt x="21" y="222"/>
                  </a:lnTo>
                  <a:lnTo>
                    <a:pt x="19" y="206"/>
                  </a:lnTo>
                  <a:lnTo>
                    <a:pt x="21" y="190"/>
                  </a:lnTo>
                  <a:lnTo>
                    <a:pt x="22" y="173"/>
                  </a:lnTo>
                  <a:lnTo>
                    <a:pt x="28" y="156"/>
                  </a:lnTo>
                  <a:lnTo>
                    <a:pt x="31" y="142"/>
                  </a:lnTo>
                  <a:lnTo>
                    <a:pt x="39" y="129"/>
                  </a:lnTo>
                  <a:lnTo>
                    <a:pt x="44" y="117"/>
                  </a:lnTo>
                  <a:lnTo>
                    <a:pt x="50" y="108"/>
                  </a:lnTo>
                  <a:lnTo>
                    <a:pt x="55" y="100"/>
                  </a:lnTo>
                  <a:lnTo>
                    <a:pt x="61" y="91"/>
                  </a:lnTo>
                  <a:lnTo>
                    <a:pt x="65" y="83"/>
                  </a:lnTo>
                  <a:lnTo>
                    <a:pt x="72" y="76"/>
                  </a:lnTo>
                  <a:lnTo>
                    <a:pt x="78" y="69"/>
                  </a:lnTo>
                  <a:lnTo>
                    <a:pt x="87" y="64"/>
                  </a:lnTo>
                  <a:lnTo>
                    <a:pt x="99" y="52"/>
                  </a:lnTo>
                  <a:lnTo>
                    <a:pt x="112" y="44"/>
                  </a:lnTo>
                  <a:lnTo>
                    <a:pt x="126" y="37"/>
                  </a:lnTo>
                  <a:lnTo>
                    <a:pt x="139" y="32"/>
                  </a:lnTo>
                  <a:lnTo>
                    <a:pt x="151" y="25"/>
                  </a:lnTo>
                  <a:lnTo>
                    <a:pt x="161" y="22"/>
                  </a:lnTo>
                  <a:lnTo>
                    <a:pt x="172" y="20"/>
                  </a:lnTo>
                  <a:lnTo>
                    <a:pt x="183" y="20"/>
                  </a:lnTo>
                  <a:lnTo>
                    <a:pt x="195" y="18"/>
                  </a:lnTo>
                  <a:lnTo>
                    <a:pt x="204" y="18"/>
                  </a:lnTo>
                  <a:lnTo>
                    <a:pt x="204" y="0"/>
                  </a:lnTo>
                  <a:lnTo>
                    <a:pt x="204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19" name="Freeform 95"/>
            <p:cNvSpPr>
              <a:spLocks/>
            </p:cNvSpPr>
            <p:nvPr/>
          </p:nvSpPr>
          <p:spPr bwMode="auto">
            <a:xfrm>
              <a:off x="6978650" y="1520825"/>
              <a:ext cx="333375" cy="168275"/>
            </a:xfrm>
            <a:custGeom>
              <a:avLst/>
              <a:gdLst/>
              <a:ahLst/>
              <a:cxnLst>
                <a:cxn ang="0">
                  <a:pos x="0" y="10"/>
                </a:cxn>
                <a:cxn ang="0">
                  <a:pos x="7" y="24"/>
                </a:cxn>
                <a:cxn ang="0">
                  <a:pos x="20" y="46"/>
                </a:cxn>
                <a:cxn ang="0">
                  <a:pos x="32" y="68"/>
                </a:cxn>
                <a:cxn ang="0">
                  <a:pos x="44" y="81"/>
                </a:cxn>
                <a:cxn ang="0">
                  <a:pos x="56" y="98"/>
                </a:cxn>
                <a:cxn ang="0">
                  <a:pos x="68" y="113"/>
                </a:cxn>
                <a:cxn ang="0">
                  <a:pos x="83" y="130"/>
                </a:cxn>
                <a:cxn ang="0">
                  <a:pos x="98" y="145"/>
                </a:cxn>
                <a:cxn ang="0">
                  <a:pos x="117" y="161"/>
                </a:cxn>
                <a:cxn ang="0">
                  <a:pos x="134" y="174"/>
                </a:cxn>
                <a:cxn ang="0">
                  <a:pos x="154" y="184"/>
                </a:cxn>
                <a:cxn ang="0">
                  <a:pos x="174" y="195"/>
                </a:cxn>
                <a:cxn ang="0">
                  <a:pos x="195" y="201"/>
                </a:cxn>
                <a:cxn ang="0">
                  <a:pos x="217" y="205"/>
                </a:cxn>
                <a:cxn ang="0">
                  <a:pos x="237" y="206"/>
                </a:cxn>
                <a:cxn ang="0">
                  <a:pos x="257" y="210"/>
                </a:cxn>
                <a:cxn ang="0">
                  <a:pos x="278" y="210"/>
                </a:cxn>
                <a:cxn ang="0">
                  <a:pos x="296" y="210"/>
                </a:cxn>
                <a:cxn ang="0">
                  <a:pos x="315" y="208"/>
                </a:cxn>
                <a:cxn ang="0">
                  <a:pos x="334" y="206"/>
                </a:cxn>
                <a:cxn ang="0">
                  <a:pos x="357" y="203"/>
                </a:cxn>
                <a:cxn ang="0">
                  <a:pos x="385" y="196"/>
                </a:cxn>
                <a:cxn ang="0">
                  <a:pos x="405" y="190"/>
                </a:cxn>
                <a:cxn ang="0">
                  <a:pos x="415" y="186"/>
                </a:cxn>
                <a:cxn ang="0">
                  <a:pos x="415" y="178"/>
                </a:cxn>
                <a:cxn ang="0">
                  <a:pos x="410" y="171"/>
                </a:cxn>
                <a:cxn ang="0">
                  <a:pos x="400" y="173"/>
                </a:cxn>
                <a:cxn ang="0">
                  <a:pos x="380" y="178"/>
                </a:cxn>
                <a:cxn ang="0">
                  <a:pos x="354" y="184"/>
                </a:cxn>
                <a:cxn ang="0">
                  <a:pos x="324" y="190"/>
                </a:cxn>
                <a:cxn ang="0">
                  <a:pos x="298" y="191"/>
                </a:cxn>
                <a:cxn ang="0">
                  <a:pos x="280" y="193"/>
                </a:cxn>
                <a:cxn ang="0">
                  <a:pos x="259" y="193"/>
                </a:cxn>
                <a:cxn ang="0">
                  <a:pos x="241" y="191"/>
                </a:cxn>
                <a:cxn ang="0">
                  <a:pos x="222" y="188"/>
                </a:cxn>
                <a:cxn ang="0">
                  <a:pos x="202" y="184"/>
                </a:cxn>
                <a:cxn ang="0">
                  <a:pos x="181" y="178"/>
                </a:cxn>
                <a:cxn ang="0">
                  <a:pos x="161" y="169"/>
                </a:cxn>
                <a:cxn ang="0">
                  <a:pos x="142" y="157"/>
                </a:cxn>
                <a:cxn ang="0">
                  <a:pos x="125" y="144"/>
                </a:cxn>
                <a:cxn ang="0">
                  <a:pos x="108" y="130"/>
                </a:cxn>
                <a:cxn ang="0">
                  <a:pos x="95" y="113"/>
                </a:cxn>
                <a:cxn ang="0">
                  <a:pos x="80" y="100"/>
                </a:cxn>
                <a:cxn ang="0">
                  <a:pos x="68" y="84"/>
                </a:cxn>
                <a:cxn ang="0">
                  <a:pos x="58" y="69"/>
                </a:cxn>
                <a:cxn ang="0">
                  <a:pos x="47" y="54"/>
                </a:cxn>
                <a:cxn ang="0">
                  <a:pos x="34" y="34"/>
                </a:cxn>
                <a:cxn ang="0">
                  <a:pos x="24" y="12"/>
                </a:cxn>
                <a:cxn ang="0">
                  <a:pos x="19" y="0"/>
                </a:cxn>
                <a:cxn ang="0">
                  <a:pos x="0" y="8"/>
                </a:cxn>
              </a:cxnLst>
              <a:rect l="0" t="0" r="r" b="b"/>
              <a:pathLst>
                <a:path w="420" h="212">
                  <a:moveTo>
                    <a:pt x="0" y="8"/>
                  </a:moveTo>
                  <a:lnTo>
                    <a:pt x="0" y="10"/>
                  </a:lnTo>
                  <a:lnTo>
                    <a:pt x="3" y="15"/>
                  </a:lnTo>
                  <a:lnTo>
                    <a:pt x="7" y="24"/>
                  </a:lnTo>
                  <a:lnTo>
                    <a:pt x="13" y="35"/>
                  </a:lnTo>
                  <a:lnTo>
                    <a:pt x="20" y="46"/>
                  </a:lnTo>
                  <a:lnTo>
                    <a:pt x="30" y="61"/>
                  </a:lnTo>
                  <a:lnTo>
                    <a:pt x="32" y="68"/>
                  </a:lnTo>
                  <a:lnTo>
                    <a:pt x="37" y="76"/>
                  </a:lnTo>
                  <a:lnTo>
                    <a:pt x="44" y="81"/>
                  </a:lnTo>
                  <a:lnTo>
                    <a:pt x="51" y="91"/>
                  </a:lnTo>
                  <a:lnTo>
                    <a:pt x="56" y="98"/>
                  </a:lnTo>
                  <a:lnTo>
                    <a:pt x="63" y="107"/>
                  </a:lnTo>
                  <a:lnTo>
                    <a:pt x="68" y="113"/>
                  </a:lnTo>
                  <a:lnTo>
                    <a:pt x="76" y="122"/>
                  </a:lnTo>
                  <a:lnTo>
                    <a:pt x="83" y="130"/>
                  </a:lnTo>
                  <a:lnTo>
                    <a:pt x="91" y="139"/>
                  </a:lnTo>
                  <a:lnTo>
                    <a:pt x="98" y="145"/>
                  </a:lnTo>
                  <a:lnTo>
                    <a:pt x="108" y="154"/>
                  </a:lnTo>
                  <a:lnTo>
                    <a:pt x="117" y="161"/>
                  </a:lnTo>
                  <a:lnTo>
                    <a:pt x="125" y="168"/>
                  </a:lnTo>
                  <a:lnTo>
                    <a:pt x="134" y="174"/>
                  </a:lnTo>
                  <a:lnTo>
                    <a:pt x="144" y="179"/>
                  </a:lnTo>
                  <a:lnTo>
                    <a:pt x="154" y="184"/>
                  </a:lnTo>
                  <a:lnTo>
                    <a:pt x="163" y="190"/>
                  </a:lnTo>
                  <a:lnTo>
                    <a:pt x="174" y="195"/>
                  </a:lnTo>
                  <a:lnTo>
                    <a:pt x="186" y="200"/>
                  </a:lnTo>
                  <a:lnTo>
                    <a:pt x="195" y="201"/>
                  </a:lnTo>
                  <a:lnTo>
                    <a:pt x="205" y="203"/>
                  </a:lnTo>
                  <a:lnTo>
                    <a:pt x="217" y="205"/>
                  </a:lnTo>
                  <a:lnTo>
                    <a:pt x="227" y="206"/>
                  </a:lnTo>
                  <a:lnTo>
                    <a:pt x="237" y="206"/>
                  </a:lnTo>
                  <a:lnTo>
                    <a:pt x="247" y="208"/>
                  </a:lnTo>
                  <a:lnTo>
                    <a:pt x="257" y="210"/>
                  </a:lnTo>
                  <a:lnTo>
                    <a:pt x="269" y="212"/>
                  </a:lnTo>
                  <a:lnTo>
                    <a:pt x="278" y="210"/>
                  </a:lnTo>
                  <a:lnTo>
                    <a:pt x="286" y="210"/>
                  </a:lnTo>
                  <a:lnTo>
                    <a:pt x="296" y="210"/>
                  </a:lnTo>
                  <a:lnTo>
                    <a:pt x="307" y="210"/>
                  </a:lnTo>
                  <a:lnTo>
                    <a:pt x="315" y="208"/>
                  </a:lnTo>
                  <a:lnTo>
                    <a:pt x="324" y="208"/>
                  </a:lnTo>
                  <a:lnTo>
                    <a:pt x="334" y="206"/>
                  </a:lnTo>
                  <a:lnTo>
                    <a:pt x="344" y="206"/>
                  </a:lnTo>
                  <a:lnTo>
                    <a:pt x="357" y="203"/>
                  </a:lnTo>
                  <a:lnTo>
                    <a:pt x="373" y="200"/>
                  </a:lnTo>
                  <a:lnTo>
                    <a:pt x="385" y="196"/>
                  </a:lnTo>
                  <a:lnTo>
                    <a:pt x="396" y="193"/>
                  </a:lnTo>
                  <a:lnTo>
                    <a:pt x="405" y="190"/>
                  </a:lnTo>
                  <a:lnTo>
                    <a:pt x="412" y="188"/>
                  </a:lnTo>
                  <a:lnTo>
                    <a:pt x="415" y="186"/>
                  </a:lnTo>
                  <a:lnTo>
                    <a:pt x="420" y="186"/>
                  </a:lnTo>
                  <a:lnTo>
                    <a:pt x="415" y="178"/>
                  </a:lnTo>
                  <a:lnTo>
                    <a:pt x="412" y="171"/>
                  </a:lnTo>
                  <a:lnTo>
                    <a:pt x="410" y="171"/>
                  </a:lnTo>
                  <a:lnTo>
                    <a:pt x="407" y="171"/>
                  </a:lnTo>
                  <a:lnTo>
                    <a:pt x="400" y="173"/>
                  </a:lnTo>
                  <a:lnTo>
                    <a:pt x="391" y="176"/>
                  </a:lnTo>
                  <a:lnTo>
                    <a:pt x="380" y="178"/>
                  </a:lnTo>
                  <a:lnTo>
                    <a:pt x="369" y="181"/>
                  </a:lnTo>
                  <a:lnTo>
                    <a:pt x="354" y="184"/>
                  </a:lnTo>
                  <a:lnTo>
                    <a:pt x="342" y="188"/>
                  </a:lnTo>
                  <a:lnTo>
                    <a:pt x="324" y="190"/>
                  </a:lnTo>
                  <a:lnTo>
                    <a:pt x="308" y="191"/>
                  </a:lnTo>
                  <a:lnTo>
                    <a:pt x="298" y="191"/>
                  </a:lnTo>
                  <a:lnTo>
                    <a:pt x="288" y="193"/>
                  </a:lnTo>
                  <a:lnTo>
                    <a:pt x="280" y="193"/>
                  </a:lnTo>
                  <a:lnTo>
                    <a:pt x="271" y="195"/>
                  </a:lnTo>
                  <a:lnTo>
                    <a:pt x="259" y="193"/>
                  </a:lnTo>
                  <a:lnTo>
                    <a:pt x="251" y="193"/>
                  </a:lnTo>
                  <a:lnTo>
                    <a:pt x="241" y="191"/>
                  </a:lnTo>
                  <a:lnTo>
                    <a:pt x="230" y="191"/>
                  </a:lnTo>
                  <a:lnTo>
                    <a:pt x="222" y="188"/>
                  </a:lnTo>
                  <a:lnTo>
                    <a:pt x="212" y="186"/>
                  </a:lnTo>
                  <a:lnTo>
                    <a:pt x="202" y="184"/>
                  </a:lnTo>
                  <a:lnTo>
                    <a:pt x="191" y="183"/>
                  </a:lnTo>
                  <a:lnTo>
                    <a:pt x="181" y="178"/>
                  </a:lnTo>
                  <a:lnTo>
                    <a:pt x="171" y="174"/>
                  </a:lnTo>
                  <a:lnTo>
                    <a:pt x="161" y="169"/>
                  </a:lnTo>
                  <a:lnTo>
                    <a:pt x="152" y="164"/>
                  </a:lnTo>
                  <a:lnTo>
                    <a:pt x="142" y="157"/>
                  </a:lnTo>
                  <a:lnTo>
                    <a:pt x="132" y="151"/>
                  </a:lnTo>
                  <a:lnTo>
                    <a:pt x="125" y="144"/>
                  </a:lnTo>
                  <a:lnTo>
                    <a:pt x="119" y="139"/>
                  </a:lnTo>
                  <a:lnTo>
                    <a:pt x="108" y="130"/>
                  </a:lnTo>
                  <a:lnTo>
                    <a:pt x="102" y="122"/>
                  </a:lnTo>
                  <a:lnTo>
                    <a:pt x="95" y="113"/>
                  </a:lnTo>
                  <a:lnTo>
                    <a:pt x="88" y="108"/>
                  </a:lnTo>
                  <a:lnTo>
                    <a:pt x="80" y="100"/>
                  </a:lnTo>
                  <a:lnTo>
                    <a:pt x="73" y="93"/>
                  </a:lnTo>
                  <a:lnTo>
                    <a:pt x="68" y="84"/>
                  </a:lnTo>
                  <a:lnTo>
                    <a:pt x="63" y="78"/>
                  </a:lnTo>
                  <a:lnTo>
                    <a:pt x="58" y="69"/>
                  </a:lnTo>
                  <a:lnTo>
                    <a:pt x="52" y="62"/>
                  </a:lnTo>
                  <a:lnTo>
                    <a:pt x="47" y="54"/>
                  </a:lnTo>
                  <a:lnTo>
                    <a:pt x="44" y="47"/>
                  </a:lnTo>
                  <a:lnTo>
                    <a:pt x="34" y="34"/>
                  </a:lnTo>
                  <a:lnTo>
                    <a:pt x="30" y="22"/>
                  </a:lnTo>
                  <a:lnTo>
                    <a:pt x="24" y="12"/>
                  </a:lnTo>
                  <a:lnTo>
                    <a:pt x="20" y="5"/>
                  </a:lnTo>
                  <a:lnTo>
                    <a:pt x="19" y="0"/>
                  </a:lnTo>
                  <a:lnTo>
                    <a:pt x="19" y="0"/>
                  </a:lnTo>
                  <a:lnTo>
                    <a:pt x="0" y="8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0" name="Freeform 96"/>
            <p:cNvSpPr>
              <a:spLocks/>
            </p:cNvSpPr>
            <p:nvPr/>
          </p:nvSpPr>
          <p:spPr bwMode="auto">
            <a:xfrm>
              <a:off x="6689725" y="1228725"/>
              <a:ext cx="587375" cy="1611312"/>
            </a:xfrm>
            <a:custGeom>
              <a:avLst/>
              <a:gdLst/>
              <a:ahLst/>
              <a:cxnLst>
                <a:cxn ang="0">
                  <a:pos x="725" y="2006"/>
                </a:cxn>
                <a:cxn ang="0">
                  <a:pos x="698" y="1976"/>
                </a:cxn>
                <a:cxn ang="0">
                  <a:pos x="667" y="1944"/>
                </a:cxn>
                <a:cxn ang="0">
                  <a:pos x="632" y="1903"/>
                </a:cxn>
                <a:cxn ang="0">
                  <a:pos x="589" y="1850"/>
                </a:cxn>
                <a:cxn ang="0">
                  <a:pos x="545" y="1791"/>
                </a:cxn>
                <a:cxn ang="0">
                  <a:pos x="498" y="1727"/>
                </a:cxn>
                <a:cxn ang="0">
                  <a:pos x="447" y="1652"/>
                </a:cxn>
                <a:cxn ang="0">
                  <a:pos x="396" y="1574"/>
                </a:cxn>
                <a:cxn ang="0">
                  <a:pos x="345" y="1486"/>
                </a:cxn>
                <a:cxn ang="0">
                  <a:pos x="298" y="1395"/>
                </a:cxn>
                <a:cxn ang="0">
                  <a:pos x="250" y="1296"/>
                </a:cxn>
                <a:cxn ang="0">
                  <a:pos x="210" y="1195"/>
                </a:cxn>
                <a:cxn ang="0">
                  <a:pos x="171" y="1090"/>
                </a:cxn>
                <a:cxn ang="0">
                  <a:pos x="140" y="980"/>
                </a:cxn>
                <a:cxn ang="0">
                  <a:pos x="113" y="868"/>
                </a:cxn>
                <a:cxn ang="0">
                  <a:pos x="93" y="763"/>
                </a:cxn>
                <a:cxn ang="0">
                  <a:pos x="74" y="665"/>
                </a:cxn>
                <a:cxn ang="0">
                  <a:pos x="59" y="573"/>
                </a:cxn>
                <a:cxn ang="0">
                  <a:pos x="45" y="487"/>
                </a:cxn>
                <a:cxn ang="0">
                  <a:pos x="37" y="409"/>
                </a:cxn>
                <a:cxn ang="0">
                  <a:pos x="30" y="336"/>
                </a:cxn>
                <a:cxn ang="0">
                  <a:pos x="27" y="275"/>
                </a:cxn>
                <a:cxn ang="0">
                  <a:pos x="22" y="216"/>
                </a:cxn>
                <a:cxn ang="0">
                  <a:pos x="22" y="163"/>
                </a:cxn>
                <a:cxn ang="0">
                  <a:pos x="22" y="121"/>
                </a:cxn>
                <a:cxn ang="0">
                  <a:pos x="22" y="85"/>
                </a:cxn>
                <a:cxn ang="0">
                  <a:pos x="22" y="36"/>
                </a:cxn>
                <a:cxn ang="0">
                  <a:pos x="23" y="2"/>
                </a:cxn>
                <a:cxn ang="0">
                  <a:pos x="5" y="7"/>
                </a:cxn>
                <a:cxn ang="0">
                  <a:pos x="1" y="51"/>
                </a:cxn>
                <a:cxn ang="0">
                  <a:pos x="0" y="90"/>
                </a:cxn>
                <a:cxn ang="0">
                  <a:pos x="0" y="131"/>
                </a:cxn>
                <a:cxn ang="0">
                  <a:pos x="0" y="178"/>
                </a:cxn>
                <a:cxn ang="0">
                  <a:pos x="1" y="234"/>
                </a:cxn>
                <a:cxn ang="0">
                  <a:pos x="3" y="295"/>
                </a:cxn>
                <a:cxn ang="0">
                  <a:pos x="8" y="363"/>
                </a:cxn>
                <a:cxn ang="0">
                  <a:pos x="15" y="439"/>
                </a:cxn>
                <a:cxn ang="0">
                  <a:pos x="27" y="522"/>
                </a:cxn>
                <a:cxn ang="0">
                  <a:pos x="40" y="610"/>
                </a:cxn>
                <a:cxn ang="0">
                  <a:pos x="57" y="707"/>
                </a:cxn>
                <a:cxn ang="0">
                  <a:pos x="77" y="809"/>
                </a:cxn>
                <a:cxn ang="0">
                  <a:pos x="101" y="922"/>
                </a:cxn>
                <a:cxn ang="0">
                  <a:pos x="128" y="1032"/>
                </a:cxn>
                <a:cxn ang="0">
                  <a:pos x="166" y="1142"/>
                </a:cxn>
                <a:cxn ang="0">
                  <a:pos x="203" y="1247"/>
                </a:cxn>
                <a:cxn ang="0">
                  <a:pos x="249" y="1349"/>
                </a:cxn>
                <a:cxn ang="0">
                  <a:pos x="296" y="1444"/>
                </a:cxn>
                <a:cxn ang="0">
                  <a:pos x="345" y="1535"/>
                </a:cxn>
                <a:cxn ang="0">
                  <a:pos x="396" y="1618"/>
                </a:cxn>
                <a:cxn ang="0">
                  <a:pos x="449" y="1698"/>
                </a:cxn>
                <a:cxn ang="0">
                  <a:pos x="496" y="1767"/>
                </a:cxn>
                <a:cxn ang="0">
                  <a:pos x="544" y="1832"/>
                </a:cxn>
                <a:cxn ang="0">
                  <a:pos x="586" y="1888"/>
                </a:cxn>
                <a:cxn ang="0">
                  <a:pos x="627" y="1935"/>
                </a:cxn>
                <a:cxn ang="0">
                  <a:pos x="659" y="1972"/>
                </a:cxn>
                <a:cxn ang="0">
                  <a:pos x="686" y="2001"/>
                </a:cxn>
                <a:cxn ang="0">
                  <a:pos x="711" y="2028"/>
                </a:cxn>
              </a:cxnLst>
              <a:rect l="0" t="0" r="r" b="b"/>
              <a:pathLst>
                <a:path w="740" h="2032">
                  <a:moveTo>
                    <a:pt x="740" y="2022"/>
                  </a:moveTo>
                  <a:lnTo>
                    <a:pt x="737" y="2018"/>
                  </a:lnTo>
                  <a:lnTo>
                    <a:pt x="732" y="2013"/>
                  </a:lnTo>
                  <a:lnTo>
                    <a:pt x="725" y="2006"/>
                  </a:lnTo>
                  <a:lnTo>
                    <a:pt x="716" y="1998"/>
                  </a:lnTo>
                  <a:lnTo>
                    <a:pt x="711" y="1991"/>
                  </a:lnTo>
                  <a:lnTo>
                    <a:pt x="705" y="1984"/>
                  </a:lnTo>
                  <a:lnTo>
                    <a:pt x="698" y="1976"/>
                  </a:lnTo>
                  <a:lnTo>
                    <a:pt x="691" y="1971"/>
                  </a:lnTo>
                  <a:lnTo>
                    <a:pt x="683" y="1962"/>
                  </a:lnTo>
                  <a:lnTo>
                    <a:pt x="676" y="1954"/>
                  </a:lnTo>
                  <a:lnTo>
                    <a:pt x="667" y="1944"/>
                  </a:lnTo>
                  <a:lnTo>
                    <a:pt x="660" y="1937"/>
                  </a:lnTo>
                  <a:lnTo>
                    <a:pt x="650" y="1925"/>
                  </a:lnTo>
                  <a:lnTo>
                    <a:pt x="642" y="1913"/>
                  </a:lnTo>
                  <a:lnTo>
                    <a:pt x="632" y="1903"/>
                  </a:lnTo>
                  <a:lnTo>
                    <a:pt x="621" y="1891"/>
                  </a:lnTo>
                  <a:lnTo>
                    <a:pt x="611" y="1879"/>
                  </a:lnTo>
                  <a:lnTo>
                    <a:pt x="601" y="1866"/>
                  </a:lnTo>
                  <a:lnTo>
                    <a:pt x="589" y="1850"/>
                  </a:lnTo>
                  <a:lnTo>
                    <a:pt x="581" y="1839"/>
                  </a:lnTo>
                  <a:lnTo>
                    <a:pt x="567" y="1822"/>
                  </a:lnTo>
                  <a:lnTo>
                    <a:pt x="555" y="1808"/>
                  </a:lnTo>
                  <a:lnTo>
                    <a:pt x="545" y="1791"/>
                  </a:lnTo>
                  <a:lnTo>
                    <a:pt x="533" y="1778"/>
                  </a:lnTo>
                  <a:lnTo>
                    <a:pt x="522" y="1759"/>
                  </a:lnTo>
                  <a:lnTo>
                    <a:pt x="510" y="1744"/>
                  </a:lnTo>
                  <a:lnTo>
                    <a:pt x="498" y="1727"/>
                  </a:lnTo>
                  <a:lnTo>
                    <a:pt x="488" y="1712"/>
                  </a:lnTo>
                  <a:lnTo>
                    <a:pt x="472" y="1691"/>
                  </a:lnTo>
                  <a:lnTo>
                    <a:pt x="460" y="1673"/>
                  </a:lnTo>
                  <a:lnTo>
                    <a:pt x="447" y="1652"/>
                  </a:lnTo>
                  <a:lnTo>
                    <a:pt x="435" y="1635"/>
                  </a:lnTo>
                  <a:lnTo>
                    <a:pt x="423" y="1615"/>
                  </a:lnTo>
                  <a:lnTo>
                    <a:pt x="410" y="1595"/>
                  </a:lnTo>
                  <a:lnTo>
                    <a:pt x="396" y="1574"/>
                  </a:lnTo>
                  <a:lnTo>
                    <a:pt x="386" y="1554"/>
                  </a:lnTo>
                  <a:lnTo>
                    <a:pt x="371" y="1530"/>
                  </a:lnTo>
                  <a:lnTo>
                    <a:pt x="361" y="1508"/>
                  </a:lnTo>
                  <a:lnTo>
                    <a:pt x="345" y="1486"/>
                  </a:lnTo>
                  <a:lnTo>
                    <a:pt x="333" y="1464"/>
                  </a:lnTo>
                  <a:lnTo>
                    <a:pt x="322" y="1442"/>
                  </a:lnTo>
                  <a:lnTo>
                    <a:pt x="310" y="1420"/>
                  </a:lnTo>
                  <a:lnTo>
                    <a:pt x="298" y="1395"/>
                  </a:lnTo>
                  <a:lnTo>
                    <a:pt x="288" y="1373"/>
                  </a:lnTo>
                  <a:lnTo>
                    <a:pt x="274" y="1347"/>
                  </a:lnTo>
                  <a:lnTo>
                    <a:pt x="264" y="1324"/>
                  </a:lnTo>
                  <a:lnTo>
                    <a:pt x="250" y="1296"/>
                  </a:lnTo>
                  <a:lnTo>
                    <a:pt x="240" y="1273"/>
                  </a:lnTo>
                  <a:lnTo>
                    <a:pt x="230" y="1247"/>
                  </a:lnTo>
                  <a:lnTo>
                    <a:pt x="220" y="1222"/>
                  </a:lnTo>
                  <a:lnTo>
                    <a:pt x="210" y="1195"/>
                  </a:lnTo>
                  <a:lnTo>
                    <a:pt x="201" y="1171"/>
                  </a:lnTo>
                  <a:lnTo>
                    <a:pt x="191" y="1144"/>
                  </a:lnTo>
                  <a:lnTo>
                    <a:pt x="181" y="1117"/>
                  </a:lnTo>
                  <a:lnTo>
                    <a:pt x="171" y="1090"/>
                  </a:lnTo>
                  <a:lnTo>
                    <a:pt x="164" y="1064"/>
                  </a:lnTo>
                  <a:lnTo>
                    <a:pt x="154" y="1034"/>
                  </a:lnTo>
                  <a:lnTo>
                    <a:pt x="147" y="1007"/>
                  </a:lnTo>
                  <a:lnTo>
                    <a:pt x="140" y="980"/>
                  </a:lnTo>
                  <a:lnTo>
                    <a:pt x="135" y="953"/>
                  </a:lnTo>
                  <a:lnTo>
                    <a:pt x="127" y="924"/>
                  </a:lnTo>
                  <a:lnTo>
                    <a:pt x="120" y="895"/>
                  </a:lnTo>
                  <a:lnTo>
                    <a:pt x="113" y="868"/>
                  </a:lnTo>
                  <a:lnTo>
                    <a:pt x="110" y="841"/>
                  </a:lnTo>
                  <a:lnTo>
                    <a:pt x="103" y="814"/>
                  </a:lnTo>
                  <a:lnTo>
                    <a:pt x="98" y="788"/>
                  </a:lnTo>
                  <a:lnTo>
                    <a:pt x="93" y="763"/>
                  </a:lnTo>
                  <a:lnTo>
                    <a:pt x="88" y="739"/>
                  </a:lnTo>
                  <a:lnTo>
                    <a:pt x="83" y="712"/>
                  </a:lnTo>
                  <a:lnTo>
                    <a:pt x="77" y="688"/>
                  </a:lnTo>
                  <a:lnTo>
                    <a:pt x="74" y="665"/>
                  </a:lnTo>
                  <a:lnTo>
                    <a:pt x="71" y="641"/>
                  </a:lnTo>
                  <a:lnTo>
                    <a:pt x="66" y="615"/>
                  </a:lnTo>
                  <a:lnTo>
                    <a:pt x="62" y="595"/>
                  </a:lnTo>
                  <a:lnTo>
                    <a:pt x="59" y="573"/>
                  </a:lnTo>
                  <a:lnTo>
                    <a:pt x="57" y="551"/>
                  </a:lnTo>
                  <a:lnTo>
                    <a:pt x="52" y="529"/>
                  </a:lnTo>
                  <a:lnTo>
                    <a:pt x="49" y="509"/>
                  </a:lnTo>
                  <a:lnTo>
                    <a:pt x="45" y="487"/>
                  </a:lnTo>
                  <a:lnTo>
                    <a:pt x="45" y="468"/>
                  </a:lnTo>
                  <a:lnTo>
                    <a:pt x="42" y="446"/>
                  </a:lnTo>
                  <a:lnTo>
                    <a:pt x="40" y="427"/>
                  </a:lnTo>
                  <a:lnTo>
                    <a:pt x="37" y="409"/>
                  </a:lnTo>
                  <a:lnTo>
                    <a:pt x="37" y="390"/>
                  </a:lnTo>
                  <a:lnTo>
                    <a:pt x="33" y="371"/>
                  </a:lnTo>
                  <a:lnTo>
                    <a:pt x="32" y="353"/>
                  </a:lnTo>
                  <a:lnTo>
                    <a:pt x="30" y="336"/>
                  </a:lnTo>
                  <a:lnTo>
                    <a:pt x="30" y="321"/>
                  </a:lnTo>
                  <a:lnTo>
                    <a:pt x="28" y="304"/>
                  </a:lnTo>
                  <a:lnTo>
                    <a:pt x="27" y="288"/>
                  </a:lnTo>
                  <a:lnTo>
                    <a:pt x="27" y="275"/>
                  </a:lnTo>
                  <a:lnTo>
                    <a:pt x="27" y="260"/>
                  </a:lnTo>
                  <a:lnTo>
                    <a:pt x="25" y="244"/>
                  </a:lnTo>
                  <a:lnTo>
                    <a:pt x="23" y="229"/>
                  </a:lnTo>
                  <a:lnTo>
                    <a:pt x="22" y="216"/>
                  </a:lnTo>
                  <a:lnTo>
                    <a:pt x="22" y="202"/>
                  </a:lnTo>
                  <a:lnTo>
                    <a:pt x="22" y="187"/>
                  </a:lnTo>
                  <a:lnTo>
                    <a:pt x="22" y="177"/>
                  </a:lnTo>
                  <a:lnTo>
                    <a:pt x="22" y="163"/>
                  </a:lnTo>
                  <a:lnTo>
                    <a:pt x="22" y="153"/>
                  </a:lnTo>
                  <a:lnTo>
                    <a:pt x="22" y="143"/>
                  </a:lnTo>
                  <a:lnTo>
                    <a:pt x="22" y="131"/>
                  </a:lnTo>
                  <a:lnTo>
                    <a:pt x="22" y="121"/>
                  </a:lnTo>
                  <a:lnTo>
                    <a:pt x="22" y="112"/>
                  </a:lnTo>
                  <a:lnTo>
                    <a:pt x="22" y="102"/>
                  </a:lnTo>
                  <a:lnTo>
                    <a:pt x="22" y="92"/>
                  </a:lnTo>
                  <a:lnTo>
                    <a:pt x="22" y="85"/>
                  </a:lnTo>
                  <a:lnTo>
                    <a:pt x="22" y="78"/>
                  </a:lnTo>
                  <a:lnTo>
                    <a:pt x="22" y="61"/>
                  </a:lnTo>
                  <a:lnTo>
                    <a:pt x="22" y="50"/>
                  </a:lnTo>
                  <a:lnTo>
                    <a:pt x="22" y="36"/>
                  </a:lnTo>
                  <a:lnTo>
                    <a:pt x="23" y="28"/>
                  </a:lnTo>
                  <a:lnTo>
                    <a:pt x="25" y="14"/>
                  </a:lnTo>
                  <a:lnTo>
                    <a:pt x="27" y="9"/>
                  </a:lnTo>
                  <a:lnTo>
                    <a:pt x="23" y="2"/>
                  </a:lnTo>
                  <a:lnTo>
                    <a:pt x="15" y="0"/>
                  </a:lnTo>
                  <a:lnTo>
                    <a:pt x="8" y="2"/>
                  </a:lnTo>
                  <a:lnTo>
                    <a:pt x="6" y="4"/>
                  </a:lnTo>
                  <a:lnTo>
                    <a:pt x="5" y="7"/>
                  </a:lnTo>
                  <a:lnTo>
                    <a:pt x="3" y="19"/>
                  </a:lnTo>
                  <a:lnTo>
                    <a:pt x="1" y="26"/>
                  </a:lnTo>
                  <a:lnTo>
                    <a:pt x="1" y="38"/>
                  </a:lnTo>
                  <a:lnTo>
                    <a:pt x="1" y="51"/>
                  </a:lnTo>
                  <a:lnTo>
                    <a:pt x="1" y="67"/>
                  </a:lnTo>
                  <a:lnTo>
                    <a:pt x="0" y="73"/>
                  </a:lnTo>
                  <a:lnTo>
                    <a:pt x="0" y="82"/>
                  </a:lnTo>
                  <a:lnTo>
                    <a:pt x="0" y="90"/>
                  </a:lnTo>
                  <a:lnTo>
                    <a:pt x="0" y="100"/>
                  </a:lnTo>
                  <a:lnTo>
                    <a:pt x="0" y="111"/>
                  </a:lnTo>
                  <a:lnTo>
                    <a:pt x="0" y="121"/>
                  </a:lnTo>
                  <a:lnTo>
                    <a:pt x="0" y="131"/>
                  </a:lnTo>
                  <a:lnTo>
                    <a:pt x="0" y="144"/>
                  </a:lnTo>
                  <a:lnTo>
                    <a:pt x="0" y="153"/>
                  </a:lnTo>
                  <a:lnTo>
                    <a:pt x="0" y="166"/>
                  </a:lnTo>
                  <a:lnTo>
                    <a:pt x="0" y="178"/>
                  </a:lnTo>
                  <a:lnTo>
                    <a:pt x="0" y="192"/>
                  </a:lnTo>
                  <a:lnTo>
                    <a:pt x="0" y="205"/>
                  </a:lnTo>
                  <a:lnTo>
                    <a:pt x="0" y="219"/>
                  </a:lnTo>
                  <a:lnTo>
                    <a:pt x="1" y="234"/>
                  </a:lnTo>
                  <a:lnTo>
                    <a:pt x="3" y="250"/>
                  </a:lnTo>
                  <a:lnTo>
                    <a:pt x="3" y="265"/>
                  </a:lnTo>
                  <a:lnTo>
                    <a:pt x="3" y="280"/>
                  </a:lnTo>
                  <a:lnTo>
                    <a:pt x="3" y="295"/>
                  </a:lnTo>
                  <a:lnTo>
                    <a:pt x="5" y="312"/>
                  </a:lnTo>
                  <a:lnTo>
                    <a:pt x="5" y="327"/>
                  </a:lnTo>
                  <a:lnTo>
                    <a:pt x="6" y="346"/>
                  </a:lnTo>
                  <a:lnTo>
                    <a:pt x="8" y="363"/>
                  </a:lnTo>
                  <a:lnTo>
                    <a:pt x="11" y="382"/>
                  </a:lnTo>
                  <a:lnTo>
                    <a:pt x="11" y="400"/>
                  </a:lnTo>
                  <a:lnTo>
                    <a:pt x="13" y="419"/>
                  </a:lnTo>
                  <a:lnTo>
                    <a:pt x="15" y="439"/>
                  </a:lnTo>
                  <a:lnTo>
                    <a:pt x="18" y="460"/>
                  </a:lnTo>
                  <a:lnTo>
                    <a:pt x="20" y="480"/>
                  </a:lnTo>
                  <a:lnTo>
                    <a:pt x="23" y="502"/>
                  </a:lnTo>
                  <a:lnTo>
                    <a:pt x="27" y="522"/>
                  </a:lnTo>
                  <a:lnTo>
                    <a:pt x="32" y="544"/>
                  </a:lnTo>
                  <a:lnTo>
                    <a:pt x="33" y="566"/>
                  </a:lnTo>
                  <a:lnTo>
                    <a:pt x="37" y="588"/>
                  </a:lnTo>
                  <a:lnTo>
                    <a:pt x="40" y="610"/>
                  </a:lnTo>
                  <a:lnTo>
                    <a:pt x="45" y="636"/>
                  </a:lnTo>
                  <a:lnTo>
                    <a:pt x="47" y="658"/>
                  </a:lnTo>
                  <a:lnTo>
                    <a:pt x="52" y="682"/>
                  </a:lnTo>
                  <a:lnTo>
                    <a:pt x="57" y="707"/>
                  </a:lnTo>
                  <a:lnTo>
                    <a:pt x="62" y="734"/>
                  </a:lnTo>
                  <a:lnTo>
                    <a:pt x="67" y="758"/>
                  </a:lnTo>
                  <a:lnTo>
                    <a:pt x="72" y="783"/>
                  </a:lnTo>
                  <a:lnTo>
                    <a:pt x="77" y="809"/>
                  </a:lnTo>
                  <a:lnTo>
                    <a:pt x="83" y="839"/>
                  </a:lnTo>
                  <a:lnTo>
                    <a:pt x="88" y="864"/>
                  </a:lnTo>
                  <a:lnTo>
                    <a:pt x="94" y="893"/>
                  </a:lnTo>
                  <a:lnTo>
                    <a:pt x="101" y="922"/>
                  </a:lnTo>
                  <a:lnTo>
                    <a:pt x="110" y="951"/>
                  </a:lnTo>
                  <a:lnTo>
                    <a:pt x="113" y="978"/>
                  </a:lnTo>
                  <a:lnTo>
                    <a:pt x="122" y="1005"/>
                  </a:lnTo>
                  <a:lnTo>
                    <a:pt x="128" y="1032"/>
                  </a:lnTo>
                  <a:lnTo>
                    <a:pt x="138" y="1063"/>
                  </a:lnTo>
                  <a:lnTo>
                    <a:pt x="145" y="1088"/>
                  </a:lnTo>
                  <a:lnTo>
                    <a:pt x="155" y="1115"/>
                  </a:lnTo>
                  <a:lnTo>
                    <a:pt x="166" y="1142"/>
                  </a:lnTo>
                  <a:lnTo>
                    <a:pt x="174" y="1169"/>
                  </a:lnTo>
                  <a:lnTo>
                    <a:pt x="184" y="1195"/>
                  </a:lnTo>
                  <a:lnTo>
                    <a:pt x="194" y="1222"/>
                  </a:lnTo>
                  <a:lnTo>
                    <a:pt x="203" y="1247"/>
                  </a:lnTo>
                  <a:lnTo>
                    <a:pt x="215" y="1274"/>
                  </a:lnTo>
                  <a:lnTo>
                    <a:pt x="225" y="1298"/>
                  </a:lnTo>
                  <a:lnTo>
                    <a:pt x="237" y="1325"/>
                  </a:lnTo>
                  <a:lnTo>
                    <a:pt x="249" y="1349"/>
                  </a:lnTo>
                  <a:lnTo>
                    <a:pt x="262" y="1374"/>
                  </a:lnTo>
                  <a:lnTo>
                    <a:pt x="271" y="1396"/>
                  </a:lnTo>
                  <a:lnTo>
                    <a:pt x="284" y="1422"/>
                  </a:lnTo>
                  <a:lnTo>
                    <a:pt x="296" y="1444"/>
                  </a:lnTo>
                  <a:lnTo>
                    <a:pt x="308" y="1468"/>
                  </a:lnTo>
                  <a:lnTo>
                    <a:pt x="320" y="1490"/>
                  </a:lnTo>
                  <a:lnTo>
                    <a:pt x="333" y="1513"/>
                  </a:lnTo>
                  <a:lnTo>
                    <a:pt x="345" y="1535"/>
                  </a:lnTo>
                  <a:lnTo>
                    <a:pt x="361" y="1557"/>
                  </a:lnTo>
                  <a:lnTo>
                    <a:pt x="371" y="1579"/>
                  </a:lnTo>
                  <a:lnTo>
                    <a:pt x="384" y="1600"/>
                  </a:lnTo>
                  <a:lnTo>
                    <a:pt x="396" y="1618"/>
                  </a:lnTo>
                  <a:lnTo>
                    <a:pt x="411" y="1640"/>
                  </a:lnTo>
                  <a:lnTo>
                    <a:pt x="423" y="1659"/>
                  </a:lnTo>
                  <a:lnTo>
                    <a:pt x="435" y="1679"/>
                  </a:lnTo>
                  <a:lnTo>
                    <a:pt x="449" y="1698"/>
                  </a:lnTo>
                  <a:lnTo>
                    <a:pt x="462" y="1717"/>
                  </a:lnTo>
                  <a:lnTo>
                    <a:pt x="474" y="1734"/>
                  </a:lnTo>
                  <a:lnTo>
                    <a:pt x="486" y="1751"/>
                  </a:lnTo>
                  <a:lnTo>
                    <a:pt x="496" y="1767"/>
                  </a:lnTo>
                  <a:lnTo>
                    <a:pt x="510" y="1784"/>
                  </a:lnTo>
                  <a:lnTo>
                    <a:pt x="522" y="1801"/>
                  </a:lnTo>
                  <a:lnTo>
                    <a:pt x="532" y="1817"/>
                  </a:lnTo>
                  <a:lnTo>
                    <a:pt x="544" y="1832"/>
                  </a:lnTo>
                  <a:lnTo>
                    <a:pt x="555" y="1847"/>
                  </a:lnTo>
                  <a:lnTo>
                    <a:pt x="566" y="1861"/>
                  </a:lnTo>
                  <a:lnTo>
                    <a:pt x="577" y="1876"/>
                  </a:lnTo>
                  <a:lnTo>
                    <a:pt x="586" y="1888"/>
                  </a:lnTo>
                  <a:lnTo>
                    <a:pt x="598" y="1901"/>
                  </a:lnTo>
                  <a:lnTo>
                    <a:pt x="608" y="1911"/>
                  </a:lnTo>
                  <a:lnTo>
                    <a:pt x="618" y="1923"/>
                  </a:lnTo>
                  <a:lnTo>
                    <a:pt x="627" y="1935"/>
                  </a:lnTo>
                  <a:lnTo>
                    <a:pt x="637" y="1945"/>
                  </a:lnTo>
                  <a:lnTo>
                    <a:pt x="644" y="1954"/>
                  </a:lnTo>
                  <a:lnTo>
                    <a:pt x="650" y="1964"/>
                  </a:lnTo>
                  <a:lnTo>
                    <a:pt x="659" y="1972"/>
                  </a:lnTo>
                  <a:lnTo>
                    <a:pt x="667" y="1981"/>
                  </a:lnTo>
                  <a:lnTo>
                    <a:pt x="674" y="1988"/>
                  </a:lnTo>
                  <a:lnTo>
                    <a:pt x="679" y="1994"/>
                  </a:lnTo>
                  <a:lnTo>
                    <a:pt x="686" y="2001"/>
                  </a:lnTo>
                  <a:lnTo>
                    <a:pt x="693" y="2008"/>
                  </a:lnTo>
                  <a:lnTo>
                    <a:pt x="701" y="2015"/>
                  </a:lnTo>
                  <a:lnTo>
                    <a:pt x="708" y="2023"/>
                  </a:lnTo>
                  <a:lnTo>
                    <a:pt x="711" y="2028"/>
                  </a:lnTo>
                  <a:lnTo>
                    <a:pt x="715" y="2032"/>
                  </a:lnTo>
                  <a:lnTo>
                    <a:pt x="740" y="2022"/>
                  </a:lnTo>
                  <a:lnTo>
                    <a:pt x="740" y="202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1" name="Freeform 97"/>
            <p:cNvSpPr>
              <a:spLocks/>
            </p:cNvSpPr>
            <p:nvPr/>
          </p:nvSpPr>
          <p:spPr bwMode="auto">
            <a:xfrm>
              <a:off x="6840538" y="2006600"/>
              <a:ext cx="625475" cy="254000"/>
            </a:xfrm>
            <a:custGeom>
              <a:avLst/>
              <a:gdLst/>
              <a:ahLst/>
              <a:cxnLst>
                <a:cxn ang="0">
                  <a:pos x="9" y="236"/>
                </a:cxn>
                <a:cxn ang="0">
                  <a:pos x="33" y="251"/>
                </a:cxn>
                <a:cxn ang="0">
                  <a:pos x="56" y="266"/>
                </a:cxn>
                <a:cxn ang="0">
                  <a:pos x="85" y="280"/>
                </a:cxn>
                <a:cxn ang="0">
                  <a:pos x="121" y="293"/>
                </a:cxn>
                <a:cxn ang="0">
                  <a:pos x="161" y="305"/>
                </a:cxn>
                <a:cxn ang="0">
                  <a:pos x="205" y="314"/>
                </a:cxn>
                <a:cxn ang="0">
                  <a:pos x="253" y="319"/>
                </a:cxn>
                <a:cxn ang="0">
                  <a:pos x="304" y="319"/>
                </a:cxn>
                <a:cxn ang="0">
                  <a:pos x="334" y="317"/>
                </a:cxn>
                <a:cxn ang="0">
                  <a:pos x="371" y="312"/>
                </a:cxn>
                <a:cxn ang="0">
                  <a:pos x="416" y="299"/>
                </a:cxn>
                <a:cxn ang="0">
                  <a:pos x="460" y="283"/>
                </a:cxn>
                <a:cxn ang="0">
                  <a:pos x="502" y="263"/>
                </a:cxn>
                <a:cxn ang="0">
                  <a:pos x="546" y="241"/>
                </a:cxn>
                <a:cxn ang="0">
                  <a:pos x="587" y="212"/>
                </a:cxn>
                <a:cxn ang="0">
                  <a:pos x="629" y="180"/>
                </a:cxn>
                <a:cxn ang="0">
                  <a:pos x="670" y="143"/>
                </a:cxn>
                <a:cxn ang="0">
                  <a:pos x="710" y="104"/>
                </a:cxn>
                <a:cxn ang="0">
                  <a:pos x="727" y="82"/>
                </a:cxn>
                <a:cxn ang="0">
                  <a:pos x="748" y="58"/>
                </a:cxn>
                <a:cxn ang="0">
                  <a:pos x="768" y="34"/>
                </a:cxn>
                <a:cxn ang="0">
                  <a:pos x="788" y="12"/>
                </a:cxn>
                <a:cxn ang="0">
                  <a:pos x="760" y="16"/>
                </a:cxn>
                <a:cxn ang="0">
                  <a:pos x="741" y="38"/>
                </a:cxn>
                <a:cxn ang="0">
                  <a:pos x="722" y="61"/>
                </a:cxn>
                <a:cxn ang="0">
                  <a:pos x="702" y="83"/>
                </a:cxn>
                <a:cxn ang="0">
                  <a:pos x="683" y="104"/>
                </a:cxn>
                <a:cxn ang="0">
                  <a:pos x="656" y="129"/>
                </a:cxn>
                <a:cxn ang="0">
                  <a:pos x="619" y="166"/>
                </a:cxn>
                <a:cxn ang="0">
                  <a:pos x="578" y="197"/>
                </a:cxn>
                <a:cxn ang="0">
                  <a:pos x="536" y="224"/>
                </a:cxn>
                <a:cxn ang="0">
                  <a:pos x="494" y="246"/>
                </a:cxn>
                <a:cxn ang="0">
                  <a:pos x="455" y="268"/>
                </a:cxn>
                <a:cxn ang="0">
                  <a:pos x="410" y="280"/>
                </a:cxn>
                <a:cxn ang="0">
                  <a:pos x="366" y="292"/>
                </a:cxn>
                <a:cxn ang="0">
                  <a:pos x="331" y="299"/>
                </a:cxn>
                <a:cxn ang="0">
                  <a:pos x="302" y="300"/>
                </a:cxn>
                <a:cxn ang="0">
                  <a:pos x="253" y="300"/>
                </a:cxn>
                <a:cxn ang="0">
                  <a:pos x="207" y="295"/>
                </a:cxn>
                <a:cxn ang="0">
                  <a:pos x="165" y="285"/>
                </a:cxn>
                <a:cxn ang="0">
                  <a:pos x="126" y="275"/>
                </a:cxn>
                <a:cxn ang="0">
                  <a:pos x="94" y="261"/>
                </a:cxn>
                <a:cxn ang="0">
                  <a:pos x="65" y="248"/>
                </a:cxn>
                <a:cxn ang="0">
                  <a:pos x="41" y="236"/>
                </a:cxn>
                <a:cxn ang="0">
                  <a:pos x="16" y="219"/>
                </a:cxn>
                <a:cxn ang="0">
                  <a:pos x="0" y="231"/>
                </a:cxn>
              </a:cxnLst>
              <a:rect l="0" t="0" r="r" b="b"/>
              <a:pathLst>
                <a:path w="788" h="321">
                  <a:moveTo>
                    <a:pt x="0" y="231"/>
                  </a:moveTo>
                  <a:lnTo>
                    <a:pt x="2" y="231"/>
                  </a:lnTo>
                  <a:lnTo>
                    <a:pt x="9" y="236"/>
                  </a:lnTo>
                  <a:lnTo>
                    <a:pt x="16" y="241"/>
                  </a:lnTo>
                  <a:lnTo>
                    <a:pt x="27" y="248"/>
                  </a:lnTo>
                  <a:lnTo>
                    <a:pt x="33" y="251"/>
                  </a:lnTo>
                  <a:lnTo>
                    <a:pt x="41" y="256"/>
                  </a:lnTo>
                  <a:lnTo>
                    <a:pt x="46" y="261"/>
                  </a:lnTo>
                  <a:lnTo>
                    <a:pt x="56" y="266"/>
                  </a:lnTo>
                  <a:lnTo>
                    <a:pt x="66" y="271"/>
                  </a:lnTo>
                  <a:lnTo>
                    <a:pt x="77" y="277"/>
                  </a:lnTo>
                  <a:lnTo>
                    <a:pt x="85" y="280"/>
                  </a:lnTo>
                  <a:lnTo>
                    <a:pt x="99" y="285"/>
                  </a:lnTo>
                  <a:lnTo>
                    <a:pt x="109" y="288"/>
                  </a:lnTo>
                  <a:lnTo>
                    <a:pt x="121" y="293"/>
                  </a:lnTo>
                  <a:lnTo>
                    <a:pt x="133" y="297"/>
                  </a:lnTo>
                  <a:lnTo>
                    <a:pt x="146" y="302"/>
                  </a:lnTo>
                  <a:lnTo>
                    <a:pt x="161" y="305"/>
                  </a:lnTo>
                  <a:lnTo>
                    <a:pt x="175" y="309"/>
                  </a:lnTo>
                  <a:lnTo>
                    <a:pt x="190" y="312"/>
                  </a:lnTo>
                  <a:lnTo>
                    <a:pt x="205" y="314"/>
                  </a:lnTo>
                  <a:lnTo>
                    <a:pt x="221" y="315"/>
                  </a:lnTo>
                  <a:lnTo>
                    <a:pt x="238" y="317"/>
                  </a:lnTo>
                  <a:lnTo>
                    <a:pt x="253" y="319"/>
                  </a:lnTo>
                  <a:lnTo>
                    <a:pt x="270" y="321"/>
                  </a:lnTo>
                  <a:lnTo>
                    <a:pt x="287" y="319"/>
                  </a:lnTo>
                  <a:lnTo>
                    <a:pt x="304" y="319"/>
                  </a:lnTo>
                  <a:lnTo>
                    <a:pt x="314" y="317"/>
                  </a:lnTo>
                  <a:lnTo>
                    <a:pt x="324" y="317"/>
                  </a:lnTo>
                  <a:lnTo>
                    <a:pt x="334" y="317"/>
                  </a:lnTo>
                  <a:lnTo>
                    <a:pt x="343" y="317"/>
                  </a:lnTo>
                  <a:lnTo>
                    <a:pt x="358" y="314"/>
                  </a:lnTo>
                  <a:lnTo>
                    <a:pt x="371" y="312"/>
                  </a:lnTo>
                  <a:lnTo>
                    <a:pt x="387" y="307"/>
                  </a:lnTo>
                  <a:lnTo>
                    <a:pt x="400" y="304"/>
                  </a:lnTo>
                  <a:lnTo>
                    <a:pt x="416" y="299"/>
                  </a:lnTo>
                  <a:lnTo>
                    <a:pt x="429" y="293"/>
                  </a:lnTo>
                  <a:lnTo>
                    <a:pt x="444" y="288"/>
                  </a:lnTo>
                  <a:lnTo>
                    <a:pt x="460" y="283"/>
                  </a:lnTo>
                  <a:lnTo>
                    <a:pt x="473" y="278"/>
                  </a:lnTo>
                  <a:lnTo>
                    <a:pt x="488" y="271"/>
                  </a:lnTo>
                  <a:lnTo>
                    <a:pt x="502" y="263"/>
                  </a:lnTo>
                  <a:lnTo>
                    <a:pt x="517" y="256"/>
                  </a:lnTo>
                  <a:lnTo>
                    <a:pt x="531" y="248"/>
                  </a:lnTo>
                  <a:lnTo>
                    <a:pt x="546" y="241"/>
                  </a:lnTo>
                  <a:lnTo>
                    <a:pt x="560" y="231"/>
                  </a:lnTo>
                  <a:lnTo>
                    <a:pt x="575" y="222"/>
                  </a:lnTo>
                  <a:lnTo>
                    <a:pt x="587" y="212"/>
                  </a:lnTo>
                  <a:lnTo>
                    <a:pt x="600" y="202"/>
                  </a:lnTo>
                  <a:lnTo>
                    <a:pt x="616" y="190"/>
                  </a:lnTo>
                  <a:lnTo>
                    <a:pt x="629" y="180"/>
                  </a:lnTo>
                  <a:lnTo>
                    <a:pt x="643" y="166"/>
                  </a:lnTo>
                  <a:lnTo>
                    <a:pt x="655" y="155"/>
                  </a:lnTo>
                  <a:lnTo>
                    <a:pt x="670" y="143"/>
                  </a:lnTo>
                  <a:lnTo>
                    <a:pt x="683" y="131"/>
                  </a:lnTo>
                  <a:lnTo>
                    <a:pt x="697" y="117"/>
                  </a:lnTo>
                  <a:lnTo>
                    <a:pt x="710" y="104"/>
                  </a:lnTo>
                  <a:lnTo>
                    <a:pt x="714" y="95"/>
                  </a:lnTo>
                  <a:lnTo>
                    <a:pt x="722" y="88"/>
                  </a:lnTo>
                  <a:lnTo>
                    <a:pt x="727" y="82"/>
                  </a:lnTo>
                  <a:lnTo>
                    <a:pt x="736" y="75"/>
                  </a:lnTo>
                  <a:lnTo>
                    <a:pt x="741" y="66"/>
                  </a:lnTo>
                  <a:lnTo>
                    <a:pt x="748" y="58"/>
                  </a:lnTo>
                  <a:lnTo>
                    <a:pt x="753" y="51"/>
                  </a:lnTo>
                  <a:lnTo>
                    <a:pt x="761" y="44"/>
                  </a:lnTo>
                  <a:lnTo>
                    <a:pt x="768" y="34"/>
                  </a:lnTo>
                  <a:lnTo>
                    <a:pt x="775" y="27"/>
                  </a:lnTo>
                  <a:lnTo>
                    <a:pt x="780" y="19"/>
                  </a:lnTo>
                  <a:lnTo>
                    <a:pt x="788" y="12"/>
                  </a:lnTo>
                  <a:lnTo>
                    <a:pt x="775" y="0"/>
                  </a:lnTo>
                  <a:lnTo>
                    <a:pt x="766" y="7"/>
                  </a:lnTo>
                  <a:lnTo>
                    <a:pt x="760" y="16"/>
                  </a:lnTo>
                  <a:lnTo>
                    <a:pt x="753" y="22"/>
                  </a:lnTo>
                  <a:lnTo>
                    <a:pt x="748" y="31"/>
                  </a:lnTo>
                  <a:lnTo>
                    <a:pt x="741" y="38"/>
                  </a:lnTo>
                  <a:lnTo>
                    <a:pt x="734" y="46"/>
                  </a:lnTo>
                  <a:lnTo>
                    <a:pt x="727" y="53"/>
                  </a:lnTo>
                  <a:lnTo>
                    <a:pt x="722" y="61"/>
                  </a:lnTo>
                  <a:lnTo>
                    <a:pt x="714" y="68"/>
                  </a:lnTo>
                  <a:lnTo>
                    <a:pt x="709" y="77"/>
                  </a:lnTo>
                  <a:lnTo>
                    <a:pt x="702" y="83"/>
                  </a:lnTo>
                  <a:lnTo>
                    <a:pt x="697" y="90"/>
                  </a:lnTo>
                  <a:lnTo>
                    <a:pt x="688" y="97"/>
                  </a:lnTo>
                  <a:lnTo>
                    <a:pt x="683" y="104"/>
                  </a:lnTo>
                  <a:lnTo>
                    <a:pt x="677" y="110"/>
                  </a:lnTo>
                  <a:lnTo>
                    <a:pt x="671" y="117"/>
                  </a:lnTo>
                  <a:lnTo>
                    <a:pt x="656" y="129"/>
                  </a:lnTo>
                  <a:lnTo>
                    <a:pt x="644" y="143"/>
                  </a:lnTo>
                  <a:lnTo>
                    <a:pt x="631" y="153"/>
                  </a:lnTo>
                  <a:lnTo>
                    <a:pt x="619" y="166"/>
                  </a:lnTo>
                  <a:lnTo>
                    <a:pt x="604" y="177"/>
                  </a:lnTo>
                  <a:lnTo>
                    <a:pt x="590" y="187"/>
                  </a:lnTo>
                  <a:lnTo>
                    <a:pt x="578" y="197"/>
                  </a:lnTo>
                  <a:lnTo>
                    <a:pt x="565" y="209"/>
                  </a:lnTo>
                  <a:lnTo>
                    <a:pt x="551" y="216"/>
                  </a:lnTo>
                  <a:lnTo>
                    <a:pt x="536" y="224"/>
                  </a:lnTo>
                  <a:lnTo>
                    <a:pt x="522" y="232"/>
                  </a:lnTo>
                  <a:lnTo>
                    <a:pt x="509" y="241"/>
                  </a:lnTo>
                  <a:lnTo>
                    <a:pt x="494" y="246"/>
                  </a:lnTo>
                  <a:lnTo>
                    <a:pt x="482" y="254"/>
                  </a:lnTo>
                  <a:lnTo>
                    <a:pt x="466" y="261"/>
                  </a:lnTo>
                  <a:lnTo>
                    <a:pt x="455" y="268"/>
                  </a:lnTo>
                  <a:lnTo>
                    <a:pt x="439" y="271"/>
                  </a:lnTo>
                  <a:lnTo>
                    <a:pt x="426" y="277"/>
                  </a:lnTo>
                  <a:lnTo>
                    <a:pt x="410" y="280"/>
                  </a:lnTo>
                  <a:lnTo>
                    <a:pt x="397" y="285"/>
                  </a:lnTo>
                  <a:lnTo>
                    <a:pt x="382" y="288"/>
                  </a:lnTo>
                  <a:lnTo>
                    <a:pt x="366" y="292"/>
                  </a:lnTo>
                  <a:lnTo>
                    <a:pt x="353" y="295"/>
                  </a:lnTo>
                  <a:lnTo>
                    <a:pt x="339" y="299"/>
                  </a:lnTo>
                  <a:lnTo>
                    <a:pt x="331" y="299"/>
                  </a:lnTo>
                  <a:lnTo>
                    <a:pt x="321" y="299"/>
                  </a:lnTo>
                  <a:lnTo>
                    <a:pt x="310" y="299"/>
                  </a:lnTo>
                  <a:lnTo>
                    <a:pt x="302" y="300"/>
                  </a:lnTo>
                  <a:lnTo>
                    <a:pt x="285" y="300"/>
                  </a:lnTo>
                  <a:lnTo>
                    <a:pt x="270" y="302"/>
                  </a:lnTo>
                  <a:lnTo>
                    <a:pt x="253" y="300"/>
                  </a:lnTo>
                  <a:lnTo>
                    <a:pt x="238" y="299"/>
                  </a:lnTo>
                  <a:lnTo>
                    <a:pt x="222" y="297"/>
                  </a:lnTo>
                  <a:lnTo>
                    <a:pt x="207" y="295"/>
                  </a:lnTo>
                  <a:lnTo>
                    <a:pt x="192" y="292"/>
                  </a:lnTo>
                  <a:lnTo>
                    <a:pt x="177" y="288"/>
                  </a:lnTo>
                  <a:lnTo>
                    <a:pt x="165" y="285"/>
                  </a:lnTo>
                  <a:lnTo>
                    <a:pt x="151" y="282"/>
                  </a:lnTo>
                  <a:lnTo>
                    <a:pt x="138" y="278"/>
                  </a:lnTo>
                  <a:lnTo>
                    <a:pt x="126" y="275"/>
                  </a:lnTo>
                  <a:lnTo>
                    <a:pt x="114" y="270"/>
                  </a:lnTo>
                  <a:lnTo>
                    <a:pt x="105" y="266"/>
                  </a:lnTo>
                  <a:lnTo>
                    <a:pt x="94" y="261"/>
                  </a:lnTo>
                  <a:lnTo>
                    <a:pt x="82" y="256"/>
                  </a:lnTo>
                  <a:lnTo>
                    <a:pt x="73" y="251"/>
                  </a:lnTo>
                  <a:lnTo>
                    <a:pt x="65" y="248"/>
                  </a:lnTo>
                  <a:lnTo>
                    <a:pt x="55" y="244"/>
                  </a:lnTo>
                  <a:lnTo>
                    <a:pt x="48" y="239"/>
                  </a:lnTo>
                  <a:lnTo>
                    <a:pt x="41" y="236"/>
                  </a:lnTo>
                  <a:lnTo>
                    <a:pt x="36" y="232"/>
                  </a:lnTo>
                  <a:lnTo>
                    <a:pt x="24" y="224"/>
                  </a:lnTo>
                  <a:lnTo>
                    <a:pt x="16" y="219"/>
                  </a:lnTo>
                  <a:lnTo>
                    <a:pt x="12" y="216"/>
                  </a:lnTo>
                  <a:lnTo>
                    <a:pt x="12" y="216"/>
                  </a:lnTo>
                  <a:lnTo>
                    <a:pt x="0" y="231"/>
                  </a:lnTo>
                  <a:lnTo>
                    <a:pt x="0" y="23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2" name="Freeform 98"/>
            <p:cNvSpPr>
              <a:spLocks/>
            </p:cNvSpPr>
            <p:nvPr/>
          </p:nvSpPr>
          <p:spPr bwMode="auto">
            <a:xfrm>
              <a:off x="7453313" y="2006600"/>
              <a:ext cx="155575" cy="50165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80" y="632"/>
                </a:cxn>
                <a:cxn ang="0">
                  <a:pos x="197" y="627"/>
                </a:cxn>
                <a:cxn ang="0">
                  <a:pos x="17" y="4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97" h="632">
                  <a:moveTo>
                    <a:pt x="0" y="0"/>
                  </a:moveTo>
                  <a:lnTo>
                    <a:pt x="180" y="632"/>
                  </a:lnTo>
                  <a:lnTo>
                    <a:pt x="197" y="627"/>
                  </a:lnTo>
                  <a:lnTo>
                    <a:pt x="17" y="4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3" name="Freeform 99"/>
            <p:cNvSpPr>
              <a:spLocks/>
            </p:cNvSpPr>
            <p:nvPr/>
          </p:nvSpPr>
          <p:spPr bwMode="auto">
            <a:xfrm>
              <a:off x="7129463" y="2493963"/>
              <a:ext cx="481013" cy="198437"/>
            </a:xfrm>
            <a:custGeom>
              <a:avLst/>
              <a:gdLst/>
              <a:ahLst/>
              <a:cxnLst>
                <a:cxn ang="0">
                  <a:pos x="1" y="250"/>
                </a:cxn>
                <a:cxn ang="0">
                  <a:pos x="13" y="249"/>
                </a:cxn>
                <a:cxn ang="0">
                  <a:pos x="32" y="247"/>
                </a:cxn>
                <a:cxn ang="0">
                  <a:pos x="59" y="244"/>
                </a:cxn>
                <a:cxn ang="0">
                  <a:pos x="84" y="240"/>
                </a:cxn>
                <a:cxn ang="0">
                  <a:pos x="101" y="237"/>
                </a:cxn>
                <a:cxn ang="0">
                  <a:pos x="122" y="233"/>
                </a:cxn>
                <a:cxn ang="0">
                  <a:pos x="140" y="230"/>
                </a:cxn>
                <a:cxn ang="0">
                  <a:pos x="161" y="227"/>
                </a:cxn>
                <a:cxn ang="0">
                  <a:pos x="184" y="222"/>
                </a:cxn>
                <a:cxn ang="0">
                  <a:pos x="206" y="218"/>
                </a:cxn>
                <a:cxn ang="0">
                  <a:pos x="230" y="213"/>
                </a:cxn>
                <a:cxn ang="0">
                  <a:pos x="254" y="206"/>
                </a:cxn>
                <a:cxn ang="0">
                  <a:pos x="278" y="200"/>
                </a:cxn>
                <a:cxn ang="0">
                  <a:pos x="301" y="191"/>
                </a:cxn>
                <a:cxn ang="0">
                  <a:pos x="327" y="184"/>
                </a:cxn>
                <a:cxn ang="0">
                  <a:pos x="351" y="176"/>
                </a:cxn>
                <a:cxn ang="0">
                  <a:pos x="378" y="166"/>
                </a:cxn>
                <a:cxn ang="0">
                  <a:pos x="401" y="154"/>
                </a:cxn>
                <a:cxn ang="0">
                  <a:pos x="427" y="145"/>
                </a:cxn>
                <a:cxn ang="0">
                  <a:pos x="449" y="132"/>
                </a:cxn>
                <a:cxn ang="0">
                  <a:pos x="473" y="120"/>
                </a:cxn>
                <a:cxn ang="0">
                  <a:pos x="495" y="105"/>
                </a:cxn>
                <a:cxn ang="0">
                  <a:pos x="517" y="89"/>
                </a:cxn>
                <a:cxn ang="0">
                  <a:pos x="540" y="76"/>
                </a:cxn>
                <a:cxn ang="0">
                  <a:pos x="559" y="59"/>
                </a:cxn>
                <a:cxn ang="0">
                  <a:pos x="578" y="42"/>
                </a:cxn>
                <a:cxn ang="0">
                  <a:pos x="598" y="23"/>
                </a:cxn>
                <a:cxn ang="0">
                  <a:pos x="600" y="0"/>
                </a:cxn>
                <a:cxn ang="0">
                  <a:pos x="579" y="17"/>
                </a:cxn>
                <a:cxn ang="0">
                  <a:pos x="562" y="34"/>
                </a:cxn>
                <a:cxn ang="0">
                  <a:pos x="540" y="50"/>
                </a:cxn>
                <a:cxn ang="0">
                  <a:pos x="520" y="66"/>
                </a:cxn>
                <a:cxn ang="0">
                  <a:pos x="498" y="79"/>
                </a:cxn>
                <a:cxn ang="0">
                  <a:pos x="476" y="93"/>
                </a:cxn>
                <a:cxn ang="0">
                  <a:pos x="451" y="106"/>
                </a:cxn>
                <a:cxn ang="0">
                  <a:pos x="428" y="120"/>
                </a:cxn>
                <a:cxn ang="0">
                  <a:pos x="403" y="128"/>
                </a:cxn>
                <a:cxn ang="0">
                  <a:pos x="379" y="140"/>
                </a:cxn>
                <a:cxn ang="0">
                  <a:pos x="352" y="150"/>
                </a:cxn>
                <a:cxn ang="0">
                  <a:pos x="328" y="159"/>
                </a:cxn>
                <a:cxn ang="0">
                  <a:pos x="303" y="167"/>
                </a:cxn>
                <a:cxn ang="0">
                  <a:pos x="279" y="176"/>
                </a:cxn>
                <a:cxn ang="0">
                  <a:pos x="254" y="183"/>
                </a:cxn>
                <a:cxn ang="0">
                  <a:pos x="232" y="189"/>
                </a:cxn>
                <a:cxn ang="0">
                  <a:pos x="208" y="194"/>
                </a:cxn>
                <a:cxn ang="0">
                  <a:pos x="184" y="200"/>
                </a:cxn>
                <a:cxn ang="0">
                  <a:pos x="161" y="205"/>
                </a:cxn>
                <a:cxn ang="0">
                  <a:pos x="140" y="210"/>
                </a:cxn>
                <a:cxn ang="0">
                  <a:pos x="120" y="213"/>
                </a:cxn>
                <a:cxn ang="0">
                  <a:pos x="101" y="218"/>
                </a:cxn>
                <a:cxn ang="0">
                  <a:pos x="83" y="220"/>
                </a:cxn>
                <a:cxn ang="0">
                  <a:pos x="67" y="223"/>
                </a:cxn>
                <a:cxn ang="0">
                  <a:pos x="39" y="227"/>
                </a:cxn>
                <a:cxn ang="0">
                  <a:pos x="17" y="230"/>
                </a:cxn>
                <a:cxn ang="0">
                  <a:pos x="0" y="233"/>
                </a:cxn>
                <a:cxn ang="0">
                  <a:pos x="0" y="250"/>
                </a:cxn>
              </a:cxnLst>
              <a:rect l="0" t="0" r="r" b="b"/>
              <a:pathLst>
                <a:path w="606" h="250">
                  <a:moveTo>
                    <a:pt x="0" y="250"/>
                  </a:moveTo>
                  <a:lnTo>
                    <a:pt x="1" y="250"/>
                  </a:lnTo>
                  <a:lnTo>
                    <a:pt x="6" y="250"/>
                  </a:lnTo>
                  <a:lnTo>
                    <a:pt x="13" y="249"/>
                  </a:lnTo>
                  <a:lnTo>
                    <a:pt x="23" y="249"/>
                  </a:lnTo>
                  <a:lnTo>
                    <a:pt x="32" y="247"/>
                  </a:lnTo>
                  <a:lnTo>
                    <a:pt x="45" y="245"/>
                  </a:lnTo>
                  <a:lnTo>
                    <a:pt x="59" y="244"/>
                  </a:lnTo>
                  <a:lnTo>
                    <a:pt x="76" y="242"/>
                  </a:lnTo>
                  <a:lnTo>
                    <a:pt x="84" y="240"/>
                  </a:lnTo>
                  <a:lnTo>
                    <a:pt x="93" y="239"/>
                  </a:lnTo>
                  <a:lnTo>
                    <a:pt x="101" y="237"/>
                  </a:lnTo>
                  <a:lnTo>
                    <a:pt x="112" y="235"/>
                  </a:lnTo>
                  <a:lnTo>
                    <a:pt x="122" y="233"/>
                  </a:lnTo>
                  <a:lnTo>
                    <a:pt x="130" y="232"/>
                  </a:lnTo>
                  <a:lnTo>
                    <a:pt x="140" y="230"/>
                  </a:lnTo>
                  <a:lnTo>
                    <a:pt x="152" y="230"/>
                  </a:lnTo>
                  <a:lnTo>
                    <a:pt x="161" y="227"/>
                  </a:lnTo>
                  <a:lnTo>
                    <a:pt x="173" y="225"/>
                  </a:lnTo>
                  <a:lnTo>
                    <a:pt x="184" y="222"/>
                  </a:lnTo>
                  <a:lnTo>
                    <a:pt x="195" y="220"/>
                  </a:lnTo>
                  <a:lnTo>
                    <a:pt x="206" y="218"/>
                  </a:lnTo>
                  <a:lnTo>
                    <a:pt x="220" y="216"/>
                  </a:lnTo>
                  <a:lnTo>
                    <a:pt x="230" y="213"/>
                  </a:lnTo>
                  <a:lnTo>
                    <a:pt x="244" y="211"/>
                  </a:lnTo>
                  <a:lnTo>
                    <a:pt x="254" y="206"/>
                  </a:lnTo>
                  <a:lnTo>
                    <a:pt x="266" y="203"/>
                  </a:lnTo>
                  <a:lnTo>
                    <a:pt x="278" y="200"/>
                  </a:lnTo>
                  <a:lnTo>
                    <a:pt x="290" y="196"/>
                  </a:lnTo>
                  <a:lnTo>
                    <a:pt x="301" y="191"/>
                  </a:lnTo>
                  <a:lnTo>
                    <a:pt x="315" y="188"/>
                  </a:lnTo>
                  <a:lnTo>
                    <a:pt x="327" y="184"/>
                  </a:lnTo>
                  <a:lnTo>
                    <a:pt x="340" y="181"/>
                  </a:lnTo>
                  <a:lnTo>
                    <a:pt x="351" y="176"/>
                  </a:lnTo>
                  <a:lnTo>
                    <a:pt x="364" y="171"/>
                  </a:lnTo>
                  <a:lnTo>
                    <a:pt x="378" y="166"/>
                  </a:lnTo>
                  <a:lnTo>
                    <a:pt x="390" y="161"/>
                  </a:lnTo>
                  <a:lnTo>
                    <a:pt x="401" y="154"/>
                  </a:lnTo>
                  <a:lnTo>
                    <a:pt x="413" y="150"/>
                  </a:lnTo>
                  <a:lnTo>
                    <a:pt x="427" y="145"/>
                  </a:lnTo>
                  <a:lnTo>
                    <a:pt x="440" y="140"/>
                  </a:lnTo>
                  <a:lnTo>
                    <a:pt x="449" y="132"/>
                  </a:lnTo>
                  <a:lnTo>
                    <a:pt x="462" y="125"/>
                  </a:lnTo>
                  <a:lnTo>
                    <a:pt x="473" y="120"/>
                  </a:lnTo>
                  <a:lnTo>
                    <a:pt x="484" y="113"/>
                  </a:lnTo>
                  <a:lnTo>
                    <a:pt x="495" y="105"/>
                  </a:lnTo>
                  <a:lnTo>
                    <a:pt x="508" y="98"/>
                  </a:lnTo>
                  <a:lnTo>
                    <a:pt x="517" y="89"/>
                  </a:lnTo>
                  <a:lnTo>
                    <a:pt x="530" y="84"/>
                  </a:lnTo>
                  <a:lnTo>
                    <a:pt x="540" y="76"/>
                  </a:lnTo>
                  <a:lnTo>
                    <a:pt x="549" y="67"/>
                  </a:lnTo>
                  <a:lnTo>
                    <a:pt x="559" y="59"/>
                  </a:lnTo>
                  <a:lnTo>
                    <a:pt x="571" y="52"/>
                  </a:lnTo>
                  <a:lnTo>
                    <a:pt x="578" y="42"/>
                  </a:lnTo>
                  <a:lnTo>
                    <a:pt x="588" y="32"/>
                  </a:lnTo>
                  <a:lnTo>
                    <a:pt x="598" y="23"/>
                  </a:lnTo>
                  <a:lnTo>
                    <a:pt x="606" y="15"/>
                  </a:lnTo>
                  <a:lnTo>
                    <a:pt x="600" y="0"/>
                  </a:lnTo>
                  <a:lnTo>
                    <a:pt x="589" y="8"/>
                  </a:lnTo>
                  <a:lnTo>
                    <a:pt x="579" y="17"/>
                  </a:lnTo>
                  <a:lnTo>
                    <a:pt x="571" y="23"/>
                  </a:lnTo>
                  <a:lnTo>
                    <a:pt x="562" y="34"/>
                  </a:lnTo>
                  <a:lnTo>
                    <a:pt x="551" y="42"/>
                  </a:lnTo>
                  <a:lnTo>
                    <a:pt x="540" y="50"/>
                  </a:lnTo>
                  <a:lnTo>
                    <a:pt x="530" y="57"/>
                  </a:lnTo>
                  <a:lnTo>
                    <a:pt x="520" y="66"/>
                  </a:lnTo>
                  <a:lnTo>
                    <a:pt x="508" y="72"/>
                  </a:lnTo>
                  <a:lnTo>
                    <a:pt x="498" y="79"/>
                  </a:lnTo>
                  <a:lnTo>
                    <a:pt x="484" y="86"/>
                  </a:lnTo>
                  <a:lnTo>
                    <a:pt x="476" y="93"/>
                  </a:lnTo>
                  <a:lnTo>
                    <a:pt x="462" y="98"/>
                  </a:lnTo>
                  <a:lnTo>
                    <a:pt x="451" y="106"/>
                  </a:lnTo>
                  <a:lnTo>
                    <a:pt x="440" y="111"/>
                  </a:lnTo>
                  <a:lnTo>
                    <a:pt x="428" y="120"/>
                  </a:lnTo>
                  <a:lnTo>
                    <a:pt x="415" y="123"/>
                  </a:lnTo>
                  <a:lnTo>
                    <a:pt x="403" y="128"/>
                  </a:lnTo>
                  <a:lnTo>
                    <a:pt x="390" y="133"/>
                  </a:lnTo>
                  <a:lnTo>
                    <a:pt x="379" y="140"/>
                  </a:lnTo>
                  <a:lnTo>
                    <a:pt x="366" y="145"/>
                  </a:lnTo>
                  <a:lnTo>
                    <a:pt x="352" y="150"/>
                  </a:lnTo>
                  <a:lnTo>
                    <a:pt x="340" y="154"/>
                  </a:lnTo>
                  <a:lnTo>
                    <a:pt x="328" y="159"/>
                  </a:lnTo>
                  <a:lnTo>
                    <a:pt x="317" y="162"/>
                  </a:lnTo>
                  <a:lnTo>
                    <a:pt x="303" y="167"/>
                  </a:lnTo>
                  <a:lnTo>
                    <a:pt x="290" y="171"/>
                  </a:lnTo>
                  <a:lnTo>
                    <a:pt x="279" y="176"/>
                  </a:lnTo>
                  <a:lnTo>
                    <a:pt x="266" y="179"/>
                  </a:lnTo>
                  <a:lnTo>
                    <a:pt x="254" y="183"/>
                  </a:lnTo>
                  <a:lnTo>
                    <a:pt x="242" y="186"/>
                  </a:lnTo>
                  <a:lnTo>
                    <a:pt x="232" y="189"/>
                  </a:lnTo>
                  <a:lnTo>
                    <a:pt x="220" y="191"/>
                  </a:lnTo>
                  <a:lnTo>
                    <a:pt x="208" y="194"/>
                  </a:lnTo>
                  <a:lnTo>
                    <a:pt x="195" y="196"/>
                  </a:lnTo>
                  <a:lnTo>
                    <a:pt x="184" y="200"/>
                  </a:lnTo>
                  <a:lnTo>
                    <a:pt x="173" y="201"/>
                  </a:lnTo>
                  <a:lnTo>
                    <a:pt x="161" y="205"/>
                  </a:lnTo>
                  <a:lnTo>
                    <a:pt x="151" y="206"/>
                  </a:lnTo>
                  <a:lnTo>
                    <a:pt x="140" y="210"/>
                  </a:lnTo>
                  <a:lnTo>
                    <a:pt x="129" y="211"/>
                  </a:lnTo>
                  <a:lnTo>
                    <a:pt x="120" y="213"/>
                  </a:lnTo>
                  <a:lnTo>
                    <a:pt x="110" y="215"/>
                  </a:lnTo>
                  <a:lnTo>
                    <a:pt x="101" y="218"/>
                  </a:lnTo>
                  <a:lnTo>
                    <a:pt x="93" y="218"/>
                  </a:lnTo>
                  <a:lnTo>
                    <a:pt x="83" y="220"/>
                  </a:lnTo>
                  <a:lnTo>
                    <a:pt x="74" y="220"/>
                  </a:lnTo>
                  <a:lnTo>
                    <a:pt x="67" y="223"/>
                  </a:lnTo>
                  <a:lnTo>
                    <a:pt x="52" y="225"/>
                  </a:lnTo>
                  <a:lnTo>
                    <a:pt x="39" y="227"/>
                  </a:lnTo>
                  <a:lnTo>
                    <a:pt x="27" y="228"/>
                  </a:lnTo>
                  <a:lnTo>
                    <a:pt x="17" y="230"/>
                  </a:lnTo>
                  <a:lnTo>
                    <a:pt x="1" y="232"/>
                  </a:lnTo>
                  <a:lnTo>
                    <a:pt x="0" y="233"/>
                  </a:lnTo>
                  <a:lnTo>
                    <a:pt x="0" y="250"/>
                  </a:lnTo>
                  <a:lnTo>
                    <a:pt x="0" y="25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4" name="Freeform 100"/>
            <p:cNvSpPr>
              <a:spLocks/>
            </p:cNvSpPr>
            <p:nvPr/>
          </p:nvSpPr>
          <p:spPr bwMode="auto">
            <a:xfrm>
              <a:off x="7631113" y="1851025"/>
              <a:ext cx="417513" cy="982662"/>
            </a:xfrm>
            <a:custGeom>
              <a:avLst/>
              <a:gdLst/>
              <a:ahLst/>
              <a:cxnLst>
                <a:cxn ang="0">
                  <a:pos x="3" y="13"/>
                </a:cxn>
                <a:cxn ang="0">
                  <a:pos x="0" y="47"/>
                </a:cxn>
                <a:cxn ang="0">
                  <a:pos x="0" y="88"/>
                </a:cxn>
                <a:cxn ang="0">
                  <a:pos x="3" y="146"/>
                </a:cxn>
                <a:cxn ang="0">
                  <a:pos x="8" y="190"/>
                </a:cxn>
                <a:cxn ang="0">
                  <a:pos x="17" y="230"/>
                </a:cxn>
                <a:cxn ang="0">
                  <a:pos x="25" y="276"/>
                </a:cxn>
                <a:cxn ang="0">
                  <a:pos x="37" y="325"/>
                </a:cxn>
                <a:cxn ang="0">
                  <a:pos x="54" y="379"/>
                </a:cxn>
                <a:cxn ang="0">
                  <a:pos x="73" y="440"/>
                </a:cxn>
                <a:cxn ang="0">
                  <a:pos x="95" y="505"/>
                </a:cxn>
                <a:cxn ang="0">
                  <a:pos x="120" y="569"/>
                </a:cxn>
                <a:cxn ang="0">
                  <a:pos x="149" y="635"/>
                </a:cxn>
                <a:cxn ang="0">
                  <a:pos x="183" y="701"/>
                </a:cxn>
                <a:cxn ang="0">
                  <a:pos x="217" y="766"/>
                </a:cxn>
                <a:cxn ang="0">
                  <a:pos x="254" y="832"/>
                </a:cxn>
                <a:cxn ang="0">
                  <a:pos x="290" y="894"/>
                </a:cxn>
                <a:cxn ang="0">
                  <a:pos x="325" y="955"/>
                </a:cxn>
                <a:cxn ang="0">
                  <a:pos x="359" y="1010"/>
                </a:cxn>
                <a:cxn ang="0">
                  <a:pos x="391" y="1062"/>
                </a:cxn>
                <a:cxn ang="0">
                  <a:pos x="422" y="1108"/>
                </a:cxn>
                <a:cxn ang="0">
                  <a:pos x="449" y="1148"/>
                </a:cxn>
                <a:cxn ang="0">
                  <a:pos x="473" y="1184"/>
                </a:cxn>
                <a:cxn ang="0">
                  <a:pos x="501" y="1223"/>
                </a:cxn>
                <a:cxn ang="0">
                  <a:pos x="518" y="1233"/>
                </a:cxn>
                <a:cxn ang="0">
                  <a:pos x="515" y="1215"/>
                </a:cxn>
                <a:cxn ang="0">
                  <a:pos x="486" y="1174"/>
                </a:cxn>
                <a:cxn ang="0">
                  <a:pos x="464" y="1140"/>
                </a:cxn>
                <a:cxn ang="0">
                  <a:pos x="439" y="1099"/>
                </a:cxn>
                <a:cxn ang="0">
                  <a:pos x="408" y="1054"/>
                </a:cxn>
                <a:cxn ang="0">
                  <a:pos x="376" y="1001"/>
                </a:cxn>
                <a:cxn ang="0">
                  <a:pos x="342" y="947"/>
                </a:cxn>
                <a:cxn ang="0">
                  <a:pos x="305" y="886"/>
                </a:cxn>
                <a:cxn ang="0">
                  <a:pos x="269" y="823"/>
                </a:cxn>
                <a:cxn ang="0">
                  <a:pos x="232" y="759"/>
                </a:cxn>
                <a:cxn ang="0">
                  <a:pos x="198" y="694"/>
                </a:cxn>
                <a:cxn ang="0">
                  <a:pos x="164" y="627"/>
                </a:cxn>
                <a:cxn ang="0">
                  <a:pos x="135" y="561"/>
                </a:cxn>
                <a:cxn ang="0">
                  <a:pos x="110" y="496"/>
                </a:cxn>
                <a:cxn ang="0">
                  <a:pos x="90" y="435"/>
                </a:cxn>
                <a:cxn ang="0">
                  <a:pos x="69" y="376"/>
                </a:cxn>
                <a:cxn ang="0">
                  <a:pos x="56" y="320"/>
                </a:cxn>
                <a:cxn ang="0">
                  <a:pos x="42" y="273"/>
                </a:cxn>
                <a:cxn ang="0">
                  <a:pos x="34" y="230"/>
                </a:cxn>
                <a:cxn ang="0">
                  <a:pos x="27" y="190"/>
                </a:cxn>
                <a:cxn ang="0">
                  <a:pos x="20" y="146"/>
                </a:cxn>
                <a:cxn ang="0">
                  <a:pos x="17" y="90"/>
                </a:cxn>
                <a:cxn ang="0">
                  <a:pos x="17" y="49"/>
                </a:cxn>
                <a:cxn ang="0">
                  <a:pos x="20" y="18"/>
                </a:cxn>
                <a:cxn ang="0">
                  <a:pos x="8" y="0"/>
                </a:cxn>
              </a:cxnLst>
              <a:rect l="0" t="0" r="r" b="b"/>
              <a:pathLst>
                <a:path w="527" h="1238">
                  <a:moveTo>
                    <a:pt x="8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3" y="13"/>
                  </a:lnTo>
                  <a:lnTo>
                    <a:pt x="3" y="24"/>
                  </a:lnTo>
                  <a:lnTo>
                    <a:pt x="2" y="29"/>
                  </a:lnTo>
                  <a:lnTo>
                    <a:pt x="2" y="37"/>
                  </a:lnTo>
                  <a:lnTo>
                    <a:pt x="0" y="47"/>
                  </a:lnTo>
                  <a:lnTo>
                    <a:pt x="0" y="56"/>
                  </a:lnTo>
                  <a:lnTo>
                    <a:pt x="0" y="66"/>
                  </a:lnTo>
                  <a:lnTo>
                    <a:pt x="0" y="78"/>
                  </a:lnTo>
                  <a:lnTo>
                    <a:pt x="0" y="88"/>
                  </a:lnTo>
                  <a:lnTo>
                    <a:pt x="2" y="103"/>
                  </a:lnTo>
                  <a:lnTo>
                    <a:pt x="2" y="117"/>
                  </a:lnTo>
                  <a:lnTo>
                    <a:pt x="2" y="130"/>
                  </a:lnTo>
                  <a:lnTo>
                    <a:pt x="3" y="146"/>
                  </a:lnTo>
                  <a:lnTo>
                    <a:pt x="5" y="162"/>
                  </a:lnTo>
                  <a:lnTo>
                    <a:pt x="5" y="171"/>
                  </a:lnTo>
                  <a:lnTo>
                    <a:pt x="7" y="181"/>
                  </a:lnTo>
                  <a:lnTo>
                    <a:pt x="8" y="190"/>
                  </a:lnTo>
                  <a:lnTo>
                    <a:pt x="10" y="200"/>
                  </a:lnTo>
                  <a:lnTo>
                    <a:pt x="12" y="210"/>
                  </a:lnTo>
                  <a:lnTo>
                    <a:pt x="15" y="218"/>
                  </a:lnTo>
                  <a:lnTo>
                    <a:pt x="17" y="230"/>
                  </a:lnTo>
                  <a:lnTo>
                    <a:pt x="20" y="244"/>
                  </a:lnTo>
                  <a:lnTo>
                    <a:pt x="20" y="252"/>
                  </a:lnTo>
                  <a:lnTo>
                    <a:pt x="24" y="264"/>
                  </a:lnTo>
                  <a:lnTo>
                    <a:pt x="25" y="276"/>
                  </a:lnTo>
                  <a:lnTo>
                    <a:pt x="29" y="288"/>
                  </a:lnTo>
                  <a:lnTo>
                    <a:pt x="32" y="300"/>
                  </a:lnTo>
                  <a:lnTo>
                    <a:pt x="34" y="313"/>
                  </a:lnTo>
                  <a:lnTo>
                    <a:pt x="37" y="325"/>
                  </a:lnTo>
                  <a:lnTo>
                    <a:pt x="42" y="340"/>
                  </a:lnTo>
                  <a:lnTo>
                    <a:pt x="46" y="352"/>
                  </a:lnTo>
                  <a:lnTo>
                    <a:pt x="49" y="366"/>
                  </a:lnTo>
                  <a:lnTo>
                    <a:pt x="54" y="379"/>
                  </a:lnTo>
                  <a:lnTo>
                    <a:pt x="59" y="395"/>
                  </a:lnTo>
                  <a:lnTo>
                    <a:pt x="64" y="410"/>
                  </a:lnTo>
                  <a:lnTo>
                    <a:pt x="69" y="423"/>
                  </a:lnTo>
                  <a:lnTo>
                    <a:pt x="73" y="440"/>
                  </a:lnTo>
                  <a:lnTo>
                    <a:pt x="80" y="457"/>
                  </a:lnTo>
                  <a:lnTo>
                    <a:pt x="85" y="473"/>
                  </a:lnTo>
                  <a:lnTo>
                    <a:pt x="90" y="488"/>
                  </a:lnTo>
                  <a:lnTo>
                    <a:pt x="95" y="505"/>
                  </a:lnTo>
                  <a:lnTo>
                    <a:pt x="100" y="520"/>
                  </a:lnTo>
                  <a:lnTo>
                    <a:pt x="107" y="537"/>
                  </a:lnTo>
                  <a:lnTo>
                    <a:pt x="113" y="552"/>
                  </a:lnTo>
                  <a:lnTo>
                    <a:pt x="120" y="569"/>
                  </a:lnTo>
                  <a:lnTo>
                    <a:pt x="129" y="586"/>
                  </a:lnTo>
                  <a:lnTo>
                    <a:pt x="134" y="601"/>
                  </a:lnTo>
                  <a:lnTo>
                    <a:pt x="142" y="618"/>
                  </a:lnTo>
                  <a:lnTo>
                    <a:pt x="149" y="635"/>
                  </a:lnTo>
                  <a:lnTo>
                    <a:pt x="159" y="652"/>
                  </a:lnTo>
                  <a:lnTo>
                    <a:pt x="166" y="667"/>
                  </a:lnTo>
                  <a:lnTo>
                    <a:pt x="174" y="684"/>
                  </a:lnTo>
                  <a:lnTo>
                    <a:pt x="183" y="701"/>
                  </a:lnTo>
                  <a:lnTo>
                    <a:pt x="193" y="718"/>
                  </a:lnTo>
                  <a:lnTo>
                    <a:pt x="200" y="733"/>
                  </a:lnTo>
                  <a:lnTo>
                    <a:pt x="208" y="750"/>
                  </a:lnTo>
                  <a:lnTo>
                    <a:pt x="217" y="766"/>
                  </a:lnTo>
                  <a:lnTo>
                    <a:pt x="225" y="783"/>
                  </a:lnTo>
                  <a:lnTo>
                    <a:pt x="234" y="799"/>
                  </a:lnTo>
                  <a:lnTo>
                    <a:pt x="244" y="815"/>
                  </a:lnTo>
                  <a:lnTo>
                    <a:pt x="254" y="832"/>
                  </a:lnTo>
                  <a:lnTo>
                    <a:pt x="263" y="849"/>
                  </a:lnTo>
                  <a:lnTo>
                    <a:pt x="271" y="864"/>
                  </a:lnTo>
                  <a:lnTo>
                    <a:pt x="281" y="879"/>
                  </a:lnTo>
                  <a:lnTo>
                    <a:pt x="290" y="894"/>
                  </a:lnTo>
                  <a:lnTo>
                    <a:pt x="298" y="910"/>
                  </a:lnTo>
                  <a:lnTo>
                    <a:pt x="307" y="925"/>
                  </a:lnTo>
                  <a:lnTo>
                    <a:pt x="317" y="940"/>
                  </a:lnTo>
                  <a:lnTo>
                    <a:pt x="325" y="955"/>
                  </a:lnTo>
                  <a:lnTo>
                    <a:pt x="335" y="971"/>
                  </a:lnTo>
                  <a:lnTo>
                    <a:pt x="344" y="984"/>
                  </a:lnTo>
                  <a:lnTo>
                    <a:pt x="352" y="996"/>
                  </a:lnTo>
                  <a:lnTo>
                    <a:pt x="359" y="1010"/>
                  </a:lnTo>
                  <a:lnTo>
                    <a:pt x="368" y="1025"/>
                  </a:lnTo>
                  <a:lnTo>
                    <a:pt x="376" y="1037"/>
                  </a:lnTo>
                  <a:lnTo>
                    <a:pt x="385" y="1050"/>
                  </a:lnTo>
                  <a:lnTo>
                    <a:pt x="391" y="1062"/>
                  </a:lnTo>
                  <a:lnTo>
                    <a:pt x="402" y="1076"/>
                  </a:lnTo>
                  <a:lnTo>
                    <a:pt x="408" y="1087"/>
                  </a:lnTo>
                  <a:lnTo>
                    <a:pt x="417" y="1098"/>
                  </a:lnTo>
                  <a:lnTo>
                    <a:pt x="422" y="1108"/>
                  </a:lnTo>
                  <a:lnTo>
                    <a:pt x="430" y="1120"/>
                  </a:lnTo>
                  <a:lnTo>
                    <a:pt x="437" y="1128"/>
                  </a:lnTo>
                  <a:lnTo>
                    <a:pt x="444" y="1138"/>
                  </a:lnTo>
                  <a:lnTo>
                    <a:pt x="449" y="1148"/>
                  </a:lnTo>
                  <a:lnTo>
                    <a:pt x="457" y="1159"/>
                  </a:lnTo>
                  <a:lnTo>
                    <a:pt x="463" y="1167"/>
                  </a:lnTo>
                  <a:lnTo>
                    <a:pt x="468" y="1176"/>
                  </a:lnTo>
                  <a:lnTo>
                    <a:pt x="473" y="1184"/>
                  </a:lnTo>
                  <a:lnTo>
                    <a:pt x="479" y="1191"/>
                  </a:lnTo>
                  <a:lnTo>
                    <a:pt x="486" y="1204"/>
                  </a:lnTo>
                  <a:lnTo>
                    <a:pt x="496" y="1216"/>
                  </a:lnTo>
                  <a:lnTo>
                    <a:pt x="501" y="1223"/>
                  </a:lnTo>
                  <a:lnTo>
                    <a:pt x="507" y="1230"/>
                  </a:lnTo>
                  <a:lnTo>
                    <a:pt x="510" y="1235"/>
                  </a:lnTo>
                  <a:lnTo>
                    <a:pt x="513" y="1238"/>
                  </a:lnTo>
                  <a:lnTo>
                    <a:pt x="518" y="1233"/>
                  </a:lnTo>
                  <a:lnTo>
                    <a:pt x="527" y="1228"/>
                  </a:lnTo>
                  <a:lnTo>
                    <a:pt x="524" y="1226"/>
                  </a:lnTo>
                  <a:lnTo>
                    <a:pt x="520" y="1221"/>
                  </a:lnTo>
                  <a:lnTo>
                    <a:pt x="515" y="1215"/>
                  </a:lnTo>
                  <a:lnTo>
                    <a:pt x="512" y="1206"/>
                  </a:lnTo>
                  <a:lnTo>
                    <a:pt x="501" y="1194"/>
                  </a:lnTo>
                  <a:lnTo>
                    <a:pt x="493" y="1182"/>
                  </a:lnTo>
                  <a:lnTo>
                    <a:pt x="486" y="1174"/>
                  </a:lnTo>
                  <a:lnTo>
                    <a:pt x="481" y="1165"/>
                  </a:lnTo>
                  <a:lnTo>
                    <a:pt x="478" y="1159"/>
                  </a:lnTo>
                  <a:lnTo>
                    <a:pt x="473" y="1152"/>
                  </a:lnTo>
                  <a:lnTo>
                    <a:pt x="464" y="1140"/>
                  </a:lnTo>
                  <a:lnTo>
                    <a:pt x="459" y="1130"/>
                  </a:lnTo>
                  <a:lnTo>
                    <a:pt x="451" y="1121"/>
                  </a:lnTo>
                  <a:lnTo>
                    <a:pt x="447" y="1111"/>
                  </a:lnTo>
                  <a:lnTo>
                    <a:pt x="439" y="1099"/>
                  </a:lnTo>
                  <a:lnTo>
                    <a:pt x="432" y="1089"/>
                  </a:lnTo>
                  <a:lnTo>
                    <a:pt x="424" y="1077"/>
                  </a:lnTo>
                  <a:lnTo>
                    <a:pt x="417" y="1065"/>
                  </a:lnTo>
                  <a:lnTo>
                    <a:pt x="408" y="1054"/>
                  </a:lnTo>
                  <a:lnTo>
                    <a:pt x="400" y="1040"/>
                  </a:lnTo>
                  <a:lnTo>
                    <a:pt x="391" y="1028"/>
                  </a:lnTo>
                  <a:lnTo>
                    <a:pt x="385" y="1016"/>
                  </a:lnTo>
                  <a:lnTo>
                    <a:pt x="376" y="1001"/>
                  </a:lnTo>
                  <a:lnTo>
                    <a:pt x="368" y="989"/>
                  </a:lnTo>
                  <a:lnTo>
                    <a:pt x="359" y="976"/>
                  </a:lnTo>
                  <a:lnTo>
                    <a:pt x="352" y="964"/>
                  </a:lnTo>
                  <a:lnTo>
                    <a:pt x="342" y="947"/>
                  </a:lnTo>
                  <a:lnTo>
                    <a:pt x="332" y="932"/>
                  </a:lnTo>
                  <a:lnTo>
                    <a:pt x="322" y="916"/>
                  </a:lnTo>
                  <a:lnTo>
                    <a:pt x="315" y="901"/>
                  </a:lnTo>
                  <a:lnTo>
                    <a:pt x="305" y="886"/>
                  </a:lnTo>
                  <a:lnTo>
                    <a:pt x="296" y="871"/>
                  </a:lnTo>
                  <a:lnTo>
                    <a:pt x="288" y="855"/>
                  </a:lnTo>
                  <a:lnTo>
                    <a:pt x="279" y="840"/>
                  </a:lnTo>
                  <a:lnTo>
                    <a:pt x="269" y="823"/>
                  </a:lnTo>
                  <a:lnTo>
                    <a:pt x="259" y="808"/>
                  </a:lnTo>
                  <a:lnTo>
                    <a:pt x="251" y="791"/>
                  </a:lnTo>
                  <a:lnTo>
                    <a:pt x="242" y="776"/>
                  </a:lnTo>
                  <a:lnTo>
                    <a:pt x="232" y="759"/>
                  </a:lnTo>
                  <a:lnTo>
                    <a:pt x="225" y="744"/>
                  </a:lnTo>
                  <a:lnTo>
                    <a:pt x="217" y="727"/>
                  </a:lnTo>
                  <a:lnTo>
                    <a:pt x="208" y="711"/>
                  </a:lnTo>
                  <a:lnTo>
                    <a:pt x="198" y="694"/>
                  </a:lnTo>
                  <a:lnTo>
                    <a:pt x="191" y="677"/>
                  </a:lnTo>
                  <a:lnTo>
                    <a:pt x="183" y="661"/>
                  </a:lnTo>
                  <a:lnTo>
                    <a:pt x="174" y="644"/>
                  </a:lnTo>
                  <a:lnTo>
                    <a:pt x="164" y="627"/>
                  </a:lnTo>
                  <a:lnTo>
                    <a:pt x="159" y="610"/>
                  </a:lnTo>
                  <a:lnTo>
                    <a:pt x="151" y="593"/>
                  </a:lnTo>
                  <a:lnTo>
                    <a:pt x="144" y="578"/>
                  </a:lnTo>
                  <a:lnTo>
                    <a:pt x="135" y="561"/>
                  </a:lnTo>
                  <a:lnTo>
                    <a:pt x="130" y="544"/>
                  </a:lnTo>
                  <a:lnTo>
                    <a:pt x="124" y="528"/>
                  </a:lnTo>
                  <a:lnTo>
                    <a:pt x="117" y="511"/>
                  </a:lnTo>
                  <a:lnTo>
                    <a:pt x="110" y="496"/>
                  </a:lnTo>
                  <a:lnTo>
                    <a:pt x="105" y="479"/>
                  </a:lnTo>
                  <a:lnTo>
                    <a:pt x="100" y="466"/>
                  </a:lnTo>
                  <a:lnTo>
                    <a:pt x="96" y="450"/>
                  </a:lnTo>
                  <a:lnTo>
                    <a:pt x="90" y="435"/>
                  </a:lnTo>
                  <a:lnTo>
                    <a:pt x="85" y="418"/>
                  </a:lnTo>
                  <a:lnTo>
                    <a:pt x="80" y="405"/>
                  </a:lnTo>
                  <a:lnTo>
                    <a:pt x="74" y="389"/>
                  </a:lnTo>
                  <a:lnTo>
                    <a:pt x="69" y="376"/>
                  </a:lnTo>
                  <a:lnTo>
                    <a:pt x="66" y="361"/>
                  </a:lnTo>
                  <a:lnTo>
                    <a:pt x="64" y="347"/>
                  </a:lnTo>
                  <a:lnTo>
                    <a:pt x="61" y="335"/>
                  </a:lnTo>
                  <a:lnTo>
                    <a:pt x="56" y="320"/>
                  </a:lnTo>
                  <a:lnTo>
                    <a:pt x="52" y="310"/>
                  </a:lnTo>
                  <a:lnTo>
                    <a:pt x="49" y="296"/>
                  </a:lnTo>
                  <a:lnTo>
                    <a:pt x="46" y="284"/>
                  </a:lnTo>
                  <a:lnTo>
                    <a:pt x="42" y="273"/>
                  </a:lnTo>
                  <a:lnTo>
                    <a:pt x="41" y="261"/>
                  </a:lnTo>
                  <a:lnTo>
                    <a:pt x="37" y="251"/>
                  </a:lnTo>
                  <a:lnTo>
                    <a:pt x="37" y="242"/>
                  </a:lnTo>
                  <a:lnTo>
                    <a:pt x="34" y="230"/>
                  </a:lnTo>
                  <a:lnTo>
                    <a:pt x="34" y="218"/>
                  </a:lnTo>
                  <a:lnTo>
                    <a:pt x="30" y="210"/>
                  </a:lnTo>
                  <a:lnTo>
                    <a:pt x="29" y="200"/>
                  </a:lnTo>
                  <a:lnTo>
                    <a:pt x="27" y="190"/>
                  </a:lnTo>
                  <a:lnTo>
                    <a:pt x="25" y="181"/>
                  </a:lnTo>
                  <a:lnTo>
                    <a:pt x="24" y="171"/>
                  </a:lnTo>
                  <a:lnTo>
                    <a:pt x="24" y="162"/>
                  </a:lnTo>
                  <a:lnTo>
                    <a:pt x="20" y="146"/>
                  </a:lnTo>
                  <a:lnTo>
                    <a:pt x="18" y="130"/>
                  </a:lnTo>
                  <a:lnTo>
                    <a:pt x="18" y="117"/>
                  </a:lnTo>
                  <a:lnTo>
                    <a:pt x="18" y="105"/>
                  </a:lnTo>
                  <a:lnTo>
                    <a:pt x="17" y="90"/>
                  </a:lnTo>
                  <a:lnTo>
                    <a:pt x="17" y="79"/>
                  </a:lnTo>
                  <a:lnTo>
                    <a:pt x="17" y="68"/>
                  </a:lnTo>
                  <a:lnTo>
                    <a:pt x="17" y="57"/>
                  </a:lnTo>
                  <a:lnTo>
                    <a:pt x="17" y="49"/>
                  </a:lnTo>
                  <a:lnTo>
                    <a:pt x="18" y="41"/>
                  </a:lnTo>
                  <a:lnTo>
                    <a:pt x="18" y="34"/>
                  </a:lnTo>
                  <a:lnTo>
                    <a:pt x="20" y="29"/>
                  </a:lnTo>
                  <a:lnTo>
                    <a:pt x="20" y="18"/>
                  </a:lnTo>
                  <a:lnTo>
                    <a:pt x="22" y="12"/>
                  </a:lnTo>
                  <a:lnTo>
                    <a:pt x="24" y="7"/>
                  </a:lnTo>
                  <a:lnTo>
                    <a:pt x="25" y="7"/>
                  </a:lnTo>
                  <a:lnTo>
                    <a:pt x="8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5" name="Freeform 101"/>
            <p:cNvSpPr>
              <a:spLocks/>
            </p:cNvSpPr>
            <p:nvPr/>
          </p:nvSpPr>
          <p:spPr bwMode="auto">
            <a:xfrm>
              <a:off x="5922963" y="877888"/>
              <a:ext cx="650875" cy="447675"/>
            </a:xfrm>
            <a:custGeom>
              <a:avLst/>
              <a:gdLst/>
              <a:ahLst/>
              <a:cxnLst>
                <a:cxn ang="0">
                  <a:pos x="779" y="492"/>
                </a:cxn>
                <a:cxn ang="0">
                  <a:pos x="715" y="510"/>
                </a:cxn>
                <a:cxn ang="0">
                  <a:pos x="654" y="525"/>
                </a:cxn>
                <a:cxn ang="0">
                  <a:pos x="584" y="534"/>
                </a:cxn>
                <a:cxn ang="0">
                  <a:pos x="503" y="537"/>
                </a:cxn>
                <a:cxn ang="0">
                  <a:pos x="420" y="532"/>
                </a:cxn>
                <a:cxn ang="0">
                  <a:pos x="332" y="517"/>
                </a:cxn>
                <a:cxn ang="0">
                  <a:pos x="242" y="485"/>
                </a:cxn>
                <a:cxn ang="0">
                  <a:pos x="154" y="436"/>
                </a:cxn>
                <a:cxn ang="0">
                  <a:pos x="84" y="380"/>
                </a:cxn>
                <a:cxn ang="0">
                  <a:pos x="47" y="329"/>
                </a:cxn>
                <a:cxn ang="0">
                  <a:pos x="27" y="258"/>
                </a:cxn>
                <a:cxn ang="0">
                  <a:pos x="59" y="170"/>
                </a:cxn>
                <a:cxn ang="0">
                  <a:pos x="125" y="104"/>
                </a:cxn>
                <a:cxn ang="0">
                  <a:pos x="176" y="73"/>
                </a:cxn>
                <a:cxn ang="0">
                  <a:pos x="228" y="49"/>
                </a:cxn>
                <a:cxn ang="0">
                  <a:pos x="286" y="32"/>
                </a:cxn>
                <a:cxn ang="0">
                  <a:pos x="347" y="24"/>
                </a:cxn>
                <a:cxn ang="0">
                  <a:pos x="430" y="36"/>
                </a:cxn>
                <a:cxn ang="0">
                  <a:pos x="501" y="70"/>
                </a:cxn>
                <a:cxn ang="0">
                  <a:pos x="549" y="124"/>
                </a:cxn>
                <a:cxn ang="0">
                  <a:pos x="562" y="192"/>
                </a:cxn>
                <a:cxn ang="0">
                  <a:pos x="528" y="268"/>
                </a:cxn>
                <a:cxn ang="0">
                  <a:pos x="472" y="315"/>
                </a:cxn>
                <a:cxn ang="0">
                  <a:pos x="383" y="356"/>
                </a:cxn>
                <a:cxn ang="0">
                  <a:pos x="299" y="358"/>
                </a:cxn>
                <a:cxn ang="0">
                  <a:pos x="247" y="324"/>
                </a:cxn>
                <a:cxn ang="0">
                  <a:pos x="247" y="261"/>
                </a:cxn>
                <a:cxn ang="0">
                  <a:pos x="289" y="199"/>
                </a:cxn>
                <a:cxn ang="0">
                  <a:pos x="259" y="185"/>
                </a:cxn>
                <a:cxn ang="0">
                  <a:pos x="223" y="234"/>
                </a:cxn>
                <a:cxn ang="0">
                  <a:pos x="211" y="312"/>
                </a:cxn>
                <a:cxn ang="0">
                  <a:pos x="259" y="370"/>
                </a:cxn>
                <a:cxn ang="0">
                  <a:pos x="345" y="392"/>
                </a:cxn>
                <a:cxn ang="0">
                  <a:pos x="416" y="380"/>
                </a:cxn>
                <a:cxn ang="0">
                  <a:pos x="479" y="351"/>
                </a:cxn>
                <a:cxn ang="0">
                  <a:pos x="532" y="310"/>
                </a:cxn>
                <a:cxn ang="0">
                  <a:pos x="567" y="265"/>
                </a:cxn>
                <a:cxn ang="0">
                  <a:pos x="594" y="199"/>
                </a:cxn>
                <a:cxn ang="0">
                  <a:pos x="579" y="116"/>
                </a:cxn>
                <a:cxn ang="0">
                  <a:pos x="523" y="51"/>
                </a:cxn>
                <a:cxn ang="0">
                  <a:pos x="438" y="10"/>
                </a:cxn>
                <a:cxn ang="0">
                  <a:pos x="338" y="0"/>
                </a:cxn>
                <a:cxn ang="0">
                  <a:pos x="269" y="9"/>
                </a:cxn>
                <a:cxn ang="0">
                  <a:pos x="210" y="27"/>
                </a:cxn>
                <a:cxn ang="0">
                  <a:pos x="152" y="56"/>
                </a:cxn>
                <a:cxn ang="0">
                  <a:pos x="100" y="90"/>
                </a:cxn>
                <a:cxn ang="0">
                  <a:pos x="59" y="129"/>
                </a:cxn>
                <a:cxn ang="0">
                  <a:pos x="18" y="188"/>
                </a:cxn>
                <a:cxn ang="0">
                  <a:pos x="0" y="256"/>
                </a:cxn>
                <a:cxn ang="0">
                  <a:pos x="15" y="326"/>
                </a:cxn>
                <a:cxn ang="0">
                  <a:pos x="47" y="380"/>
                </a:cxn>
                <a:cxn ang="0">
                  <a:pos x="108" y="436"/>
                </a:cxn>
                <a:cxn ang="0">
                  <a:pos x="196" y="495"/>
                </a:cxn>
                <a:cxn ang="0">
                  <a:pos x="288" y="531"/>
                </a:cxn>
                <a:cxn ang="0">
                  <a:pos x="379" y="556"/>
                </a:cxn>
                <a:cxn ang="0">
                  <a:pos x="471" y="564"/>
                </a:cxn>
                <a:cxn ang="0">
                  <a:pos x="555" y="564"/>
                </a:cxn>
                <a:cxn ang="0">
                  <a:pos x="632" y="556"/>
                </a:cxn>
                <a:cxn ang="0">
                  <a:pos x="696" y="544"/>
                </a:cxn>
                <a:cxn ang="0">
                  <a:pos x="759" y="529"/>
                </a:cxn>
                <a:cxn ang="0">
                  <a:pos x="816" y="512"/>
                </a:cxn>
              </a:cxnLst>
              <a:rect l="0" t="0" r="r" b="b"/>
              <a:pathLst>
                <a:path w="820" h="564">
                  <a:moveTo>
                    <a:pt x="811" y="483"/>
                  </a:moveTo>
                  <a:lnTo>
                    <a:pt x="808" y="483"/>
                  </a:lnTo>
                  <a:lnTo>
                    <a:pt x="805" y="483"/>
                  </a:lnTo>
                  <a:lnTo>
                    <a:pt x="798" y="485"/>
                  </a:lnTo>
                  <a:lnTo>
                    <a:pt x="789" y="490"/>
                  </a:lnTo>
                  <a:lnTo>
                    <a:pt x="779" y="492"/>
                  </a:lnTo>
                  <a:lnTo>
                    <a:pt x="769" y="497"/>
                  </a:lnTo>
                  <a:lnTo>
                    <a:pt x="755" y="500"/>
                  </a:lnTo>
                  <a:lnTo>
                    <a:pt x="742" y="505"/>
                  </a:lnTo>
                  <a:lnTo>
                    <a:pt x="732" y="507"/>
                  </a:lnTo>
                  <a:lnTo>
                    <a:pt x="725" y="509"/>
                  </a:lnTo>
                  <a:lnTo>
                    <a:pt x="715" y="510"/>
                  </a:lnTo>
                  <a:lnTo>
                    <a:pt x="706" y="514"/>
                  </a:lnTo>
                  <a:lnTo>
                    <a:pt x="694" y="515"/>
                  </a:lnTo>
                  <a:lnTo>
                    <a:pt x="686" y="519"/>
                  </a:lnTo>
                  <a:lnTo>
                    <a:pt x="676" y="520"/>
                  </a:lnTo>
                  <a:lnTo>
                    <a:pt x="666" y="524"/>
                  </a:lnTo>
                  <a:lnTo>
                    <a:pt x="654" y="525"/>
                  </a:lnTo>
                  <a:lnTo>
                    <a:pt x="644" y="527"/>
                  </a:lnTo>
                  <a:lnTo>
                    <a:pt x="632" y="529"/>
                  </a:lnTo>
                  <a:lnTo>
                    <a:pt x="621" y="531"/>
                  </a:lnTo>
                  <a:lnTo>
                    <a:pt x="608" y="531"/>
                  </a:lnTo>
                  <a:lnTo>
                    <a:pt x="596" y="534"/>
                  </a:lnTo>
                  <a:lnTo>
                    <a:pt x="584" y="534"/>
                  </a:lnTo>
                  <a:lnTo>
                    <a:pt x="572" y="537"/>
                  </a:lnTo>
                  <a:lnTo>
                    <a:pt x="559" y="537"/>
                  </a:lnTo>
                  <a:lnTo>
                    <a:pt x="545" y="537"/>
                  </a:lnTo>
                  <a:lnTo>
                    <a:pt x="532" y="537"/>
                  </a:lnTo>
                  <a:lnTo>
                    <a:pt x="518" y="539"/>
                  </a:lnTo>
                  <a:lnTo>
                    <a:pt x="503" y="537"/>
                  </a:lnTo>
                  <a:lnTo>
                    <a:pt x="491" y="537"/>
                  </a:lnTo>
                  <a:lnTo>
                    <a:pt x="476" y="537"/>
                  </a:lnTo>
                  <a:lnTo>
                    <a:pt x="464" y="537"/>
                  </a:lnTo>
                  <a:lnTo>
                    <a:pt x="449" y="536"/>
                  </a:lnTo>
                  <a:lnTo>
                    <a:pt x="435" y="534"/>
                  </a:lnTo>
                  <a:lnTo>
                    <a:pt x="420" y="532"/>
                  </a:lnTo>
                  <a:lnTo>
                    <a:pt x="406" y="531"/>
                  </a:lnTo>
                  <a:lnTo>
                    <a:pt x="391" y="529"/>
                  </a:lnTo>
                  <a:lnTo>
                    <a:pt x="376" y="527"/>
                  </a:lnTo>
                  <a:lnTo>
                    <a:pt x="362" y="524"/>
                  </a:lnTo>
                  <a:lnTo>
                    <a:pt x="347" y="522"/>
                  </a:lnTo>
                  <a:lnTo>
                    <a:pt x="332" y="517"/>
                  </a:lnTo>
                  <a:lnTo>
                    <a:pt x="316" y="512"/>
                  </a:lnTo>
                  <a:lnTo>
                    <a:pt x="301" y="507"/>
                  </a:lnTo>
                  <a:lnTo>
                    <a:pt x="286" y="502"/>
                  </a:lnTo>
                  <a:lnTo>
                    <a:pt x="271" y="497"/>
                  </a:lnTo>
                  <a:lnTo>
                    <a:pt x="255" y="492"/>
                  </a:lnTo>
                  <a:lnTo>
                    <a:pt x="242" y="485"/>
                  </a:lnTo>
                  <a:lnTo>
                    <a:pt x="227" y="478"/>
                  </a:lnTo>
                  <a:lnTo>
                    <a:pt x="213" y="470"/>
                  </a:lnTo>
                  <a:lnTo>
                    <a:pt x="198" y="463"/>
                  </a:lnTo>
                  <a:lnTo>
                    <a:pt x="184" y="454"/>
                  </a:lnTo>
                  <a:lnTo>
                    <a:pt x="169" y="446"/>
                  </a:lnTo>
                  <a:lnTo>
                    <a:pt x="154" y="436"/>
                  </a:lnTo>
                  <a:lnTo>
                    <a:pt x="140" y="427"/>
                  </a:lnTo>
                  <a:lnTo>
                    <a:pt x="125" y="415"/>
                  </a:lnTo>
                  <a:lnTo>
                    <a:pt x="113" y="405"/>
                  </a:lnTo>
                  <a:lnTo>
                    <a:pt x="101" y="397"/>
                  </a:lnTo>
                  <a:lnTo>
                    <a:pt x="91" y="388"/>
                  </a:lnTo>
                  <a:lnTo>
                    <a:pt x="84" y="380"/>
                  </a:lnTo>
                  <a:lnTo>
                    <a:pt x="77" y="371"/>
                  </a:lnTo>
                  <a:lnTo>
                    <a:pt x="67" y="363"/>
                  </a:lnTo>
                  <a:lnTo>
                    <a:pt x="61" y="354"/>
                  </a:lnTo>
                  <a:lnTo>
                    <a:pt x="55" y="346"/>
                  </a:lnTo>
                  <a:lnTo>
                    <a:pt x="52" y="337"/>
                  </a:lnTo>
                  <a:lnTo>
                    <a:pt x="47" y="329"/>
                  </a:lnTo>
                  <a:lnTo>
                    <a:pt x="42" y="320"/>
                  </a:lnTo>
                  <a:lnTo>
                    <a:pt x="37" y="312"/>
                  </a:lnTo>
                  <a:lnTo>
                    <a:pt x="35" y="304"/>
                  </a:lnTo>
                  <a:lnTo>
                    <a:pt x="30" y="288"/>
                  </a:lnTo>
                  <a:lnTo>
                    <a:pt x="28" y="273"/>
                  </a:lnTo>
                  <a:lnTo>
                    <a:pt x="27" y="258"/>
                  </a:lnTo>
                  <a:lnTo>
                    <a:pt x="27" y="241"/>
                  </a:lnTo>
                  <a:lnTo>
                    <a:pt x="30" y="227"/>
                  </a:lnTo>
                  <a:lnTo>
                    <a:pt x="35" y="212"/>
                  </a:lnTo>
                  <a:lnTo>
                    <a:pt x="40" y="199"/>
                  </a:lnTo>
                  <a:lnTo>
                    <a:pt x="50" y="183"/>
                  </a:lnTo>
                  <a:lnTo>
                    <a:pt x="59" y="170"/>
                  </a:lnTo>
                  <a:lnTo>
                    <a:pt x="69" y="158"/>
                  </a:lnTo>
                  <a:lnTo>
                    <a:pt x="79" y="143"/>
                  </a:lnTo>
                  <a:lnTo>
                    <a:pt x="91" y="132"/>
                  </a:lnTo>
                  <a:lnTo>
                    <a:pt x="105" y="119"/>
                  </a:lnTo>
                  <a:lnTo>
                    <a:pt x="120" y="109"/>
                  </a:lnTo>
                  <a:lnTo>
                    <a:pt x="125" y="104"/>
                  </a:lnTo>
                  <a:lnTo>
                    <a:pt x="133" y="99"/>
                  </a:lnTo>
                  <a:lnTo>
                    <a:pt x="140" y="93"/>
                  </a:lnTo>
                  <a:lnTo>
                    <a:pt x="150" y="88"/>
                  </a:lnTo>
                  <a:lnTo>
                    <a:pt x="157" y="83"/>
                  </a:lnTo>
                  <a:lnTo>
                    <a:pt x="166" y="78"/>
                  </a:lnTo>
                  <a:lnTo>
                    <a:pt x="176" y="73"/>
                  </a:lnTo>
                  <a:lnTo>
                    <a:pt x="184" y="71"/>
                  </a:lnTo>
                  <a:lnTo>
                    <a:pt x="193" y="66"/>
                  </a:lnTo>
                  <a:lnTo>
                    <a:pt x="201" y="61"/>
                  </a:lnTo>
                  <a:lnTo>
                    <a:pt x="210" y="58"/>
                  </a:lnTo>
                  <a:lnTo>
                    <a:pt x="218" y="55"/>
                  </a:lnTo>
                  <a:lnTo>
                    <a:pt x="228" y="49"/>
                  </a:lnTo>
                  <a:lnTo>
                    <a:pt x="238" y="46"/>
                  </a:lnTo>
                  <a:lnTo>
                    <a:pt x="249" y="43"/>
                  </a:lnTo>
                  <a:lnTo>
                    <a:pt x="257" y="41"/>
                  </a:lnTo>
                  <a:lnTo>
                    <a:pt x="267" y="38"/>
                  </a:lnTo>
                  <a:lnTo>
                    <a:pt x="277" y="36"/>
                  </a:lnTo>
                  <a:lnTo>
                    <a:pt x="286" y="32"/>
                  </a:lnTo>
                  <a:lnTo>
                    <a:pt x="296" y="32"/>
                  </a:lnTo>
                  <a:lnTo>
                    <a:pt x="306" y="29"/>
                  </a:lnTo>
                  <a:lnTo>
                    <a:pt x="315" y="27"/>
                  </a:lnTo>
                  <a:lnTo>
                    <a:pt x="325" y="27"/>
                  </a:lnTo>
                  <a:lnTo>
                    <a:pt x="335" y="27"/>
                  </a:lnTo>
                  <a:lnTo>
                    <a:pt x="347" y="24"/>
                  </a:lnTo>
                  <a:lnTo>
                    <a:pt x="362" y="24"/>
                  </a:lnTo>
                  <a:lnTo>
                    <a:pt x="376" y="24"/>
                  </a:lnTo>
                  <a:lnTo>
                    <a:pt x="389" y="26"/>
                  </a:lnTo>
                  <a:lnTo>
                    <a:pt x="403" y="27"/>
                  </a:lnTo>
                  <a:lnTo>
                    <a:pt x="416" y="31"/>
                  </a:lnTo>
                  <a:lnTo>
                    <a:pt x="430" y="36"/>
                  </a:lnTo>
                  <a:lnTo>
                    <a:pt x="444" y="41"/>
                  </a:lnTo>
                  <a:lnTo>
                    <a:pt x="455" y="43"/>
                  </a:lnTo>
                  <a:lnTo>
                    <a:pt x="467" y="48"/>
                  </a:lnTo>
                  <a:lnTo>
                    <a:pt x="477" y="55"/>
                  </a:lnTo>
                  <a:lnTo>
                    <a:pt x="491" y="63"/>
                  </a:lnTo>
                  <a:lnTo>
                    <a:pt x="501" y="70"/>
                  </a:lnTo>
                  <a:lnTo>
                    <a:pt x="511" y="77"/>
                  </a:lnTo>
                  <a:lnTo>
                    <a:pt x="521" y="87"/>
                  </a:lnTo>
                  <a:lnTo>
                    <a:pt x="532" y="97"/>
                  </a:lnTo>
                  <a:lnTo>
                    <a:pt x="537" y="105"/>
                  </a:lnTo>
                  <a:lnTo>
                    <a:pt x="544" y="114"/>
                  </a:lnTo>
                  <a:lnTo>
                    <a:pt x="549" y="124"/>
                  </a:lnTo>
                  <a:lnTo>
                    <a:pt x="554" y="136"/>
                  </a:lnTo>
                  <a:lnTo>
                    <a:pt x="557" y="144"/>
                  </a:lnTo>
                  <a:lnTo>
                    <a:pt x="560" y="158"/>
                  </a:lnTo>
                  <a:lnTo>
                    <a:pt x="562" y="170"/>
                  </a:lnTo>
                  <a:lnTo>
                    <a:pt x="564" y="182"/>
                  </a:lnTo>
                  <a:lnTo>
                    <a:pt x="562" y="192"/>
                  </a:lnTo>
                  <a:lnTo>
                    <a:pt x="560" y="205"/>
                  </a:lnTo>
                  <a:lnTo>
                    <a:pt x="555" y="215"/>
                  </a:lnTo>
                  <a:lnTo>
                    <a:pt x="552" y="231"/>
                  </a:lnTo>
                  <a:lnTo>
                    <a:pt x="544" y="241"/>
                  </a:lnTo>
                  <a:lnTo>
                    <a:pt x="537" y="254"/>
                  </a:lnTo>
                  <a:lnTo>
                    <a:pt x="528" y="268"/>
                  </a:lnTo>
                  <a:lnTo>
                    <a:pt x="518" y="282"/>
                  </a:lnTo>
                  <a:lnTo>
                    <a:pt x="510" y="287"/>
                  </a:lnTo>
                  <a:lnTo>
                    <a:pt x="503" y="293"/>
                  </a:lnTo>
                  <a:lnTo>
                    <a:pt x="494" y="300"/>
                  </a:lnTo>
                  <a:lnTo>
                    <a:pt x="488" y="305"/>
                  </a:lnTo>
                  <a:lnTo>
                    <a:pt x="472" y="315"/>
                  </a:lnTo>
                  <a:lnTo>
                    <a:pt x="459" y="327"/>
                  </a:lnTo>
                  <a:lnTo>
                    <a:pt x="442" y="334"/>
                  </a:lnTo>
                  <a:lnTo>
                    <a:pt x="428" y="341"/>
                  </a:lnTo>
                  <a:lnTo>
                    <a:pt x="413" y="346"/>
                  </a:lnTo>
                  <a:lnTo>
                    <a:pt x="399" y="353"/>
                  </a:lnTo>
                  <a:lnTo>
                    <a:pt x="383" y="356"/>
                  </a:lnTo>
                  <a:lnTo>
                    <a:pt x="367" y="359"/>
                  </a:lnTo>
                  <a:lnTo>
                    <a:pt x="352" y="361"/>
                  </a:lnTo>
                  <a:lnTo>
                    <a:pt x="340" y="363"/>
                  </a:lnTo>
                  <a:lnTo>
                    <a:pt x="325" y="361"/>
                  </a:lnTo>
                  <a:lnTo>
                    <a:pt x="311" y="361"/>
                  </a:lnTo>
                  <a:lnTo>
                    <a:pt x="299" y="358"/>
                  </a:lnTo>
                  <a:lnTo>
                    <a:pt x="289" y="356"/>
                  </a:lnTo>
                  <a:lnTo>
                    <a:pt x="279" y="351"/>
                  </a:lnTo>
                  <a:lnTo>
                    <a:pt x="269" y="346"/>
                  </a:lnTo>
                  <a:lnTo>
                    <a:pt x="259" y="339"/>
                  </a:lnTo>
                  <a:lnTo>
                    <a:pt x="254" y="334"/>
                  </a:lnTo>
                  <a:lnTo>
                    <a:pt x="247" y="324"/>
                  </a:lnTo>
                  <a:lnTo>
                    <a:pt x="244" y="315"/>
                  </a:lnTo>
                  <a:lnTo>
                    <a:pt x="240" y="305"/>
                  </a:lnTo>
                  <a:lnTo>
                    <a:pt x="240" y="298"/>
                  </a:lnTo>
                  <a:lnTo>
                    <a:pt x="240" y="285"/>
                  </a:lnTo>
                  <a:lnTo>
                    <a:pt x="242" y="273"/>
                  </a:lnTo>
                  <a:lnTo>
                    <a:pt x="247" y="261"/>
                  </a:lnTo>
                  <a:lnTo>
                    <a:pt x="252" y="249"/>
                  </a:lnTo>
                  <a:lnTo>
                    <a:pt x="259" y="236"/>
                  </a:lnTo>
                  <a:lnTo>
                    <a:pt x="271" y="221"/>
                  </a:lnTo>
                  <a:lnTo>
                    <a:pt x="276" y="212"/>
                  </a:lnTo>
                  <a:lnTo>
                    <a:pt x="283" y="205"/>
                  </a:lnTo>
                  <a:lnTo>
                    <a:pt x="289" y="199"/>
                  </a:lnTo>
                  <a:lnTo>
                    <a:pt x="299" y="192"/>
                  </a:lnTo>
                  <a:lnTo>
                    <a:pt x="294" y="187"/>
                  </a:lnTo>
                  <a:lnTo>
                    <a:pt x="286" y="180"/>
                  </a:lnTo>
                  <a:lnTo>
                    <a:pt x="277" y="173"/>
                  </a:lnTo>
                  <a:lnTo>
                    <a:pt x="269" y="176"/>
                  </a:lnTo>
                  <a:lnTo>
                    <a:pt x="259" y="185"/>
                  </a:lnTo>
                  <a:lnTo>
                    <a:pt x="252" y="193"/>
                  </a:lnTo>
                  <a:lnTo>
                    <a:pt x="245" y="202"/>
                  </a:lnTo>
                  <a:lnTo>
                    <a:pt x="240" y="209"/>
                  </a:lnTo>
                  <a:lnTo>
                    <a:pt x="233" y="217"/>
                  </a:lnTo>
                  <a:lnTo>
                    <a:pt x="228" y="226"/>
                  </a:lnTo>
                  <a:lnTo>
                    <a:pt x="223" y="234"/>
                  </a:lnTo>
                  <a:lnTo>
                    <a:pt x="220" y="243"/>
                  </a:lnTo>
                  <a:lnTo>
                    <a:pt x="215" y="258"/>
                  </a:lnTo>
                  <a:lnTo>
                    <a:pt x="211" y="271"/>
                  </a:lnTo>
                  <a:lnTo>
                    <a:pt x="210" y="287"/>
                  </a:lnTo>
                  <a:lnTo>
                    <a:pt x="211" y="302"/>
                  </a:lnTo>
                  <a:lnTo>
                    <a:pt x="211" y="312"/>
                  </a:lnTo>
                  <a:lnTo>
                    <a:pt x="216" y="324"/>
                  </a:lnTo>
                  <a:lnTo>
                    <a:pt x="220" y="336"/>
                  </a:lnTo>
                  <a:lnTo>
                    <a:pt x="230" y="346"/>
                  </a:lnTo>
                  <a:lnTo>
                    <a:pt x="238" y="354"/>
                  </a:lnTo>
                  <a:lnTo>
                    <a:pt x="249" y="365"/>
                  </a:lnTo>
                  <a:lnTo>
                    <a:pt x="259" y="370"/>
                  </a:lnTo>
                  <a:lnTo>
                    <a:pt x="274" y="378"/>
                  </a:lnTo>
                  <a:lnTo>
                    <a:pt x="284" y="381"/>
                  </a:lnTo>
                  <a:lnTo>
                    <a:pt x="299" y="387"/>
                  </a:lnTo>
                  <a:lnTo>
                    <a:pt x="313" y="388"/>
                  </a:lnTo>
                  <a:lnTo>
                    <a:pt x="332" y="392"/>
                  </a:lnTo>
                  <a:lnTo>
                    <a:pt x="345" y="392"/>
                  </a:lnTo>
                  <a:lnTo>
                    <a:pt x="364" y="392"/>
                  </a:lnTo>
                  <a:lnTo>
                    <a:pt x="372" y="390"/>
                  </a:lnTo>
                  <a:lnTo>
                    <a:pt x="381" y="388"/>
                  </a:lnTo>
                  <a:lnTo>
                    <a:pt x="391" y="387"/>
                  </a:lnTo>
                  <a:lnTo>
                    <a:pt x="401" y="387"/>
                  </a:lnTo>
                  <a:lnTo>
                    <a:pt x="416" y="380"/>
                  </a:lnTo>
                  <a:lnTo>
                    <a:pt x="435" y="373"/>
                  </a:lnTo>
                  <a:lnTo>
                    <a:pt x="442" y="368"/>
                  </a:lnTo>
                  <a:lnTo>
                    <a:pt x="452" y="366"/>
                  </a:lnTo>
                  <a:lnTo>
                    <a:pt x="462" y="361"/>
                  </a:lnTo>
                  <a:lnTo>
                    <a:pt x="471" y="358"/>
                  </a:lnTo>
                  <a:lnTo>
                    <a:pt x="479" y="351"/>
                  </a:lnTo>
                  <a:lnTo>
                    <a:pt x="488" y="346"/>
                  </a:lnTo>
                  <a:lnTo>
                    <a:pt x="496" y="339"/>
                  </a:lnTo>
                  <a:lnTo>
                    <a:pt x="505" y="334"/>
                  </a:lnTo>
                  <a:lnTo>
                    <a:pt x="513" y="326"/>
                  </a:lnTo>
                  <a:lnTo>
                    <a:pt x="523" y="319"/>
                  </a:lnTo>
                  <a:lnTo>
                    <a:pt x="532" y="310"/>
                  </a:lnTo>
                  <a:lnTo>
                    <a:pt x="540" y="304"/>
                  </a:lnTo>
                  <a:lnTo>
                    <a:pt x="547" y="295"/>
                  </a:lnTo>
                  <a:lnTo>
                    <a:pt x="554" y="288"/>
                  </a:lnTo>
                  <a:lnTo>
                    <a:pt x="559" y="278"/>
                  </a:lnTo>
                  <a:lnTo>
                    <a:pt x="566" y="271"/>
                  </a:lnTo>
                  <a:lnTo>
                    <a:pt x="567" y="265"/>
                  </a:lnTo>
                  <a:lnTo>
                    <a:pt x="572" y="256"/>
                  </a:lnTo>
                  <a:lnTo>
                    <a:pt x="577" y="248"/>
                  </a:lnTo>
                  <a:lnTo>
                    <a:pt x="583" y="241"/>
                  </a:lnTo>
                  <a:lnTo>
                    <a:pt x="588" y="227"/>
                  </a:lnTo>
                  <a:lnTo>
                    <a:pt x="593" y="212"/>
                  </a:lnTo>
                  <a:lnTo>
                    <a:pt x="594" y="199"/>
                  </a:lnTo>
                  <a:lnTo>
                    <a:pt x="596" y="183"/>
                  </a:lnTo>
                  <a:lnTo>
                    <a:pt x="596" y="170"/>
                  </a:lnTo>
                  <a:lnTo>
                    <a:pt x="594" y="154"/>
                  </a:lnTo>
                  <a:lnTo>
                    <a:pt x="589" y="141"/>
                  </a:lnTo>
                  <a:lnTo>
                    <a:pt x="586" y="131"/>
                  </a:lnTo>
                  <a:lnTo>
                    <a:pt x="579" y="116"/>
                  </a:lnTo>
                  <a:lnTo>
                    <a:pt x="572" y="105"/>
                  </a:lnTo>
                  <a:lnTo>
                    <a:pt x="566" y="93"/>
                  </a:lnTo>
                  <a:lnTo>
                    <a:pt x="559" y="83"/>
                  </a:lnTo>
                  <a:lnTo>
                    <a:pt x="547" y="73"/>
                  </a:lnTo>
                  <a:lnTo>
                    <a:pt x="535" y="61"/>
                  </a:lnTo>
                  <a:lnTo>
                    <a:pt x="523" y="51"/>
                  </a:lnTo>
                  <a:lnTo>
                    <a:pt x="511" y="43"/>
                  </a:lnTo>
                  <a:lnTo>
                    <a:pt x="498" y="34"/>
                  </a:lnTo>
                  <a:lnTo>
                    <a:pt x="483" y="27"/>
                  </a:lnTo>
                  <a:lnTo>
                    <a:pt x="469" y="21"/>
                  </a:lnTo>
                  <a:lnTo>
                    <a:pt x="454" y="16"/>
                  </a:lnTo>
                  <a:lnTo>
                    <a:pt x="438" y="10"/>
                  </a:lnTo>
                  <a:lnTo>
                    <a:pt x="422" y="7"/>
                  </a:lnTo>
                  <a:lnTo>
                    <a:pt x="406" y="4"/>
                  </a:lnTo>
                  <a:lnTo>
                    <a:pt x="389" y="2"/>
                  </a:lnTo>
                  <a:lnTo>
                    <a:pt x="372" y="0"/>
                  </a:lnTo>
                  <a:lnTo>
                    <a:pt x="355" y="0"/>
                  </a:lnTo>
                  <a:lnTo>
                    <a:pt x="338" y="0"/>
                  </a:lnTo>
                  <a:lnTo>
                    <a:pt x="322" y="4"/>
                  </a:lnTo>
                  <a:lnTo>
                    <a:pt x="311" y="4"/>
                  </a:lnTo>
                  <a:lnTo>
                    <a:pt x="299" y="4"/>
                  </a:lnTo>
                  <a:lnTo>
                    <a:pt x="289" y="5"/>
                  </a:lnTo>
                  <a:lnTo>
                    <a:pt x="279" y="9"/>
                  </a:lnTo>
                  <a:lnTo>
                    <a:pt x="269" y="9"/>
                  </a:lnTo>
                  <a:lnTo>
                    <a:pt x="259" y="12"/>
                  </a:lnTo>
                  <a:lnTo>
                    <a:pt x="249" y="14"/>
                  </a:lnTo>
                  <a:lnTo>
                    <a:pt x="240" y="19"/>
                  </a:lnTo>
                  <a:lnTo>
                    <a:pt x="228" y="21"/>
                  </a:lnTo>
                  <a:lnTo>
                    <a:pt x="218" y="24"/>
                  </a:lnTo>
                  <a:lnTo>
                    <a:pt x="210" y="27"/>
                  </a:lnTo>
                  <a:lnTo>
                    <a:pt x="199" y="32"/>
                  </a:lnTo>
                  <a:lnTo>
                    <a:pt x="189" y="38"/>
                  </a:lnTo>
                  <a:lnTo>
                    <a:pt x="181" y="41"/>
                  </a:lnTo>
                  <a:lnTo>
                    <a:pt x="171" y="46"/>
                  </a:lnTo>
                  <a:lnTo>
                    <a:pt x="162" y="51"/>
                  </a:lnTo>
                  <a:lnTo>
                    <a:pt x="152" y="56"/>
                  </a:lnTo>
                  <a:lnTo>
                    <a:pt x="144" y="61"/>
                  </a:lnTo>
                  <a:lnTo>
                    <a:pt x="133" y="66"/>
                  </a:lnTo>
                  <a:lnTo>
                    <a:pt x="125" y="73"/>
                  </a:lnTo>
                  <a:lnTo>
                    <a:pt x="116" y="77"/>
                  </a:lnTo>
                  <a:lnTo>
                    <a:pt x="108" y="83"/>
                  </a:lnTo>
                  <a:lnTo>
                    <a:pt x="100" y="90"/>
                  </a:lnTo>
                  <a:lnTo>
                    <a:pt x="93" y="97"/>
                  </a:lnTo>
                  <a:lnTo>
                    <a:pt x="86" y="102"/>
                  </a:lnTo>
                  <a:lnTo>
                    <a:pt x="79" y="109"/>
                  </a:lnTo>
                  <a:lnTo>
                    <a:pt x="71" y="114"/>
                  </a:lnTo>
                  <a:lnTo>
                    <a:pt x="64" y="122"/>
                  </a:lnTo>
                  <a:lnTo>
                    <a:pt x="59" y="129"/>
                  </a:lnTo>
                  <a:lnTo>
                    <a:pt x="52" y="138"/>
                  </a:lnTo>
                  <a:lnTo>
                    <a:pt x="47" y="143"/>
                  </a:lnTo>
                  <a:lnTo>
                    <a:pt x="42" y="153"/>
                  </a:lnTo>
                  <a:lnTo>
                    <a:pt x="30" y="168"/>
                  </a:lnTo>
                  <a:lnTo>
                    <a:pt x="23" y="182"/>
                  </a:lnTo>
                  <a:lnTo>
                    <a:pt x="18" y="188"/>
                  </a:lnTo>
                  <a:lnTo>
                    <a:pt x="13" y="199"/>
                  </a:lnTo>
                  <a:lnTo>
                    <a:pt x="10" y="205"/>
                  </a:lnTo>
                  <a:lnTo>
                    <a:pt x="8" y="214"/>
                  </a:lnTo>
                  <a:lnTo>
                    <a:pt x="3" y="231"/>
                  </a:lnTo>
                  <a:lnTo>
                    <a:pt x="1" y="248"/>
                  </a:lnTo>
                  <a:lnTo>
                    <a:pt x="0" y="256"/>
                  </a:lnTo>
                  <a:lnTo>
                    <a:pt x="0" y="265"/>
                  </a:lnTo>
                  <a:lnTo>
                    <a:pt x="1" y="273"/>
                  </a:lnTo>
                  <a:lnTo>
                    <a:pt x="3" y="283"/>
                  </a:lnTo>
                  <a:lnTo>
                    <a:pt x="5" y="300"/>
                  </a:lnTo>
                  <a:lnTo>
                    <a:pt x="11" y="317"/>
                  </a:lnTo>
                  <a:lnTo>
                    <a:pt x="15" y="326"/>
                  </a:lnTo>
                  <a:lnTo>
                    <a:pt x="18" y="336"/>
                  </a:lnTo>
                  <a:lnTo>
                    <a:pt x="23" y="344"/>
                  </a:lnTo>
                  <a:lnTo>
                    <a:pt x="28" y="354"/>
                  </a:lnTo>
                  <a:lnTo>
                    <a:pt x="33" y="363"/>
                  </a:lnTo>
                  <a:lnTo>
                    <a:pt x="40" y="371"/>
                  </a:lnTo>
                  <a:lnTo>
                    <a:pt x="47" y="380"/>
                  </a:lnTo>
                  <a:lnTo>
                    <a:pt x="55" y="390"/>
                  </a:lnTo>
                  <a:lnTo>
                    <a:pt x="62" y="398"/>
                  </a:lnTo>
                  <a:lnTo>
                    <a:pt x="72" y="407"/>
                  </a:lnTo>
                  <a:lnTo>
                    <a:pt x="83" y="417"/>
                  </a:lnTo>
                  <a:lnTo>
                    <a:pt x="93" y="427"/>
                  </a:lnTo>
                  <a:lnTo>
                    <a:pt x="108" y="436"/>
                  </a:lnTo>
                  <a:lnTo>
                    <a:pt x="122" y="448"/>
                  </a:lnTo>
                  <a:lnTo>
                    <a:pt x="137" y="458"/>
                  </a:lnTo>
                  <a:lnTo>
                    <a:pt x="152" y="468"/>
                  </a:lnTo>
                  <a:lnTo>
                    <a:pt x="166" y="476"/>
                  </a:lnTo>
                  <a:lnTo>
                    <a:pt x="183" y="487"/>
                  </a:lnTo>
                  <a:lnTo>
                    <a:pt x="196" y="495"/>
                  </a:lnTo>
                  <a:lnTo>
                    <a:pt x="213" y="502"/>
                  </a:lnTo>
                  <a:lnTo>
                    <a:pt x="227" y="509"/>
                  </a:lnTo>
                  <a:lnTo>
                    <a:pt x="242" y="515"/>
                  </a:lnTo>
                  <a:lnTo>
                    <a:pt x="257" y="520"/>
                  </a:lnTo>
                  <a:lnTo>
                    <a:pt x="274" y="527"/>
                  </a:lnTo>
                  <a:lnTo>
                    <a:pt x="288" y="531"/>
                  </a:lnTo>
                  <a:lnTo>
                    <a:pt x="305" y="536"/>
                  </a:lnTo>
                  <a:lnTo>
                    <a:pt x="320" y="541"/>
                  </a:lnTo>
                  <a:lnTo>
                    <a:pt x="337" y="548"/>
                  </a:lnTo>
                  <a:lnTo>
                    <a:pt x="350" y="549"/>
                  </a:lnTo>
                  <a:lnTo>
                    <a:pt x="366" y="553"/>
                  </a:lnTo>
                  <a:lnTo>
                    <a:pt x="379" y="556"/>
                  </a:lnTo>
                  <a:lnTo>
                    <a:pt x="396" y="559"/>
                  </a:lnTo>
                  <a:lnTo>
                    <a:pt x="410" y="559"/>
                  </a:lnTo>
                  <a:lnTo>
                    <a:pt x="427" y="563"/>
                  </a:lnTo>
                  <a:lnTo>
                    <a:pt x="440" y="563"/>
                  </a:lnTo>
                  <a:lnTo>
                    <a:pt x="457" y="564"/>
                  </a:lnTo>
                  <a:lnTo>
                    <a:pt x="471" y="564"/>
                  </a:lnTo>
                  <a:lnTo>
                    <a:pt x="484" y="564"/>
                  </a:lnTo>
                  <a:lnTo>
                    <a:pt x="499" y="564"/>
                  </a:lnTo>
                  <a:lnTo>
                    <a:pt x="513" y="564"/>
                  </a:lnTo>
                  <a:lnTo>
                    <a:pt x="527" y="564"/>
                  </a:lnTo>
                  <a:lnTo>
                    <a:pt x="540" y="564"/>
                  </a:lnTo>
                  <a:lnTo>
                    <a:pt x="555" y="564"/>
                  </a:lnTo>
                  <a:lnTo>
                    <a:pt x="569" y="564"/>
                  </a:lnTo>
                  <a:lnTo>
                    <a:pt x="581" y="563"/>
                  </a:lnTo>
                  <a:lnTo>
                    <a:pt x="594" y="563"/>
                  </a:lnTo>
                  <a:lnTo>
                    <a:pt x="606" y="559"/>
                  </a:lnTo>
                  <a:lnTo>
                    <a:pt x="620" y="559"/>
                  </a:lnTo>
                  <a:lnTo>
                    <a:pt x="632" y="556"/>
                  </a:lnTo>
                  <a:lnTo>
                    <a:pt x="642" y="556"/>
                  </a:lnTo>
                  <a:lnTo>
                    <a:pt x="654" y="553"/>
                  </a:lnTo>
                  <a:lnTo>
                    <a:pt x="666" y="553"/>
                  </a:lnTo>
                  <a:lnTo>
                    <a:pt x="676" y="549"/>
                  </a:lnTo>
                  <a:lnTo>
                    <a:pt x="688" y="548"/>
                  </a:lnTo>
                  <a:lnTo>
                    <a:pt x="696" y="544"/>
                  </a:lnTo>
                  <a:lnTo>
                    <a:pt x="708" y="542"/>
                  </a:lnTo>
                  <a:lnTo>
                    <a:pt x="716" y="539"/>
                  </a:lnTo>
                  <a:lnTo>
                    <a:pt x="725" y="537"/>
                  </a:lnTo>
                  <a:lnTo>
                    <a:pt x="735" y="534"/>
                  </a:lnTo>
                  <a:lnTo>
                    <a:pt x="745" y="534"/>
                  </a:lnTo>
                  <a:lnTo>
                    <a:pt x="759" y="529"/>
                  </a:lnTo>
                  <a:lnTo>
                    <a:pt x="774" y="525"/>
                  </a:lnTo>
                  <a:lnTo>
                    <a:pt x="788" y="520"/>
                  </a:lnTo>
                  <a:lnTo>
                    <a:pt x="798" y="519"/>
                  </a:lnTo>
                  <a:lnTo>
                    <a:pt x="806" y="514"/>
                  </a:lnTo>
                  <a:lnTo>
                    <a:pt x="813" y="512"/>
                  </a:lnTo>
                  <a:lnTo>
                    <a:pt x="816" y="512"/>
                  </a:lnTo>
                  <a:lnTo>
                    <a:pt x="820" y="512"/>
                  </a:lnTo>
                  <a:lnTo>
                    <a:pt x="811" y="483"/>
                  </a:lnTo>
                  <a:lnTo>
                    <a:pt x="811" y="48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6" name="Freeform 102"/>
            <p:cNvSpPr>
              <a:spLocks/>
            </p:cNvSpPr>
            <p:nvPr/>
          </p:nvSpPr>
          <p:spPr bwMode="auto">
            <a:xfrm>
              <a:off x="7832725" y="1544638"/>
              <a:ext cx="588963" cy="350837"/>
            </a:xfrm>
            <a:custGeom>
              <a:avLst/>
              <a:gdLst/>
              <a:ahLst/>
              <a:cxnLst>
                <a:cxn ang="0">
                  <a:pos x="29" y="30"/>
                </a:cxn>
                <a:cxn ang="0">
                  <a:pos x="64" y="28"/>
                </a:cxn>
                <a:cxn ang="0">
                  <a:pos x="103" y="28"/>
                </a:cxn>
                <a:cxn ang="0">
                  <a:pos x="151" y="30"/>
                </a:cxn>
                <a:cxn ang="0">
                  <a:pos x="207" y="30"/>
                </a:cxn>
                <a:cxn ang="0">
                  <a:pos x="266" y="35"/>
                </a:cxn>
                <a:cxn ang="0">
                  <a:pos x="329" y="40"/>
                </a:cxn>
                <a:cxn ang="0">
                  <a:pos x="390" y="47"/>
                </a:cxn>
                <a:cxn ang="0">
                  <a:pos x="453" y="57"/>
                </a:cxn>
                <a:cxn ang="0">
                  <a:pos x="512" y="72"/>
                </a:cxn>
                <a:cxn ang="0">
                  <a:pos x="568" y="91"/>
                </a:cxn>
                <a:cxn ang="0">
                  <a:pos x="615" y="113"/>
                </a:cxn>
                <a:cxn ang="0">
                  <a:pos x="658" y="140"/>
                </a:cxn>
                <a:cxn ang="0">
                  <a:pos x="688" y="174"/>
                </a:cxn>
                <a:cxn ang="0">
                  <a:pos x="707" y="211"/>
                </a:cxn>
                <a:cxn ang="0">
                  <a:pos x="714" y="252"/>
                </a:cxn>
                <a:cxn ang="0">
                  <a:pos x="710" y="310"/>
                </a:cxn>
                <a:cxn ang="0">
                  <a:pos x="686" y="364"/>
                </a:cxn>
                <a:cxn ang="0">
                  <a:pos x="644" y="399"/>
                </a:cxn>
                <a:cxn ang="0">
                  <a:pos x="592" y="418"/>
                </a:cxn>
                <a:cxn ang="0">
                  <a:pos x="529" y="421"/>
                </a:cxn>
                <a:cxn ang="0">
                  <a:pos x="464" y="411"/>
                </a:cxn>
                <a:cxn ang="0">
                  <a:pos x="403" y="388"/>
                </a:cxn>
                <a:cxn ang="0">
                  <a:pos x="353" y="352"/>
                </a:cxn>
                <a:cxn ang="0">
                  <a:pos x="325" y="318"/>
                </a:cxn>
                <a:cxn ang="0">
                  <a:pos x="334" y="279"/>
                </a:cxn>
                <a:cxn ang="0">
                  <a:pos x="383" y="252"/>
                </a:cxn>
                <a:cxn ang="0">
                  <a:pos x="441" y="235"/>
                </a:cxn>
                <a:cxn ang="0">
                  <a:pos x="449" y="211"/>
                </a:cxn>
                <a:cxn ang="0">
                  <a:pos x="410" y="213"/>
                </a:cxn>
                <a:cxn ang="0">
                  <a:pos x="373" y="225"/>
                </a:cxn>
                <a:cxn ang="0">
                  <a:pos x="320" y="255"/>
                </a:cxn>
                <a:cxn ang="0">
                  <a:pos x="293" y="306"/>
                </a:cxn>
                <a:cxn ang="0">
                  <a:pos x="317" y="357"/>
                </a:cxn>
                <a:cxn ang="0">
                  <a:pos x="361" y="393"/>
                </a:cxn>
                <a:cxn ang="0">
                  <a:pos x="400" y="413"/>
                </a:cxn>
                <a:cxn ang="0">
                  <a:pos x="451" y="432"/>
                </a:cxn>
                <a:cxn ang="0">
                  <a:pos x="497" y="440"/>
                </a:cxn>
                <a:cxn ang="0">
                  <a:pos x="542" y="442"/>
                </a:cxn>
                <a:cxn ang="0">
                  <a:pos x="602" y="435"/>
                </a:cxn>
                <a:cxn ang="0">
                  <a:pos x="661" y="408"/>
                </a:cxn>
                <a:cxn ang="0">
                  <a:pos x="708" y="367"/>
                </a:cxn>
                <a:cxn ang="0">
                  <a:pos x="736" y="308"/>
                </a:cxn>
                <a:cxn ang="0">
                  <a:pos x="741" y="262"/>
                </a:cxn>
                <a:cxn ang="0">
                  <a:pos x="739" y="222"/>
                </a:cxn>
                <a:cxn ang="0">
                  <a:pos x="725" y="177"/>
                </a:cxn>
                <a:cxn ang="0">
                  <a:pos x="698" y="142"/>
                </a:cxn>
                <a:cxn ang="0">
                  <a:pos x="661" y="110"/>
                </a:cxn>
                <a:cxn ang="0">
                  <a:pos x="615" y="83"/>
                </a:cxn>
                <a:cxn ang="0">
                  <a:pos x="561" y="61"/>
                </a:cxn>
                <a:cxn ang="0">
                  <a:pos x="502" y="44"/>
                </a:cxn>
                <a:cxn ang="0">
                  <a:pos x="439" y="28"/>
                </a:cxn>
                <a:cxn ang="0">
                  <a:pos x="375" y="17"/>
                </a:cxn>
                <a:cxn ang="0">
                  <a:pos x="309" y="10"/>
                </a:cxn>
                <a:cxn ang="0">
                  <a:pos x="244" y="5"/>
                </a:cxn>
                <a:cxn ang="0">
                  <a:pos x="185" y="0"/>
                </a:cxn>
                <a:cxn ang="0">
                  <a:pos x="131" y="0"/>
                </a:cxn>
                <a:cxn ang="0">
                  <a:pos x="81" y="0"/>
                </a:cxn>
                <a:cxn ang="0">
                  <a:pos x="42" y="0"/>
                </a:cxn>
                <a:cxn ang="0">
                  <a:pos x="3" y="1"/>
                </a:cxn>
              </a:cxnLst>
              <a:rect l="0" t="0" r="r" b="b"/>
              <a:pathLst>
                <a:path w="742" h="442">
                  <a:moveTo>
                    <a:pt x="12" y="32"/>
                  </a:moveTo>
                  <a:lnTo>
                    <a:pt x="12" y="30"/>
                  </a:lnTo>
                  <a:lnTo>
                    <a:pt x="19" y="30"/>
                  </a:lnTo>
                  <a:lnTo>
                    <a:pt x="29" y="30"/>
                  </a:lnTo>
                  <a:lnTo>
                    <a:pt x="41" y="30"/>
                  </a:lnTo>
                  <a:lnTo>
                    <a:pt x="46" y="28"/>
                  </a:lnTo>
                  <a:lnTo>
                    <a:pt x="54" y="28"/>
                  </a:lnTo>
                  <a:lnTo>
                    <a:pt x="64" y="28"/>
                  </a:lnTo>
                  <a:lnTo>
                    <a:pt x="73" y="28"/>
                  </a:lnTo>
                  <a:lnTo>
                    <a:pt x="83" y="28"/>
                  </a:lnTo>
                  <a:lnTo>
                    <a:pt x="93" y="28"/>
                  </a:lnTo>
                  <a:lnTo>
                    <a:pt x="103" y="28"/>
                  </a:lnTo>
                  <a:lnTo>
                    <a:pt x="117" y="30"/>
                  </a:lnTo>
                  <a:lnTo>
                    <a:pt x="127" y="30"/>
                  </a:lnTo>
                  <a:lnTo>
                    <a:pt x="139" y="30"/>
                  </a:lnTo>
                  <a:lnTo>
                    <a:pt x="151" y="30"/>
                  </a:lnTo>
                  <a:lnTo>
                    <a:pt x="164" y="30"/>
                  </a:lnTo>
                  <a:lnTo>
                    <a:pt x="178" y="30"/>
                  </a:lnTo>
                  <a:lnTo>
                    <a:pt x="193" y="30"/>
                  </a:lnTo>
                  <a:lnTo>
                    <a:pt x="207" y="30"/>
                  </a:lnTo>
                  <a:lnTo>
                    <a:pt x="222" y="32"/>
                  </a:lnTo>
                  <a:lnTo>
                    <a:pt x="236" y="32"/>
                  </a:lnTo>
                  <a:lnTo>
                    <a:pt x="251" y="33"/>
                  </a:lnTo>
                  <a:lnTo>
                    <a:pt x="266" y="35"/>
                  </a:lnTo>
                  <a:lnTo>
                    <a:pt x="283" y="37"/>
                  </a:lnTo>
                  <a:lnTo>
                    <a:pt x="297" y="37"/>
                  </a:lnTo>
                  <a:lnTo>
                    <a:pt x="314" y="39"/>
                  </a:lnTo>
                  <a:lnTo>
                    <a:pt x="329" y="40"/>
                  </a:lnTo>
                  <a:lnTo>
                    <a:pt x="346" y="44"/>
                  </a:lnTo>
                  <a:lnTo>
                    <a:pt x="359" y="44"/>
                  </a:lnTo>
                  <a:lnTo>
                    <a:pt x="376" y="47"/>
                  </a:lnTo>
                  <a:lnTo>
                    <a:pt x="390" y="47"/>
                  </a:lnTo>
                  <a:lnTo>
                    <a:pt x="407" y="50"/>
                  </a:lnTo>
                  <a:lnTo>
                    <a:pt x="420" y="52"/>
                  </a:lnTo>
                  <a:lnTo>
                    <a:pt x="437" y="55"/>
                  </a:lnTo>
                  <a:lnTo>
                    <a:pt x="453" y="57"/>
                  </a:lnTo>
                  <a:lnTo>
                    <a:pt x="470" y="62"/>
                  </a:lnTo>
                  <a:lnTo>
                    <a:pt x="483" y="66"/>
                  </a:lnTo>
                  <a:lnTo>
                    <a:pt x="498" y="69"/>
                  </a:lnTo>
                  <a:lnTo>
                    <a:pt x="512" y="72"/>
                  </a:lnTo>
                  <a:lnTo>
                    <a:pt x="527" y="78"/>
                  </a:lnTo>
                  <a:lnTo>
                    <a:pt x="541" y="81"/>
                  </a:lnTo>
                  <a:lnTo>
                    <a:pt x="554" y="86"/>
                  </a:lnTo>
                  <a:lnTo>
                    <a:pt x="568" y="91"/>
                  </a:lnTo>
                  <a:lnTo>
                    <a:pt x="581" y="98"/>
                  </a:lnTo>
                  <a:lnTo>
                    <a:pt x="593" y="103"/>
                  </a:lnTo>
                  <a:lnTo>
                    <a:pt x="605" y="108"/>
                  </a:lnTo>
                  <a:lnTo>
                    <a:pt x="615" y="113"/>
                  </a:lnTo>
                  <a:lnTo>
                    <a:pt x="629" y="120"/>
                  </a:lnTo>
                  <a:lnTo>
                    <a:pt x="639" y="125"/>
                  </a:lnTo>
                  <a:lnTo>
                    <a:pt x="647" y="133"/>
                  </a:lnTo>
                  <a:lnTo>
                    <a:pt x="658" y="140"/>
                  </a:lnTo>
                  <a:lnTo>
                    <a:pt x="668" y="149"/>
                  </a:lnTo>
                  <a:lnTo>
                    <a:pt x="673" y="155"/>
                  </a:lnTo>
                  <a:lnTo>
                    <a:pt x="681" y="164"/>
                  </a:lnTo>
                  <a:lnTo>
                    <a:pt x="688" y="174"/>
                  </a:lnTo>
                  <a:lnTo>
                    <a:pt x="695" y="183"/>
                  </a:lnTo>
                  <a:lnTo>
                    <a:pt x="700" y="191"/>
                  </a:lnTo>
                  <a:lnTo>
                    <a:pt x="703" y="201"/>
                  </a:lnTo>
                  <a:lnTo>
                    <a:pt x="707" y="211"/>
                  </a:lnTo>
                  <a:lnTo>
                    <a:pt x="712" y="223"/>
                  </a:lnTo>
                  <a:lnTo>
                    <a:pt x="712" y="233"/>
                  </a:lnTo>
                  <a:lnTo>
                    <a:pt x="714" y="242"/>
                  </a:lnTo>
                  <a:lnTo>
                    <a:pt x="714" y="252"/>
                  </a:lnTo>
                  <a:lnTo>
                    <a:pt x="715" y="262"/>
                  </a:lnTo>
                  <a:lnTo>
                    <a:pt x="715" y="277"/>
                  </a:lnTo>
                  <a:lnTo>
                    <a:pt x="715" y="296"/>
                  </a:lnTo>
                  <a:lnTo>
                    <a:pt x="710" y="310"/>
                  </a:lnTo>
                  <a:lnTo>
                    <a:pt x="707" y="327"/>
                  </a:lnTo>
                  <a:lnTo>
                    <a:pt x="702" y="340"/>
                  </a:lnTo>
                  <a:lnTo>
                    <a:pt x="697" y="354"/>
                  </a:lnTo>
                  <a:lnTo>
                    <a:pt x="686" y="364"/>
                  </a:lnTo>
                  <a:lnTo>
                    <a:pt x="678" y="372"/>
                  </a:lnTo>
                  <a:lnTo>
                    <a:pt x="668" y="382"/>
                  </a:lnTo>
                  <a:lnTo>
                    <a:pt x="658" y="393"/>
                  </a:lnTo>
                  <a:lnTo>
                    <a:pt x="644" y="399"/>
                  </a:lnTo>
                  <a:lnTo>
                    <a:pt x="634" y="404"/>
                  </a:lnTo>
                  <a:lnTo>
                    <a:pt x="620" y="410"/>
                  </a:lnTo>
                  <a:lnTo>
                    <a:pt x="608" y="416"/>
                  </a:lnTo>
                  <a:lnTo>
                    <a:pt x="592" y="418"/>
                  </a:lnTo>
                  <a:lnTo>
                    <a:pt x="576" y="421"/>
                  </a:lnTo>
                  <a:lnTo>
                    <a:pt x="561" y="421"/>
                  </a:lnTo>
                  <a:lnTo>
                    <a:pt x="546" y="423"/>
                  </a:lnTo>
                  <a:lnTo>
                    <a:pt x="529" y="421"/>
                  </a:lnTo>
                  <a:lnTo>
                    <a:pt x="514" y="421"/>
                  </a:lnTo>
                  <a:lnTo>
                    <a:pt x="497" y="418"/>
                  </a:lnTo>
                  <a:lnTo>
                    <a:pt x="481" y="416"/>
                  </a:lnTo>
                  <a:lnTo>
                    <a:pt x="464" y="411"/>
                  </a:lnTo>
                  <a:lnTo>
                    <a:pt x="449" y="406"/>
                  </a:lnTo>
                  <a:lnTo>
                    <a:pt x="432" y="401"/>
                  </a:lnTo>
                  <a:lnTo>
                    <a:pt x="417" y="396"/>
                  </a:lnTo>
                  <a:lnTo>
                    <a:pt x="403" y="388"/>
                  </a:lnTo>
                  <a:lnTo>
                    <a:pt x="388" y="379"/>
                  </a:lnTo>
                  <a:lnTo>
                    <a:pt x="375" y="371"/>
                  </a:lnTo>
                  <a:lnTo>
                    <a:pt x="363" y="362"/>
                  </a:lnTo>
                  <a:lnTo>
                    <a:pt x="353" y="352"/>
                  </a:lnTo>
                  <a:lnTo>
                    <a:pt x="346" y="345"/>
                  </a:lnTo>
                  <a:lnTo>
                    <a:pt x="339" y="338"/>
                  </a:lnTo>
                  <a:lnTo>
                    <a:pt x="334" y="333"/>
                  </a:lnTo>
                  <a:lnTo>
                    <a:pt x="325" y="318"/>
                  </a:lnTo>
                  <a:lnTo>
                    <a:pt x="324" y="308"/>
                  </a:lnTo>
                  <a:lnTo>
                    <a:pt x="324" y="298"/>
                  </a:lnTo>
                  <a:lnTo>
                    <a:pt x="327" y="288"/>
                  </a:lnTo>
                  <a:lnTo>
                    <a:pt x="334" y="279"/>
                  </a:lnTo>
                  <a:lnTo>
                    <a:pt x="346" y="274"/>
                  </a:lnTo>
                  <a:lnTo>
                    <a:pt x="354" y="264"/>
                  </a:lnTo>
                  <a:lnTo>
                    <a:pt x="368" y="257"/>
                  </a:lnTo>
                  <a:lnTo>
                    <a:pt x="383" y="252"/>
                  </a:lnTo>
                  <a:lnTo>
                    <a:pt x="397" y="247"/>
                  </a:lnTo>
                  <a:lnTo>
                    <a:pt x="412" y="242"/>
                  </a:lnTo>
                  <a:lnTo>
                    <a:pt x="425" y="238"/>
                  </a:lnTo>
                  <a:lnTo>
                    <a:pt x="441" y="235"/>
                  </a:lnTo>
                  <a:lnTo>
                    <a:pt x="454" y="233"/>
                  </a:lnTo>
                  <a:lnTo>
                    <a:pt x="453" y="228"/>
                  </a:lnTo>
                  <a:lnTo>
                    <a:pt x="453" y="220"/>
                  </a:lnTo>
                  <a:lnTo>
                    <a:pt x="449" y="211"/>
                  </a:lnTo>
                  <a:lnTo>
                    <a:pt x="441" y="210"/>
                  </a:lnTo>
                  <a:lnTo>
                    <a:pt x="429" y="210"/>
                  </a:lnTo>
                  <a:lnTo>
                    <a:pt x="419" y="211"/>
                  </a:lnTo>
                  <a:lnTo>
                    <a:pt x="410" y="213"/>
                  </a:lnTo>
                  <a:lnTo>
                    <a:pt x="400" y="216"/>
                  </a:lnTo>
                  <a:lnTo>
                    <a:pt x="390" y="218"/>
                  </a:lnTo>
                  <a:lnTo>
                    <a:pt x="381" y="222"/>
                  </a:lnTo>
                  <a:lnTo>
                    <a:pt x="373" y="225"/>
                  </a:lnTo>
                  <a:lnTo>
                    <a:pt x="364" y="230"/>
                  </a:lnTo>
                  <a:lnTo>
                    <a:pt x="347" y="237"/>
                  </a:lnTo>
                  <a:lnTo>
                    <a:pt x="332" y="245"/>
                  </a:lnTo>
                  <a:lnTo>
                    <a:pt x="320" y="255"/>
                  </a:lnTo>
                  <a:lnTo>
                    <a:pt x="310" y="269"/>
                  </a:lnTo>
                  <a:lnTo>
                    <a:pt x="300" y="277"/>
                  </a:lnTo>
                  <a:lnTo>
                    <a:pt x="295" y="291"/>
                  </a:lnTo>
                  <a:lnTo>
                    <a:pt x="293" y="306"/>
                  </a:lnTo>
                  <a:lnTo>
                    <a:pt x="297" y="320"/>
                  </a:lnTo>
                  <a:lnTo>
                    <a:pt x="302" y="335"/>
                  </a:lnTo>
                  <a:lnTo>
                    <a:pt x="312" y="349"/>
                  </a:lnTo>
                  <a:lnTo>
                    <a:pt x="317" y="357"/>
                  </a:lnTo>
                  <a:lnTo>
                    <a:pt x="325" y="366"/>
                  </a:lnTo>
                  <a:lnTo>
                    <a:pt x="334" y="372"/>
                  </a:lnTo>
                  <a:lnTo>
                    <a:pt x="347" y="382"/>
                  </a:lnTo>
                  <a:lnTo>
                    <a:pt x="361" y="393"/>
                  </a:lnTo>
                  <a:lnTo>
                    <a:pt x="376" y="403"/>
                  </a:lnTo>
                  <a:lnTo>
                    <a:pt x="385" y="404"/>
                  </a:lnTo>
                  <a:lnTo>
                    <a:pt x="392" y="410"/>
                  </a:lnTo>
                  <a:lnTo>
                    <a:pt x="400" y="413"/>
                  </a:lnTo>
                  <a:lnTo>
                    <a:pt x="410" y="418"/>
                  </a:lnTo>
                  <a:lnTo>
                    <a:pt x="425" y="423"/>
                  </a:lnTo>
                  <a:lnTo>
                    <a:pt x="444" y="430"/>
                  </a:lnTo>
                  <a:lnTo>
                    <a:pt x="451" y="432"/>
                  </a:lnTo>
                  <a:lnTo>
                    <a:pt x="461" y="435"/>
                  </a:lnTo>
                  <a:lnTo>
                    <a:pt x="471" y="437"/>
                  </a:lnTo>
                  <a:lnTo>
                    <a:pt x="481" y="440"/>
                  </a:lnTo>
                  <a:lnTo>
                    <a:pt x="497" y="440"/>
                  </a:lnTo>
                  <a:lnTo>
                    <a:pt x="514" y="442"/>
                  </a:lnTo>
                  <a:lnTo>
                    <a:pt x="522" y="442"/>
                  </a:lnTo>
                  <a:lnTo>
                    <a:pt x="532" y="442"/>
                  </a:lnTo>
                  <a:lnTo>
                    <a:pt x="542" y="442"/>
                  </a:lnTo>
                  <a:lnTo>
                    <a:pt x="551" y="442"/>
                  </a:lnTo>
                  <a:lnTo>
                    <a:pt x="568" y="440"/>
                  </a:lnTo>
                  <a:lnTo>
                    <a:pt x="585" y="440"/>
                  </a:lnTo>
                  <a:lnTo>
                    <a:pt x="602" y="435"/>
                  </a:lnTo>
                  <a:lnTo>
                    <a:pt x="619" y="432"/>
                  </a:lnTo>
                  <a:lnTo>
                    <a:pt x="634" y="423"/>
                  </a:lnTo>
                  <a:lnTo>
                    <a:pt x="647" y="416"/>
                  </a:lnTo>
                  <a:lnTo>
                    <a:pt x="661" y="408"/>
                  </a:lnTo>
                  <a:lnTo>
                    <a:pt x="675" y="401"/>
                  </a:lnTo>
                  <a:lnTo>
                    <a:pt x="686" y="389"/>
                  </a:lnTo>
                  <a:lnTo>
                    <a:pt x="700" y="379"/>
                  </a:lnTo>
                  <a:lnTo>
                    <a:pt x="708" y="367"/>
                  </a:lnTo>
                  <a:lnTo>
                    <a:pt x="719" y="355"/>
                  </a:lnTo>
                  <a:lnTo>
                    <a:pt x="725" y="340"/>
                  </a:lnTo>
                  <a:lnTo>
                    <a:pt x="732" y="325"/>
                  </a:lnTo>
                  <a:lnTo>
                    <a:pt x="736" y="308"/>
                  </a:lnTo>
                  <a:lnTo>
                    <a:pt x="741" y="291"/>
                  </a:lnTo>
                  <a:lnTo>
                    <a:pt x="741" y="281"/>
                  </a:lnTo>
                  <a:lnTo>
                    <a:pt x="741" y="272"/>
                  </a:lnTo>
                  <a:lnTo>
                    <a:pt x="741" y="262"/>
                  </a:lnTo>
                  <a:lnTo>
                    <a:pt x="742" y="254"/>
                  </a:lnTo>
                  <a:lnTo>
                    <a:pt x="741" y="242"/>
                  </a:lnTo>
                  <a:lnTo>
                    <a:pt x="741" y="233"/>
                  </a:lnTo>
                  <a:lnTo>
                    <a:pt x="739" y="222"/>
                  </a:lnTo>
                  <a:lnTo>
                    <a:pt x="737" y="211"/>
                  </a:lnTo>
                  <a:lnTo>
                    <a:pt x="734" y="199"/>
                  </a:lnTo>
                  <a:lnTo>
                    <a:pt x="731" y="188"/>
                  </a:lnTo>
                  <a:lnTo>
                    <a:pt x="725" y="177"/>
                  </a:lnTo>
                  <a:lnTo>
                    <a:pt x="720" y="169"/>
                  </a:lnTo>
                  <a:lnTo>
                    <a:pt x="712" y="159"/>
                  </a:lnTo>
                  <a:lnTo>
                    <a:pt x="705" y="149"/>
                  </a:lnTo>
                  <a:lnTo>
                    <a:pt x="698" y="142"/>
                  </a:lnTo>
                  <a:lnTo>
                    <a:pt x="692" y="133"/>
                  </a:lnTo>
                  <a:lnTo>
                    <a:pt x="681" y="123"/>
                  </a:lnTo>
                  <a:lnTo>
                    <a:pt x="673" y="116"/>
                  </a:lnTo>
                  <a:lnTo>
                    <a:pt x="661" y="110"/>
                  </a:lnTo>
                  <a:lnTo>
                    <a:pt x="651" y="103"/>
                  </a:lnTo>
                  <a:lnTo>
                    <a:pt x="639" y="94"/>
                  </a:lnTo>
                  <a:lnTo>
                    <a:pt x="627" y="88"/>
                  </a:lnTo>
                  <a:lnTo>
                    <a:pt x="615" y="83"/>
                  </a:lnTo>
                  <a:lnTo>
                    <a:pt x="605" y="79"/>
                  </a:lnTo>
                  <a:lnTo>
                    <a:pt x="590" y="72"/>
                  </a:lnTo>
                  <a:lnTo>
                    <a:pt x="576" y="66"/>
                  </a:lnTo>
                  <a:lnTo>
                    <a:pt x="561" y="61"/>
                  </a:lnTo>
                  <a:lnTo>
                    <a:pt x="547" y="55"/>
                  </a:lnTo>
                  <a:lnTo>
                    <a:pt x="532" y="50"/>
                  </a:lnTo>
                  <a:lnTo>
                    <a:pt x="517" y="47"/>
                  </a:lnTo>
                  <a:lnTo>
                    <a:pt x="502" y="44"/>
                  </a:lnTo>
                  <a:lnTo>
                    <a:pt x="486" y="40"/>
                  </a:lnTo>
                  <a:lnTo>
                    <a:pt x="471" y="35"/>
                  </a:lnTo>
                  <a:lnTo>
                    <a:pt x="454" y="32"/>
                  </a:lnTo>
                  <a:lnTo>
                    <a:pt x="439" y="28"/>
                  </a:lnTo>
                  <a:lnTo>
                    <a:pt x="424" y="25"/>
                  </a:lnTo>
                  <a:lnTo>
                    <a:pt x="407" y="22"/>
                  </a:lnTo>
                  <a:lnTo>
                    <a:pt x="392" y="20"/>
                  </a:lnTo>
                  <a:lnTo>
                    <a:pt x="375" y="17"/>
                  </a:lnTo>
                  <a:lnTo>
                    <a:pt x="359" y="17"/>
                  </a:lnTo>
                  <a:lnTo>
                    <a:pt x="342" y="15"/>
                  </a:lnTo>
                  <a:lnTo>
                    <a:pt x="325" y="13"/>
                  </a:lnTo>
                  <a:lnTo>
                    <a:pt x="309" y="10"/>
                  </a:lnTo>
                  <a:lnTo>
                    <a:pt x="292" y="10"/>
                  </a:lnTo>
                  <a:lnTo>
                    <a:pt x="276" y="8"/>
                  </a:lnTo>
                  <a:lnTo>
                    <a:pt x="259" y="6"/>
                  </a:lnTo>
                  <a:lnTo>
                    <a:pt x="244" y="5"/>
                  </a:lnTo>
                  <a:lnTo>
                    <a:pt x="229" y="5"/>
                  </a:lnTo>
                  <a:lnTo>
                    <a:pt x="214" y="3"/>
                  </a:lnTo>
                  <a:lnTo>
                    <a:pt x="198" y="1"/>
                  </a:lnTo>
                  <a:lnTo>
                    <a:pt x="185" y="0"/>
                  </a:lnTo>
                  <a:lnTo>
                    <a:pt x="170" y="0"/>
                  </a:lnTo>
                  <a:lnTo>
                    <a:pt x="156" y="0"/>
                  </a:lnTo>
                  <a:lnTo>
                    <a:pt x="142" y="0"/>
                  </a:lnTo>
                  <a:lnTo>
                    <a:pt x="131" y="0"/>
                  </a:lnTo>
                  <a:lnTo>
                    <a:pt x="119" y="0"/>
                  </a:lnTo>
                  <a:lnTo>
                    <a:pt x="103" y="0"/>
                  </a:lnTo>
                  <a:lnTo>
                    <a:pt x="93" y="0"/>
                  </a:lnTo>
                  <a:lnTo>
                    <a:pt x="81" y="0"/>
                  </a:lnTo>
                  <a:lnTo>
                    <a:pt x="71" y="0"/>
                  </a:lnTo>
                  <a:lnTo>
                    <a:pt x="63" y="0"/>
                  </a:lnTo>
                  <a:lnTo>
                    <a:pt x="53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20" y="0"/>
                  </a:lnTo>
                  <a:lnTo>
                    <a:pt x="10" y="1"/>
                  </a:lnTo>
                  <a:lnTo>
                    <a:pt x="3" y="1"/>
                  </a:lnTo>
                  <a:lnTo>
                    <a:pt x="0" y="3"/>
                  </a:lnTo>
                  <a:lnTo>
                    <a:pt x="12" y="32"/>
                  </a:lnTo>
                  <a:lnTo>
                    <a:pt x="12" y="3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7" name="Freeform 103"/>
            <p:cNvSpPr>
              <a:spLocks/>
            </p:cNvSpPr>
            <p:nvPr/>
          </p:nvSpPr>
          <p:spPr bwMode="auto">
            <a:xfrm>
              <a:off x="6473825" y="504825"/>
              <a:ext cx="285750" cy="274637"/>
            </a:xfrm>
            <a:custGeom>
              <a:avLst/>
              <a:gdLst/>
              <a:ahLst/>
              <a:cxnLst>
                <a:cxn ang="0">
                  <a:pos x="134" y="344"/>
                </a:cxn>
                <a:cxn ang="0">
                  <a:pos x="178" y="346"/>
                </a:cxn>
                <a:cxn ang="0">
                  <a:pos x="205" y="342"/>
                </a:cxn>
                <a:cxn ang="0">
                  <a:pos x="234" y="335"/>
                </a:cxn>
                <a:cxn ang="0">
                  <a:pos x="263" y="324"/>
                </a:cxn>
                <a:cxn ang="0">
                  <a:pos x="294" y="308"/>
                </a:cxn>
                <a:cxn ang="0">
                  <a:pos x="319" y="283"/>
                </a:cxn>
                <a:cxn ang="0">
                  <a:pos x="343" y="251"/>
                </a:cxn>
                <a:cxn ang="0">
                  <a:pos x="358" y="208"/>
                </a:cxn>
                <a:cxn ang="0">
                  <a:pos x="358" y="164"/>
                </a:cxn>
                <a:cxn ang="0">
                  <a:pos x="344" y="120"/>
                </a:cxn>
                <a:cxn ang="0">
                  <a:pos x="319" y="85"/>
                </a:cxn>
                <a:cxn ang="0">
                  <a:pos x="285" y="51"/>
                </a:cxn>
                <a:cxn ang="0">
                  <a:pos x="248" y="25"/>
                </a:cxn>
                <a:cxn ang="0">
                  <a:pos x="200" y="7"/>
                </a:cxn>
                <a:cxn ang="0">
                  <a:pos x="156" y="0"/>
                </a:cxn>
                <a:cxn ang="0">
                  <a:pos x="112" y="3"/>
                </a:cxn>
                <a:cxn ang="0">
                  <a:pos x="72" y="24"/>
                </a:cxn>
                <a:cxn ang="0">
                  <a:pos x="36" y="56"/>
                </a:cxn>
                <a:cxn ang="0">
                  <a:pos x="12" y="102"/>
                </a:cxn>
                <a:cxn ang="0">
                  <a:pos x="0" y="139"/>
                </a:cxn>
                <a:cxn ang="0">
                  <a:pos x="5" y="173"/>
                </a:cxn>
                <a:cxn ang="0">
                  <a:pos x="17" y="197"/>
                </a:cxn>
                <a:cxn ang="0">
                  <a:pos x="39" y="219"/>
                </a:cxn>
                <a:cxn ang="0">
                  <a:pos x="66" y="230"/>
                </a:cxn>
                <a:cxn ang="0">
                  <a:pos x="97" y="241"/>
                </a:cxn>
                <a:cxn ang="0">
                  <a:pos x="126" y="241"/>
                </a:cxn>
                <a:cxn ang="0">
                  <a:pos x="156" y="237"/>
                </a:cxn>
                <a:cxn ang="0">
                  <a:pos x="188" y="224"/>
                </a:cxn>
                <a:cxn ang="0">
                  <a:pos x="216" y="193"/>
                </a:cxn>
                <a:cxn ang="0">
                  <a:pos x="219" y="164"/>
                </a:cxn>
                <a:cxn ang="0">
                  <a:pos x="207" y="144"/>
                </a:cxn>
                <a:cxn ang="0">
                  <a:pos x="168" y="134"/>
                </a:cxn>
                <a:cxn ang="0">
                  <a:pos x="141" y="173"/>
                </a:cxn>
                <a:cxn ang="0">
                  <a:pos x="102" y="186"/>
                </a:cxn>
                <a:cxn ang="0">
                  <a:pos x="80" y="173"/>
                </a:cxn>
                <a:cxn ang="0">
                  <a:pos x="66" y="147"/>
                </a:cxn>
                <a:cxn ang="0">
                  <a:pos x="70" y="115"/>
                </a:cxn>
                <a:cxn ang="0">
                  <a:pos x="87" y="81"/>
                </a:cxn>
                <a:cxn ang="0">
                  <a:pos x="116" y="53"/>
                </a:cxn>
                <a:cxn ang="0">
                  <a:pos x="158" y="36"/>
                </a:cxn>
                <a:cxn ang="0">
                  <a:pos x="190" y="36"/>
                </a:cxn>
                <a:cxn ang="0">
                  <a:pos x="219" y="44"/>
                </a:cxn>
                <a:cxn ang="0">
                  <a:pos x="244" y="56"/>
                </a:cxn>
                <a:cxn ang="0">
                  <a:pos x="268" y="69"/>
                </a:cxn>
                <a:cxn ang="0">
                  <a:pos x="302" y="102"/>
                </a:cxn>
                <a:cxn ang="0">
                  <a:pos x="317" y="124"/>
                </a:cxn>
                <a:cxn ang="0">
                  <a:pos x="331" y="166"/>
                </a:cxn>
                <a:cxn ang="0">
                  <a:pos x="331" y="215"/>
                </a:cxn>
                <a:cxn ang="0">
                  <a:pos x="309" y="259"/>
                </a:cxn>
                <a:cxn ang="0">
                  <a:pos x="265" y="288"/>
                </a:cxn>
                <a:cxn ang="0">
                  <a:pos x="219" y="307"/>
                </a:cxn>
                <a:cxn ang="0">
                  <a:pos x="173" y="315"/>
                </a:cxn>
                <a:cxn ang="0">
                  <a:pos x="138" y="317"/>
                </a:cxn>
                <a:cxn ang="0">
                  <a:pos x="119" y="317"/>
                </a:cxn>
                <a:cxn ang="0">
                  <a:pos x="119" y="342"/>
                </a:cxn>
              </a:cxnLst>
              <a:rect l="0" t="0" r="r" b="b"/>
              <a:pathLst>
                <a:path w="360" h="346">
                  <a:moveTo>
                    <a:pt x="119" y="342"/>
                  </a:moveTo>
                  <a:lnTo>
                    <a:pt x="126" y="342"/>
                  </a:lnTo>
                  <a:lnTo>
                    <a:pt x="134" y="344"/>
                  </a:lnTo>
                  <a:lnTo>
                    <a:pt x="148" y="346"/>
                  </a:lnTo>
                  <a:lnTo>
                    <a:pt x="160" y="346"/>
                  </a:lnTo>
                  <a:lnTo>
                    <a:pt x="178" y="346"/>
                  </a:lnTo>
                  <a:lnTo>
                    <a:pt x="187" y="344"/>
                  </a:lnTo>
                  <a:lnTo>
                    <a:pt x="195" y="344"/>
                  </a:lnTo>
                  <a:lnTo>
                    <a:pt x="205" y="342"/>
                  </a:lnTo>
                  <a:lnTo>
                    <a:pt x="216" y="342"/>
                  </a:lnTo>
                  <a:lnTo>
                    <a:pt x="224" y="339"/>
                  </a:lnTo>
                  <a:lnTo>
                    <a:pt x="234" y="335"/>
                  </a:lnTo>
                  <a:lnTo>
                    <a:pt x="244" y="332"/>
                  </a:lnTo>
                  <a:lnTo>
                    <a:pt x="255" y="329"/>
                  </a:lnTo>
                  <a:lnTo>
                    <a:pt x="263" y="324"/>
                  </a:lnTo>
                  <a:lnTo>
                    <a:pt x="273" y="319"/>
                  </a:lnTo>
                  <a:lnTo>
                    <a:pt x="283" y="313"/>
                  </a:lnTo>
                  <a:lnTo>
                    <a:pt x="294" y="308"/>
                  </a:lnTo>
                  <a:lnTo>
                    <a:pt x="302" y="300"/>
                  </a:lnTo>
                  <a:lnTo>
                    <a:pt x="312" y="291"/>
                  </a:lnTo>
                  <a:lnTo>
                    <a:pt x="319" y="283"/>
                  </a:lnTo>
                  <a:lnTo>
                    <a:pt x="327" y="273"/>
                  </a:lnTo>
                  <a:lnTo>
                    <a:pt x="334" y="261"/>
                  </a:lnTo>
                  <a:lnTo>
                    <a:pt x="343" y="251"/>
                  </a:lnTo>
                  <a:lnTo>
                    <a:pt x="349" y="237"/>
                  </a:lnTo>
                  <a:lnTo>
                    <a:pt x="355" y="224"/>
                  </a:lnTo>
                  <a:lnTo>
                    <a:pt x="358" y="208"/>
                  </a:lnTo>
                  <a:lnTo>
                    <a:pt x="360" y="193"/>
                  </a:lnTo>
                  <a:lnTo>
                    <a:pt x="358" y="180"/>
                  </a:lnTo>
                  <a:lnTo>
                    <a:pt x="358" y="164"/>
                  </a:lnTo>
                  <a:lnTo>
                    <a:pt x="355" y="151"/>
                  </a:lnTo>
                  <a:lnTo>
                    <a:pt x="349" y="136"/>
                  </a:lnTo>
                  <a:lnTo>
                    <a:pt x="344" y="120"/>
                  </a:lnTo>
                  <a:lnTo>
                    <a:pt x="339" y="110"/>
                  </a:lnTo>
                  <a:lnTo>
                    <a:pt x="329" y="95"/>
                  </a:lnTo>
                  <a:lnTo>
                    <a:pt x="319" y="85"/>
                  </a:lnTo>
                  <a:lnTo>
                    <a:pt x="309" y="71"/>
                  </a:lnTo>
                  <a:lnTo>
                    <a:pt x="299" y="61"/>
                  </a:lnTo>
                  <a:lnTo>
                    <a:pt x="285" y="51"/>
                  </a:lnTo>
                  <a:lnTo>
                    <a:pt x="273" y="41"/>
                  </a:lnTo>
                  <a:lnTo>
                    <a:pt x="260" y="32"/>
                  </a:lnTo>
                  <a:lnTo>
                    <a:pt x="248" y="25"/>
                  </a:lnTo>
                  <a:lnTo>
                    <a:pt x="231" y="19"/>
                  </a:lnTo>
                  <a:lnTo>
                    <a:pt x="217" y="14"/>
                  </a:lnTo>
                  <a:lnTo>
                    <a:pt x="200" y="7"/>
                  </a:lnTo>
                  <a:lnTo>
                    <a:pt x="187" y="5"/>
                  </a:lnTo>
                  <a:lnTo>
                    <a:pt x="170" y="0"/>
                  </a:lnTo>
                  <a:lnTo>
                    <a:pt x="156" y="0"/>
                  </a:lnTo>
                  <a:lnTo>
                    <a:pt x="141" y="0"/>
                  </a:lnTo>
                  <a:lnTo>
                    <a:pt x="126" y="3"/>
                  </a:lnTo>
                  <a:lnTo>
                    <a:pt x="112" y="3"/>
                  </a:lnTo>
                  <a:lnTo>
                    <a:pt x="97" y="8"/>
                  </a:lnTo>
                  <a:lnTo>
                    <a:pt x="83" y="14"/>
                  </a:lnTo>
                  <a:lnTo>
                    <a:pt x="72" y="24"/>
                  </a:lnTo>
                  <a:lnTo>
                    <a:pt x="58" y="32"/>
                  </a:lnTo>
                  <a:lnTo>
                    <a:pt x="48" y="44"/>
                  </a:lnTo>
                  <a:lnTo>
                    <a:pt x="36" y="56"/>
                  </a:lnTo>
                  <a:lnTo>
                    <a:pt x="29" y="73"/>
                  </a:lnTo>
                  <a:lnTo>
                    <a:pt x="19" y="88"/>
                  </a:lnTo>
                  <a:lnTo>
                    <a:pt x="12" y="102"/>
                  </a:lnTo>
                  <a:lnTo>
                    <a:pt x="7" y="115"/>
                  </a:lnTo>
                  <a:lnTo>
                    <a:pt x="4" y="127"/>
                  </a:lnTo>
                  <a:lnTo>
                    <a:pt x="0" y="139"/>
                  </a:lnTo>
                  <a:lnTo>
                    <a:pt x="2" y="152"/>
                  </a:lnTo>
                  <a:lnTo>
                    <a:pt x="2" y="161"/>
                  </a:lnTo>
                  <a:lnTo>
                    <a:pt x="5" y="173"/>
                  </a:lnTo>
                  <a:lnTo>
                    <a:pt x="7" y="181"/>
                  </a:lnTo>
                  <a:lnTo>
                    <a:pt x="12" y="190"/>
                  </a:lnTo>
                  <a:lnTo>
                    <a:pt x="17" y="197"/>
                  </a:lnTo>
                  <a:lnTo>
                    <a:pt x="26" y="205"/>
                  </a:lnTo>
                  <a:lnTo>
                    <a:pt x="31" y="212"/>
                  </a:lnTo>
                  <a:lnTo>
                    <a:pt x="39" y="219"/>
                  </a:lnTo>
                  <a:lnTo>
                    <a:pt x="50" y="222"/>
                  </a:lnTo>
                  <a:lnTo>
                    <a:pt x="60" y="229"/>
                  </a:lnTo>
                  <a:lnTo>
                    <a:pt x="66" y="230"/>
                  </a:lnTo>
                  <a:lnTo>
                    <a:pt x="77" y="234"/>
                  </a:lnTo>
                  <a:lnTo>
                    <a:pt x="87" y="237"/>
                  </a:lnTo>
                  <a:lnTo>
                    <a:pt x="97" y="241"/>
                  </a:lnTo>
                  <a:lnTo>
                    <a:pt x="107" y="241"/>
                  </a:lnTo>
                  <a:lnTo>
                    <a:pt x="117" y="241"/>
                  </a:lnTo>
                  <a:lnTo>
                    <a:pt x="126" y="241"/>
                  </a:lnTo>
                  <a:lnTo>
                    <a:pt x="138" y="242"/>
                  </a:lnTo>
                  <a:lnTo>
                    <a:pt x="146" y="239"/>
                  </a:lnTo>
                  <a:lnTo>
                    <a:pt x="156" y="237"/>
                  </a:lnTo>
                  <a:lnTo>
                    <a:pt x="163" y="234"/>
                  </a:lnTo>
                  <a:lnTo>
                    <a:pt x="173" y="232"/>
                  </a:lnTo>
                  <a:lnTo>
                    <a:pt x="188" y="224"/>
                  </a:lnTo>
                  <a:lnTo>
                    <a:pt x="202" y="217"/>
                  </a:lnTo>
                  <a:lnTo>
                    <a:pt x="209" y="205"/>
                  </a:lnTo>
                  <a:lnTo>
                    <a:pt x="216" y="193"/>
                  </a:lnTo>
                  <a:lnTo>
                    <a:pt x="219" y="185"/>
                  </a:lnTo>
                  <a:lnTo>
                    <a:pt x="221" y="175"/>
                  </a:lnTo>
                  <a:lnTo>
                    <a:pt x="219" y="164"/>
                  </a:lnTo>
                  <a:lnTo>
                    <a:pt x="216" y="156"/>
                  </a:lnTo>
                  <a:lnTo>
                    <a:pt x="211" y="149"/>
                  </a:lnTo>
                  <a:lnTo>
                    <a:pt x="207" y="144"/>
                  </a:lnTo>
                  <a:lnTo>
                    <a:pt x="194" y="134"/>
                  </a:lnTo>
                  <a:lnTo>
                    <a:pt x="182" y="130"/>
                  </a:lnTo>
                  <a:lnTo>
                    <a:pt x="168" y="134"/>
                  </a:lnTo>
                  <a:lnTo>
                    <a:pt x="160" y="147"/>
                  </a:lnTo>
                  <a:lnTo>
                    <a:pt x="151" y="159"/>
                  </a:lnTo>
                  <a:lnTo>
                    <a:pt x="141" y="173"/>
                  </a:lnTo>
                  <a:lnTo>
                    <a:pt x="127" y="181"/>
                  </a:lnTo>
                  <a:lnTo>
                    <a:pt x="117" y="186"/>
                  </a:lnTo>
                  <a:lnTo>
                    <a:pt x="102" y="186"/>
                  </a:lnTo>
                  <a:lnTo>
                    <a:pt x="92" y="183"/>
                  </a:lnTo>
                  <a:lnTo>
                    <a:pt x="85" y="178"/>
                  </a:lnTo>
                  <a:lnTo>
                    <a:pt x="80" y="173"/>
                  </a:lnTo>
                  <a:lnTo>
                    <a:pt x="75" y="166"/>
                  </a:lnTo>
                  <a:lnTo>
                    <a:pt x="72" y="158"/>
                  </a:lnTo>
                  <a:lnTo>
                    <a:pt x="66" y="147"/>
                  </a:lnTo>
                  <a:lnTo>
                    <a:pt x="66" y="136"/>
                  </a:lnTo>
                  <a:lnTo>
                    <a:pt x="66" y="124"/>
                  </a:lnTo>
                  <a:lnTo>
                    <a:pt x="70" y="115"/>
                  </a:lnTo>
                  <a:lnTo>
                    <a:pt x="73" y="102"/>
                  </a:lnTo>
                  <a:lnTo>
                    <a:pt x="80" y="90"/>
                  </a:lnTo>
                  <a:lnTo>
                    <a:pt x="87" y="81"/>
                  </a:lnTo>
                  <a:lnTo>
                    <a:pt x="95" y="71"/>
                  </a:lnTo>
                  <a:lnTo>
                    <a:pt x="104" y="59"/>
                  </a:lnTo>
                  <a:lnTo>
                    <a:pt x="116" y="53"/>
                  </a:lnTo>
                  <a:lnTo>
                    <a:pt x="127" y="44"/>
                  </a:lnTo>
                  <a:lnTo>
                    <a:pt x="143" y="41"/>
                  </a:lnTo>
                  <a:lnTo>
                    <a:pt x="158" y="36"/>
                  </a:lnTo>
                  <a:lnTo>
                    <a:pt x="173" y="36"/>
                  </a:lnTo>
                  <a:lnTo>
                    <a:pt x="182" y="36"/>
                  </a:lnTo>
                  <a:lnTo>
                    <a:pt x="190" y="36"/>
                  </a:lnTo>
                  <a:lnTo>
                    <a:pt x="200" y="37"/>
                  </a:lnTo>
                  <a:lnTo>
                    <a:pt x="211" y="42"/>
                  </a:lnTo>
                  <a:lnTo>
                    <a:pt x="219" y="44"/>
                  </a:lnTo>
                  <a:lnTo>
                    <a:pt x="226" y="47"/>
                  </a:lnTo>
                  <a:lnTo>
                    <a:pt x="234" y="51"/>
                  </a:lnTo>
                  <a:lnTo>
                    <a:pt x="244" y="56"/>
                  </a:lnTo>
                  <a:lnTo>
                    <a:pt x="253" y="58"/>
                  </a:lnTo>
                  <a:lnTo>
                    <a:pt x="260" y="63"/>
                  </a:lnTo>
                  <a:lnTo>
                    <a:pt x="268" y="69"/>
                  </a:lnTo>
                  <a:lnTo>
                    <a:pt x="277" y="76"/>
                  </a:lnTo>
                  <a:lnTo>
                    <a:pt x="288" y="88"/>
                  </a:lnTo>
                  <a:lnTo>
                    <a:pt x="302" y="102"/>
                  </a:lnTo>
                  <a:lnTo>
                    <a:pt x="307" y="108"/>
                  </a:lnTo>
                  <a:lnTo>
                    <a:pt x="312" y="119"/>
                  </a:lnTo>
                  <a:lnTo>
                    <a:pt x="317" y="124"/>
                  </a:lnTo>
                  <a:lnTo>
                    <a:pt x="321" y="134"/>
                  </a:lnTo>
                  <a:lnTo>
                    <a:pt x="326" y="149"/>
                  </a:lnTo>
                  <a:lnTo>
                    <a:pt x="331" y="166"/>
                  </a:lnTo>
                  <a:lnTo>
                    <a:pt x="333" y="181"/>
                  </a:lnTo>
                  <a:lnTo>
                    <a:pt x="334" y="198"/>
                  </a:lnTo>
                  <a:lnTo>
                    <a:pt x="331" y="215"/>
                  </a:lnTo>
                  <a:lnTo>
                    <a:pt x="326" y="230"/>
                  </a:lnTo>
                  <a:lnTo>
                    <a:pt x="317" y="246"/>
                  </a:lnTo>
                  <a:lnTo>
                    <a:pt x="309" y="259"/>
                  </a:lnTo>
                  <a:lnTo>
                    <a:pt x="294" y="269"/>
                  </a:lnTo>
                  <a:lnTo>
                    <a:pt x="280" y="281"/>
                  </a:lnTo>
                  <a:lnTo>
                    <a:pt x="265" y="288"/>
                  </a:lnTo>
                  <a:lnTo>
                    <a:pt x="251" y="296"/>
                  </a:lnTo>
                  <a:lnTo>
                    <a:pt x="233" y="302"/>
                  </a:lnTo>
                  <a:lnTo>
                    <a:pt x="219" y="307"/>
                  </a:lnTo>
                  <a:lnTo>
                    <a:pt x="202" y="310"/>
                  </a:lnTo>
                  <a:lnTo>
                    <a:pt x="188" y="315"/>
                  </a:lnTo>
                  <a:lnTo>
                    <a:pt x="173" y="315"/>
                  </a:lnTo>
                  <a:lnTo>
                    <a:pt x="160" y="315"/>
                  </a:lnTo>
                  <a:lnTo>
                    <a:pt x="148" y="315"/>
                  </a:lnTo>
                  <a:lnTo>
                    <a:pt x="138" y="317"/>
                  </a:lnTo>
                  <a:lnTo>
                    <a:pt x="127" y="317"/>
                  </a:lnTo>
                  <a:lnTo>
                    <a:pt x="124" y="317"/>
                  </a:lnTo>
                  <a:lnTo>
                    <a:pt x="119" y="317"/>
                  </a:lnTo>
                  <a:lnTo>
                    <a:pt x="119" y="317"/>
                  </a:lnTo>
                  <a:lnTo>
                    <a:pt x="119" y="342"/>
                  </a:lnTo>
                  <a:lnTo>
                    <a:pt x="119" y="3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8" name="Freeform 104"/>
            <p:cNvSpPr>
              <a:spLocks/>
            </p:cNvSpPr>
            <p:nvPr/>
          </p:nvSpPr>
          <p:spPr bwMode="auto">
            <a:xfrm>
              <a:off x="8369300" y="2006600"/>
              <a:ext cx="287338" cy="263525"/>
            </a:xfrm>
            <a:custGeom>
              <a:avLst/>
              <a:gdLst/>
              <a:ahLst/>
              <a:cxnLst>
                <a:cxn ang="0">
                  <a:pos x="131" y="2"/>
                </a:cxn>
                <a:cxn ang="0">
                  <a:pos x="97" y="19"/>
                </a:cxn>
                <a:cxn ang="0">
                  <a:pos x="58" y="53"/>
                </a:cxn>
                <a:cxn ang="0">
                  <a:pos x="34" y="75"/>
                </a:cxn>
                <a:cxn ang="0">
                  <a:pos x="17" y="102"/>
                </a:cxn>
                <a:cxn ang="0">
                  <a:pos x="4" y="134"/>
                </a:cxn>
                <a:cxn ang="0">
                  <a:pos x="0" y="171"/>
                </a:cxn>
                <a:cxn ang="0">
                  <a:pos x="4" y="214"/>
                </a:cxn>
                <a:cxn ang="0">
                  <a:pos x="19" y="256"/>
                </a:cxn>
                <a:cxn ang="0">
                  <a:pos x="46" y="288"/>
                </a:cxn>
                <a:cxn ang="0">
                  <a:pos x="85" y="314"/>
                </a:cxn>
                <a:cxn ang="0">
                  <a:pos x="126" y="327"/>
                </a:cxn>
                <a:cxn ang="0">
                  <a:pos x="175" y="332"/>
                </a:cxn>
                <a:cxn ang="0">
                  <a:pos x="221" y="327"/>
                </a:cxn>
                <a:cxn ang="0">
                  <a:pos x="266" y="314"/>
                </a:cxn>
                <a:cxn ang="0">
                  <a:pos x="305" y="290"/>
                </a:cxn>
                <a:cxn ang="0">
                  <a:pos x="338" y="258"/>
                </a:cxn>
                <a:cxn ang="0">
                  <a:pos x="354" y="217"/>
                </a:cxn>
                <a:cxn ang="0">
                  <a:pos x="363" y="171"/>
                </a:cxn>
                <a:cxn ang="0">
                  <a:pos x="358" y="144"/>
                </a:cxn>
                <a:cxn ang="0">
                  <a:pos x="348" y="110"/>
                </a:cxn>
                <a:cxn ang="0">
                  <a:pos x="329" y="80"/>
                </a:cxn>
                <a:cxn ang="0">
                  <a:pos x="305" y="63"/>
                </a:cxn>
                <a:cxn ang="0">
                  <a:pos x="280" y="55"/>
                </a:cxn>
                <a:cxn ang="0">
                  <a:pos x="249" y="58"/>
                </a:cxn>
                <a:cxn ang="0">
                  <a:pos x="219" y="65"/>
                </a:cxn>
                <a:cxn ang="0">
                  <a:pos x="190" y="78"/>
                </a:cxn>
                <a:cxn ang="0">
                  <a:pos x="166" y="97"/>
                </a:cxn>
                <a:cxn ang="0">
                  <a:pos x="151" y="117"/>
                </a:cxn>
                <a:cxn ang="0">
                  <a:pos x="139" y="141"/>
                </a:cxn>
                <a:cxn ang="0">
                  <a:pos x="138" y="175"/>
                </a:cxn>
                <a:cxn ang="0">
                  <a:pos x="158" y="205"/>
                </a:cxn>
                <a:cxn ang="0">
                  <a:pos x="204" y="207"/>
                </a:cxn>
                <a:cxn ang="0">
                  <a:pos x="210" y="166"/>
                </a:cxn>
                <a:cxn ang="0">
                  <a:pos x="224" y="126"/>
                </a:cxn>
                <a:cxn ang="0">
                  <a:pos x="254" y="114"/>
                </a:cxn>
                <a:cxn ang="0">
                  <a:pos x="282" y="124"/>
                </a:cxn>
                <a:cxn ang="0">
                  <a:pos x="299" y="148"/>
                </a:cxn>
                <a:cxn ang="0">
                  <a:pos x="309" y="182"/>
                </a:cxn>
                <a:cxn ang="0">
                  <a:pos x="304" y="222"/>
                </a:cxn>
                <a:cxn ang="0">
                  <a:pos x="285" y="260"/>
                </a:cxn>
                <a:cxn ang="0">
                  <a:pos x="253" y="283"/>
                </a:cxn>
                <a:cxn ang="0">
                  <a:pos x="231" y="299"/>
                </a:cxn>
                <a:cxn ang="0">
                  <a:pos x="202" y="304"/>
                </a:cxn>
                <a:cxn ang="0">
                  <a:pos x="173" y="307"/>
                </a:cxn>
                <a:cxn ang="0">
                  <a:pos x="144" y="304"/>
                </a:cxn>
                <a:cxn ang="0">
                  <a:pos x="117" y="297"/>
                </a:cxn>
                <a:cxn ang="0">
                  <a:pos x="77" y="278"/>
                </a:cxn>
                <a:cxn ang="0">
                  <a:pos x="58" y="263"/>
                </a:cxn>
                <a:cxn ang="0">
                  <a:pos x="29" y="221"/>
                </a:cxn>
                <a:cxn ang="0">
                  <a:pos x="27" y="175"/>
                </a:cxn>
                <a:cxn ang="0">
                  <a:pos x="32" y="148"/>
                </a:cxn>
                <a:cxn ang="0">
                  <a:pos x="55" y="109"/>
                </a:cxn>
                <a:cxn ang="0">
                  <a:pos x="83" y="70"/>
                </a:cxn>
                <a:cxn ang="0">
                  <a:pos x="116" y="43"/>
                </a:cxn>
                <a:cxn ang="0">
                  <a:pos x="146" y="21"/>
                </a:cxn>
                <a:cxn ang="0">
                  <a:pos x="139" y="0"/>
                </a:cxn>
              </a:cxnLst>
              <a:rect l="0" t="0" r="r" b="b"/>
              <a:pathLst>
                <a:path w="363" h="332">
                  <a:moveTo>
                    <a:pt x="139" y="0"/>
                  </a:moveTo>
                  <a:lnTo>
                    <a:pt x="136" y="0"/>
                  </a:lnTo>
                  <a:lnTo>
                    <a:pt x="131" y="2"/>
                  </a:lnTo>
                  <a:lnTo>
                    <a:pt x="122" y="5"/>
                  </a:lnTo>
                  <a:lnTo>
                    <a:pt x="112" y="12"/>
                  </a:lnTo>
                  <a:lnTo>
                    <a:pt x="97" y="19"/>
                  </a:lnTo>
                  <a:lnTo>
                    <a:pt x="85" y="27"/>
                  </a:lnTo>
                  <a:lnTo>
                    <a:pt x="70" y="39"/>
                  </a:lnTo>
                  <a:lnTo>
                    <a:pt x="58" y="53"/>
                  </a:lnTo>
                  <a:lnTo>
                    <a:pt x="49" y="58"/>
                  </a:lnTo>
                  <a:lnTo>
                    <a:pt x="43" y="66"/>
                  </a:lnTo>
                  <a:lnTo>
                    <a:pt x="34" y="75"/>
                  </a:lnTo>
                  <a:lnTo>
                    <a:pt x="29" y="85"/>
                  </a:lnTo>
                  <a:lnTo>
                    <a:pt x="24" y="92"/>
                  </a:lnTo>
                  <a:lnTo>
                    <a:pt x="17" y="102"/>
                  </a:lnTo>
                  <a:lnTo>
                    <a:pt x="12" y="114"/>
                  </a:lnTo>
                  <a:lnTo>
                    <a:pt x="9" y="124"/>
                  </a:lnTo>
                  <a:lnTo>
                    <a:pt x="4" y="134"/>
                  </a:lnTo>
                  <a:lnTo>
                    <a:pt x="2" y="146"/>
                  </a:lnTo>
                  <a:lnTo>
                    <a:pt x="0" y="156"/>
                  </a:lnTo>
                  <a:lnTo>
                    <a:pt x="0" y="171"/>
                  </a:lnTo>
                  <a:lnTo>
                    <a:pt x="0" y="183"/>
                  </a:lnTo>
                  <a:lnTo>
                    <a:pt x="2" y="199"/>
                  </a:lnTo>
                  <a:lnTo>
                    <a:pt x="4" y="214"/>
                  </a:lnTo>
                  <a:lnTo>
                    <a:pt x="9" y="229"/>
                  </a:lnTo>
                  <a:lnTo>
                    <a:pt x="12" y="243"/>
                  </a:lnTo>
                  <a:lnTo>
                    <a:pt x="19" y="256"/>
                  </a:lnTo>
                  <a:lnTo>
                    <a:pt x="27" y="268"/>
                  </a:lnTo>
                  <a:lnTo>
                    <a:pt x="36" y="278"/>
                  </a:lnTo>
                  <a:lnTo>
                    <a:pt x="46" y="288"/>
                  </a:lnTo>
                  <a:lnTo>
                    <a:pt x="58" y="299"/>
                  </a:lnTo>
                  <a:lnTo>
                    <a:pt x="70" y="307"/>
                  </a:lnTo>
                  <a:lnTo>
                    <a:pt x="85" y="314"/>
                  </a:lnTo>
                  <a:lnTo>
                    <a:pt x="97" y="319"/>
                  </a:lnTo>
                  <a:lnTo>
                    <a:pt x="112" y="324"/>
                  </a:lnTo>
                  <a:lnTo>
                    <a:pt x="126" y="327"/>
                  </a:lnTo>
                  <a:lnTo>
                    <a:pt x="143" y="331"/>
                  </a:lnTo>
                  <a:lnTo>
                    <a:pt x="156" y="331"/>
                  </a:lnTo>
                  <a:lnTo>
                    <a:pt x="175" y="332"/>
                  </a:lnTo>
                  <a:lnTo>
                    <a:pt x="188" y="332"/>
                  </a:lnTo>
                  <a:lnTo>
                    <a:pt x="207" y="332"/>
                  </a:lnTo>
                  <a:lnTo>
                    <a:pt x="221" y="327"/>
                  </a:lnTo>
                  <a:lnTo>
                    <a:pt x="236" y="324"/>
                  </a:lnTo>
                  <a:lnTo>
                    <a:pt x="249" y="319"/>
                  </a:lnTo>
                  <a:lnTo>
                    <a:pt x="266" y="314"/>
                  </a:lnTo>
                  <a:lnTo>
                    <a:pt x="280" y="307"/>
                  </a:lnTo>
                  <a:lnTo>
                    <a:pt x="293" y="300"/>
                  </a:lnTo>
                  <a:lnTo>
                    <a:pt x="305" y="290"/>
                  </a:lnTo>
                  <a:lnTo>
                    <a:pt x="317" y="282"/>
                  </a:lnTo>
                  <a:lnTo>
                    <a:pt x="327" y="270"/>
                  </a:lnTo>
                  <a:lnTo>
                    <a:pt x="338" y="258"/>
                  </a:lnTo>
                  <a:lnTo>
                    <a:pt x="346" y="246"/>
                  </a:lnTo>
                  <a:lnTo>
                    <a:pt x="351" y="234"/>
                  </a:lnTo>
                  <a:lnTo>
                    <a:pt x="354" y="217"/>
                  </a:lnTo>
                  <a:lnTo>
                    <a:pt x="360" y="204"/>
                  </a:lnTo>
                  <a:lnTo>
                    <a:pt x="361" y="187"/>
                  </a:lnTo>
                  <a:lnTo>
                    <a:pt x="363" y="171"/>
                  </a:lnTo>
                  <a:lnTo>
                    <a:pt x="361" y="161"/>
                  </a:lnTo>
                  <a:lnTo>
                    <a:pt x="360" y="151"/>
                  </a:lnTo>
                  <a:lnTo>
                    <a:pt x="358" y="144"/>
                  </a:lnTo>
                  <a:lnTo>
                    <a:pt x="358" y="138"/>
                  </a:lnTo>
                  <a:lnTo>
                    <a:pt x="353" y="121"/>
                  </a:lnTo>
                  <a:lnTo>
                    <a:pt x="348" y="110"/>
                  </a:lnTo>
                  <a:lnTo>
                    <a:pt x="343" y="99"/>
                  </a:lnTo>
                  <a:lnTo>
                    <a:pt x="336" y="88"/>
                  </a:lnTo>
                  <a:lnTo>
                    <a:pt x="329" y="80"/>
                  </a:lnTo>
                  <a:lnTo>
                    <a:pt x="322" y="75"/>
                  </a:lnTo>
                  <a:lnTo>
                    <a:pt x="314" y="66"/>
                  </a:lnTo>
                  <a:lnTo>
                    <a:pt x="305" y="63"/>
                  </a:lnTo>
                  <a:lnTo>
                    <a:pt x="297" y="58"/>
                  </a:lnTo>
                  <a:lnTo>
                    <a:pt x="288" y="56"/>
                  </a:lnTo>
                  <a:lnTo>
                    <a:pt x="280" y="55"/>
                  </a:lnTo>
                  <a:lnTo>
                    <a:pt x="270" y="55"/>
                  </a:lnTo>
                  <a:lnTo>
                    <a:pt x="260" y="55"/>
                  </a:lnTo>
                  <a:lnTo>
                    <a:pt x="249" y="58"/>
                  </a:lnTo>
                  <a:lnTo>
                    <a:pt x="239" y="58"/>
                  </a:lnTo>
                  <a:lnTo>
                    <a:pt x="229" y="61"/>
                  </a:lnTo>
                  <a:lnTo>
                    <a:pt x="219" y="65"/>
                  </a:lnTo>
                  <a:lnTo>
                    <a:pt x="210" y="70"/>
                  </a:lnTo>
                  <a:lnTo>
                    <a:pt x="200" y="73"/>
                  </a:lnTo>
                  <a:lnTo>
                    <a:pt x="190" y="78"/>
                  </a:lnTo>
                  <a:lnTo>
                    <a:pt x="183" y="85"/>
                  </a:lnTo>
                  <a:lnTo>
                    <a:pt x="177" y="92"/>
                  </a:lnTo>
                  <a:lnTo>
                    <a:pt x="166" y="97"/>
                  </a:lnTo>
                  <a:lnTo>
                    <a:pt x="160" y="104"/>
                  </a:lnTo>
                  <a:lnTo>
                    <a:pt x="156" y="110"/>
                  </a:lnTo>
                  <a:lnTo>
                    <a:pt x="151" y="117"/>
                  </a:lnTo>
                  <a:lnTo>
                    <a:pt x="146" y="124"/>
                  </a:lnTo>
                  <a:lnTo>
                    <a:pt x="143" y="134"/>
                  </a:lnTo>
                  <a:lnTo>
                    <a:pt x="139" y="141"/>
                  </a:lnTo>
                  <a:lnTo>
                    <a:pt x="139" y="149"/>
                  </a:lnTo>
                  <a:lnTo>
                    <a:pt x="138" y="163"/>
                  </a:lnTo>
                  <a:lnTo>
                    <a:pt x="138" y="175"/>
                  </a:lnTo>
                  <a:lnTo>
                    <a:pt x="141" y="183"/>
                  </a:lnTo>
                  <a:lnTo>
                    <a:pt x="146" y="193"/>
                  </a:lnTo>
                  <a:lnTo>
                    <a:pt x="158" y="205"/>
                  </a:lnTo>
                  <a:lnTo>
                    <a:pt x="175" y="214"/>
                  </a:lnTo>
                  <a:lnTo>
                    <a:pt x="188" y="212"/>
                  </a:lnTo>
                  <a:lnTo>
                    <a:pt x="204" y="207"/>
                  </a:lnTo>
                  <a:lnTo>
                    <a:pt x="212" y="197"/>
                  </a:lnTo>
                  <a:lnTo>
                    <a:pt x="214" y="183"/>
                  </a:lnTo>
                  <a:lnTo>
                    <a:pt x="210" y="166"/>
                  </a:lnTo>
                  <a:lnTo>
                    <a:pt x="212" y="149"/>
                  </a:lnTo>
                  <a:lnTo>
                    <a:pt x="216" y="136"/>
                  </a:lnTo>
                  <a:lnTo>
                    <a:pt x="224" y="126"/>
                  </a:lnTo>
                  <a:lnTo>
                    <a:pt x="234" y="117"/>
                  </a:lnTo>
                  <a:lnTo>
                    <a:pt x="249" y="114"/>
                  </a:lnTo>
                  <a:lnTo>
                    <a:pt x="254" y="114"/>
                  </a:lnTo>
                  <a:lnTo>
                    <a:pt x="263" y="116"/>
                  </a:lnTo>
                  <a:lnTo>
                    <a:pt x="271" y="117"/>
                  </a:lnTo>
                  <a:lnTo>
                    <a:pt x="282" y="124"/>
                  </a:lnTo>
                  <a:lnTo>
                    <a:pt x="287" y="129"/>
                  </a:lnTo>
                  <a:lnTo>
                    <a:pt x="293" y="138"/>
                  </a:lnTo>
                  <a:lnTo>
                    <a:pt x="299" y="148"/>
                  </a:lnTo>
                  <a:lnTo>
                    <a:pt x="304" y="158"/>
                  </a:lnTo>
                  <a:lnTo>
                    <a:pt x="307" y="170"/>
                  </a:lnTo>
                  <a:lnTo>
                    <a:pt x="309" y="182"/>
                  </a:lnTo>
                  <a:lnTo>
                    <a:pt x="309" y="195"/>
                  </a:lnTo>
                  <a:lnTo>
                    <a:pt x="309" y="210"/>
                  </a:lnTo>
                  <a:lnTo>
                    <a:pt x="304" y="222"/>
                  </a:lnTo>
                  <a:lnTo>
                    <a:pt x="300" y="236"/>
                  </a:lnTo>
                  <a:lnTo>
                    <a:pt x="293" y="246"/>
                  </a:lnTo>
                  <a:lnTo>
                    <a:pt x="285" y="260"/>
                  </a:lnTo>
                  <a:lnTo>
                    <a:pt x="275" y="270"/>
                  </a:lnTo>
                  <a:lnTo>
                    <a:pt x="261" y="280"/>
                  </a:lnTo>
                  <a:lnTo>
                    <a:pt x="253" y="283"/>
                  </a:lnTo>
                  <a:lnTo>
                    <a:pt x="248" y="288"/>
                  </a:lnTo>
                  <a:lnTo>
                    <a:pt x="239" y="293"/>
                  </a:lnTo>
                  <a:lnTo>
                    <a:pt x="231" y="299"/>
                  </a:lnTo>
                  <a:lnTo>
                    <a:pt x="221" y="300"/>
                  </a:lnTo>
                  <a:lnTo>
                    <a:pt x="212" y="302"/>
                  </a:lnTo>
                  <a:lnTo>
                    <a:pt x="202" y="304"/>
                  </a:lnTo>
                  <a:lnTo>
                    <a:pt x="192" y="307"/>
                  </a:lnTo>
                  <a:lnTo>
                    <a:pt x="183" y="307"/>
                  </a:lnTo>
                  <a:lnTo>
                    <a:pt x="173" y="307"/>
                  </a:lnTo>
                  <a:lnTo>
                    <a:pt x="163" y="307"/>
                  </a:lnTo>
                  <a:lnTo>
                    <a:pt x="153" y="307"/>
                  </a:lnTo>
                  <a:lnTo>
                    <a:pt x="144" y="304"/>
                  </a:lnTo>
                  <a:lnTo>
                    <a:pt x="134" y="302"/>
                  </a:lnTo>
                  <a:lnTo>
                    <a:pt x="124" y="299"/>
                  </a:lnTo>
                  <a:lnTo>
                    <a:pt x="117" y="297"/>
                  </a:lnTo>
                  <a:lnTo>
                    <a:pt x="100" y="290"/>
                  </a:lnTo>
                  <a:lnTo>
                    <a:pt x="87" y="283"/>
                  </a:lnTo>
                  <a:lnTo>
                    <a:pt x="77" y="278"/>
                  </a:lnTo>
                  <a:lnTo>
                    <a:pt x="70" y="273"/>
                  </a:lnTo>
                  <a:lnTo>
                    <a:pt x="61" y="268"/>
                  </a:lnTo>
                  <a:lnTo>
                    <a:pt x="58" y="263"/>
                  </a:lnTo>
                  <a:lnTo>
                    <a:pt x="46" y="249"/>
                  </a:lnTo>
                  <a:lnTo>
                    <a:pt x="38" y="238"/>
                  </a:lnTo>
                  <a:lnTo>
                    <a:pt x="29" y="221"/>
                  </a:lnTo>
                  <a:lnTo>
                    <a:pt x="27" y="207"/>
                  </a:lnTo>
                  <a:lnTo>
                    <a:pt x="26" y="190"/>
                  </a:lnTo>
                  <a:lnTo>
                    <a:pt x="27" y="175"/>
                  </a:lnTo>
                  <a:lnTo>
                    <a:pt x="27" y="165"/>
                  </a:lnTo>
                  <a:lnTo>
                    <a:pt x="31" y="155"/>
                  </a:lnTo>
                  <a:lnTo>
                    <a:pt x="32" y="148"/>
                  </a:lnTo>
                  <a:lnTo>
                    <a:pt x="36" y="139"/>
                  </a:lnTo>
                  <a:lnTo>
                    <a:pt x="44" y="122"/>
                  </a:lnTo>
                  <a:lnTo>
                    <a:pt x="55" y="109"/>
                  </a:lnTo>
                  <a:lnTo>
                    <a:pt x="61" y="94"/>
                  </a:lnTo>
                  <a:lnTo>
                    <a:pt x="73" y="82"/>
                  </a:lnTo>
                  <a:lnTo>
                    <a:pt x="83" y="70"/>
                  </a:lnTo>
                  <a:lnTo>
                    <a:pt x="95" y="60"/>
                  </a:lnTo>
                  <a:lnTo>
                    <a:pt x="105" y="51"/>
                  </a:lnTo>
                  <a:lnTo>
                    <a:pt x="116" y="43"/>
                  </a:lnTo>
                  <a:lnTo>
                    <a:pt x="124" y="34"/>
                  </a:lnTo>
                  <a:lnTo>
                    <a:pt x="134" y="29"/>
                  </a:lnTo>
                  <a:lnTo>
                    <a:pt x="146" y="21"/>
                  </a:lnTo>
                  <a:lnTo>
                    <a:pt x="153" y="19"/>
                  </a:lnTo>
                  <a:lnTo>
                    <a:pt x="139" y="0"/>
                  </a:lnTo>
                  <a:lnTo>
                    <a:pt x="139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9" name="Freeform 105"/>
            <p:cNvSpPr>
              <a:spLocks/>
            </p:cNvSpPr>
            <p:nvPr/>
          </p:nvSpPr>
          <p:spPr bwMode="auto">
            <a:xfrm>
              <a:off x="8239125" y="271463"/>
              <a:ext cx="288925" cy="265112"/>
            </a:xfrm>
            <a:custGeom>
              <a:avLst/>
              <a:gdLst/>
              <a:ahLst/>
              <a:cxnLst>
                <a:cxn ang="0">
                  <a:pos x="130" y="2"/>
                </a:cxn>
                <a:cxn ang="0">
                  <a:pos x="96" y="19"/>
                </a:cxn>
                <a:cxn ang="0">
                  <a:pos x="69" y="39"/>
                </a:cxn>
                <a:cxn ang="0">
                  <a:pos x="49" y="58"/>
                </a:cxn>
                <a:cxn ang="0">
                  <a:pos x="30" y="85"/>
                </a:cxn>
                <a:cxn ang="0">
                  <a:pos x="12" y="113"/>
                </a:cxn>
                <a:cxn ang="0">
                  <a:pos x="2" y="147"/>
                </a:cxn>
                <a:cxn ang="0">
                  <a:pos x="0" y="185"/>
                </a:cxn>
                <a:cxn ang="0">
                  <a:pos x="8" y="230"/>
                </a:cxn>
                <a:cxn ang="0">
                  <a:pos x="27" y="269"/>
                </a:cxn>
                <a:cxn ang="0">
                  <a:pos x="57" y="300"/>
                </a:cxn>
                <a:cxn ang="0">
                  <a:pos x="96" y="320"/>
                </a:cxn>
                <a:cxn ang="0">
                  <a:pos x="144" y="332"/>
                </a:cxn>
                <a:cxn ang="0">
                  <a:pos x="191" y="334"/>
                </a:cxn>
                <a:cxn ang="0">
                  <a:pos x="237" y="325"/>
                </a:cxn>
                <a:cxn ang="0">
                  <a:pos x="281" y="308"/>
                </a:cxn>
                <a:cxn ang="0">
                  <a:pos x="320" y="285"/>
                </a:cxn>
                <a:cxn ang="0">
                  <a:pos x="346" y="247"/>
                </a:cxn>
                <a:cxn ang="0">
                  <a:pos x="361" y="205"/>
                </a:cxn>
                <a:cxn ang="0">
                  <a:pos x="361" y="163"/>
                </a:cxn>
                <a:cxn ang="0">
                  <a:pos x="357" y="139"/>
                </a:cxn>
                <a:cxn ang="0">
                  <a:pos x="344" y="100"/>
                </a:cxn>
                <a:cxn ang="0">
                  <a:pos x="324" y="76"/>
                </a:cxn>
                <a:cxn ang="0">
                  <a:pos x="296" y="59"/>
                </a:cxn>
                <a:cxn ang="0">
                  <a:pos x="269" y="56"/>
                </a:cxn>
                <a:cxn ang="0">
                  <a:pos x="239" y="59"/>
                </a:cxn>
                <a:cxn ang="0">
                  <a:pos x="210" y="71"/>
                </a:cxn>
                <a:cxn ang="0">
                  <a:pos x="183" y="86"/>
                </a:cxn>
                <a:cxn ang="0">
                  <a:pos x="161" y="105"/>
                </a:cxn>
                <a:cxn ang="0">
                  <a:pos x="146" y="125"/>
                </a:cxn>
                <a:cxn ang="0">
                  <a:pos x="139" y="152"/>
                </a:cxn>
                <a:cxn ang="0">
                  <a:pos x="141" y="185"/>
                </a:cxn>
                <a:cxn ang="0">
                  <a:pos x="174" y="215"/>
                </a:cxn>
                <a:cxn ang="0">
                  <a:pos x="212" y="198"/>
                </a:cxn>
                <a:cxn ang="0">
                  <a:pos x="212" y="152"/>
                </a:cxn>
                <a:cxn ang="0">
                  <a:pos x="234" y="119"/>
                </a:cxn>
                <a:cxn ang="0">
                  <a:pos x="263" y="117"/>
                </a:cxn>
                <a:cxn ang="0">
                  <a:pos x="288" y="130"/>
                </a:cxn>
                <a:cxn ang="0">
                  <a:pos x="303" y="159"/>
                </a:cxn>
                <a:cxn ang="0">
                  <a:pos x="308" y="196"/>
                </a:cxn>
                <a:cxn ang="0">
                  <a:pos x="300" y="237"/>
                </a:cxn>
                <a:cxn ang="0">
                  <a:pos x="274" y="271"/>
                </a:cxn>
                <a:cxn ang="0">
                  <a:pos x="247" y="290"/>
                </a:cxn>
                <a:cxn ang="0">
                  <a:pos x="222" y="301"/>
                </a:cxn>
                <a:cxn ang="0">
                  <a:pos x="191" y="307"/>
                </a:cxn>
                <a:cxn ang="0">
                  <a:pos x="163" y="307"/>
                </a:cxn>
                <a:cxn ang="0">
                  <a:pos x="134" y="301"/>
                </a:cxn>
                <a:cxn ang="0">
                  <a:pos x="100" y="291"/>
                </a:cxn>
                <a:cxn ang="0">
                  <a:pos x="69" y="274"/>
                </a:cxn>
                <a:cxn ang="0">
                  <a:pos x="46" y="249"/>
                </a:cxn>
                <a:cxn ang="0">
                  <a:pos x="27" y="208"/>
                </a:cxn>
                <a:cxn ang="0">
                  <a:pos x="29" y="166"/>
                </a:cxn>
                <a:cxn ang="0">
                  <a:pos x="35" y="141"/>
                </a:cxn>
                <a:cxn ang="0">
                  <a:pos x="61" y="95"/>
                </a:cxn>
                <a:cxn ang="0">
                  <a:pos x="95" y="61"/>
                </a:cxn>
                <a:cxn ang="0">
                  <a:pos x="125" y="34"/>
                </a:cxn>
                <a:cxn ang="0">
                  <a:pos x="152" y="20"/>
                </a:cxn>
              </a:cxnLst>
              <a:rect l="0" t="0" r="r" b="b"/>
              <a:pathLst>
                <a:path w="364" h="334">
                  <a:moveTo>
                    <a:pt x="139" y="0"/>
                  </a:moveTo>
                  <a:lnTo>
                    <a:pt x="135" y="0"/>
                  </a:lnTo>
                  <a:lnTo>
                    <a:pt x="130" y="2"/>
                  </a:lnTo>
                  <a:lnTo>
                    <a:pt x="122" y="5"/>
                  </a:lnTo>
                  <a:lnTo>
                    <a:pt x="112" y="12"/>
                  </a:lnTo>
                  <a:lnTo>
                    <a:pt x="96" y="19"/>
                  </a:lnTo>
                  <a:lnTo>
                    <a:pt x="85" y="27"/>
                  </a:lnTo>
                  <a:lnTo>
                    <a:pt x="76" y="32"/>
                  </a:lnTo>
                  <a:lnTo>
                    <a:pt x="69" y="39"/>
                  </a:lnTo>
                  <a:lnTo>
                    <a:pt x="64" y="46"/>
                  </a:lnTo>
                  <a:lnTo>
                    <a:pt x="57" y="54"/>
                  </a:lnTo>
                  <a:lnTo>
                    <a:pt x="49" y="58"/>
                  </a:lnTo>
                  <a:lnTo>
                    <a:pt x="42" y="66"/>
                  </a:lnTo>
                  <a:lnTo>
                    <a:pt x="34" y="74"/>
                  </a:lnTo>
                  <a:lnTo>
                    <a:pt x="30" y="85"/>
                  </a:lnTo>
                  <a:lnTo>
                    <a:pt x="24" y="91"/>
                  </a:lnTo>
                  <a:lnTo>
                    <a:pt x="17" y="102"/>
                  </a:lnTo>
                  <a:lnTo>
                    <a:pt x="12" y="113"/>
                  </a:lnTo>
                  <a:lnTo>
                    <a:pt x="8" y="124"/>
                  </a:lnTo>
                  <a:lnTo>
                    <a:pt x="3" y="134"/>
                  </a:lnTo>
                  <a:lnTo>
                    <a:pt x="2" y="147"/>
                  </a:lnTo>
                  <a:lnTo>
                    <a:pt x="0" y="157"/>
                  </a:lnTo>
                  <a:lnTo>
                    <a:pt x="0" y="173"/>
                  </a:lnTo>
                  <a:lnTo>
                    <a:pt x="0" y="185"/>
                  </a:lnTo>
                  <a:lnTo>
                    <a:pt x="2" y="200"/>
                  </a:lnTo>
                  <a:lnTo>
                    <a:pt x="3" y="215"/>
                  </a:lnTo>
                  <a:lnTo>
                    <a:pt x="8" y="230"/>
                  </a:lnTo>
                  <a:lnTo>
                    <a:pt x="12" y="244"/>
                  </a:lnTo>
                  <a:lnTo>
                    <a:pt x="19" y="257"/>
                  </a:lnTo>
                  <a:lnTo>
                    <a:pt x="27" y="269"/>
                  </a:lnTo>
                  <a:lnTo>
                    <a:pt x="35" y="281"/>
                  </a:lnTo>
                  <a:lnTo>
                    <a:pt x="46" y="290"/>
                  </a:lnTo>
                  <a:lnTo>
                    <a:pt x="57" y="300"/>
                  </a:lnTo>
                  <a:lnTo>
                    <a:pt x="69" y="308"/>
                  </a:lnTo>
                  <a:lnTo>
                    <a:pt x="85" y="317"/>
                  </a:lnTo>
                  <a:lnTo>
                    <a:pt x="96" y="320"/>
                  </a:lnTo>
                  <a:lnTo>
                    <a:pt x="112" y="325"/>
                  </a:lnTo>
                  <a:lnTo>
                    <a:pt x="129" y="329"/>
                  </a:lnTo>
                  <a:lnTo>
                    <a:pt x="144" y="332"/>
                  </a:lnTo>
                  <a:lnTo>
                    <a:pt x="159" y="332"/>
                  </a:lnTo>
                  <a:lnTo>
                    <a:pt x="174" y="334"/>
                  </a:lnTo>
                  <a:lnTo>
                    <a:pt x="191" y="334"/>
                  </a:lnTo>
                  <a:lnTo>
                    <a:pt x="208" y="334"/>
                  </a:lnTo>
                  <a:lnTo>
                    <a:pt x="224" y="329"/>
                  </a:lnTo>
                  <a:lnTo>
                    <a:pt x="237" y="325"/>
                  </a:lnTo>
                  <a:lnTo>
                    <a:pt x="252" y="320"/>
                  </a:lnTo>
                  <a:lnTo>
                    <a:pt x="268" y="317"/>
                  </a:lnTo>
                  <a:lnTo>
                    <a:pt x="281" y="308"/>
                  </a:lnTo>
                  <a:lnTo>
                    <a:pt x="295" y="301"/>
                  </a:lnTo>
                  <a:lnTo>
                    <a:pt x="307" y="291"/>
                  </a:lnTo>
                  <a:lnTo>
                    <a:pt x="320" y="285"/>
                  </a:lnTo>
                  <a:lnTo>
                    <a:pt x="329" y="271"/>
                  </a:lnTo>
                  <a:lnTo>
                    <a:pt x="339" y="259"/>
                  </a:lnTo>
                  <a:lnTo>
                    <a:pt x="346" y="247"/>
                  </a:lnTo>
                  <a:lnTo>
                    <a:pt x="352" y="235"/>
                  </a:lnTo>
                  <a:lnTo>
                    <a:pt x="356" y="218"/>
                  </a:lnTo>
                  <a:lnTo>
                    <a:pt x="361" y="205"/>
                  </a:lnTo>
                  <a:lnTo>
                    <a:pt x="363" y="188"/>
                  </a:lnTo>
                  <a:lnTo>
                    <a:pt x="364" y="173"/>
                  </a:lnTo>
                  <a:lnTo>
                    <a:pt x="361" y="163"/>
                  </a:lnTo>
                  <a:lnTo>
                    <a:pt x="361" y="152"/>
                  </a:lnTo>
                  <a:lnTo>
                    <a:pt x="357" y="146"/>
                  </a:lnTo>
                  <a:lnTo>
                    <a:pt x="357" y="139"/>
                  </a:lnTo>
                  <a:lnTo>
                    <a:pt x="352" y="122"/>
                  </a:lnTo>
                  <a:lnTo>
                    <a:pt x="349" y="112"/>
                  </a:lnTo>
                  <a:lnTo>
                    <a:pt x="344" y="100"/>
                  </a:lnTo>
                  <a:lnTo>
                    <a:pt x="337" y="90"/>
                  </a:lnTo>
                  <a:lnTo>
                    <a:pt x="330" y="81"/>
                  </a:lnTo>
                  <a:lnTo>
                    <a:pt x="324" y="76"/>
                  </a:lnTo>
                  <a:lnTo>
                    <a:pt x="315" y="68"/>
                  </a:lnTo>
                  <a:lnTo>
                    <a:pt x="307" y="64"/>
                  </a:lnTo>
                  <a:lnTo>
                    <a:pt x="296" y="59"/>
                  </a:lnTo>
                  <a:lnTo>
                    <a:pt x="288" y="58"/>
                  </a:lnTo>
                  <a:lnTo>
                    <a:pt x="280" y="56"/>
                  </a:lnTo>
                  <a:lnTo>
                    <a:pt x="269" y="56"/>
                  </a:lnTo>
                  <a:lnTo>
                    <a:pt x="259" y="56"/>
                  </a:lnTo>
                  <a:lnTo>
                    <a:pt x="251" y="59"/>
                  </a:lnTo>
                  <a:lnTo>
                    <a:pt x="239" y="59"/>
                  </a:lnTo>
                  <a:lnTo>
                    <a:pt x="229" y="63"/>
                  </a:lnTo>
                  <a:lnTo>
                    <a:pt x="220" y="66"/>
                  </a:lnTo>
                  <a:lnTo>
                    <a:pt x="210" y="71"/>
                  </a:lnTo>
                  <a:lnTo>
                    <a:pt x="200" y="74"/>
                  </a:lnTo>
                  <a:lnTo>
                    <a:pt x="191" y="80"/>
                  </a:lnTo>
                  <a:lnTo>
                    <a:pt x="183" y="86"/>
                  </a:lnTo>
                  <a:lnTo>
                    <a:pt x="176" y="93"/>
                  </a:lnTo>
                  <a:lnTo>
                    <a:pt x="166" y="98"/>
                  </a:lnTo>
                  <a:lnTo>
                    <a:pt x="161" y="105"/>
                  </a:lnTo>
                  <a:lnTo>
                    <a:pt x="156" y="112"/>
                  </a:lnTo>
                  <a:lnTo>
                    <a:pt x="151" y="119"/>
                  </a:lnTo>
                  <a:lnTo>
                    <a:pt x="146" y="125"/>
                  </a:lnTo>
                  <a:lnTo>
                    <a:pt x="142" y="135"/>
                  </a:lnTo>
                  <a:lnTo>
                    <a:pt x="139" y="142"/>
                  </a:lnTo>
                  <a:lnTo>
                    <a:pt x="139" y="152"/>
                  </a:lnTo>
                  <a:lnTo>
                    <a:pt x="137" y="164"/>
                  </a:lnTo>
                  <a:lnTo>
                    <a:pt x="137" y="176"/>
                  </a:lnTo>
                  <a:lnTo>
                    <a:pt x="141" y="185"/>
                  </a:lnTo>
                  <a:lnTo>
                    <a:pt x="146" y="195"/>
                  </a:lnTo>
                  <a:lnTo>
                    <a:pt x="159" y="207"/>
                  </a:lnTo>
                  <a:lnTo>
                    <a:pt x="174" y="215"/>
                  </a:lnTo>
                  <a:lnTo>
                    <a:pt x="190" y="213"/>
                  </a:lnTo>
                  <a:lnTo>
                    <a:pt x="203" y="208"/>
                  </a:lnTo>
                  <a:lnTo>
                    <a:pt x="212" y="198"/>
                  </a:lnTo>
                  <a:lnTo>
                    <a:pt x="213" y="185"/>
                  </a:lnTo>
                  <a:lnTo>
                    <a:pt x="210" y="168"/>
                  </a:lnTo>
                  <a:lnTo>
                    <a:pt x="212" y="152"/>
                  </a:lnTo>
                  <a:lnTo>
                    <a:pt x="215" y="137"/>
                  </a:lnTo>
                  <a:lnTo>
                    <a:pt x="224" y="125"/>
                  </a:lnTo>
                  <a:lnTo>
                    <a:pt x="234" y="119"/>
                  </a:lnTo>
                  <a:lnTo>
                    <a:pt x="249" y="115"/>
                  </a:lnTo>
                  <a:lnTo>
                    <a:pt x="256" y="115"/>
                  </a:lnTo>
                  <a:lnTo>
                    <a:pt x="263" y="117"/>
                  </a:lnTo>
                  <a:lnTo>
                    <a:pt x="271" y="119"/>
                  </a:lnTo>
                  <a:lnTo>
                    <a:pt x="281" y="125"/>
                  </a:lnTo>
                  <a:lnTo>
                    <a:pt x="288" y="130"/>
                  </a:lnTo>
                  <a:lnTo>
                    <a:pt x="293" y="139"/>
                  </a:lnTo>
                  <a:lnTo>
                    <a:pt x="298" y="149"/>
                  </a:lnTo>
                  <a:lnTo>
                    <a:pt x="303" y="159"/>
                  </a:lnTo>
                  <a:lnTo>
                    <a:pt x="307" y="171"/>
                  </a:lnTo>
                  <a:lnTo>
                    <a:pt x="308" y="185"/>
                  </a:lnTo>
                  <a:lnTo>
                    <a:pt x="308" y="196"/>
                  </a:lnTo>
                  <a:lnTo>
                    <a:pt x="308" y="212"/>
                  </a:lnTo>
                  <a:lnTo>
                    <a:pt x="303" y="224"/>
                  </a:lnTo>
                  <a:lnTo>
                    <a:pt x="300" y="237"/>
                  </a:lnTo>
                  <a:lnTo>
                    <a:pt x="293" y="249"/>
                  </a:lnTo>
                  <a:lnTo>
                    <a:pt x="286" y="261"/>
                  </a:lnTo>
                  <a:lnTo>
                    <a:pt x="274" y="271"/>
                  </a:lnTo>
                  <a:lnTo>
                    <a:pt x="261" y="281"/>
                  </a:lnTo>
                  <a:lnTo>
                    <a:pt x="254" y="285"/>
                  </a:lnTo>
                  <a:lnTo>
                    <a:pt x="247" y="290"/>
                  </a:lnTo>
                  <a:lnTo>
                    <a:pt x="239" y="295"/>
                  </a:lnTo>
                  <a:lnTo>
                    <a:pt x="230" y="300"/>
                  </a:lnTo>
                  <a:lnTo>
                    <a:pt x="222" y="301"/>
                  </a:lnTo>
                  <a:lnTo>
                    <a:pt x="212" y="303"/>
                  </a:lnTo>
                  <a:lnTo>
                    <a:pt x="202" y="305"/>
                  </a:lnTo>
                  <a:lnTo>
                    <a:pt x="191" y="307"/>
                  </a:lnTo>
                  <a:lnTo>
                    <a:pt x="183" y="307"/>
                  </a:lnTo>
                  <a:lnTo>
                    <a:pt x="173" y="307"/>
                  </a:lnTo>
                  <a:lnTo>
                    <a:pt x="163" y="307"/>
                  </a:lnTo>
                  <a:lnTo>
                    <a:pt x="154" y="307"/>
                  </a:lnTo>
                  <a:lnTo>
                    <a:pt x="144" y="303"/>
                  </a:lnTo>
                  <a:lnTo>
                    <a:pt x="134" y="301"/>
                  </a:lnTo>
                  <a:lnTo>
                    <a:pt x="125" y="300"/>
                  </a:lnTo>
                  <a:lnTo>
                    <a:pt x="117" y="298"/>
                  </a:lnTo>
                  <a:lnTo>
                    <a:pt x="100" y="291"/>
                  </a:lnTo>
                  <a:lnTo>
                    <a:pt x="86" y="285"/>
                  </a:lnTo>
                  <a:lnTo>
                    <a:pt x="76" y="279"/>
                  </a:lnTo>
                  <a:lnTo>
                    <a:pt x="69" y="274"/>
                  </a:lnTo>
                  <a:lnTo>
                    <a:pt x="63" y="268"/>
                  </a:lnTo>
                  <a:lnTo>
                    <a:pt x="57" y="263"/>
                  </a:lnTo>
                  <a:lnTo>
                    <a:pt x="46" y="249"/>
                  </a:lnTo>
                  <a:lnTo>
                    <a:pt x="37" y="239"/>
                  </a:lnTo>
                  <a:lnTo>
                    <a:pt x="30" y="222"/>
                  </a:lnTo>
                  <a:lnTo>
                    <a:pt x="27" y="208"/>
                  </a:lnTo>
                  <a:lnTo>
                    <a:pt x="25" y="191"/>
                  </a:lnTo>
                  <a:lnTo>
                    <a:pt x="29" y="176"/>
                  </a:lnTo>
                  <a:lnTo>
                    <a:pt x="29" y="166"/>
                  </a:lnTo>
                  <a:lnTo>
                    <a:pt x="30" y="156"/>
                  </a:lnTo>
                  <a:lnTo>
                    <a:pt x="32" y="149"/>
                  </a:lnTo>
                  <a:lnTo>
                    <a:pt x="35" y="141"/>
                  </a:lnTo>
                  <a:lnTo>
                    <a:pt x="42" y="124"/>
                  </a:lnTo>
                  <a:lnTo>
                    <a:pt x="52" y="110"/>
                  </a:lnTo>
                  <a:lnTo>
                    <a:pt x="61" y="95"/>
                  </a:lnTo>
                  <a:lnTo>
                    <a:pt x="71" y="83"/>
                  </a:lnTo>
                  <a:lnTo>
                    <a:pt x="81" y="71"/>
                  </a:lnTo>
                  <a:lnTo>
                    <a:pt x="95" y="61"/>
                  </a:lnTo>
                  <a:lnTo>
                    <a:pt x="103" y="51"/>
                  </a:lnTo>
                  <a:lnTo>
                    <a:pt x="115" y="42"/>
                  </a:lnTo>
                  <a:lnTo>
                    <a:pt x="125" y="34"/>
                  </a:lnTo>
                  <a:lnTo>
                    <a:pt x="134" y="29"/>
                  </a:lnTo>
                  <a:lnTo>
                    <a:pt x="146" y="22"/>
                  </a:lnTo>
                  <a:lnTo>
                    <a:pt x="152" y="20"/>
                  </a:lnTo>
                  <a:lnTo>
                    <a:pt x="139" y="0"/>
                  </a:lnTo>
                  <a:lnTo>
                    <a:pt x="139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30" name="Freeform 106"/>
            <p:cNvSpPr>
              <a:spLocks/>
            </p:cNvSpPr>
            <p:nvPr/>
          </p:nvSpPr>
          <p:spPr bwMode="auto">
            <a:xfrm>
              <a:off x="5207000" y="1916113"/>
              <a:ext cx="180975" cy="180975"/>
            </a:xfrm>
            <a:custGeom>
              <a:avLst/>
              <a:gdLst/>
              <a:ahLst/>
              <a:cxnLst>
                <a:cxn ang="0">
                  <a:pos x="229" y="227"/>
                </a:cxn>
                <a:cxn ang="0">
                  <a:pos x="117" y="0"/>
                </a:cxn>
                <a:cxn ang="0">
                  <a:pos x="0" y="169"/>
                </a:cxn>
                <a:cxn ang="0">
                  <a:pos x="229" y="227"/>
                </a:cxn>
                <a:cxn ang="0">
                  <a:pos x="229" y="227"/>
                </a:cxn>
              </a:cxnLst>
              <a:rect l="0" t="0" r="r" b="b"/>
              <a:pathLst>
                <a:path w="229" h="227">
                  <a:moveTo>
                    <a:pt x="229" y="227"/>
                  </a:moveTo>
                  <a:lnTo>
                    <a:pt x="117" y="0"/>
                  </a:lnTo>
                  <a:lnTo>
                    <a:pt x="0" y="169"/>
                  </a:lnTo>
                  <a:lnTo>
                    <a:pt x="229" y="227"/>
                  </a:lnTo>
                  <a:lnTo>
                    <a:pt x="229" y="22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31" name="Freeform 107"/>
            <p:cNvSpPr>
              <a:spLocks/>
            </p:cNvSpPr>
            <p:nvPr/>
          </p:nvSpPr>
          <p:spPr bwMode="auto">
            <a:xfrm>
              <a:off x="5124450" y="2678113"/>
              <a:ext cx="166688" cy="144462"/>
            </a:xfrm>
            <a:custGeom>
              <a:avLst/>
              <a:gdLst/>
              <a:ahLst/>
              <a:cxnLst>
                <a:cxn ang="0">
                  <a:pos x="210" y="20"/>
                </a:cxn>
                <a:cxn ang="0">
                  <a:pos x="0" y="0"/>
                </a:cxn>
                <a:cxn ang="0">
                  <a:pos x="72" y="181"/>
                </a:cxn>
                <a:cxn ang="0">
                  <a:pos x="210" y="20"/>
                </a:cxn>
                <a:cxn ang="0">
                  <a:pos x="210" y="20"/>
                </a:cxn>
              </a:cxnLst>
              <a:rect l="0" t="0" r="r" b="b"/>
              <a:pathLst>
                <a:path w="210" h="181">
                  <a:moveTo>
                    <a:pt x="210" y="20"/>
                  </a:moveTo>
                  <a:lnTo>
                    <a:pt x="0" y="0"/>
                  </a:lnTo>
                  <a:lnTo>
                    <a:pt x="72" y="181"/>
                  </a:lnTo>
                  <a:lnTo>
                    <a:pt x="210" y="20"/>
                  </a:lnTo>
                  <a:lnTo>
                    <a:pt x="210" y="2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32" name="Freeform 108"/>
            <p:cNvSpPr>
              <a:spLocks/>
            </p:cNvSpPr>
            <p:nvPr/>
          </p:nvSpPr>
          <p:spPr bwMode="auto">
            <a:xfrm>
              <a:off x="6196013" y="1839913"/>
              <a:ext cx="196850" cy="220662"/>
            </a:xfrm>
            <a:custGeom>
              <a:avLst/>
              <a:gdLst/>
              <a:ahLst/>
              <a:cxnLst>
                <a:cxn ang="0">
                  <a:pos x="0" y="278"/>
                </a:cxn>
                <a:cxn ang="0">
                  <a:pos x="0" y="270"/>
                </a:cxn>
                <a:cxn ang="0">
                  <a:pos x="1" y="259"/>
                </a:cxn>
                <a:cxn ang="0">
                  <a:pos x="1" y="251"/>
                </a:cxn>
                <a:cxn ang="0">
                  <a:pos x="3" y="243"/>
                </a:cxn>
                <a:cxn ang="0">
                  <a:pos x="5" y="232"/>
                </a:cxn>
                <a:cxn ang="0">
                  <a:pos x="8" y="226"/>
                </a:cxn>
                <a:cxn ang="0">
                  <a:pos x="8" y="214"/>
                </a:cxn>
                <a:cxn ang="0">
                  <a:pos x="11" y="202"/>
                </a:cxn>
                <a:cxn ang="0">
                  <a:pos x="13" y="192"/>
                </a:cxn>
                <a:cxn ang="0">
                  <a:pos x="16" y="180"/>
                </a:cxn>
                <a:cxn ang="0">
                  <a:pos x="18" y="166"/>
                </a:cxn>
                <a:cxn ang="0">
                  <a:pos x="22" y="156"/>
                </a:cxn>
                <a:cxn ang="0">
                  <a:pos x="23" y="143"/>
                </a:cxn>
                <a:cxn ang="0">
                  <a:pos x="28" y="132"/>
                </a:cxn>
                <a:cxn ang="0">
                  <a:pos x="30" y="117"/>
                </a:cxn>
                <a:cxn ang="0">
                  <a:pos x="32" y="105"/>
                </a:cxn>
                <a:cxn ang="0">
                  <a:pos x="33" y="93"/>
                </a:cxn>
                <a:cxn ang="0">
                  <a:pos x="37" y="82"/>
                </a:cxn>
                <a:cxn ang="0">
                  <a:pos x="39" y="68"/>
                </a:cxn>
                <a:cxn ang="0">
                  <a:pos x="42" y="58"/>
                </a:cxn>
                <a:cxn ang="0">
                  <a:pos x="44" y="48"/>
                </a:cxn>
                <a:cxn ang="0">
                  <a:pos x="47" y="39"/>
                </a:cxn>
                <a:cxn ang="0">
                  <a:pos x="47" y="31"/>
                </a:cxn>
                <a:cxn ang="0">
                  <a:pos x="50" y="22"/>
                </a:cxn>
                <a:cxn ang="0">
                  <a:pos x="50" y="16"/>
                </a:cxn>
                <a:cxn ang="0">
                  <a:pos x="54" y="10"/>
                </a:cxn>
                <a:cxn ang="0">
                  <a:pos x="55" y="2"/>
                </a:cxn>
                <a:cxn ang="0">
                  <a:pos x="57" y="0"/>
                </a:cxn>
                <a:cxn ang="0">
                  <a:pos x="249" y="104"/>
                </a:cxn>
                <a:cxn ang="0">
                  <a:pos x="0" y="278"/>
                </a:cxn>
                <a:cxn ang="0">
                  <a:pos x="0" y="278"/>
                </a:cxn>
              </a:cxnLst>
              <a:rect l="0" t="0" r="r" b="b"/>
              <a:pathLst>
                <a:path w="249" h="278">
                  <a:moveTo>
                    <a:pt x="0" y="278"/>
                  </a:moveTo>
                  <a:lnTo>
                    <a:pt x="0" y="270"/>
                  </a:lnTo>
                  <a:lnTo>
                    <a:pt x="1" y="259"/>
                  </a:lnTo>
                  <a:lnTo>
                    <a:pt x="1" y="251"/>
                  </a:lnTo>
                  <a:lnTo>
                    <a:pt x="3" y="243"/>
                  </a:lnTo>
                  <a:lnTo>
                    <a:pt x="5" y="232"/>
                  </a:lnTo>
                  <a:lnTo>
                    <a:pt x="8" y="226"/>
                  </a:lnTo>
                  <a:lnTo>
                    <a:pt x="8" y="214"/>
                  </a:lnTo>
                  <a:lnTo>
                    <a:pt x="11" y="202"/>
                  </a:lnTo>
                  <a:lnTo>
                    <a:pt x="13" y="192"/>
                  </a:lnTo>
                  <a:lnTo>
                    <a:pt x="16" y="180"/>
                  </a:lnTo>
                  <a:lnTo>
                    <a:pt x="18" y="166"/>
                  </a:lnTo>
                  <a:lnTo>
                    <a:pt x="22" y="156"/>
                  </a:lnTo>
                  <a:lnTo>
                    <a:pt x="23" y="143"/>
                  </a:lnTo>
                  <a:lnTo>
                    <a:pt x="28" y="132"/>
                  </a:lnTo>
                  <a:lnTo>
                    <a:pt x="30" y="117"/>
                  </a:lnTo>
                  <a:lnTo>
                    <a:pt x="32" y="105"/>
                  </a:lnTo>
                  <a:lnTo>
                    <a:pt x="33" y="93"/>
                  </a:lnTo>
                  <a:lnTo>
                    <a:pt x="37" y="82"/>
                  </a:lnTo>
                  <a:lnTo>
                    <a:pt x="39" y="68"/>
                  </a:lnTo>
                  <a:lnTo>
                    <a:pt x="42" y="58"/>
                  </a:lnTo>
                  <a:lnTo>
                    <a:pt x="44" y="48"/>
                  </a:lnTo>
                  <a:lnTo>
                    <a:pt x="47" y="39"/>
                  </a:lnTo>
                  <a:lnTo>
                    <a:pt x="47" y="31"/>
                  </a:lnTo>
                  <a:lnTo>
                    <a:pt x="50" y="22"/>
                  </a:lnTo>
                  <a:lnTo>
                    <a:pt x="50" y="16"/>
                  </a:lnTo>
                  <a:lnTo>
                    <a:pt x="54" y="10"/>
                  </a:lnTo>
                  <a:lnTo>
                    <a:pt x="55" y="2"/>
                  </a:lnTo>
                  <a:lnTo>
                    <a:pt x="57" y="0"/>
                  </a:lnTo>
                  <a:lnTo>
                    <a:pt x="249" y="104"/>
                  </a:lnTo>
                  <a:lnTo>
                    <a:pt x="0" y="278"/>
                  </a:lnTo>
                  <a:lnTo>
                    <a:pt x="0" y="27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33" name="Freeform 109"/>
            <p:cNvSpPr>
              <a:spLocks/>
            </p:cNvSpPr>
            <p:nvPr/>
          </p:nvSpPr>
          <p:spPr bwMode="auto">
            <a:xfrm>
              <a:off x="7537450" y="2582863"/>
              <a:ext cx="806450" cy="522287"/>
            </a:xfrm>
            <a:custGeom>
              <a:avLst/>
              <a:gdLst/>
              <a:ahLst/>
              <a:cxnLst>
                <a:cxn ang="0">
                  <a:pos x="256" y="0"/>
                </a:cxn>
                <a:cxn ang="0">
                  <a:pos x="0" y="615"/>
                </a:cxn>
                <a:cxn ang="0">
                  <a:pos x="1015" y="659"/>
                </a:cxn>
                <a:cxn ang="0">
                  <a:pos x="1015" y="21"/>
                </a:cxn>
                <a:cxn ang="0">
                  <a:pos x="256" y="0"/>
                </a:cxn>
                <a:cxn ang="0">
                  <a:pos x="256" y="0"/>
                </a:cxn>
              </a:cxnLst>
              <a:rect l="0" t="0" r="r" b="b"/>
              <a:pathLst>
                <a:path w="1015" h="659">
                  <a:moveTo>
                    <a:pt x="256" y="0"/>
                  </a:moveTo>
                  <a:lnTo>
                    <a:pt x="0" y="615"/>
                  </a:lnTo>
                  <a:lnTo>
                    <a:pt x="1015" y="659"/>
                  </a:lnTo>
                  <a:lnTo>
                    <a:pt x="1015" y="21"/>
                  </a:lnTo>
                  <a:lnTo>
                    <a:pt x="256" y="0"/>
                  </a:lnTo>
                  <a:lnTo>
                    <a:pt x="25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34" name="Freeform 110"/>
            <p:cNvSpPr>
              <a:spLocks/>
            </p:cNvSpPr>
            <p:nvPr/>
          </p:nvSpPr>
          <p:spPr bwMode="auto">
            <a:xfrm>
              <a:off x="6991350" y="1125538"/>
              <a:ext cx="80963" cy="79375"/>
            </a:xfrm>
            <a:custGeom>
              <a:avLst/>
              <a:gdLst/>
              <a:ahLst/>
              <a:cxnLst>
                <a:cxn ang="0">
                  <a:pos x="49" y="102"/>
                </a:cxn>
                <a:cxn ang="0">
                  <a:pos x="57" y="100"/>
                </a:cxn>
                <a:cxn ang="0">
                  <a:pos x="68" y="97"/>
                </a:cxn>
                <a:cxn ang="0">
                  <a:pos x="76" y="90"/>
                </a:cxn>
                <a:cxn ang="0">
                  <a:pos x="85" y="86"/>
                </a:cxn>
                <a:cxn ang="0">
                  <a:pos x="90" y="78"/>
                </a:cxn>
                <a:cxn ang="0">
                  <a:pos x="96" y="69"/>
                </a:cxn>
                <a:cxn ang="0">
                  <a:pos x="100" y="59"/>
                </a:cxn>
                <a:cxn ang="0">
                  <a:pos x="102" y="53"/>
                </a:cxn>
                <a:cxn ang="0">
                  <a:pos x="100" y="41"/>
                </a:cxn>
                <a:cxn ang="0">
                  <a:pos x="96" y="31"/>
                </a:cxn>
                <a:cxn ang="0">
                  <a:pos x="90" y="22"/>
                </a:cxn>
                <a:cxn ang="0">
                  <a:pos x="85" y="15"/>
                </a:cxn>
                <a:cxn ang="0">
                  <a:pos x="76" y="7"/>
                </a:cxn>
                <a:cxn ang="0">
                  <a:pos x="68" y="3"/>
                </a:cxn>
                <a:cxn ang="0">
                  <a:pos x="57" y="0"/>
                </a:cxn>
                <a:cxn ang="0">
                  <a:pos x="49" y="0"/>
                </a:cxn>
                <a:cxn ang="0">
                  <a:pos x="39" y="0"/>
                </a:cxn>
                <a:cxn ang="0">
                  <a:pos x="29" y="3"/>
                </a:cxn>
                <a:cxn ang="0">
                  <a:pos x="18" y="7"/>
                </a:cxn>
                <a:cxn ang="0">
                  <a:pos x="13" y="15"/>
                </a:cxn>
                <a:cxn ang="0">
                  <a:pos x="7" y="22"/>
                </a:cxn>
                <a:cxn ang="0">
                  <a:pos x="3" y="31"/>
                </a:cxn>
                <a:cxn ang="0">
                  <a:pos x="0" y="41"/>
                </a:cxn>
                <a:cxn ang="0">
                  <a:pos x="0" y="53"/>
                </a:cxn>
                <a:cxn ang="0">
                  <a:pos x="0" y="59"/>
                </a:cxn>
                <a:cxn ang="0">
                  <a:pos x="3" y="69"/>
                </a:cxn>
                <a:cxn ang="0">
                  <a:pos x="7" y="78"/>
                </a:cxn>
                <a:cxn ang="0">
                  <a:pos x="13" y="86"/>
                </a:cxn>
                <a:cxn ang="0">
                  <a:pos x="18" y="90"/>
                </a:cxn>
                <a:cxn ang="0">
                  <a:pos x="29" y="97"/>
                </a:cxn>
                <a:cxn ang="0">
                  <a:pos x="39" y="100"/>
                </a:cxn>
                <a:cxn ang="0">
                  <a:pos x="49" y="102"/>
                </a:cxn>
                <a:cxn ang="0">
                  <a:pos x="49" y="102"/>
                </a:cxn>
              </a:cxnLst>
              <a:rect l="0" t="0" r="r" b="b"/>
              <a:pathLst>
                <a:path w="102" h="102">
                  <a:moveTo>
                    <a:pt x="49" y="102"/>
                  </a:moveTo>
                  <a:lnTo>
                    <a:pt x="57" y="100"/>
                  </a:lnTo>
                  <a:lnTo>
                    <a:pt x="68" y="97"/>
                  </a:lnTo>
                  <a:lnTo>
                    <a:pt x="76" y="90"/>
                  </a:lnTo>
                  <a:lnTo>
                    <a:pt x="85" y="86"/>
                  </a:lnTo>
                  <a:lnTo>
                    <a:pt x="90" y="78"/>
                  </a:lnTo>
                  <a:lnTo>
                    <a:pt x="96" y="69"/>
                  </a:lnTo>
                  <a:lnTo>
                    <a:pt x="100" y="59"/>
                  </a:lnTo>
                  <a:lnTo>
                    <a:pt x="102" y="53"/>
                  </a:lnTo>
                  <a:lnTo>
                    <a:pt x="100" y="41"/>
                  </a:lnTo>
                  <a:lnTo>
                    <a:pt x="96" y="31"/>
                  </a:lnTo>
                  <a:lnTo>
                    <a:pt x="90" y="22"/>
                  </a:lnTo>
                  <a:lnTo>
                    <a:pt x="85" y="15"/>
                  </a:lnTo>
                  <a:lnTo>
                    <a:pt x="76" y="7"/>
                  </a:lnTo>
                  <a:lnTo>
                    <a:pt x="68" y="3"/>
                  </a:lnTo>
                  <a:lnTo>
                    <a:pt x="57" y="0"/>
                  </a:lnTo>
                  <a:lnTo>
                    <a:pt x="49" y="0"/>
                  </a:lnTo>
                  <a:lnTo>
                    <a:pt x="39" y="0"/>
                  </a:lnTo>
                  <a:lnTo>
                    <a:pt x="29" y="3"/>
                  </a:lnTo>
                  <a:lnTo>
                    <a:pt x="18" y="7"/>
                  </a:lnTo>
                  <a:lnTo>
                    <a:pt x="13" y="15"/>
                  </a:lnTo>
                  <a:lnTo>
                    <a:pt x="7" y="22"/>
                  </a:lnTo>
                  <a:lnTo>
                    <a:pt x="3" y="31"/>
                  </a:lnTo>
                  <a:lnTo>
                    <a:pt x="0" y="41"/>
                  </a:lnTo>
                  <a:lnTo>
                    <a:pt x="0" y="53"/>
                  </a:lnTo>
                  <a:lnTo>
                    <a:pt x="0" y="59"/>
                  </a:lnTo>
                  <a:lnTo>
                    <a:pt x="3" y="69"/>
                  </a:lnTo>
                  <a:lnTo>
                    <a:pt x="7" y="78"/>
                  </a:lnTo>
                  <a:lnTo>
                    <a:pt x="13" y="86"/>
                  </a:lnTo>
                  <a:lnTo>
                    <a:pt x="18" y="90"/>
                  </a:lnTo>
                  <a:lnTo>
                    <a:pt x="29" y="97"/>
                  </a:lnTo>
                  <a:lnTo>
                    <a:pt x="39" y="100"/>
                  </a:lnTo>
                  <a:lnTo>
                    <a:pt x="49" y="102"/>
                  </a:lnTo>
                  <a:lnTo>
                    <a:pt x="49" y="10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35" name="Freeform 111"/>
            <p:cNvSpPr>
              <a:spLocks/>
            </p:cNvSpPr>
            <p:nvPr/>
          </p:nvSpPr>
          <p:spPr bwMode="auto">
            <a:xfrm>
              <a:off x="7343775" y="1303338"/>
              <a:ext cx="79375" cy="80962"/>
            </a:xfrm>
            <a:custGeom>
              <a:avLst/>
              <a:gdLst/>
              <a:ahLst/>
              <a:cxnLst>
                <a:cxn ang="0">
                  <a:pos x="51" y="102"/>
                </a:cxn>
                <a:cxn ang="0">
                  <a:pos x="59" y="100"/>
                </a:cxn>
                <a:cxn ang="0">
                  <a:pos x="70" y="97"/>
                </a:cxn>
                <a:cxn ang="0">
                  <a:pos x="78" y="90"/>
                </a:cxn>
                <a:cxn ang="0">
                  <a:pos x="85" y="87"/>
                </a:cxn>
                <a:cxn ang="0">
                  <a:pos x="90" y="78"/>
                </a:cxn>
                <a:cxn ang="0">
                  <a:pos x="97" y="70"/>
                </a:cxn>
                <a:cxn ang="0">
                  <a:pos x="100" y="60"/>
                </a:cxn>
                <a:cxn ang="0">
                  <a:pos x="102" y="51"/>
                </a:cxn>
                <a:cxn ang="0">
                  <a:pos x="100" y="39"/>
                </a:cxn>
                <a:cxn ang="0">
                  <a:pos x="97" y="29"/>
                </a:cxn>
                <a:cxn ang="0">
                  <a:pos x="90" y="21"/>
                </a:cxn>
                <a:cxn ang="0">
                  <a:pos x="85" y="16"/>
                </a:cxn>
                <a:cxn ang="0">
                  <a:pos x="78" y="7"/>
                </a:cxn>
                <a:cxn ang="0">
                  <a:pos x="70" y="4"/>
                </a:cxn>
                <a:cxn ang="0">
                  <a:pos x="59" y="0"/>
                </a:cxn>
                <a:cxn ang="0">
                  <a:pos x="51" y="0"/>
                </a:cxn>
                <a:cxn ang="0">
                  <a:pos x="41" y="0"/>
                </a:cxn>
                <a:cxn ang="0">
                  <a:pos x="31" y="4"/>
                </a:cxn>
                <a:cxn ang="0">
                  <a:pos x="21" y="7"/>
                </a:cxn>
                <a:cxn ang="0">
                  <a:pos x="15" y="16"/>
                </a:cxn>
                <a:cxn ang="0">
                  <a:pos x="7" y="21"/>
                </a:cxn>
                <a:cxn ang="0">
                  <a:pos x="4" y="29"/>
                </a:cxn>
                <a:cxn ang="0">
                  <a:pos x="0" y="39"/>
                </a:cxn>
                <a:cxn ang="0">
                  <a:pos x="0" y="51"/>
                </a:cxn>
                <a:cxn ang="0">
                  <a:pos x="0" y="60"/>
                </a:cxn>
                <a:cxn ang="0">
                  <a:pos x="4" y="70"/>
                </a:cxn>
                <a:cxn ang="0">
                  <a:pos x="7" y="78"/>
                </a:cxn>
                <a:cxn ang="0">
                  <a:pos x="15" y="87"/>
                </a:cxn>
                <a:cxn ang="0">
                  <a:pos x="21" y="90"/>
                </a:cxn>
                <a:cxn ang="0">
                  <a:pos x="31" y="97"/>
                </a:cxn>
                <a:cxn ang="0">
                  <a:pos x="41" y="100"/>
                </a:cxn>
                <a:cxn ang="0">
                  <a:pos x="51" y="102"/>
                </a:cxn>
                <a:cxn ang="0">
                  <a:pos x="51" y="102"/>
                </a:cxn>
              </a:cxnLst>
              <a:rect l="0" t="0" r="r" b="b"/>
              <a:pathLst>
                <a:path w="102" h="102">
                  <a:moveTo>
                    <a:pt x="51" y="102"/>
                  </a:moveTo>
                  <a:lnTo>
                    <a:pt x="59" y="100"/>
                  </a:lnTo>
                  <a:lnTo>
                    <a:pt x="70" y="97"/>
                  </a:lnTo>
                  <a:lnTo>
                    <a:pt x="78" y="90"/>
                  </a:lnTo>
                  <a:lnTo>
                    <a:pt x="85" y="87"/>
                  </a:lnTo>
                  <a:lnTo>
                    <a:pt x="90" y="78"/>
                  </a:lnTo>
                  <a:lnTo>
                    <a:pt x="97" y="70"/>
                  </a:lnTo>
                  <a:lnTo>
                    <a:pt x="100" y="60"/>
                  </a:lnTo>
                  <a:lnTo>
                    <a:pt x="102" y="51"/>
                  </a:lnTo>
                  <a:lnTo>
                    <a:pt x="100" y="39"/>
                  </a:lnTo>
                  <a:lnTo>
                    <a:pt x="97" y="29"/>
                  </a:lnTo>
                  <a:lnTo>
                    <a:pt x="90" y="21"/>
                  </a:lnTo>
                  <a:lnTo>
                    <a:pt x="85" y="16"/>
                  </a:lnTo>
                  <a:lnTo>
                    <a:pt x="78" y="7"/>
                  </a:lnTo>
                  <a:lnTo>
                    <a:pt x="70" y="4"/>
                  </a:lnTo>
                  <a:lnTo>
                    <a:pt x="59" y="0"/>
                  </a:lnTo>
                  <a:lnTo>
                    <a:pt x="51" y="0"/>
                  </a:lnTo>
                  <a:lnTo>
                    <a:pt x="41" y="0"/>
                  </a:lnTo>
                  <a:lnTo>
                    <a:pt x="31" y="4"/>
                  </a:lnTo>
                  <a:lnTo>
                    <a:pt x="21" y="7"/>
                  </a:lnTo>
                  <a:lnTo>
                    <a:pt x="15" y="16"/>
                  </a:lnTo>
                  <a:lnTo>
                    <a:pt x="7" y="21"/>
                  </a:lnTo>
                  <a:lnTo>
                    <a:pt x="4" y="29"/>
                  </a:lnTo>
                  <a:lnTo>
                    <a:pt x="0" y="39"/>
                  </a:lnTo>
                  <a:lnTo>
                    <a:pt x="0" y="51"/>
                  </a:lnTo>
                  <a:lnTo>
                    <a:pt x="0" y="60"/>
                  </a:lnTo>
                  <a:lnTo>
                    <a:pt x="4" y="70"/>
                  </a:lnTo>
                  <a:lnTo>
                    <a:pt x="7" y="78"/>
                  </a:lnTo>
                  <a:lnTo>
                    <a:pt x="15" y="87"/>
                  </a:lnTo>
                  <a:lnTo>
                    <a:pt x="21" y="90"/>
                  </a:lnTo>
                  <a:lnTo>
                    <a:pt x="31" y="97"/>
                  </a:lnTo>
                  <a:lnTo>
                    <a:pt x="41" y="100"/>
                  </a:lnTo>
                  <a:lnTo>
                    <a:pt x="51" y="102"/>
                  </a:lnTo>
                  <a:lnTo>
                    <a:pt x="51" y="10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36" name="Freeform 112"/>
            <p:cNvSpPr>
              <a:spLocks/>
            </p:cNvSpPr>
            <p:nvPr/>
          </p:nvSpPr>
          <p:spPr bwMode="auto">
            <a:xfrm>
              <a:off x="5513388" y="2093913"/>
              <a:ext cx="873125" cy="354012"/>
            </a:xfrm>
            <a:custGeom>
              <a:avLst/>
              <a:gdLst/>
              <a:ahLst/>
              <a:cxnLst>
                <a:cxn ang="0">
                  <a:pos x="7" y="205"/>
                </a:cxn>
                <a:cxn ang="0">
                  <a:pos x="31" y="233"/>
                </a:cxn>
                <a:cxn ang="0">
                  <a:pos x="68" y="266"/>
                </a:cxn>
                <a:cxn ang="0">
                  <a:pos x="126" y="304"/>
                </a:cxn>
                <a:cxn ang="0">
                  <a:pos x="166" y="326"/>
                </a:cxn>
                <a:cxn ang="0">
                  <a:pos x="205" y="341"/>
                </a:cxn>
                <a:cxn ang="0">
                  <a:pos x="251" y="356"/>
                </a:cxn>
                <a:cxn ang="0">
                  <a:pos x="297" y="366"/>
                </a:cxn>
                <a:cxn ang="0">
                  <a:pos x="351" y="373"/>
                </a:cxn>
                <a:cxn ang="0">
                  <a:pos x="410" y="378"/>
                </a:cxn>
                <a:cxn ang="0">
                  <a:pos x="475" y="378"/>
                </a:cxn>
                <a:cxn ang="0">
                  <a:pos x="539" y="370"/>
                </a:cxn>
                <a:cxn ang="0">
                  <a:pos x="599" y="358"/>
                </a:cxn>
                <a:cxn ang="0">
                  <a:pos x="653" y="341"/>
                </a:cxn>
                <a:cxn ang="0">
                  <a:pos x="705" y="322"/>
                </a:cxn>
                <a:cxn ang="0">
                  <a:pos x="751" y="297"/>
                </a:cxn>
                <a:cxn ang="0">
                  <a:pos x="793" y="270"/>
                </a:cxn>
                <a:cxn ang="0">
                  <a:pos x="829" y="243"/>
                </a:cxn>
                <a:cxn ang="0">
                  <a:pos x="863" y="214"/>
                </a:cxn>
                <a:cxn ang="0">
                  <a:pos x="892" y="182"/>
                </a:cxn>
                <a:cxn ang="0">
                  <a:pos x="919" y="153"/>
                </a:cxn>
                <a:cxn ang="0">
                  <a:pos x="941" y="122"/>
                </a:cxn>
                <a:cxn ang="0">
                  <a:pos x="971" y="73"/>
                </a:cxn>
                <a:cxn ang="0">
                  <a:pos x="992" y="26"/>
                </a:cxn>
                <a:cxn ang="0">
                  <a:pos x="1100" y="29"/>
                </a:cxn>
                <a:cxn ang="0">
                  <a:pos x="1092" y="58"/>
                </a:cxn>
                <a:cxn ang="0">
                  <a:pos x="1078" y="104"/>
                </a:cxn>
                <a:cxn ang="0">
                  <a:pos x="1056" y="148"/>
                </a:cxn>
                <a:cxn ang="0">
                  <a:pos x="1037" y="182"/>
                </a:cxn>
                <a:cxn ang="0">
                  <a:pos x="1014" y="216"/>
                </a:cxn>
                <a:cxn ang="0">
                  <a:pos x="985" y="250"/>
                </a:cxn>
                <a:cxn ang="0">
                  <a:pos x="948" y="283"/>
                </a:cxn>
                <a:cxn ang="0">
                  <a:pos x="907" y="317"/>
                </a:cxn>
                <a:cxn ang="0">
                  <a:pos x="860" y="349"/>
                </a:cxn>
                <a:cxn ang="0">
                  <a:pos x="800" y="377"/>
                </a:cxn>
                <a:cxn ang="0">
                  <a:pos x="736" y="402"/>
                </a:cxn>
                <a:cxn ang="0">
                  <a:pos x="665" y="424"/>
                </a:cxn>
                <a:cxn ang="0">
                  <a:pos x="582" y="438"/>
                </a:cxn>
                <a:cxn ang="0">
                  <a:pos x="505" y="444"/>
                </a:cxn>
                <a:cxn ang="0">
                  <a:pos x="434" y="443"/>
                </a:cxn>
                <a:cxn ang="0">
                  <a:pos x="368" y="434"/>
                </a:cxn>
                <a:cxn ang="0">
                  <a:pos x="309" y="421"/>
                </a:cxn>
                <a:cxn ang="0">
                  <a:pos x="255" y="400"/>
                </a:cxn>
                <a:cxn ang="0">
                  <a:pos x="207" y="378"/>
                </a:cxn>
                <a:cxn ang="0">
                  <a:pos x="163" y="356"/>
                </a:cxn>
                <a:cxn ang="0">
                  <a:pos x="127" y="331"/>
                </a:cxn>
                <a:cxn ang="0">
                  <a:pos x="94" y="302"/>
                </a:cxn>
                <a:cxn ang="0">
                  <a:pos x="63" y="275"/>
                </a:cxn>
                <a:cxn ang="0">
                  <a:pos x="34" y="241"/>
                </a:cxn>
                <a:cxn ang="0">
                  <a:pos x="7" y="205"/>
                </a:cxn>
              </a:cxnLst>
              <a:rect l="0" t="0" r="r" b="b"/>
              <a:pathLst>
                <a:path w="1100" h="446">
                  <a:moveTo>
                    <a:pt x="0" y="194"/>
                  </a:moveTo>
                  <a:lnTo>
                    <a:pt x="0" y="195"/>
                  </a:lnTo>
                  <a:lnTo>
                    <a:pt x="4" y="202"/>
                  </a:lnTo>
                  <a:lnTo>
                    <a:pt x="7" y="205"/>
                  </a:lnTo>
                  <a:lnTo>
                    <a:pt x="12" y="211"/>
                  </a:lnTo>
                  <a:lnTo>
                    <a:pt x="17" y="217"/>
                  </a:lnTo>
                  <a:lnTo>
                    <a:pt x="26" y="226"/>
                  </a:lnTo>
                  <a:lnTo>
                    <a:pt x="31" y="233"/>
                  </a:lnTo>
                  <a:lnTo>
                    <a:pt x="39" y="239"/>
                  </a:lnTo>
                  <a:lnTo>
                    <a:pt x="48" y="248"/>
                  </a:lnTo>
                  <a:lnTo>
                    <a:pt x="60" y="258"/>
                  </a:lnTo>
                  <a:lnTo>
                    <a:pt x="68" y="266"/>
                  </a:lnTo>
                  <a:lnTo>
                    <a:pt x="82" y="277"/>
                  </a:lnTo>
                  <a:lnTo>
                    <a:pt x="95" y="287"/>
                  </a:lnTo>
                  <a:lnTo>
                    <a:pt x="110" y="297"/>
                  </a:lnTo>
                  <a:lnTo>
                    <a:pt x="126" y="304"/>
                  </a:lnTo>
                  <a:lnTo>
                    <a:pt x="141" y="312"/>
                  </a:lnTo>
                  <a:lnTo>
                    <a:pt x="149" y="316"/>
                  </a:lnTo>
                  <a:lnTo>
                    <a:pt x="158" y="321"/>
                  </a:lnTo>
                  <a:lnTo>
                    <a:pt x="166" y="326"/>
                  </a:lnTo>
                  <a:lnTo>
                    <a:pt x="177" y="331"/>
                  </a:lnTo>
                  <a:lnTo>
                    <a:pt x="187" y="334"/>
                  </a:lnTo>
                  <a:lnTo>
                    <a:pt x="195" y="338"/>
                  </a:lnTo>
                  <a:lnTo>
                    <a:pt x="205" y="341"/>
                  </a:lnTo>
                  <a:lnTo>
                    <a:pt x="217" y="346"/>
                  </a:lnTo>
                  <a:lnTo>
                    <a:pt x="226" y="349"/>
                  </a:lnTo>
                  <a:lnTo>
                    <a:pt x="239" y="353"/>
                  </a:lnTo>
                  <a:lnTo>
                    <a:pt x="251" y="356"/>
                  </a:lnTo>
                  <a:lnTo>
                    <a:pt x="263" y="361"/>
                  </a:lnTo>
                  <a:lnTo>
                    <a:pt x="273" y="363"/>
                  </a:lnTo>
                  <a:lnTo>
                    <a:pt x="287" y="366"/>
                  </a:lnTo>
                  <a:lnTo>
                    <a:pt x="297" y="366"/>
                  </a:lnTo>
                  <a:lnTo>
                    <a:pt x="312" y="370"/>
                  </a:lnTo>
                  <a:lnTo>
                    <a:pt x="324" y="370"/>
                  </a:lnTo>
                  <a:lnTo>
                    <a:pt x="338" y="373"/>
                  </a:lnTo>
                  <a:lnTo>
                    <a:pt x="351" y="373"/>
                  </a:lnTo>
                  <a:lnTo>
                    <a:pt x="366" y="377"/>
                  </a:lnTo>
                  <a:lnTo>
                    <a:pt x="382" y="377"/>
                  </a:lnTo>
                  <a:lnTo>
                    <a:pt x="395" y="378"/>
                  </a:lnTo>
                  <a:lnTo>
                    <a:pt x="410" y="378"/>
                  </a:lnTo>
                  <a:lnTo>
                    <a:pt x="426" y="380"/>
                  </a:lnTo>
                  <a:lnTo>
                    <a:pt x="441" y="378"/>
                  </a:lnTo>
                  <a:lnTo>
                    <a:pt x="458" y="378"/>
                  </a:lnTo>
                  <a:lnTo>
                    <a:pt x="475" y="378"/>
                  </a:lnTo>
                  <a:lnTo>
                    <a:pt x="492" y="378"/>
                  </a:lnTo>
                  <a:lnTo>
                    <a:pt x="507" y="375"/>
                  </a:lnTo>
                  <a:lnTo>
                    <a:pt x="522" y="373"/>
                  </a:lnTo>
                  <a:lnTo>
                    <a:pt x="539" y="370"/>
                  </a:lnTo>
                  <a:lnTo>
                    <a:pt x="554" y="368"/>
                  </a:lnTo>
                  <a:lnTo>
                    <a:pt x="570" y="363"/>
                  </a:lnTo>
                  <a:lnTo>
                    <a:pt x="583" y="363"/>
                  </a:lnTo>
                  <a:lnTo>
                    <a:pt x="599" y="358"/>
                  </a:lnTo>
                  <a:lnTo>
                    <a:pt x="614" y="356"/>
                  </a:lnTo>
                  <a:lnTo>
                    <a:pt x="627" y="351"/>
                  </a:lnTo>
                  <a:lnTo>
                    <a:pt x="639" y="346"/>
                  </a:lnTo>
                  <a:lnTo>
                    <a:pt x="653" y="341"/>
                  </a:lnTo>
                  <a:lnTo>
                    <a:pt x="668" y="336"/>
                  </a:lnTo>
                  <a:lnTo>
                    <a:pt x="680" y="331"/>
                  </a:lnTo>
                  <a:lnTo>
                    <a:pt x="693" y="327"/>
                  </a:lnTo>
                  <a:lnTo>
                    <a:pt x="705" y="322"/>
                  </a:lnTo>
                  <a:lnTo>
                    <a:pt x="719" y="317"/>
                  </a:lnTo>
                  <a:lnTo>
                    <a:pt x="729" y="309"/>
                  </a:lnTo>
                  <a:lnTo>
                    <a:pt x="739" y="304"/>
                  </a:lnTo>
                  <a:lnTo>
                    <a:pt x="751" y="297"/>
                  </a:lnTo>
                  <a:lnTo>
                    <a:pt x="763" y="292"/>
                  </a:lnTo>
                  <a:lnTo>
                    <a:pt x="771" y="283"/>
                  </a:lnTo>
                  <a:lnTo>
                    <a:pt x="783" y="278"/>
                  </a:lnTo>
                  <a:lnTo>
                    <a:pt x="793" y="270"/>
                  </a:lnTo>
                  <a:lnTo>
                    <a:pt x="804" y="266"/>
                  </a:lnTo>
                  <a:lnTo>
                    <a:pt x="812" y="258"/>
                  </a:lnTo>
                  <a:lnTo>
                    <a:pt x="822" y="251"/>
                  </a:lnTo>
                  <a:lnTo>
                    <a:pt x="829" y="243"/>
                  </a:lnTo>
                  <a:lnTo>
                    <a:pt x="839" y="236"/>
                  </a:lnTo>
                  <a:lnTo>
                    <a:pt x="848" y="229"/>
                  </a:lnTo>
                  <a:lnTo>
                    <a:pt x="856" y="222"/>
                  </a:lnTo>
                  <a:lnTo>
                    <a:pt x="863" y="214"/>
                  </a:lnTo>
                  <a:lnTo>
                    <a:pt x="873" y="207"/>
                  </a:lnTo>
                  <a:lnTo>
                    <a:pt x="880" y="199"/>
                  </a:lnTo>
                  <a:lnTo>
                    <a:pt x="887" y="192"/>
                  </a:lnTo>
                  <a:lnTo>
                    <a:pt x="892" y="182"/>
                  </a:lnTo>
                  <a:lnTo>
                    <a:pt x="900" y="175"/>
                  </a:lnTo>
                  <a:lnTo>
                    <a:pt x="905" y="168"/>
                  </a:lnTo>
                  <a:lnTo>
                    <a:pt x="914" y="161"/>
                  </a:lnTo>
                  <a:lnTo>
                    <a:pt x="919" y="153"/>
                  </a:lnTo>
                  <a:lnTo>
                    <a:pt x="926" y="146"/>
                  </a:lnTo>
                  <a:lnTo>
                    <a:pt x="931" y="136"/>
                  </a:lnTo>
                  <a:lnTo>
                    <a:pt x="936" y="131"/>
                  </a:lnTo>
                  <a:lnTo>
                    <a:pt x="941" y="122"/>
                  </a:lnTo>
                  <a:lnTo>
                    <a:pt x="946" y="116"/>
                  </a:lnTo>
                  <a:lnTo>
                    <a:pt x="956" y="102"/>
                  </a:lnTo>
                  <a:lnTo>
                    <a:pt x="965" y="89"/>
                  </a:lnTo>
                  <a:lnTo>
                    <a:pt x="971" y="73"/>
                  </a:lnTo>
                  <a:lnTo>
                    <a:pt x="978" y="60"/>
                  </a:lnTo>
                  <a:lnTo>
                    <a:pt x="983" y="46"/>
                  </a:lnTo>
                  <a:lnTo>
                    <a:pt x="988" y="38"/>
                  </a:lnTo>
                  <a:lnTo>
                    <a:pt x="992" y="26"/>
                  </a:lnTo>
                  <a:lnTo>
                    <a:pt x="995" y="16"/>
                  </a:lnTo>
                  <a:lnTo>
                    <a:pt x="999" y="7"/>
                  </a:lnTo>
                  <a:lnTo>
                    <a:pt x="1002" y="0"/>
                  </a:lnTo>
                  <a:lnTo>
                    <a:pt x="1100" y="29"/>
                  </a:lnTo>
                  <a:lnTo>
                    <a:pt x="1099" y="33"/>
                  </a:lnTo>
                  <a:lnTo>
                    <a:pt x="1097" y="41"/>
                  </a:lnTo>
                  <a:lnTo>
                    <a:pt x="1093" y="48"/>
                  </a:lnTo>
                  <a:lnTo>
                    <a:pt x="1092" y="58"/>
                  </a:lnTo>
                  <a:lnTo>
                    <a:pt x="1088" y="68"/>
                  </a:lnTo>
                  <a:lnTo>
                    <a:pt x="1087" y="80"/>
                  </a:lnTo>
                  <a:lnTo>
                    <a:pt x="1083" y="90"/>
                  </a:lnTo>
                  <a:lnTo>
                    <a:pt x="1078" y="104"/>
                  </a:lnTo>
                  <a:lnTo>
                    <a:pt x="1071" y="119"/>
                  </a:lnTo>
                  <a:lnTo>
                    <a:pt x="1065" y="134"/>
                  </a:lnTo>
                  <a:lnTo>
                    <a:pt x="1060" y="139"/>
                  </a:lnTo>
                  <a:lnTo>
                    <a:pt x="1056" y="148"/>
                  </a:lnTo>
                  <a:lnTo>
                    <a:pt x="1051" y="156"/>
                  </a:lnTo>
                  <a:lnTo>
                    <a:pt x="1049" y="167"/>
                  </a:lnTo>
                  <a:lnTo>
                    <a:pt x="1043" y="173"/>
                  </a:lnTo>
                  <a:lnTo>
                    <a:pt x="1037" y="182"/>
                  </a:lnTo>
                  <a:lnTo>
                    <a:pt x="1032" y="190"/>
                  </a:lnTo>
                  <a:lnTo>
                    <a:pt x="1027" y="200"/>
                  </a:lnTo>
                  <a:lnTo>
                    <a:pt x="1019" y="207"/>
                  </a:lnTo>
                  <a:lnTo>
                    <a:pt x="1014" y="216"/>
                  </a:lnTo>
                  <a:lnTo>
                    <a:pt x="1007" y="224"/>
                  </a:lnTo>
                  <a:lnTo>
                    <a:pt x="1000" y="234"/>
                  </a:lnTo>
                  <a:lnTo>
                    <a:pt x="992" y="241"/>
                  </a:lnTo>
                  <a:lnTo>
                    <a:pt x="985" y="250"/>
                  </a:lnTo>
                  <a:lnTo>
                    <a:pt x="976" y="258"/>
                  </a:lnTo>
                  <a:lnTo>
                    <a:pt x="968" y="266"/>
                  </a:lnTo>
                  <a:lnTo>
                    <a:pt x="956" y="275"/>
                  </a:lnTo>
                  <a:lnTo>
                    <a:pt x="948" y="283"/>
                  </a:lnTo>
                  <a:lnTo>
                    <a:pt x="938" y="292"/>
                  </a:lnTo>
                  <a:lnTo>
                    <a:pt x="927" y="300"/>
                  </a:lnTo>
                  <a:lnTo>
                    <a:pt x="917" y="309"/>
                  </a:lnTo>
                  <a:lnTo>
                    <a:pt x="907" y="317"/>
                  </a:lnTo>
                  <a:lnTo>
                    <a:pt x="895" y="326"/>
                  </a:lnTo>
                  <a:lnTo>
                    <a:pt x="885" y="334"/>
                  </a:lnTo>
                  <a:lnTo>
                    <a:pt x="871" y="341"/>
                  </a:lnTo>
                  <a:lnTo>
                    <a:pt x="860" y="349"/>
                  </a:lnTo>
                  <a:lnTo>
                    <a:pt x="844" y="356"/>
                  </a:lnTo>
                  <a:lnTo>
                    <a:pt x="831" y="363"/>
                  </a:lnTo>
                  <a:lnTo>
                    <a:pt x="815" y="370"/>
                  </a:lnTo>
                  <a:lnTo>
                    <a:pt x="800" y="377"/>
                  </a:lnTo>
                  <a:lnTo>
                    <a:pt x="787" y="383"/>
                  </a:lnTo>
                  <a:lnTo>
                    <a:pt x="771" y="392"/>
                  </a:lnTo>
                  <a:lnTo>
                    <a:pt x="754" y="397"/>
                  </a:lnTo>
                  <a:lnTo>
                    <a:pt x="736" y="402"/>
                  </a:lnTo>
                  <a:lnTo>
                    <a:pt x="719" y="407"/>
                  </a:lnTo>
                  <a:lnTo>
                    <a:pt x="702" y="414"/>
                  </a:lnTo>
                  <a:lnTo>
                    <a:pt x="683" y="419"/>
                  </a:lnTo>
                  <a:lnTo>
                    <a:pt x="665" y="424"/>
                  </a:lnTo>
                  <a:lnTo>
                    <a:pt x="644" y="429"/>
                  </a:lnTo>
                  <a:lnTo>
                    <a:pt x="626" y="432"/>
                  </a:lnTo>
                  <a:lnTo>
                    <a:pt x="604" y="434"/>
                  </a:lnTo>
                  <a:lnTo>
                    <a:pt x="582" y="438"/>
                  </a:lnTo>
                  <a:lnTo>
                    <a:pt x="563" y="439"/>
                  </a:lnTo>
                  <a:lnTo>
                    <a:pt x="543" y="443"/>
                  </a:lnTo>
                  <a:lnTo>
                    <a:pt x="524" y="443"/>
                  </a:lnTo>
                  <a:lnTo>
                    <a:pt x="505" y="444"/>
                  </a:lnTo>
                  <a:lnTo>
                    <a:pt x="487" y="444"/>
                  </a:lnTo>
                  <a:lnTo>
                    <a:pt x="470" y="446"/>
                  </a:lnTo>
                  <a:lnTo>
                    <a:pt x="449" y="444"/>
                  </a:lnTo>
                  <a:lnTo>
                    <a:pt x="434" y="443"/>
                  </a:lnTo>
                  <a:lnTo>
                    <a:pt x="416" y="441"/>
                  </a:lnTo>
                  <a:lnTo>
                    <a:pt x="402" y="439"/>
                  </a:lnTo>
                  <a:lnTo>
                    <a:pt x="383" y="436"/>
                  </a:lnTo>
                  <a:lnTo>
                    <a:pt x="368" y="434"/>
                  </a:lnTo>
                  <a:lnTo>
                    <a:pt x="353" y="431"/>
                  </a:lnTo>
                  <a:lnTo>
                    <a:pt x="339" y="431"/>
                  </a:lnTo>
                  <a:lnTo>
                    <a:pt x="322" y="426"/>
                  </a:lnTo>
                  <a:lnTo>
                    <a:pt x="309" y="421"/>
                  </a:lnTo>
                  <a:lnTo>
                    <a:pt x="294" y="416"/>
                  </a:lnTo>
                  <a:lnTo>
                    <a:pt x="282" y="412"/>
                  </a:lnTo>
                  <a:lnTo>
                    <a:pt x="266" y="405"/>
                  </a:lnTo>
                  <a:lnTo>
                    <a:pt x="255" y="400"/>
                  </a:lnTo>
                  <a:lnTo>
                    <a:pt x="243" y="397"/>
                  </a:lnTo>
                  <a:lnTo>
                    <a:pt x="231" y="392"/>
                  </a:lnTo>
                  <a:lnTo>
                    <a:pt x="219" y="385"/>
                  </a:lnTo>
                  <a:lnTo>
                    <a:pt x="207" y="378"/>
                  </a:lnTo>
                  <a:lnTo>
                    <a:pt x="194" y="371"/>
                  </a:lnTo>
                  <a:lnTo>
                    <a:pt x="185" y="366"/>
                  </a:lnTo>
                  <a:lnTo>
                    <a:pt x="173" y="361"/>
                  </a:lnTo>
                  <a:lnTo>
                    <a:pt x="163" y="356"/>
                  </a:lnTo>
                  <a:lnTo>
                    <a:pt x="155" y="349"/>
                  </a:lnTo>
                  <a:lnTo>
                    <a:pt x="146" y="344"/>
                  </a:lnTo>
                  <a:lnTo>
                    <a:pt x="136" y="336"/>
                  </a:lnTo>
                  <a:lnTo>
                    <a:pt x="127" y="331"/>
                  </a:lnTo>
                  <a:lnTo>
                    <a:pt x="117" y="322"/>
                  </a:lnTo>
                  <a:lnTo>
                    <a:pt x="109" y="317"/>
                  </a:lnTo>
                  <a:lnTo>
                    <a:pt x="99" y="309"/>
                  </a:lnTo>
                  <a:lnTo>
                    <a:pt x="94" y="302"/>
                  </a:lnTo>
                  <a:lnTo>
                    <a:pt x="85" y="295"/>
                  </a:lnTo>
                  <a:lnTo>
                    <a:pt x="78" y="290"/>
                  </a:lnTo>
                  <a:lnTo>
                    <a:pt x="70" y="282"/>
                  </a:lnTo>
                  <a:lnTo>
                    <a:pt x="63" y="275"/>
                  </a:lnTo>
                  <a:lnTo>
                    <a:pt x="58" y="268"/>
                  </a:lnTo>
                  <a:lnTo>
                    <a:pt x="53" y="265"/>
                  </a:lnTo>
                  <a:lnTo>
                    <a:pt x="41" y="251"/>
                  </a:lnTo>
                  <a:lnTo>
                    <a:pt x="34" y="241"/>
                  </a:lnTo>
                  <a:lnTo>
                    <a:pt x="24" y="231"/>
                  </a:lnTo>
                  <a:lnTo>
                    <a:pt x="17" y="221"/>
                  </a:lnTo>
                  <a:lnTo>
                    <a:pt x="10" y="211"/>
                  </a:lnTo>
                  <a:lnTo>
                    <a:pt x="7" y="205"/>
                  </a:lnTo>
                  <a:lnTo>
                    <a:pt x="2" y="197"/>
                  </a:lnTo>
                  <a:lnTo>
                    <a:pt x="0" y="194"/>
                  </a:lnTo>
                  <a:lnTo>
                    <a:pt x="0" y="19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37" name="Freeform 113"/>
            <p:cNvSpPr>
              <a:spLocks/>
            </p:cNvSpPr>
            <p:nvPr/>
          </p:nvSpPr>
          <p:spPr bwMode="auto">
            <a:xfrm>
              <a:off x="5734050" y="2532063"/>
              <a:ext cx="168275" cy="217487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4" y="29"/>
                </a:cxn>
                <a:cxn ang="0">
                  <a:pos x="16" y="36"/>
                </a:cxn>
                <a:cxn ang="0">
                  <a:pos x="22" y="41"/>
                </a:cxn>
                <a:cxn ang="0">
                  <a:pos x="34" y="44"/>
                </a:cxn>
                <a:cxn ang="0">
                  <a:pos x="43" y="51"/>
                </a:cxn>
                <a:cxn ang="0">
                  <a:pos x="56" y="61"/>
                </a:cxn>
                <a:cxn ang="0">
                  <a:pos x="66" y="70"/>
                </a:cxn>
                <a:cxn ang="0">
                  <a:pos x="77" y="80"/>
                </a:cxn>
                <a:cxn ang="0">
                  <a:pos x="87" y="90"/>
                </a:cxn>
                <a:cxn ang="0">
                  <a:pos x="99" y="105"/>
                </a:cxn>
                <a:cxn ang="0">
                  <a:pos x="105" y="117"/>
                </a:cxn>
                <a:cxn ang="0">
                  <a:pos x="114" y="134"/>
                </a:cxn>
                <a:cxn ang="0">
                  <a:pos x="117" y="139"/>
                </a:cxn>
                <a:cxn ang="0">
                  <a:pos x="121" y="147"/>
                </a:cxn>
                <a:cxn ang="0">
                  <a:pos x="124" y="158"/>
                </a:cxn>
                <a:cxn ang="0">
                  <a:pos x="127" y="168"/>
                </a:cxn>
                <a:cxn ang="0">
                  <a:pos x="129" y="183"/>
                </a:cxn>
                <a:cxn ang="0">
                  <a:pos x="132" y="198"/>
                </a:cxn>
                <a:cxn ang="0">
                  <a:pos x="134" y="210"/>
                </a:cxn>
                <a:cxn ang="0">
                  <a:pos x="138" y="224"/>
                </a:cxn>
                <a:cxn ang="0">
                  <a:pos x="138" y="234"/>
                </a:cxn>
                <a:cxn ang="0">
                  <a:pos x="138" y="242"/>
                </a:cxn>
                <a:cxn ang="0">
                  <a:pos x="139" y="249"/>
                </a:cxn>
                <a:cxn ang="0">
                  <a:pos x="141" y="258"/>
                </a:cxn>
                <a:cxn ang="0">
                  <a:pos x="141" y="266"/>
                </a:cxn>
                <a:cxn ang="0">
                  <a:pos x="141" y="269"/>
                </a:cxn>
                <a:cxn ang="0">
                  <a:pos x="141" y="273"/>
                </a:cxn>
                <a:cxn ang="0">
                  <a:pos x="143" y="275"/>
                </a:cxn>
                <a:cxn ang="0">
                  <a:pos x="212" y="246"/>
                </a:cxn>
                <a:cxn ang="0">
                  <a:pos x="210" y="241"/>
                </a:cxn>
                <a:cxn ang="0">
                  <a:pos x="209" y="230"/>
                </a:cxn>
                <a:cxn ang="0">
                  <a:pos x="205" y="220"/>
                </a:cxn>
                <a:cxn ang="0">
                  <a:pos x="204" y="210"/>
                </a:cxn>
                <a:cxn ang="0">
                  <a:pos x="200" y="200"/>
                </a:cxn>
                <a:cxn ang="0">
                  <a:pos x="200" y="190"/>
                </a:cxn>
                <a:cxn ang="0">
                  <a:pos x="193" y="175"/>
                </a:cxn>
                <a:cxn ang="0">
                  <a:pos x="188" y="163"/>
                </a:cxn>
                <a:cxn ang="0">
                  <a:pos x="182" y="149"/>
                </a:cxn>
                <a:cxn ang="0">
                  <a:pos x="175" y="137"/>
                </a:cxn>
                <a:cxn ang="0">
                  <a:pos x="166" y="122"/>
                </a:cxn>
                <a:cxn ang="0">
                  <a:pos x="156" y="107"/>
                </a:cxn>
                <a:cxn ang="0">
                  <a:pos x="143" y="95"/>
                </a:cxn>
                <a:cxn ang="0">
                  <a:pos x="132" y="81"/>
                </a:cxn>
                <a:cxn ang="0">
                  <a:pos x="124" y="75"/>
                </a:cxn>
                <a:cxn ang="0">
                  <a:pos x="117" y="68"/>
                </a:cxn>
                <a:cxn ang="0">
                  <a:pos x="109" y="63"/>
                </a:cxn>
                <a:cxn ang="0">
                  <a:pos x="105" y="58"/>
                </a:cxn>
                <a:cxn ang="0">
                  <a:pos x="92" y="46"/>
                </a:cxn>
                <a:cxn ang="0">
                  <a:pos x="80" y="39"/>
                </a:cxn>
                <a:cxn ang="0">
                  <a:pos x="70" y="29"/>
                </a:cxn>
                <a:cxn ang="0">
                  <a:pos x="60" y="24"/>
                </a:cxn>
                <a:cxn ang="0">
                  <a:pos x="49" y="17"/>
                </a:cxn>
                <a:cxn ang="0">
                  <a:pos x="41" y="14"/>
                </a:cxn>
                <a:cxn ang="0">
                  <a:pos x="32" y="10"/>
                </a:cxn>
                <a:cxn ang="0">
                  <a:pos x="26" y="7"/>
                </a:cxn>
                <a:cxn ang="0">
                  <a:pos x="19" y="3"/>
                </a:cxn>
                <a:cxn ang="0">
                  <a:pos x="14" y="2"/>
                </a:cxn>
                <a:cxn ang="0">
                  <a:pos x="9" y="0"/>
                </a:cxn>
                <a:cxn ang="0">
                  <a:pos x="7" y="0"/>
                </a:cxn>
                <a:cxn ang="0">
                  <a:pos x="0" y="29"/>
                </a:cxn>
                <a:cxn ang="0">
                  <a:pos x="0" y="29"/>
                </a:cxn>
              </a:cxnLst>
              <a:rect l="0" t="0" r="r" b="b"/>
              <a:pathLst>
                <a:path w="212" h="275">
                  <a:moveTo>
                    <a:pt x="0" y="29"/>
                  </a:moveTo>
                  <a:lnTo>
                    <a:pt x="4" y="29"/>
                  </a:lnTo>
                  <a:lnTo>
                    <a:pt x="16" y="36"/>
                  </a:lnTo>
                  <a:lnTo>
                    <a:pt x="22" y="41"/>
                  </a:lnTo>
                  <a:lnTo>
                    <a:pt x="34" y="44"/>
                  </a:lnTo>
                  <a:lnTo>
                    <a:pt x="43" y="51"/>
                  </a:lnTo>
                  <a:lnTo>
                    <a:pt x="56" y="61"/>
                  </a:lnTo>
                  <a:lnTo>
                    <a:pt x="66" y="70"/>
                  </a:lnTo>
                  <a:lnTo>
                    <a:pt x="77" y="80"/>
                  </a:lnTo>
                  <a:lnTo>
                    <a:pt x="87" y="90"/>
                  </a:lnTo>
                  <a:lnTo>
                    <a:pt x="99" y="105"/>
                  </a:lnTo>
                  <a:lnTo>
                    <a:pt x="105" y="117"/>
                  </a:lnTo>
                  <a:lnTo>
                    <a:pt x="114" y="134"/>
                  </a:lnTo>
                  <a:lnTo>
                    <a:pt x="117" y="139"/>
                  </a:lnTo>
                  <a:lnTo>
                    <a:pt x="121" y="147"/>
                  </a:lnTo>
                  <a:lnTo>
                    <a:pt x="124" y="158"/>
                  </a:lnTo>
                  <a:lnTo>
                    <a:pt x="127" y="168"/>
                  </a:lnTo>
                  <a:lnTo>
                    <a:pt x="129" y="183"/>
                  </a:lnTo>
                  <a:lnTo>
                    <a:pt x="132" y="198"/>
                  </a:lnTo>
                  <a:lnTo>
                    <a:pt x="134" y="210"/>
                  </a:lnTo>
                  <a:lnTo>
                    <a:pt x="138" y="224"/>
                  </a:lnTo>
                  <a:lnTo>
                    <a:pt x="138" y="234"/>
                  </a:lnTo>
                  <a:lnTo>
                    <a:pt x="138" y="242"/>
                  </a:lnTo>
                  <a:lnTo>
                    <a:pt x="139" y="249"/>
                  </a:lnTo>
                  <a:lnTo>
                    <a:pt x="141" y="258"/>
                  </a:lnTo>
                  <a:lnTo>
                    <a:pt x="141" y="266"/>
                  </a:lnTo>
                  <a:lnTo>
                    <a:pt x="141" y="269"/>
                  </a:lnTo>
                  <a:lnTo>
                    <a:pt x="141" y="273"/>
                  </a:lnTo>
                  <a:lnTo>
                    <a:pt x="143" y="275"/>
                  </a:lnTo>
                  <a:lnTo>
                    <a:pt x="212" y="246"/>
                  </a:lnTo>
                  <a:lnTo>
                    <a:pt x="210" y="241"/>
                  </a:lnTo>
                  <a:lnTo>
                    <a:pt x="209" y="230"/>
                  </a:lnTo>
                  <a:lnTo>
                    <a:pt x="205" y="220"/>
                  </a:lnTo>
                  <a:lnTo>
                    <a:pt x="204" y="210"/>
                  </a:lnTo>
                  <a:lnTo>
                    <a:pt x="200" y="200"/>
                  </a:lnTo>
                  <a:lnTo>
                    <a:pt x="200" y="190"/>
                  </a:lnTo>
                  <a:lnTo>
                    <a:pt x="193" y="175"/>
                  </a:lnTo>
                  <a:lnTo>
                    <a:pt x="188" y="163"/>
                  </a:lnTo>
                  <a:lnTo>
                    <a:pt x="182" y="149"/>
                  </a:lnTo>
                  <a:lnTo>
                    <a:pt x="175" y="137"/>
                  </a:lnTo>
                  <a:lnTo>
                    <a:pt x="166" y="122"/>
                  </a:lnTo>
                  <a:lnTo>
                    <a:pt x="156" y="107"/>
                  </a:lnTo>
                  <a:lnTo>
                    <a:pt x="143" y="95"/>
                  </a:lnTo>
                  <a:lnTo>
                    <a:pt x="132" y="81"/>
                  </a:lnTo>
                  <a:lnTo>
                    <a:pt x="124" y="75"/>
                  </a:lnTo>
                  <a:lnTo>
                    <a:pt x="117" y="68"/>
                  </a:lnTo>
                  <a:lnTo>
                    <a:pt x="109" y="63"/>
                  </a:lnTo>
                  <a:lnTo>
                    <a:pt x="105" y="58"/>
                  </a:lnTo>
                  <a:lnTo>
                    <a:pt x="92" y="46"/>
                  </a:lnTo>
                  <a:lnTo>
                    <a:pt x="80" y="39"/>
                  </a:lnTo>
                  <a:lnTo>
                    <a:pt x="70" y="29"/>
                  </a:lnTo>
                  <a:lnTo>
                    <a:pt x="60" y="24"/>
                  </a:lnTo>
                  <a:lnTo>
                    <a:pt x="49" y="17"/>
                  </a:lnTo>
                  <a:lnTo>
                    <a:pt x="41" y="14"/>
                  </a:lnTo>
                  <a:lnTo>
                    <a:pt x="32" y="10"/>
                  </a:lnTo>
                  <a:lnTo>
                    <a:pt x="26" y="7"/>
                  </a:lnTo>
                  <a:lnTo>
                    <a:pt x="19" y="3"/>
                  </a:lnTo>
                  <a:lnTo>
                    <a:pt x="14" y="2"/>
                  </a:lnTo>
                  <a:lnTo>
                    <a:pt x="9" y="0"/>
                  </a:lnTo>
                  <a:lnTo>
                    <a:pt x="7" y="0"/>
                  </a:lnTo>
                  <a:lnTo>
                    <a:pt x="0" y="29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38" name="Freeform 114"/>
            <p:cNvSpPr>
              <a:spLocks/>
            </p:cNvSpPr>
            <p:nvPr/>
          </p:nvSpPr>
          <p:spPr bwMode="auto">
            <a:xfrm>
              <a:off x="6224588" y="2470150"/>
              <a:ext cx="125413" cy="15875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" y="3"/>
                </a:cxn>
                <a:cxn ang="0">
                  <a:pos x="12" y="15"/>
                </a:cxn>
                <a:cxn ang="0">
                  <a:pos x="17" y="20"/>
                </a:cxn>
                <a:cxn ang="0">
                  <a:pos x="25" y="30"/>
                </a:cxn>
                <a:cxn ang="0">
                  <a:pos x="30" y="41"/>
                </a:cxn>
                <a:cxn ang="0">
                  <a:pos x="41" y="52"/>
                </a:cxn>
                <a:cxn ang="0">
                  <a:pos x="47" y="63"/>
                </a:cxn>
                <a:cxn ang="0">
                  <a:pos x="56" y="76"/>
                </a:cxn>
                <a:cxn ang="0">
                  <a:pos x="61" y="86"/>
                </a:cxn>
                <a:cxn ang="0">
                  <a:pos x="69" y="98"/>
                </a:cxn>
                <a:cxn ang="0">
                  <a:pos x="74" y="110"/>
                </a:cxn>
                <a:cxn ang="0">
                  <a:pos x="81" y="120"/>
                </a:cxn>
                <a:cxn ang="0">
                  <a:pos x="85" y="130"/>
                </a:cxn>
                <a:cxn ang="0">
                  <a:pos x="88" y="142"/>
                </a:cxn>
                <a:cxn ang="0">
                  <a:pos x="88" y="156"/>
                </a:cxn>
                <a:cxn ang="0">
                  <a:pos x="90" y="169"/>
                </a:cxn>
                <a:cxn ang="0">
                  <a:pos x="91" y="179"/>
                </a:cxn>
                <a:cxn ang="0">
                  <a:pos x="95" y="186"/>
                </a:cxn>
                <a:cxn ang="0">
                  <a:pos x="98" y="196"/>
                </a:cxn>
                <a:cxn ang="0">
                  <a:pos x="102" y="200"/>
                </a:cxn>
                <a:cxn ang="0">
                  <a:pos x="157" y="134"/>
                </a:cxn>
                <a:cxn ang="0">
                  <a:pos x="154" y="129"/>
                </a:cxn>
                <a:cxn ang="0">
                  <a:pos x="151" y="120"/>
                </a:cxn>
                <a:cxn ang="0">
                  <a:pos x="142" y="107"/>
                </a:cxn>
                <a:cxn ang="0">
                  <a:pos x="135" y="91"/>
                </a:cxn>
                <a:cxn ang="0">
                  <a:pos x="129" y="83"/>
                </a:cxn>
                <a:cxn ang="0">
                  <a:pos x="124" y="74"/>
                </a:cxn>
                <a:cxn ang="0">
                  <a:pos x="120" y="66"/>
                </a:cxn>
                <a:cxn ang="0">
                  <a:pos x="115" y="59"/>
                </a:cxn>
                <a:cxn ang="0">
                  <a:pos x="107" y="47"/>
                </a:cxn>
                <a:cxn ang="0">
                  <a:pos x="100" y="39"/>
                </a:cxn>
                <a:cxn ang="0">
                  <a:pos x="90" y="30"/>
                </a:cxn>
                <a:cxn ang="0">
                  <a:pos x="76" y="24"/>
                </a:cxn>
                <a:cxn ang="0">
                  <a:pos x="66" y="20"/>
                </a:cxn>
                <a:cxn ang="0">
                  <a:pos x="59" y="17"/>
                </a:cxn>
                <a:cxn ang="0">
                  <a:pos x="51" y="13"/>
                </a:cxn>
                <a:cxn ang="0">
                  <a:pos x="42" y="12"/>
                </a:cxn>
                <a:cxn ang="0">
                  <a:pos x="25" y="7"/>
                </a:cxn>
                <a:cxn ang="0">
                  <a:pos x="12" y="3"/>
                </a:cxn>
                <a:cxn ang="0">
                  <a:pos x="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57" h="200">
                  <a:moveTo>
                    <a:pt x="0" y="0"/>
                  </a:moveTo>
                  <a:lnTo>
                    <a:pt x="3" y="3"/>
                  </a:lnTo>
                  <a:lnTo>
                    <a:pt x="12" y="15"/>
                  </a:lnTo>
                  <a:lnTo>
                    <a:pt x="17" y="20"/>
                  </a:lnTo>
                  <a:lnTo>
                    <a:pt x="25" y="30"/>
                  </a:lnTo>
                  <a:lnTo>
                    <a:pt x="30" y="41"/>
                  </a:lnTo>
                  <a:lnTo>
                    <a:pt x="41" y="52"/>
                  </a:lnTo>
                  <a:lnTo>
                    <a:pt x="47" y="63"/>
                  </a:lnTo>
                  <a:lnTo>
                    <a:pt x="56" y="76"/>
                  </a:lnTo>
                  <a:lnTo>
                    <a:pt x="61" y="86"/>
                  </a:lnTo>
                  <a:lnTo>
                    <a:pt x="69" y="98"/>
                  </a:lnTo>
                  <a:lnTo>
                    <a:pt x="74" y="110"/>
                  </a:lnTo>
                  <a:lnTo>
                    <a:pt x="81" y="120"/>
                  </a:lnTo>
                  <a:lnTo>
                    <a:pt x="85" y="130"/>
                  </a:lnTo>
                  <a:lnTo>
                    <a:pt x="88" y="142"/>
                  </a:lnTo>
                  <a:lnTo>
                    <a:pt x="88" y="156"/>
                  </a:lnTo>
                  <a:lnTo>
                    <a:pt x="90" y="169"/>
                  </a:lnTo>
                  <a:lnTo>
                    <a:pt x="91" y="179"/>
                  </a:lnTo>
                  <a:lnTo>
                    <a:pt x="95" y="186"/>
                  </a:lnTo>
                  <a:lnTo>
                    <a:pt x="98" y="196"/>
                  </a:lnTo>
                  <a:lnTo>
                    <a:pt x="102" y="200"/>
                  </a:lnTo>
                  <a:lnTo>
                    <a:pt x="157" y="134"/>
                  </a:lnTo>
                  <a:lnTo>
                    <a:pt x="154" y="129"/>
                  </a:lnTo>
                  <a:lnTo>
                    <a:pt x="151" y="120"/>
                  </a:lnTo>
                  <a:lnTo>
                    <a:pt x="142" y="107"/>
                  </a:lnTo>
                  <a:lnTo>
                    <a:pt x="135" y="91"/>
                  </a:lnTo>
                  <a:lnTo>
                    <a:pt x="129" y="83"/>
                  </a:lnTo>
                  <a:lnTo>
                    <a:pt x="124" y="74"/>
                  </a:lnTo>
                  <a:lnTo>
                    <a:pt x="120" y="66"/>
                  </a:lnTo>
                  <a:lnTo>
                    <a:pt x="115" y="59"/>
                  </a:lnTo>
                  <a:lnTo>
                    <a:pt x="107" y="47"/>
                  </a:lnTo>
                  <a:lnTo>
                    <a:pt x="100" y="39"/>
                  </a:lnTo>
                  <a:lnTo>
                    <a:pt x="90" y="30"/>
                  </a:lnTo>
                  <a:lnTo>
                    <a:pt x="76" y="24"/>
                  </a:lnTo>
                  <a:lnTo>
                    <a:pt x="66" y="20"/>
                  </a:lnTo>
                  <a:lnTo>
                    <a:pt x="59" y="17"/>
                  </a:lnTo>
                  <a:lnTo>
                    <a:pt x="51" y="13"/>
                  </a:lnTo>
                  <a:lnTo>
                    <a:pt x="42" y="12"/>
                  </a:lnTo>
                  <a:lnTo>
                    <a:pt x="25" y="7"/>
                  </a:lnTo>
                  <a:lnTo>
                    <a:pt x="12" y="3"/>
                  </a:lnTo>
                  <a:lnTo>
                    <a:pt x="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39" name="Freeform 115"/>
            <p:cNvSpPr>
              <a:spLocks/>
            </p:cNvSpPr>
            <p:nvPr/>
          </p:nvSpPr>
          <p:spPr bwMode="auto">
            <a:xfrm>
              <a:off x="6719888" y="612775"/>
              <a:ext cx="931863" cy="420687"/>
            </a:xfrm>
            <a:custGeom>
              <a:avLst/>
              <a:gdLst/>
              <a:ahLst/>
              <a:cxnLst>
                <a:cxn ang="0">
                  <a:pos x="5" y="518"/>
                </a:cxn>
                <a:cxn ang="0">
                  <a:pos x="33" y="481"/>
                </a:cxn>
                <a:cxn ang="0">
                  <a:pos x="61" y="447"/>
                </a:cxn>
                <a:cxn ang="0">
                  <a:pos x="89" y="415"/>
                </a:cxn>
                <a:cxn ang="0">
                  <a:pos x="125" y="382"/>
                </a:cxn>
                <a:cxn ang="0">
                  <a:pos x="164" y="347"/>
                </a:cxn>
                <a:cxn ang="0">
                  <a:pos x="205" y="310"/>
                </a:cxn>
                <a:cxn ang="0">
                  <a:pos x="252" y="272"/>
                </a:cxn>
                <a:cxn ang="0">
                  <a:pos x="303" y="237"/>
                </a:cxn>
                <a:cxn ang="0">
                  <a:pos x="359" y="203"/>
                </a:cxn>
                <a:cxn ang="0">
                  <a:pos x="418" y="172"/>
                </a:cxn>
                <a:cxn ang="0">
                  <a:pos x="479" y="145"/>
                </a:cxn>
                <a:cxn ang="0">
                  <a:pos x="544" y="123"/>
                </a:cxn>
                <a:cxn ang="0">
                  <a:pos x="611" y="110"/>
                </a:cxn>
                <a:cxn ang="0">
                  <a:pos x="677" y="98"/>
                </a:cxn>
                <a:cxn ang="0">
                  <a:pos x="740" y="91"/>
                </a:cxn>
                <a:cxn ang="0">
                  <a:pos x="801" y="89"/>
                </a:cxn>
                <a:cxn ang="0">
                  <a:pos x="854" y="89"/>
                </a:cxn>
                <a:cxn ang="0">
                  <a:pos x="903" y="91"/>
                </a:cxn>
                <a:cxn ang="0">
                  <a:pos x="950" y="96"/>
                </a:cxn>
                <a:cxn ang="0">
                  <a:pos x="991" y="103"/>
                </a:cxn>
                <a:cxn ang="0">
                  <a:pos x="1028" y="111"/>
                </a:cxn>
                <a:cxn ang="0">
                  <a:pos x="1082" y="125"/>
                </a:cxn>
                <a:cxn ang="0">
                  <a:pos x="1128" y="142"/>
                </a:cxn>
                <a:cxn ang="0">
                  <a:pos x="1169" y="160"/>
                </a:cxn>
                <a:cxn ang="0">
                  <a:pos x="1155" y="144"/>
                </a:cxn>
                <a:cxn ang="0">
                  <a:pos x="1121" y="108"/>
                </a:cxn>
                <a:cxn ang="0">
                  <a:pos x="1077" y="74"/>
                </a:cxn>
                <a:cxn ang="0">
                  <a:pos x="1042" y="50"/>
                </a:cxn>
                <a:cxn ang="0">
                  <a:pos x="993" y="27"/>
                </a:cxn>
                <a:cxn ang="0">
                  <a:pos x="952" y="15"/>
                </a:cxn>
                <a:cxn ang="0">
                  <a:pos x="906" y="6"/>
                </a:cxn>
                <a:cxn ang="0">
                  <a:pos x="859" y="0"/>
                </a:cxn>
                <a:cxn ang="0">
                  <a:pos x="805" y="0"/>
                </a:cxn>
                <a:cxn ang="0">
                  <a:pos x="745" y="1"/>
                </a:cxn>
                <a:cxn ang="0">
                  <a:pos x="682" y="13"/>
                </a:cxn>
                <a:cxn ang="0">
                  <a:pos x="620" y="25"/>
                </a:cxn>
                <a:cxn ang="0">
                  <a:pos x="560" y="44"/>
                </a:cxn>
                <a:cxn ang="0">
                  <a:pos x="505" y="62"/>
                </a:cxn>
                <a:cxn ang="0">
                  <a:pos x="452" y="86"/>
                </a:cxn>
                <a:cxn ang="0">
                  <a:pos x="406" y="110"/>
                </a:cxn>
                <a:cxn ang="0">
                  <a:pos x="362" y="135"/>
                </a:cxn>
                <a:cxn ang="0">
                  <a:pos x="323" y="162"/>
                </a:cxn>
                <a:cxn ang="0">
                  <a:pos x="289" y="189"/>
                </a:cxn>
                <a:cxn ang="0">
                  <a:pos x="255" y="215"/>
                </a:cxn>
                <a:cxn ang="0">
                  <a:pos x="223" y="245"/>
                </a:cxn>
                <a:cxn ang="0">
                  <a:pos x="184" y="284"/>
                </a:cxn>
                <a:cxn ang="0">
                  <a:pos x="161" y="315"/>
                </a:cxn>
              </a:cxnLst>
              <a:rect l="0" t="0" r="r" b="b"/>
              <a:pathLst>
                <a:path w="1172" h="530">
                  <a:moveTo>
                    <a:pt x="0" y="530"/>
                  </a:moveTo>
                  <a:lnTo>
                    <a:pt x="0" y="528"/>
                  </a:lnTo>
                  <a:lnTo>
                    <a:pt x="1" y="525"/>
                  </a:lnTo>
                  <a:lnTo>
                    <a:pt x="5" y="518"/>
                  </a:lnTo>
                  <a:lnTo>
                    <a:pt x="10" y="511"/>
                  </a:lnTo>
                  <a:lnTo>
                    <a:pt x="15" y="503"/>
                  </a:lnTo>
                  <a:lnTo>
                    <a:pt x="25" y="493"/>
                  </a:lnTo>
                  <a:lnTo>
                    <a:pt x="33" y="481"/>
                  </a:lnTo>
                  <a:lnTo>
                    <a:pt x="44" y="471"/>
                  </a:lnTo>
                  <a:lnTo>
                    <a:pt x="49" y="462"/>
                  </a:lnTo>
                  <a:lnTo>
                    <a:pt x="54" y="455"/>
                  </a:lnTo>
                  <a:lnTo>
                    <a:pt x="61" y="447"/>
                  </a:lnTo>
                  <a:lnTo>
                    <a:pt x="69" y="442"/>
                  </a:lnTo>
                  <a:lnTo>
                    <a:pt x="74" y="432"/>
                  </a:lnTo>
                  <a:lnTo>
                    <a:pt x="83" y="425"/>
                  </a:lnTo>
                  <a:lnTo>
                    <a:pt x="89" y="415"/>
                  </a:lnTo>
                  <a:lnTo>
                    <a:pt x="99" y="408"/>
                  </a:lnTo>
                  <a:lnTo>
                    <a:pt x="106" y="399"/>
                  </a:lnTo>
                  <a:lnTo>
                    <a:pt x="115" y="391"/>
                  </a:lnTo>
                  <a:lnTo>
                    <a:pt x="125" y="382"/>
                  </a:lnTo>
                  <a:lnTo>
                    <a:pt x="135" y="374"/>
                  </a:lnTo>
                  <a:lnTo>
                    <a:pt x="142" y="365"/>
                  </a:lnTo>
                  <a:lnTo>
                    <a:pt x="152" y="357"/>
                  </a:lnTo>
                  <a:lnTo>
                    <a:pt x="164" y="347"/>
                  </a:lnTo>
                  <a:lnTo>
                    <a:pt x="174" y="340"/>
                  </a:lnTo>
                  <a:lnTo>
                    <a:pt x="184" y="330"/>
                  </a:lnTo>
                  <a:lnTo>
                    <a:pt x="194" y="320"/>
                  </a:lnTo>
                  <a:lnTo>
                    <a:pt x="205" y="310"/>
                  </a:lnTo>
                  <a:lnTo>
                    <a:pt x="218" y="301"/>
                  </a:lnTo>
                  <a:lnTo>
                    <a:pt x="228" y="291"/>
                  </a:lnTo>
                  <a:lnTo>
                    <a:pt x="240" y="281"/>
                  </a:lnTo>
                  <a:lnTo>
                    <a:pt x="252" y="272"/>
                  </a:lnTo>
                  <a:lnTo>
                    <a:pt x="266" y="264"/>
                  </a:lnTo>
                  <a:lnTo>
                    <a:pt x="277" y="254"/>
                  </a:lnTo>
                  <a:lnTo>
                    <a:pt x="291" y="244"/>
                  </a:lnTo>
                  <a:lnTo>
                    <a:pt x="303" y="237"/>
                  </a:lnTo>
                  <a:lnTo>
                    <a:pt x="318" y="228"/>
                  </a:lnTo>
                  <a:lnTo>
                    <a:pt x="330" y="218"/>
                  </a:lnTo>
                  <a:lnTo>
                    <a:pt x="345" y="211"/>
                  </a:lnTo>
                  <a:lnTo>
                    <a:pt x="359" y="203"/>
                  </a:lnTo>
                  <a:lnTo>
                    <a:pt x="374" y="196"/>
                  </a:lnTo>
                  <a:lnTo>
                    <a:pt x="388" y="186"/>
                  </a:lnTo>
                  <a:lnTo>
                    <a:pt x="403" y="179"/>
                  </a:lnTo>
                  <a:lnTo>
                    <a:pt x="418" y="172"/>
                  </a:lnTo>
                  <a:lnTo>
                    <a:pt x="432" y="166"/>
                  </a:lnTo>
                  <a:lnTo>
                    <a:pt x="447" y="157"/>
                  </a:lnTo>
                  <a:lnTo>
                    <a:pt x="462" y="150"/>
                  </a:lnTo>
                  <a:lnTo>
                    <a:pt x="479" y="145"/>
                  </a:lnTo>
                  <a:lnTo>
                    <a:pt x="494" y="140"/>
                  </a:lnTo>
                  <a:lnTo>
                    <a:pt x="510" y="133"/>
                  </a:lnTo>
                  <a:lnTo>
                    <a:pt x="527" y="128"/>
                  </a:lnTo>
                  <a:lnTo>
                    <a:pt x="544" y="123"/>
                  </a:lnTo>
                  <a:lnTo>
                    <a:pt x="560" y="120"/>
                  </a:lnTo>
                  <a:lnTo>
                    <a:pt x="577" y="115"/>
                  </a:lnTo>
                  <a:lnTo>
                    <a:pt x="594" y="113"/>
                  </a:lnTo>
                  <a:lnTo>
                    <a:pt x="611" y="110"/>
                  </a:lnTo>
                  <a:lnTo>
                    <a:pt x="630" y="108"/>
                  </a:lnTo>
                  <a:lnTo>
                    <a:pt x="645" y="103"/>
                  </a:lnTo>
                  <a:lnTo>
                    <a:pt x="662" y="101"/>
                  </a:lnTo>
                  <a:lnTo>
                    <a:pt x="677" y="98"/>
                  </a:lnTo>
                  <a:lnTo>
                    <a:pt x="696" y="96"/>
                  </a:lnTo>
                  <a:lnTo>
                    <a:pt x="710" y="94"/>
                  </a:lnTo>
                  <a:lnTo>
                    <a:pt x="727" y="93"/>
                  </a:lnTo>
                  <a:lnTo>
                    <a:pt x="740" y="91"/>
                  </a:lnTo>
                  <a:lnTo>
                    <a:pt x="757" y="91"/>
                  </a:lnTo>
                  <a:lnTo>
                    <a:pt x="771" y="89"/>
                  </a:lnTo>
                  <a:lnTo>
                    <a:pt x="786" y="89"/>
                  </a:lnTo>
                  <a:lnTo>
                    <a:pt x="801" y="89"/>
                  </a:lnTo>
                  <a:lnTo>
                    <a:pt x="815" y="89"/>
                  </a:lnTo>
                  <a:lnTo>
                    <a:pt x="828" y="89"/>
                  </a:lnTo>
                  <a:lnTo>
                    <a:pt x="840" y="89"/>
                  </a:lnTo>
                  <a:lnTo>
                    <a:pt x="854" y="89"/>
                  </a:lnTo>
                  <a:lnTo>
                    <a:pt x="867" y="91"/>
                  </a:lnTo>
                  <a:lnTo>
                    <a:pt x="879" y="91"/>
                  </a:lnTo>
                  <a:lnTo>
                    <a:pt x="893" y="91"/>
                  </a:lnTo>
                  <a:lnTo>
                    <a:pt x="903" y="91"/>
                  </a:lnTo>
                  <a:lnTo>
                    <a:pt x="916" y="93"/>
                  </a:lnTo>
                  <a:lnTo>
                    <a:pt x="928" y="93"/>
                  </a:lnTo>
                  <a:lnTo>
                    <a:pt x="938" y="94"/>
                  </a:lnTo>
                  <a:lnTo>
                    <a:pt x="950" y="96"/>
                  </a:lnTo>
                  <a:lnTo>
                    <a:pt x="960" y="100"/>
                  </a:lnTo>
                  <a:lnTo>
                    <a:pt x="971" y="100"/>
                  </a:lnTo>
                  <a:lnTo>
                    <a:pt x="981" y="101"/>
                  </a:lnTo>
                  <a:lnTo>
                    <a:pt x="991" y="103"/>
                  </a:lnTo>
                  <a:lnTo>
                    <a:pt x="1001" y="105"/>
                  </a:lnTo>
                  <a:lnTo>
                    <a:pt x="1010" y="106"/>
                  </a:lnTo>
                  <a:lnTo>
                    <a:pt x="1020" y="110"/>
                  </a:lnTo>
                  <a:lnTo>
                    <a:pt x="1028" y="111"/>
                  </a:lnTo>
                  <a:lnTo>
                    <a:pt x="1038" y="115"/>
                  </a:lnTo>
                  <a:lnTo>
                    <a:pt x="1054" y="116"/>
                  </a:lnTo>
                  <a:lnTo>
                    <a:pt x="1069" y="120"/>
                  </a:lnTo>
                  <a:lnTo>
                    <a:pt x="1082" y="125"/>
                  </a:lnTo>
                  <a:lnTo>
                    <a:pt x="1096" y="130"/>
                  </a:lnTo>
                  <a:lnTo>
                    <a:pt x="1108" y="133"/>
                  </a:lnTo>
                  <a:lnTo>
                    <a:pt x="1120" y="138"/>
                  </a:lnTo>
                  <a:lnTo>
                    <a:pt x="1128" y="142"/>
                  </a:lnTo>
                  <a:lnTo>
                    <a:pt x="1138" y="147"/>
                  </a:lnTo>
                  <a:lnTo>
                    <a:pt x="1152" y="150"/>
                  </a:lnTo>
                  <a:lnTo>
                    <a:pt x="1162" y="157"/>
                  </a:lnTo>
                  <a:lnTo>
                    <a:pt x="1169" y="160"/>
                  </a:lnTo>
                  <a:lnTo>
                    <a:pt x="1172" y="164"/>
                  </a:lnTo>
                  <a:lnTo>
                    <a:pt x="1169" y="160"/>
                  </a:lnTo>
                  <a:lnTo>
                    <a:pt x="1165" y="154"/>
                  </a:lnTo>
                  <a:lnTo>
                    <a:pt x="1155" y="144"/>
                  </a:lnTo>
                  <a:lnTo>
                    <a:pt x="1147" y="132"/>
                  </a:lnTo>
                  <a:lnTo>
                    <a:pt x="1138" y="123"/>
                  </a:lnTo>
                  <a:lnTo>
                    <a:pt x="1132" y="115"/>
                  </a:lnTo>
                  <a:lnTo>
                    <a:pt x="1121" y="108"/>
                  </a:lnTo>
                  <a:lnTo>
                    <a:pt x="1113" y="100"/>
                  </a:lnTo>
                  <a:lnTo>
                    <a:pt x="1101" y="89"/>
                  </a:lnTo>
                  <a:lnTo>
                    <a:pt x="1089" y="83"/>
                  </a:lnTo>
                  <a:lnTo>
                    <a:pt x="1077" y="74"/>
                  </a:lnTo>
                  <a:lnTo>
                    <a:pt x="1066" y="66"/>
                  </a:lnTo>
                  <a:lnTo>
                    <a:pt x="1057" y="61"/>
                  </a:lnTo>
                  <a:lnTo>
                    <a:pt x="1050" y="55"/>
                  </a:lnTo>
                  <a:lnTo>
                    <a:pt x="1042" y="50"/>
                  </a:lnTo>
                  <a:lnTo>
                    <a:pt x="1035" y="47"/>
                  </a:lnTo>
                  <a:lnTo>
                    <a:pt x="1018" y="39"/>
                  </a:lnTo>
                  <a:lnTo>
                    <a:pt x="1001" y="32"/>
                  </a:lnTo>
                  <a:lnTo>
                    <a:pt x="993" y="27"/>
                  </a:lnTo>
                  <a:lnTo>
                    <a:pt x="982" y="23"/>
                  </a:lnTo>
                  <a:lnTo>
                    <a:pt x="972" y="20"/>
                  </a:lnTo>
                  <a:lnTo>
                    <a:pt x="962" y="16"/>
                  </a:lnTo>
                  <a:lnTo>
                    <a:pt x="952" y="15"/>
                  </a:lnTo>
                  <a:lnTo>
                    <a:pt x="940" y="13"/>
                  </a:lnTo>
                  <a:lnTo>
                    <a:pt x="928" y="10"/>
                  </a:lnTo>
                  <a:lnTo>
                    <a:pt x="920" y="10"/>
                  </a:lnTo>
                  <a:lnTo>
                    <a:pt x="906" y="6"/>
                  </a:lnTo>
                  <a:lnTo>
                    <a:pt x="896" y="5"/>
                  </a:lnTo>
                  <a:lnTo>
                    <a:pt x="882" y="1"/>
                  </a:lnTo>
                  <a:lnTo>
                    <a:pt x="871" y="1"/>
                  </a:lnTo>
                  <a:lnTo>
                    <a:pt x="859" y="0"/>
                  </a:lnTo>
                  <a:lnTo>
                    <a:pt x="845" y="0"/>
                  </a:lnTo>
                  <a:lnTo>
                    <a:pt x="833" y="0"/>
                  </a:lnTo>
                  <a:lnTo>
                    <a:pt x="820" y="0"/>
                  </a:lnTo>
                  <a:lnTo>
                    <a:pt x="805" y="0"/>
                  </a:lnTo>
                  <a:lnTo>
                    <a:pt x="791" y="0"/>
                  </a:lnTo>
                  <a:lnTo>
                    <a:pt x="776" y="0"/>
                  </a:lnTo>
                  <a:lnTo>
                    <a:pt x="762" y="1"/>
                  </a:lnTo>
                  <a:lnTo>
                    <a:pt x="745" y="1"/>
                  </a:lnTo>
                  <a:lnTo>
                    <a:pt x="732" y="5"/>
                  </a:lnTo>
                  <a:lnTo>
                    <a:pt x="715" y="6"/>
                  </a:lnTo>
                  <a:lnTo>
                    <a:pt x="701" y="11"/>
                  </a:lnTo>
                  <a:lnTo>
                    <a:pt x="682" y="13"/>
                  </a:lnTo>
                  <a:lnTo>
                    <a:pt x="667" y="16"/>
                  </a:lnTo>
                  <a:lnTo>
                    <a:pt x="650" y="16"/>
                  </a:lnTo>
                  <a:lnTo>
                    <a:pt x="637" y="22"/>
                  </a:lnTo>
                  <a:lnTo>
                    <a:pt x="620" y="25"/>
                  </a:lnTo>
                  <a:lnTo>
                    <a:pt x="606" y="28"/>
                  </a:lnTo>
                  <a:lnTo>
                    <a:pt x="591" y="33"/>
                  </a:lnTo>
                  <a:lnTo>
                    <a:pt x="577" y="39"/>
                  </a:lnTo>
                  <a:lnTo>
                    <a:pt x="560" y="44"/>
                  </a:lnTo>
                  <a:lnTo>
                    <a:pt x="547" y="49"/>
                  </a:lnTo>
                  <a:lnTo>
                    <a:pt x="532" y="52"/>
                  </a:lnTo>
                  <a:lnTo>
                    <a:pt x="518" y="57"/>
                  </a:lnTo>
                  <a:lnTo>
                    <a:pt x="505" y="62"/>
                  </a:lnTo>
                  <a:lnTo>
                    <a:pt x="491" y="69"/>
                  </a:lnTo>
                  <a:lnTo>
                    <a:pt x="479" y="76"/>
                  </a:lnTo>
                  <a:lnTo>
                    <a:pt x="467" y="83"/>
                  </a:lnTo>
                  <a:lnTo>
                    <a:pt x="452" y="86"/>
                  </a:lnTo>
                  <a:lnTo>
                    <a:pt x="442" y="91"/>
                  </a:lnTo>
                  <a:lnTo>
                    <a:pt x="428" y="98"/>
                  </a:lnTo>
                  <a:lnTo>
                    <a:pt x="418" y="105"/>
                  </a:lnTo>
                  <a:lnTo>
                    <a:pt x="406" y="110"/>
                  </a:lnTo>
                  <a:lnTo>
                    <a:pt x="394" y="116"/>
                  </a:lnTo>
                  <a:lnTo>
                    <a:pt x="384" y="122"/>
                  </a:lnTo>
                  <a:lnTo>
                    <a:pt x="374" y="130"/>
                  </a:lnTo>
                  <a:lnTo>
                    <a:pt x="362" y="135"/>
                  </a:lnTo>
                  <a:lnTo>
                    <a:pt x="354" y="144"/>
                  </a:lnTo>
                  <a:lnTo>
                    <a:pt x="344" y="149"/>
                  </a:lnTo>
                  <a:lnTo>
                    <a:pt x="333" y="157"/>
                  </a:lnTo>
                  <a:lnTo>
                    <a:pt x="323" y="162"/>
                  </a:lnTo>
                  <a:lnTo>
                    <a:pt x="315" y="171"/>
                  </a:lnTo>
                  <a:lnTo>
                    <a:pt x="306" y="177"/>
                  </a:lnTo>
                  <a:lnTo>
                    <a:pt x="298" y="184"/>
                  </a:lnTo>
                  <a:lnTo>
                    <a:pt x="289" y="189"/>
                  </a:lnTo>
                  <a:lnTo>
                    <a:pt x="279" y="196"/>
                  </a:lnTo>
                  <a:lnTo>
                    <a:pt x="271" y="203"/>
                  </a:lnTo>
                  <a:lnTo>
                    <a:pt x="264" y="210"/>
                  </a:lnTo>
                  <a:lnTo>
                    <a:pt x="255" y="215"/>
                  </a:lnTo>
                  <a:lnTo>
                    <a:pt x="249" y="221"/>
                  </a:lnTo>
                  <a:lnTo>
                    <a:pt x="240" y="228"/>
                  </a:lnTo>
                  <a:lnTo>
                    <a:pt x="235" y="235"/>
                  </a:lnTo>
                  <a:lnTo>
                    <a:pt x="223" y="245"/>
                  </a:lnTo>
                  <a:lnTo>
                    <a:pt x="211" y="257"/>
                  </a:lnTo>
                  <a:lnTo>
                    <a:pt x="201" y="267"/>
                  </a:lnTo>
                  <a:lnTo>
                    <a:pt x="194" y="277"/>
                  </a:lnTo>
                  <a:lnTo>
                    <a:pt x="184" y="284"/>
                  </a:lnTo>
                  <a:lnTo>
                    <a:pt x="177" y="293"/>
                  </a:lnTo>
                  <a:lnTo>
                    <a:pt x="171" y="299"/>
                  </a:lnTo>
                  <a:lnTo>
                    <a:pt x="166" y="308"/>
                  </a:lnTo>
                  <a:lnTo>
                    <a:pt x="161" y="315"/>
                  </a:lnTo>
                  <a:lnTo>
                    <a:pt x="159" y="318"/>
                  </a:lnTo>
                  <a:lnTo>
                    <a:pt x="0" y="530"/>
                  </a:lnTo>
                  <a:lnTo>
                    <a:pt x="0" y="53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40" name="Freeform 116"/>
            <p:cNvSpPr>
              <a:spLocks/>
            </p:cNvSpPr>
            <p:nvPr/>
          </p:nvSpPr>
          <p:spPr bwMode="auto">
            <a:xfrm>
              <a:off x="7620000" y="1323975"/>
              <a:ext cx="146050" cy="398462"/>
            </a:xfrm>
            <a:custGeom>
              <a:avLst/>
              <a:gdLst/>
              <a:ahLst/>
              <a:cxnLst>
                <a:cxn ang="0">
                  <a:pos x="182" y="0"/>
                </a:cxn>
                <a:cxn ang="0">
                  <a:pos x="177" y="18"/>
                </a:cxn>
                <a:cxn ang="0">
                  <a:pos x="173" y="40"/>
                </a:cxn>
                <a:cxn ang="0">
                  <a:pos x="168" y="61"/>
                </a:cxn>
                <a:cxn ang="0">
                  <a:pos x="163" y="81"/>
                </a:cxn>
                <a:cxn ang="0">
                  <a:pos x="158" y="105"/>
                </a:cxn>
                <a:cxn ang="0">
                  <a:pos x="151" y="132"/>
                </a:cxn>
                <a:cxn ang="0">
                  <a:pos x="144" y="156"/>
                </a:cxn>
                <a:cxn ang="0">
                  <a:pos x="141" y="181"/>
                </a:cxn>
                <a:cxn ang="0">
                  <a:pos x="134" y="206"/>
                </a:cxn>
                <a:cxn ang="0">
                  <a:pos x="127" y="230"/>
                </a:cxn>
                <a:cxn ang="0">
                  <a:pos x="122" y="254"/>
                </a:cxn>
                <a:cxn ang="0">
                  <a:pos x="117" y="274"/>
                </a:cxn>
                <a:cxn ang="0">
                  <a:pos x="112" y="293"/>
                </a:cxn>
                <a:cxn ang="0">
                  <a:pos x="107" y="318"/>
                </a:cxn>
                <a:cxn ang="0">
                  <a:pos x="97" y="350"/>
                </a:cxn>
                <a:cxn ang="0">
                  <a:pos x="88" y="384"/>
                </a:cxn>
                <a:cxn ang="0">
                  <a:pos x="83" y="417"/>
                </a:cxn>
                <a:cxn ang="0">
                  <a:pos x="80" y="447"/>
                </a:cxn>
                <a:cxn ang="0">
                  <a:pos x="75" y="471"/>
                </a:cxn>
                <a:cxn ang="0">
                  <a:pos x="73" y="494"/>
                </a:cxn>
                <a:cxn ang="0">
                  <a:pos x="0" y="340"/>
                </a:cxn>
                <a:cxn ang="0">
                  <a:pos x="4" y="335"/>
                </a:cxn>
                <a:cxn ang="0">
                  <a:pos x="12" y="323"/>
                </a:cxn>
                <a:cxn ang="0">
                  <a:pos x="24" y="303"/>
                </a:cxn>
                <a:cxn ang="0">
                  <a:pos x="44" y="281"/>
                </a:cxn>
                <a:cxn ang="0">
                  <a:pos x="61" y="254"/>
                </a:cxn>
                <a:cxn ang="0">
                  <a:pos x="80" y="228"/>
                </a:cxn>
                <a:cxn ang="0">
                  <a:pos x="95" y="200"/>
                </a:cxn>
                <a:cxn ang="0">
                  <a:pos x="109" y="178"/>
                </a:cxn>
                <a:cxn ang="0">
                  <a:pos x="117" y="151"/>
                </a:cxn>
                <a:cxn ang="0">
                  <a:pos x="129" y="123"/>
                </a:cxn>
                <a:cxn ang="0">
                  <a:pos x="143" y="93"/>
                </a:cxn>
                <a:cxn ang="0">
                  <a:pos x="155" y="64"/>
                </a:cxn>
                <a:cxn ang="0">
                  <a:pos x="165" y="37"/>
                </a:cxn>
                <a:cxn ang="0">
                  <a:pos x="175" y="17"/>
                </a:cxn>
                <a:cxn ang="0">
                  <a:pos x="180" y="1"/>
                </a:cxn>
                <a:cxn ang="0">
                  <a:pos x="183" y="0"/>
                </a:cxn>
              </a:cxnLst>
              <a:rect l="0" t="0" r="r" b="b"/>
              <a:pathLst>
                <a:path w="183" h="501">
                  <a:moveTo>
                    <a:pt x="183" y="0"/>
                  </a:moveTo>
                  <a:lnTo>
                    <a:pt x="182" y="0"/>
                  </a:lnTo>
                  <a:lnTo>
                    <a:pt x="180" y="7"/>
                  </a:lnTo>
                  <a:lnTo>
                    <a:pt x="177" y="18"/>
                  </a:lnTo>
                  <a:lnTo>
                    <a:pt x="177" y="34"/>
                  </a:lnTo>
                  <a:lnTo>
                    <a:pt x="173" y="40"/>
                  </a:lnTo>
                  <a:lnTo>
                    <a:pt x="171" y="51"/>
                  </a:lnTo>
                  <a:lnTo>
                    <a:pt x="168" y="61"/>
                  </a:lnTo>
                  <a:lnTo>
                    <a:pt x="166" y="71"/>
                  </a:lnTo>
                  <a:lnTo>
                    <a:pt x="163" y="81"/>
                  </a:lnTo>
                  <a:lnTo>
                    <a:pt x="161" y="95"/>
                  </a:lnTo>
                  <a:lnTo>
                    <a:pt x="158" y="105"/>
                  </a:lnTo>
                  <a:lnTo>
                    <a:pt x="156" y="120"/>
                  </a:lnTo>
                  <a:lnTo>
                    <a:pt x="151" y="132"/>
                  </a:lnTo>
                  <a:lnTo>
                    <a:pt x="149" y="144"/>
                  </a:lnTo>
                  <a:lnTo>
                    <a:pt x="144" y="156"/>
                  </a:lnTo>
                  <a:lnTo>
                    <a:pt x="144" y="169"/>
                  </a:lnTo>
                  <a:lnTo>
                    <a:pt x="141" y="181"/>
                  </a:lnTo>
                  <a:lnTo>
                    <a:pt x="138" y="195"/>
                  </a:lnTo>
                  <a:lnTo>
                    <a:pt x="134" y="206"/>
                  </a:lnTo>
                  <a:lnTo>
                    <a:pt x="132" y="220"/>
                  </a:lnTo>
                  <a:lnTo>
                    <a:pt x="127" y="230"/>
                  </a:lnTo>
                  <a:lnTo>
                    <a:pt x="126" y="242"/>
                  </a:lnTo>
                  <a:lnTo>
                    <a:pt x="122" y="254"/>
                  </a:lnTo>
                  <a:lnTo>
                    <a:pt x="121" y="264"/>
                  </a:lnTo>
                  <a:lnTo>
                    <a:pt x="117" y="274"/>
                  </a:lnTo>
                  <a:lnTo>
                    <a:pt x="116" y="284"/>
                  </a:lnTo>
                  <a:lnTo>
                    <a:pt x="112" y="293"/>
                  </a:lnTo>
                  <a:lnTo>
                    <a:pt x="112" y="303"/>
                  </a:lnTo>
                  <a:lnTo>
                    <a:pt x="107" y="318"/>
                  </a:lnTo>
                  <a:lnTo>
                    <a:pt x="102" y="335"/>
                  </a:lnTo>
                  <a:lnTo>
                    <a:pt x="97" y="350"/>
                  </a:lnTo>
                  <a:lnTo>
                    <a:pt x="94" y="367"/>
                  </a:lnTo>
                  <a:lnTo>
                    <a:pt x="88" y="384"/>
                  </a:lnTo>
                  <a:lnTo>
                    <a:pt x="87" y="400"/>
                  </a:lnTo>
                  <a:lnTo>
                    <a:pt x="83" y="417"/>
                  </a:lnTo>
                  <a:lnTo>
                    <a:pt x="83" y="433"/>
                  </a:lnTo>
                  <a:lnTo>
                    <a:pt x="80" y="447"/>
                  </a:lnTo>
                  <a:lnTo>
                    <a:pt x="78" y="459"/>
                  </a:lnTo>
                  <a:lnTo>
                    <a:pt x="75" y="471"/>
                  </a:lnTo>
                  <a:lnTo>
                    <a:pt x="75" y="483"/>
                  </a:lnTo>
                  <a:lnTo>
                    <a:pt x="73" y="494"/>
                  </a:lnTo>
                  <a:lnTo>
                    <a:pt x="73" y="501"/>
                  </a:lnTo>
                  <a:lnTo>
                    <a:pt x="0" y="340"/>
                  </a:lnTo>
                  <a:lnTo>
                    <a:pt x="0" y="339"/>
                  </a:lnTo>
                  <a:lnTo>
                    <a:pt x="4" y="335"/>
                  </a:lnTo>
                  <a:lnTo>
                    <a:pt x="7" y="328"/>
                  </a:lnTo>
                  <a:lnTo>
                    <a:pt x="12" y="323"/>
                  </a:lnTo>
                  <a:lnTo>
                    <a:pt x="17" y="313"/>
                  </a:lnTo>
                  <a:lnTo>
                    <a:pt x="24" y="303"/>
                  </a:lnTo>
                  <a:lnTo>
                    <a:pt x="34" y="293"/>
                  </a:lnTo>
                  <a:lnTo>
                    <a:pt x="44" y="281"/>
                  </a:lnTo>
                  <a:lnTo>
                    <a:pt x="51" y="266"/>
                  </a:lnTo>
                  <a:lnTo>
                    <a:pt x="61" y="254"/>
                  </a:lnTo>
                  <a:lnTo>
                    <a:pt x="70" y="240"/>
                  </a:lnTo>
                  <a:lnTo>
                    <a:pt x="80" y="228"/>
                  </a:lnTo>
                  <a:lnTo>
                    <a:pt x="87" y="213"/>
                  </a:lnTo>
                  <a:lnTo>
                    <a:pt x="95" y="200"/>
                  </a:lnTo>
                  <a:lnTo>
                    <a:pt x="102" y="188"/>
                  </a:lnTo>
                  <a:lnTo>
                    <a:pt x="109" y="178"/>
                  </a:lnTo>
                  <a:lnTo>
                    <a:pt x="112" y="164"/>
                  </a:lnTo>
                  <a:lnTo>
                    <a:pt x="117" y="151"/>
                  </a:lnTo>
                  <a:lnTo>
                    <a:pt x="122" y="135"/>
                  </a:lnTo>
                  <a:lnTo>
                    <a:pt x="129" y="123"/>
                  </a:lnTo>
                  <a:lnTo>
                    <a:pt x="134" y="106"/>
                  </a:lnTo>
                  <a:lnTo>
                    <a:pt x="143" y="93"/>
                  </a:lnTo>
                  <a:lnTo>
                    <a:pt x="146" y="78"/>
                  </a:lnTo>
                  <a:lnTo>
                    <a:pt x="155" y="64"/>
                  </a:lnTo>
                  <a:lnTo>
                    <a:pt x="160" y="51"/>
                  </a:lnTo>
                  <a:lnTo>
                    <a:pt x="165" y="37"/>
                  </a:lnTo>
                  <a:lnTo>
                    <a:pt x="170" y="27"/>
                  </a:lnTo>
                  <a:lnTo>
                    <a:pt x="175" y="17"/>
                  </a:lnTo>
                  <a:lnTo>
                    <a:pt x="177" y="7"/>
                  </a:lnTo>
                  <a:lnTo>
                    <a:pt x="180" y="1"/>
                  </a:lnTo>
                  <a:lnTo>
                    <a:pt x="182" y="0"/>
                  </a:lnTo>
                  <a:lnTo>
                    <a:pt x="183" y="0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41" name="Freeform 117"/>
            <p:cNvSpPr>
              <a:spLocks/>
            </p:cNvSpPr>
            <p:nvPr/>
          </p:nvSpPr>
          <p:spPr bwMode="auto">
            <a:xfrm>
              <a:off x="7085013" y="2524125"/>
              <a:ext cx="504825" cy="166687"/>
            </a:xfrm>
            <a:custGeom>
              <a:avLst/>
              <a:gdLst/>
              <a:ahLst/>
              <a:cxnLst>
                <a:cxn ang="0">
                  <a:pos x="3" y="117"/>
                </a:cxn>
                <a:cxn ang="0">
                  <a:pos x="18" y="122"/>
                </a:cxn>
                <a:cxn ang="0">
                  <a:pos x="39" y="127"/>
                </a:cxn>
                <a:cxn ang="0">
                  <a:pos x="54" y="130"/>
                </a:cxn>
                <a:cxn ang="0">
                  <a:pos x="71" y="133"/>
                </a:cxn>
                <a:cxn ang="0">
                  <a:pos x="88" y="135"/>
                </a:cxn>
                <a:cxn ang="0">
                  <a:pos x="108" y="137"/>
                </a:cxn>
                <a:cxn ang="0">
                  <a:pos x="129" y="137"/>
                </a:cxn>
                <a:cxn ang="0">
                  <a:pos x="154" y="137"/>
                </a:cxn>
                <a:cxn ang="0">
                  <a:pos x="181" y="133"/>
                </a:cxn>
                <a:cxn ang="0">
                  <a:pos x="210" y="132"/>
                </a:cxn>
                <a:cxn ang="0">
                  <a:pos x="239" y="127"/>
                </a:cxn>
                <a:cxn ang="0">
                  <a:pos x="273" y="122"/>
                </a:cxn>
                <a:cxn ang="0">
                  <a:pos x="305" y="113"/>
                </a:cxn>
                <a:cxn ang="0">
                  <a:pos x="337" y="103"/>
                </a:cxn>
                <a:cxn ang="0">
                  <a:pos x="369" y="93"/>
                </a:cxn>
                <a:cxn ang="0">
                  <a:pos x="403" y="84"/>
                </a:cxn>
                <a:cxn ang="0">
                  <a:pos x="432" y="74"/>
                </a:cxn>
                <a:cxn ang="0">
                  <a:pos x="462" y="64"/>
                </a:cxn>
                <a:cxn ang="0">
                  <a:pos x="491" y="54"/>
                </a:cxn>
                <a:cxn ang="0">
                  <a:pos x="518" y="45"/>
                </a:cxn>
                <a:cxn ang="0">
                  <a:pos x="540" y="35"/>
                </a:cxn>
                <a:cxn ang="0">
                  <a:pos x="566" y="25"/>
                </a:cxn>
                <a:cxn ang="0">
                  <a:pos x="583" y="18"/>
                </a:cxn>
                <a:cxn ang="0">
                  <a:pos x="601" y="13"/>
                </a:cxn>
                <a:cxn ang="0">
                  <a:pos x="627" y="3"/>
                </a:cxn>
                <a:cxn ang="0">
                  <a:pos x="635" y="0"/>
                </a:cxn>
                <a:cxn ang="0">
                  <a:pos x="625" y="5"/>
                </a:cxn>
                <a:cxn ang="0">
                  <a:pos x="613" y="11"/>
                </a:cxn>
                <a:cxn ang="0">
                  <a:pos x="598" y="22"/>
                </a:cxn>
                <a:cxn ang="0">
                  <a:pos x="579" y="32"/>
                </a:cxn>
                <a:cxn ang="0">
                  <a:pos x="559" y="45"/>
                </a:cxn>
                <a:cxn ang="0">
                  <a:pos x="534" y="59"/>
                </a:cxn>
                <a:cxn ang="0">
                  <a:pos x="510" y="74"/>
                </a:cxn>
                <a:cxn ang="0">
                  <a:pos x="481" y="86"/>
                </a:cxn>
                <a:cxn ang="0">
                  <a:pos x="454" y="101"/>
                </a:cxn>
                <a:cxn ang="0">
                  <a:pos x="427" y="115"/>
                </a:cxn>
                <a:cxn ang="0">
                  <a:pos x="400" y="130"/>
                </a:cxn>
                <a:cxn ang="0">
                  <a:pos x="371" y="142"/>
                </a:cxn>
                <a:cxn ang="0">
                  <a:pos x="344" y="152"/>
                </a:cxn>
                <a:cxn ang="0">
                  <a:pos x="320" y="161"/>
                </a:cxn>
                <a:cxn ang="0">
                  <a:pos x="298" y="169"/>
                </a:cxn>
                <a:cxn ang="0">
                  <a:pos x="274" y="172"/>
                </a:cxn>
                <a:cxn ang="0">
                  <a:pos x="252" y="176"/>
                </a:cxn>
                <a:cxn ang="0">
                  <a:pos x="230" y="179"/>
                </a:cxn>
                <a:cxn ang="0">
                  <a:pos x="212" y="183"/>
                </a:cxn>
                <a:cxn ang="0">
                  <a:pos x="191" y="186"/>
                </a:cxn>
                <a:cxn ang="0">
                  <a:pos x="173" y="189"/>
                </a:cxn>
                <a:cxn ang="0">
                  <a:pos x="140" y="198"/>
                </a:cxn>
                <a:cxn ang="0">
                  <a:pos x="112" y="201"/>
                </a:cxn>
                <a:cxn ang="0">
                  <a:pos x="90" y="206"/>
                </a:cxn>
                <a:cxn ang="0">
                  <a:pos x="73" y="210"/>
                </a:cxn>
                <a:cxn ang="0">
                  <a:pos x="0" y="117"/>
                </a:cxn>
              </a:cxnLst>
              <a:rect l="0" t="0" r="r" b="b"/>
              <a:pathLst>
                <a:path w="635" h="210">
                  <a:moveTo>
                    <a:pt x="0" y="117"/>
                  </a:moveTo>
                  <a:lnTo>
                    <a:pt x="3" y="117"/>
                  </a:lnTo>
                  <a:lnTo>
                    <a:pt x="8" y="118"/>
                  </a:lnTo>
                  <a:lnTo>
                    <a:pt x="18" y="122"/>
                  </a:lnTo>
                  <a:lnTo>
                    <a:pt x="25" y="123"/>
                  </a:lnTo>
                  <a:lnTo>
                    <a:pt x="39" y="127"/>
                  </a:lnTo>
                  <a:lnTo>
                    <a:pt x="46" y="128"/>
                  </a:lnTo>
                  <a:lnTo>
                    <a:pt x="54" y="130"/>
                  </a:lnTo>
                  <a:lnTo>
                    <a:pt x="61" y="132"/>
                  </a:lnTo>
                  <a:lnTo>
                    <a:pt x="71" y="133"/>
                  </a:lnTo>
                  <a:lnTo>
                    <a:pt x="79" y="133"/>
                  </a:lnTo>
                  <a:lnTo>
                    <a:pt x="88" y="135"/>
                  </a:lnTo>
                  <a:lnTo>
                    <a:pt x="96" y="135"/>
                  </a:lnTo>
                  <a:lnTo>
                    <a:pt x="108" y="137"/>
                  </a:lnTo>
                  <a:lnTo>
                    <a:pt x="118" y="137"/>
                  </a:lnTo>
                  <a:lnTo>
                    <a:pt x="129" y="137"/>
                  </a:lnTo>
                  <a:lnTo>
                    <a:pt x="140" y="137"/>
                  </a:lnTo>
                  <a:lnTo>
                    <a:pt x="154" y="137"/>
                  </a:lnTo>
                  <a:lnTo>
                    <a:pt x="166" y="135"/>
                  </a:lnTo>
                  <a:lnTo>
                    <a:pt x="181" y="133"/>
                  </a:lnTo>
                  <a:lnTo>
                    <a:pt x="195" y="132"/>
                  </a:lnTo>
                  <a:lnTo>
                    <a:pt x="210" y="132"/>
                  </a:lnTo>
                  <a:lnTo>
                    <a:pt x="223" y="128"/>
                  </a:lnTo>
                  <a:lnTo>
                    <a:pt x="239" y="127"/>
                  </a:lnTo>
                  <a:lnTo>
                    <a:pt x="254" y="123"/>
                  </a:lnTo>
                  <a:lnTo>
                    <a:pt x="273" y="122"/>
                  </a:lnTo>
                  <a:lnTo>
                    <a:pt x="286" y="117"/>
                  </a:lnTo>
                  <a:lnTo>
                    <a:pt x="305" y="113"/>
                  </a:lnTo>
                  <a:lnTo>
                    <a:pt x="318" y="108"/>
                  </a:lnTo>
                  <a:lnTo>
                    <a:pt x="337" y="103"/>
                  </a:lnTo>
                  <a:lnTo>
                    <a:pt x="352" y="98"/>
                  </a:lnTo>
                  <a:lnTo>
                    <a:pt x="369" y="93"/>
                  </a:lnTo>
                  <a:lnTo>
                    <a:pt x="384" y="88"/>
                  </a:lnTo>
                  <a:lnTo>
                    <a:pt x="403" y="84"/>
                  </a:lnTo>
                  <a:lnTo>
                    <a:pt x="417" y="79"/>
                  </a:lnTo>
                  <a:lnTo>
                    <a:pt x="432" y="74"/>
                  </a:lnTo>
                  <a:lnTo>
                    <a:pt x="446" y="69"/>
                  </a:lnTo>
                  <a:lnTo>
                    <a:pt x="462" y="64"/>
                  </a:lnTo>
                  <a:lnTo>
                    <a:pt x="476" y="59"/>
                  </a:lnTo>
                  <a:lnTo>
                    <a:pt x="491" y="54"/>
                  </a:lnTo>
                  <a:lnTo>
                    <a:pt x="503" y="50"/>
                  </a:lnTo>
                  <a:lnTo>
                    <a:pt x="518" y="45"/>
                  </a:lnTo>
                  <a:lnTo>
                    <a:pt x="530" y="40"/>
                  </a:lnTo>
                  <a:lnTo>
                    <a:pt x="540" y="35"/>
                  </a:lnTo>
                  <a:lnTo>
                    <a:pt x="552" y="30"/>
                  </a:lnTo>
                  <a:lnTo>
                    <a:pt x="566" y="25"/>
                  </a:lnTo>
                  <a:lnTo>
                    <a:pt x="573" y="20"/>
                  </a:lnTo>
                  <a:lnTo>
                    <a:pt x="583" y="18"/>
                  </a:lnTo>
                  <a:lnTo>
                    <a:pt x="593" y="15"/>
                  </a:lnTo>
                  <a:lnTo>
                    <a:pt x="601" y="13"/>
                  </a:lnTo>
                  <a:lnTo>
                    <a:pt x="615" y="6"/>
                  </a:lnTo>
                  <a:lnTo>
                    <a:pt x="627" y="3"/>
                  </a:lnTo>
                  <a:lnTo>
                    <a:pt x="632" y="0"/>
                  </a:lnTo>
                  <a:lnTo>
                    <a:pt x="635" y="0"/>
                  </a:lnTo>
                  <a:lnTo>
                    <a:pt x="632" y="0"/>
                  </a:lnTo>
                  <a:lnTo>
                    <a:pt x="625" y="5"/>
                  </a:lnTo>
                  <a:lnTo>
                    <a:pt x="618" y="8"/>
                  </a:lnTo>
                  <a:lnTo>
                    <a:pt x="613" y="11"/>
                  </a:lnTo>
                  <a:lnTo>
                    <a:pt x="605" y="17"/>
                  </a:lnTo>
                  <a:lnTo>
                    <a:pt x="598" y="22"/>
                  </a:lnTo>
                  <a:lnTo>
                    <a:pt x="590" y="27"/>
                  </a:lnTo>
                  <a:lnTo>
                    <a:pt x="579" y="32"/>
                  </a:lnTo>
                  <a:lnTo>
                    <a:pt x="568" y="39"/>
                  </a:lnTo>
                  <a:lnTo>
                    <a:pt x="559" y="45"/>
                  </a:lnTo>
                  <a:lnTo>
                    <a:pt x="545" y="50"/>
                  </a:lnTo>
                  <a:lnTo>
                    <a:pt x="534" y="59"/>
                  </a:lnTo>
                  <a:lnTo>
                    <a:pt x="522" y="66"/>
                  </a:lnTo>
                  <a:lnTo>
                    <a:pt x="510" y="74"/>
                  </a:lnTo>
                  <a:lnTo>
                    <a:pt x="496" y="81"/>
                  </a:lnTo>
                  <a:lnTo>
                    <a:pt x="481" y="86"/>
                  </a:lnTo>
                  <a:lnTo>
                    <a:pt x="468" y="93"/>
                  </a:lnTo>
                  <a:lnTo>
                    <a:pt x="454" y="101"/>
                  </a:lnTo>
                  <a:lnTo>
                    <a:pt x="439" y="108"/>
                  </a:lnTo>
                  <a:lnTo>
                    <a:pt x="427" y="115"/>
                  </a:lnTo>
                  <a:lnTo>
                    <a:pt x="412" y="122"/>
                  </a:lnTo>
                  <a:lnTo>
                    <a:pt x="400" y="130"/>
                  </a:lnTo>
                  <a:lnTo>
                    <a:pt x="384" y="135"/>
                  </a:lnTo>
                  <a:lnTo>
                    <a:pt x="371" y="142"/>
                  </a:lnTo>
                  <a:lnTo>
                    <a:pt x="357" y="147"/>
                  </a:lnTo>
                  <a:lnTo>
                    <a:pt x="344" y="152"/>
                  </a:lnTo>
                  <a:lnTo>
                    <a:pt x="332" y="155"/>
                  </a:lnTo>
                  <a:lnTo>
                    <a:pt x="320" y="161"/>
                  </a:lnTo>
                  <a:lnTo>
                    <a:pt x="308" y="164"/>
                  </a:lnTo>
                  <a:lnTo>
                    <a:pt x="298" y="169"/>
                  </a:lnTo>
                  <a:lnTo>
                    <a:pt x="284" y="169"/>
                  </a:lnTo>
                  <a:lnTo>
                    <a:pt x="274" y="172"/>
                  </a:lnTo>
                  <a:lnTo>
                    <a:pt x="262" y="172"/>
                  </a:lnTo>
                  <a:lnTo>
                    <a:pt x="252" y="176"/>
                  </a:lnTo>
                  <a:lnTo>
                    <a:pt x="242" y="177"/>
                  </a:lnTo>
                  <a:lnTo>
                    <a:pt x="230" y="179"/>
                  </a:lnTo>
                  <a:lnTo>
                    <a:pt x="220" y="179"/>
                  </a:lnTo>
                  <a:lnTo>
                    <a:pt x="212" y="183"/>
                  </a:lnTo>
                  <a:lnTo>
                    <a:pt x="201" y="183"/>
                  </a:lnTo>
                  <a:lnTo>
                    <a:pt x="191" y="186"/>
                  </a:lnTo>
                  <a:lnTo>
                    <a:pt x="181" y="186"/>
                  </a:lnTo>
                  <a:lnTo>
                    <a:pt x="173" y="189"/>
                  </a:lnTo>
                  <a:lnTo>
                    <a:pt x="154" y="193"/>
                  </a:lnTo>
                  <a:lnTo>
                    <a:pt x="140" y="198"/>
                  </a:lnTo>
                  <a:lnTo>
                    <a:pt x="123" y="200"/>
                  </a:lnTo>
                  <a:lnTo>
                    <a:pt x="112" y="201"/>
                  </a:lnTo>
                  <a:lnTo>
                    <a:pt x="98" y="203"/>
                  </a:lnTo>
                  <a:lnTo>
                    <a:pt x="90" y="206"/>
                  </a:lnTo>
                  <a:lnTo>
                    <a:pt x="76" y="208"/>
                  </a:lnTo>
                  <a:lnTo>
                    <a:pt x="73" y="210"/>
                  </a:lnTo>
                  <a:lnTo>
                    <a:pt x="0" y="117"/>
                  </a:lnTo>
                  <a:lnTo>
                    <a:pt x="0" y="11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42" name="Freeform 118"/>
            <p:cNvSpPr>
              <a:spLocks/>
            </p:cNvSpPr>
            <p:nvPr/>
          </p:nvSpPr>
          <p:spPr bwMode="auto">
            <a:xfrm>
              <a:off x="7662863" y="195263"/>
              <a:ext cx="288925" cy="4556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4" y="504"/>
                </a:cxn>
                <a:cxn ang="0">
                  <a:pos x="301" y="575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64" h="575">
                  <a:moveTo>
                    <a:pt x="0" y="0"/>
                  </a:moveTo>
                  <a:lnTo>
                    <a:pt x="364" y="504"/>
                  </a:lnTo>
                  <a:lnTo>
                    <a:pt x="301" y="57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43" name="Freeform 119"/>
            <p:cNvSpPr>
              <a:spLocks/>
            </p:cNvSpPr>
            <p:nvPr/>
          </p:nvSpPr>
          <p:spPr bwMode="auto">
            <a:xfrm>
              <a:off x="8166100" y="922338"/>
              <a:ext cx="587375" cy="230187"/>
            </a:xfrm>
            <a:custGeom>
              <a:avLst/>
              <a:gdLst/>
              <a:ahLst/>
              <a:cxnLst>
                <a:cxn ang="0">
                  <a:pos x="17" y="2"/>
                </a:cxn>
                <a:cxn ang="0">
                  <a:pos x="48" y="5"/>
                </a:cxn>
                <a:cxn ang="0">
                  <a:pos x="92" y="12"/>
                </a:cxn>
                <a:cxn ang="0">
                  <a:pos x="117" y="15"/>
                </a:cxn>
                <a:cxn ang="0">
                  <a:pos x="144" y="19"/>
                </a:cxn>
                <a:cxn ang="0">
                  <a:pos x="173" y="24"/>
                </a:cxn>
                <a:cxn ang="0">
                  <a:pos x="205" y="31"/>
                </a:cxn>
                <a:cxn ang="0">
                  <a:pos x="234" y="34"/>
                </a:cxn>
                <a:cxn ang="0">
                  <a:pos x="265" y="43"/>
                </a:cxn>
                <a:cxn ang="0">
                  <a:pos x="295" y="49"/>
                </a:cxn>
                <a:cxn ang="0">
                  <a:pos x="326" y="56"/>
                </a:cxn>
                <a:cxn ang="0">
                  <a:pos x="355" y="63"/>
                </a:cxn>
                <a:cxn ang="0">
                  <a:pos x="400" y="76"/>
                </a:cxn>
                <a:cxn ang="0">
                  <a:pos x="446" y="92"/>
                </a:cxn>
                <a:cxn ang="0">
                  <a:pos x="483" y="114"/>
                </a:cxn>
                <a:cxn ang="0">
                  <a:pos x="510" y="131"/>
                </a:cxn>
                <a:cxn ang="0">
                  <a:pos x="539" y="153"/>
                </a:cxn>
                <a:cxn ang="0">
                  <a:pos x="570" y="175"/>
                </a:cxn>
                <a:cxn ang="0">
                  <a:pos x="599" y="197"/>
                </a:cxn>
                <a:cxn ang="0">
                  <a:pos x="626" y="217"/>
                </a:cxn>
                <a:cxn ang="0">
                  <a:pos x="649" y="237"/>
                </a:cxn>
                <a:cxn ang="0">
                  <a:pos x="678" y="261"/>
                </a:cxn>
                <a:cxn ang="0">
                  <a:pos x="707" y="285"/>
                </a:cxn>
                <a:cxn ang="0">
                  <a:pos x="739" y="195"/>
                </a:cxn>
                <a:cxn ang="0">
                  <a:pos x="729" y="183"/>
                </a:cxn>
                <a:cxn ang="0">
                  <a:pos x="705" y="159"/>
                </a:cxn>
                <a:cxn ang="0">
                  <a:pos x="671" y="134"/>
                </a:cxn>
                <a:cxn ang="0">
                  <a:pos x="646" y="117"/>
                </a:cxn>
                <a:cxn ang="0">
                  <a:pos x="614" y="97"/>
                </a:cxn>
                <a:cxn ang="0">
                  <a:pos x="577" y="82"/>
                </a:cxn>
                <a:cxn ang="0">
                  <a:pos x="534" y="65"/>
                </a:cxn>
                <a:cxn ang="0">
                  <a:pos x="488" y="53"/>
                </a:cxn>
                <a:cxn ang="0">
                  <a:pos x="460" y="44"/>
                </a:cxn>
                <a:cxn ang="0">
                  <a:pos x="433" y="37"/>
                </a:cxn>
                <a:cxn ang="0">
                  <a:pos x="404" y="31"/>
                </a:cxn>
                <a:cxn ang="0">
                  <a:pos x="375" y="27"/>
                </a:cxn>
                <a:cxn ang="0">
                  <a:pos x="346" y="22"/>
                </a:cxn>
                <a:cxn ang="0">
                  <a:pos x="316" y="19"/>
                </a:cxn>
                <a:cxn ang="0">
                  <a:pos x="283" y="17"/>
                </a:cxn>
                <a:cxn ang="0">
                  <a:pos x="253" y="14"/>
                </a:cxn>
                <a:cxn ang="0">
                  <a:pos x="222" y="10"/>
                </a:cxn>
                <a:cxn ang="0">
                  <a:pos x="194" y="9"/>
                </a:cxn>
                <a:cxn ang="0">
                  <a:pos x="166" y="7"/>
                </a:cxn>
                <a:cxn ang="0">
                  <a:pos x="139" y="4"/>
                </a:cxn>
                <a:cxn ang="0">
                  <a:pos x="90" y="0"/>
                </a:cxn>
                <a:cxn ang="0">
                  <a:pos x="51" y="0"/>
                </a:cxn>
                <a:cxn ang="0">
                  <a:pos x="19" y="0"/>
                </a:cxn>
                <a:cxn ang="0">
                  <a:pos x="0" y="0"/>
                </a:cxn>
              </a:cxnLst>
              <a:rect l="0" t="0" r="r" b="b"/>
              <a:pathLst>
                <a:path w="739" h="292">
                  <a:moveTo>
                    <a:pt x="0" y="0"/>
                  </a:moveTo>
                  <a:lnTo>
                    <a:pt x="4" y="0"/>
                  </a:lnTo>
                  <a:lnTo>
                    <a:pt x="17" y="2"/>
                  </a:lnTo>
                  <a:lnTo>
                    <a:pt x="26" y="2"/>
                  </a:lnTo>
                  <a:lnTo>
                    <a:pt x="34" y="4"/>
                  </a:lnTo>
                  <a:lnTo>
                    <a:pt x="48" y="5"/>
                  </a:lnTo>
                  <a:lnTo>
                    <a:pt x="61" y="9"/>
                  </a:lnTo>
                  <a:lnTo>
                    <a:pt x="75" y="9"/>
                  </a:lnTo>
                  <a:lnTo>
                    <a:pt x="92" y="12"/>
                  </a:lnTo>
                  <a:lnTo>
                    <a:pt x="99" y="12"/>
                  </a:lnTo>
                  <a:lnTo>
                    <a:pt x="107" y="14"/>
                  </a:lnTo>
                  <a:lnTo>
                    <a:pt x="117" y="15"/>
                  </a:lnTo>
                  <a:lnTo>
                    <a:pt x="126" y="17"/>
                  </a:lnTo>
                  <a:lnTo>
                    <a:pt x="134" y="17"/>
                  </a:lnTo>
                  <a:lnTo>
                    <a:pt x="144" y="19"/>
                  </a:lnTo>
                  <a:lnTo>
                    <a:pt x="155" y="19"/>
                  </a:lnTo>
                  <a:lnTo>
                    <a:pt x="163" y="22"/>
                  </a:lnTo>
                  <a:lnTo>
                    <a:pt x="173" y="24"/>
                  </a:lnTo>
                  <a:lnTo>
                    <a:pt x="185" y="26"/>
                  </a:lnTo>
                  <a:lnTo>
                    <a:pt x="194" y="27"/>
                  </a:lnTo>
                  <a:lnTo>
                    <a:pt x="205" y="31"/>
                  </a:lnTo>
                  <a:lnTo>
                    <a:pt x="216" y="31"/>
                  </a:lnTo>
                  <a:lnTo>
                    <a:pt x="224" y="34"/>
                  </a:lnTo>
                  <a:lnTo>
                    <a:pt x="234" y="34"/>
                  </a:lnTo>
                  <a:lnTo>
                    <a:pt x="244" y="37"/>
                  </a:lnTo>
                  <a:lnTo>
                    <a:pt x="253" y="39"/>
                  </a:lnTo>
                  <a:lnTo>
                    <a:pt x="265" y="43"/>
                  </a:lnTo>
                  <a:lnTo>
                    <a:pt x="275" y="44"/>
                  </a:lnTo>
                  <a:lnTo>
                    <a:pt x="285" y="48"/>
                  </a:lnTo>
                  <a:lnTo>
                    <a:pt x="295" y="49"/>
                  </a:lnTo>
                  <a:lnTo>
                    <a:pt x="305" y="53"/>
                  </a:lnTo>
                  <a:lnTo>
                    <a:pt x="316" y="53"/>
                  </a:lnTo>
                  <a:lnTo>
                    <a:pt x="326" y="56"/>
                  </a:lnTo>
                  <a:lnTo>
                    <a:pt x="336" y="58"/>
                  </a:lnTo>
                  <a:lnTo>
                    <a:pt x="346" y="61"/>
                  </a:lnTo>
                  <a:lnTo>
                    <a:pt x="355" y="63"/>
                  </a:lnTo>
                  <a:lnTo>
                    <a:pt x="366" y="66"/>
                  </a:lnTo>
                  <a:lnTo>
                    <a:pt x="382" y="71"/>
                  </a:lnTo>
                  <a:lnTo>
                    <a:pt x="400" y="76"/>
                  </a:lnTo>
                  <a:lnTo>
                    <a:pt x="416" y="82"/>
                  </a:lnTo>
                  <a:lnTo>
                    <a:pt x="434" y="87"/>
                  </a:lnTo>
                  <a:lnTo>
                    <a:pt x="446" y="92"/>
                  </a:lnTo>
                  <a:lnTo>
                    <a:pt x="461" y="98"/>
                  </a:lnTo>
                  <a:lnTo>
                    <a:pt x="473" y="105"/>
                  </a:lnTo>
                  <a:lnTo>
                    <a:pt x="483" y="114"/>
                  </a:lnTo>
                  <a:lnTo>
                    <a:pt x="492" y="117"/>
                  </a:lnTo>
                  <a:lnTo>
                    <a:pt x="502" y="124"/>
                  </a:lnTo>
                  <a:lnTo>
                    <a:pt x="510" y="131"/>
                  </a:lnTo>
                  <a:lnTo>
                    <a:pt x="521" y="139"/>
                  </a:lnTo>
                  <a:lnTo>
                    <a:pt x="531" y="146"/>
                  </a:lnTo>
                  <a:lnTo>
                    <a:pt x="539" y="153"/>
                  </a:lnTo>
                  <a:lnTo>
                    <a:pt x="549" y="159"/>
                  </a:lnTo>
                  <a:lnTo>
                    <a:pt x="560" y="168"/>
                  </a:lnTo>
                  <a:lnTo>
                    <a:pt x="570" y="175"/>
                  </a:lnTo>
                  <a:lnTo>
                    <a:pt x="578" y="181"/>
                  </a:lnTo>
                  <a:lnTo>
                    <a:pt x="588" y="188"/>
                  </a:lnTo>
                  <a:lnTo>
                    <a:pt x="599" y="197"/>
                  </a:lnTo>
                  <a:lnTo>
                    <a:pt x="605" y="204"/>
                  </a:lnTo>
                  <a:lnTo>
                    <a:pt x="616" y="212"/>
                  </a:lnTo>
                  <a:lnTo>
                    <a:pt x="626" y="217"/>
                  </a:lnTo>
                  <a:lnTo>
                    <a:pt x="634" y="226"/>
                  </a:lnTo>
                  <a:lnTo>
                    <a:pt x="641" y="231"/>
                  </a:lnTo>
                  <a:lnTo>
                    <a:pt x="649" y="237"/>
                  </a:lnTo>
                  <a:lnTo>
                    <a:pt x="658" y="244"/>
                  </a:lnTo>
                  <a:lnTo>
                    <a:pt x="665" y="249"/>
                  </a:lnTo>
                  <a:lnTo>
                    <a:pt x="678" y="261"/>
                  </a:lnTo>
                  <a:lnTo>
                    <a:pt x="692" y="273"/>
                  </a:lnTo>
                  <a:lnTo>
                    <a:pt x="699" y="280"/>
                  </a:lnTo>
                  <a:lnTo>
                    <a:pt x="707" y="285"/>
                  </a:lnTo>
                  <a:lnTo>
                    <a:pt x="712" y="288"/>
                  </a:lnTo>
                  <a:lnTo>
                    <a:pt x="716" y="292"/>
                  </a:lnTo>
                  <a:lnTo>
                    <a:pt x="739" y="195"/>
                  </a:lnTo>
                  <a:lnTo>
                    <a:pt x="738" y="193"/>
                  </a:lnTo>
                  <a:lnTo>
                    <a:pt x="734" y="190"/>
                  </a:lnTo>
                  <a:lnTo>
                    <a:pt x="729" y="183"/>
                  </a:lnTo>
                  <a:lnTo>
                    <a:pt x="726" y="178"/>
                  </a:lnTo>
                  <a:lnTo>
                    <a:pt x="716" y="168"/>
                  </a:lnTo>
                  <a:lnTo>
                    <a:pt x="705" y="159"/>
                  </a:lnTo>
                  <a:lnTo>
                    <a:pt x="695" y="149"/>
                  </a:lnTo>
                  <a:lnTo>
                    <a:pt x="682" y="141"/>
                  </a:lnTo>
                  <a:lnTo>
                    <a:pt x="671" y="134"/>
                  </a:lnTo>
                  <a:lnTo>
                    <a:pt x="665" y="127"/>
                  </a:lnTo>
                  <a:lnTo>
                    <a:pt x="655" y="120"/>
                  </a:lnTo>
                  <a:lnTo>
                    <a:pt x="646" y="117"/>
                  </a:lnTo>
                  <a:lnTo>
                    <a:pt x="634" y="110"/>
                  </a:lnTo>
                  <a:lnTo>
                    <a:pt x="626" y="104"/>
                  </a:lnTo>
                  <a:lnTo>
                    <a:pt x="614" y="97"/>
                  </a:lnTo>
                  <a:lnTo>
                    <a:pt x="602" y="92"/>
                  </a:lnTo>
                  <a:lnTo>
                    <a:pt x="590" y="85"/>
                  </a:lnTo>
                  <a:lnTo>
                    <a:pt x="577" y="82"/>
                  </a:lnTo>
                  <a:lnTo>
                    <a:pt x="563" y="75"/>
                  </a:lnTo>
                  <a:lnTo>
                    <a:pt x="549" y="70"/>
                  </a:lnTo>
                  <a:lnTo>
                    <a:pt x="534" y="65"/>
                  </a:lnTo>
                  <a:lnTo>
                    <a:pt x="519" y="60"/>
                  </a:lnTo>
                  <a:lnTo>
                    <a:pt x="504" y="54"/>
                  </a:lnTo>
                  <a:lnTo>
                    <a:pt x="488" y="53"/>
                  </a:lnTo>
                  <a:lnTo>
                    <a:pt x="478" y="49"/>
                  </a:lnTo>
                  <a:lnTo>
                    <a:pt x="470" y="48"/>
                  </a:lnTo>
                  <a:lnTo>
                    <a:pt x="460" y="44"/>
                  </a:lnTo>
                  <a:lnTo>
                    <a:pt x="451" y="43"/>
                  </a:lnTo>
                  <a:lnTo>
                    <a:pt x="441" y="39"/>
                  </a:lnTo>
                  <a:lnTo>
                    <a:pt x="433" y="37"/>
                  </a:lnTo>
                  <a:lnTo>
                    <a:pt x="422" y="34"/>
                  </a:lnTo>
                  <a:lnTo>
                    <a:pt x="414" y="34"/>
                  </a:lnTo>
                  <a:lnTo>
                    <a:pt x="404" y="31"/>
                  </a:lnTo>
                  <a:lnTo>
                    <a:pt x="394" y="29"/>
                  </a:lnTo>
                  <a:lnTo>
                    <a:pt x="383" y="27"/>
                  </a:lnTo>
                  <a:lnTo>
                    <a:pt x="375" y="27"/>
                  </a:lnTo>
                  <a:lnTo>
                    <a:pt x="365" y="26"/>
                  </a:lnTo>
                  <a:lnTo>
                    <a:pt x="355" y="24"/>
                  </a:lnTo>
                  <a:lnTo>
                    <a:pt x="346" y="22"/>
                  </a:lnTo>
                  <a:lnTo>
                    <a:pt x="336" y="22"/>
                  </a:lnTo>
                  <a:lnTo>
                    <a:pt x="324" y="21"/>
                  </a:lnTo>
                  <a:lnTo>
                    <a:pt x="316" y="19"/>
                  </a:lnTo>
                  <a:lnTo>
                    <a:pt x="304" y="17"/>
                  </a:lnTo>
                  <a:lnTo>
                    <a:pt x="294" y="17"/>
                  </a:lnTo>
                  <a:lnTo>
                    <a:pt x="283" y="17"/>
                  </a:lnTo>
                  <a:lnTo>
                    <a:pt x="273" y="15"/>
                  </a:lnTo>
                  <a:lnTo>
                    <a:pt x="263" y="14"/>
                  </a:lnTo>
                  <a:lnTo>
                    <a:pt x="253" y="14"/>
                  </a:lnTo>
                  <a:lnTo>
                    <a:pt x="243" y="12"/>
                  </a:lnTo>
                  <a:lnTo>
                    <a:pt x="233" y="12"/>
                  </a:lnTo>
                  <a:lnTo>
                    <a:pt x="222" y="10"/>
                  </a:lnTo>
                  <a:lnTo>
                    <a:pt x="214" y="10"/>
                  </a:lnTo>
                  <a:lnTo>
                    <a:pt x="204" y="9"/>
                  </a:lnTo>
                  <a:lnTo>
                    <a:pt x="194" y="9"/>
                  </a:lnTo>
                  <a:lnTo>
                    <a:pt x="185" y="9"/>
                  </a:lnTo>
                  <a:lnTo>
                    <a:pt x="177" y="9"/>
                  </a:lnTo>
                  <a:lnTo>
                    <a:pt x="166" y="7"/>
                  </a:lnTo>
                  <a:lnTo>
                    <a:pt x="156" y="5"/>
                  </a:lnTo>
                  <a:lnTo>
                    <a:pt x="148" y="4"/>
                  </a:lnTo>
                  <a:lnTo>
                    <a:pt x="139" y="4"/>
                  </a:lnTo>
                  <a:lnTo>
                    <a:pt x="122" y="2"/>
                  </a:lnTo>
                  <a:lnTo>
                    <a:pt x="105" y="2"/>
                  </a:lnTo>
                  <a:lnTo>
                    <a:pt x="90" y="0"/>
                  </a:lnTo>
                  <a:lnTo>
                    <a:pt x="75" y="0"/>
                  </a:lnTo>
                  <a:lnTo>
                    <a:pt x="61" y="0"/>
                  </a:lnTo>
                  <a:lnTo>
                    <a:pt x="51" y="0"/>
                  </a:lnTo>
                  <a:lnTo>
                    <a:pt x="38" y="0"/>
                  </a:lnTo>
                  <a:lnTo>
                    <a:pt x="29" y="0"/>
                  </a:lnTo>
                  <a:lnTo>
                    <a:pt x="19" y="0"/>
                  </a:lnTo>
                  <a:lnTo>
                    <a:pt x="14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44" name="Freeform 120"/>
            <p:cNvSpPr>
              <a:spLocks/>
            </p:cNvSpPr>
            <p:nvPr/>
          </p:nvSpPr>
          <p:spPr bwMode="auto">
            <a:xfrm>
              <a:off x="7951788" y="714375"/>
              <a:ext cx="44450" cy="42862"/>
            </a:xfrm>
            <a:custGeom>
              <a:avLst/>
              <a:gdLst/>
              <a:ahLst/>
              <a:cxnLst>
                <a:cxn ang="0">
                  <a:pos x="27" y="55"/>
                </a:cxn>
                <a:cxn ang="0">
                  <a:pos x="37" y="51"/>
                </a:cxn>
                <a:cxn ang="0">
                  <a:pos x="46" y="46"/>
                </a:cxn>
                <a:cxn ang="0">
                  <a:pos x="51" y="36"/>
                </a:cxn>
                <a:cxn ang="0">
                  <a:pos x="54" y="27"/>
                </a:cxn>
                <a:cxn ang="0">
                  <a:pos x="51" y="17"/>
                </a:cxn>
                <a:cxn ang="0">
                  <a:pos x="46" y="9"/>
                </a:cxn>
                <a:cxn ang="0">
                  <a:pos x="37" y="2"/>
                </a:cxn>
                <a:cxn ang="0">
                  <a:pos x="27" y="0"/>
                </a:cxn>
                <a:cxn ang="0">
                  <a:pos x="15" y="2"/>
                </a:cxn>
                <a:cxn ang="0">
                  <a:pos x="8" y="9"/>
                </a:cxn>
                <a:cxn ang="0">
                  <a:pos x="2" y="17"/>
                </a:cxn>
                <a:cxn ang="0">
                  <a:pos x="0" y="27"/>
                </a:cxn>
                <a:cxn ang="0">
                  <a:pos x="2" y="36"/>
                </a:cxn>
                <a:cxn ang="0">
                  <a:pos x="8" y="46"/>
                </a:cxn>
                <a:cxn ang="0">
                  <a:pos x="15" y="51"/>
                </a:cxn>
                <a:cxn ang="0">
                  <a:pos x="27" y="55"/>
                </a:cxn>
                <a:cxn ang="0">
                  <a:pos x="27" y="55"/>
                </a:cxn>
              </a:cxnLst>
              <a:rect l="0" t="0" r="r" b="b"/>
              <a:pathLst>
                <a:path w="54" h="55">
                  <a:moveTo>
                    <a:pt x="27" y="55"/>
                  </a:moveTo>
                  <a:lnTo>
                    <a:pt x="37" y="51"/>
                  </a:lnTo>
                  <a:lnTo>
                    <a:pt x="46" y="46"/>
                  </a:lnTo>
                  <a:lnTo>
                    <a:pt x="51" y="36"/>
                  </a:lnTo>
                  <a:lnTo>
                    <a:pt x="54" y="27"/>
                  </a:lnTo>
                  <a:lnTo>
                    <a:pt x="51" y="17"/>
                  </a:lnTo>
                  <a:lnTo>
                    <a:pt x="46" y="9"/>
                  </a:lnTo>
                  <a:lnTo>
                    <a:pt x="37" y="2"/>
                  </a:lnTo>
                  <a:lnTo>
                    <a:pt x="27" y="0"/>
                  </a:lnTo>
                  <a:lnTo>
                    <a:pt x="15" y="2"/>
                  </a:lnTo>
                  <a:lnTo>
                    <a:pt x="8" y="9"/>
                  </a:lnTo>
                  <a:lnTo>
                    <a:pt x="2" y="17"/>
                  </a:lnTo>
                  <a:lnTo>
                    <a:pt x="0" y="27"/>
                  </a:lnTo>
                  <a:lnTo>
                    <a:pt x="2" y="36"/>
                  </a:lnTo>
                  <a:lnTo>
                    <a:pt x="8" y="46"/>
                  </a:lnTo>
                  <a:lnTo>
                    <a:pt x="15" y="51"/>
                  </a:lnTo>
                  <a:lnTo>
                    <a:pt x="27" y="55"/>
                  </a:lnTo>
                  <a:lnTo>
                    <a:pt x="27" y="5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45" name="Freeform 121"/>
            <p:cNvSpPr>
              <a:spLocks/>
            </p:cNvSpPr>
            <p:nvPr/>
          </p:nvSpPr>
          <p:spPr bwMode="auto">
            <a:xfrm>
              <a:off x="8083550" y="800100"/>
              <a:ext cx="44450" cy="41275"/>
            </a:xfrm>
            <a:custGeom>
              <a:avLst/>
              <a:gdLst/>
              <a:ahLst/>
              <a:cxnLst>
                <a:cxn ang="0">
                  <a:pos x="27" y="53"/>
                </a:cxn>
                <a:cxn ang="0">
                  <a:pos x="36" y="49"/>
                </a:cxn>
                <a:cxn ang="0">
                  <a:pos x="44" y="44"/>
                </a:cxn>
                <a:cxn ang="0">
                  <a:pos x="51" y="36"/>
                </a:cxn>
                <a:cxn ang="0">
                  <a:pos x="54" y="25"/>
                </a:cxn>
                <a:cxn ang="0">
                  <a:pos x="51" y="14"/>
                </a:cxn>
                <a:cxn ang="0">
                  <a:pos x="44" y="7"/>
                </a:cxn>
                <a:cxn ang="0">
                  <a:pos x="36" y="0"/>
                </a:cxn>
                <a:cxn ang="0">
                  <a:pos x="27" y="0"/>
                </a:cxn>
                <a:cxn ang="0">
                  <a:pos x="14" y="0"/>
                </a:cxn>
                <a:cxn ang="0">
                  <a:pos x="7" y="7"/>
                </a:cxn>
                <a:cxn ang="0">
                  <a:pos x="0" y="14"/>
                </a:cxn>
                <a:cxn ang="0">
                  <a:pos x="0" y="25"/>
                </a:cxn>
                <a:cxn ang="0">
                  <a:pos x="0" y="36"/>
                </a:cxn>
                <a:cxn ang="0">
                  <a:pos x="7" y="44"/>
                </a:cxn>
                <a:cxn ang="0">
                  <a:pos x="14" y="49"/>
                </a:cxn>
                <a:cxn ang="0">
                  <a:pos x="27" y="53"/>
                </a:cxn>
                <a:cxn ang="0">
                  <a:pos x="27" y="53"/>
                </a:cxn>
              </a:cxnLst>
              <a:rect l="0" t="0" r="r" b="b"/>
              <a:pathLst>
                <a:path w="54" h="53">
                  <a:moveTo>
                    <a:pt x="27" y="53"/>
                  </a:moveTo>
                  <a:lnTo>
                    <a:pt x="36" y="49"/>
                  </a:lnTo>
                  <a:lnTo>
                    <a:pt x="44" y="44"/>
                  </a:lnTo>
                  <a:lnTo>
                    <a:pt x="51" y="36"/>
                  </a:lnTo>
                  <a:lnTo>
                    <a:pt x="54" y="25"/>
                  </a:lnTo>
                  <a:lnTo>
                    <a:pt x="51" y="14"/>
                  </a:lnTo>
                  <a:lnTo>
                    <a:pt x="44" y="7"/>
                  </a:lnTo>
                  <a:lnTo>
                    <a:pt x="36" y="0"/>
                  </a:lnTo>
                  <a:lnTo>
                    <a:pt x="27" y="0"/>
                  </a:lnTo>
                  <a:lnTo>
                    <a:pt x="14" y="0"/>
                  </a:lnTo>
                  <a:lnTo>
                    <a:pt x="7" y="7"/>
                  </a:lnTo>
                  <a:lnTo>
                    <a:pt x="0" y="14"/>
                  </a:lnTo>
                  <a:lnTo>
                    <a:pt x="0" y="25"/>
                  </a:lnTo>
                  <a:lnTo>
                    <a:pt x="0" y="36"/>
                  </a:lnTo>
                  <a:lnTo>
                    <a:pt x="7" y="44"/>
                  </a:lnTo>
                  <a:lnTo>
                    <a:pt x="14" y="49"/>
                  </a:lnTo>
                  <a:lnTo>
                    <a:pt x="27" y="53"/>
                  </a:lnTo>
                  <a:lnTo>
                    <a:pt x="27" y="5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46" name="Freeform 122"/>
            <p:cNvSpPr>
              <a:spLocks/>
            </p:cNvSpPr>
            <p:nvPr/>
          </p:nvSpPr>
          <p:spPr bwMode="auto">
            <a:xfrm>
              <a:off x="5641975" y="1441450"/>
              <a:ext cx="163513" cy="219075"/>
            </a:xfrm>
            <a:custGeom>
              <a:avLst/>
              <a:gdLst/>
              <a:ahLst/>
              <a:cxnLst>
                <a:cxn ang="0">
                  <a:pos x="104" y="276"/>
                </a:cxn>
                <a:cxn ang="0">
                  <a:pos x="0" y="0"/>
                </a:cxn>
                <a:cxn ang="0">
                  <a:pos x="207" y="0"/>
                </a:cxn>
                <a:cxn ang="0">
                  <a:pos x="104" y="276"/>
                </a:cxn>
                <a:cxn ang="0">
                  <a:pos x="104" y="276"/>
                </a:cxn>
              </a:cxnLst>
              <a:rect l="0" t="0" r="r" b="b"/>
              <a:pathLst>
                <a:path w="207" h="276">
                  <a:moveTo>
                    <a:pt x="104" y="276"/>
                  </a:moveTo>
                  <a:lnTo>
                    <a:pt x="0" y="0"/>
                  </a:lnTo>
                  <a:lnTo>
                    <a:pt x="207" y="0"/>
                  </a:lnTo>
                  <a:lnTo>
                    <a:pt x="104" y="276"/>
                  </a:lnTo>
                  <a:lnTo>
                    <a:pt x="104" y="27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47" name="Freeform 123"/>
            <p:cNvSpPr>
              <a:spLocks/>
            </p:cNvSpPr>
            <p:nvPr/>
          </p:nvSpPr>
          <p:spPr bwMode="auto">
            <a:xfrm>
              <a:off x="6964363" y="2287588"/>
              <a:ext cx="534988" cy="276225"/>
            </a:xfrm>
            <a:custGeom>
              <a:avLst/>
              <a:gdLst/>
              <a:ahLst/>
              <a:cxnLst>
                <a:cxn ang="0">
                  <a:pos x="181" y="219"/>
                </a:cxn>
                <a:cxn ang="0">
                  <a:pos x="134" y="239"/>
                </a:cxn>
                <a:cxn ang="0">
                  <a:pos x="83" y="211"/>
                </a:cxn>
                <a:cxn ang="0">
                  <a:pos x="37" y="158"/>
                </a:cxn>
                <a:cxn ang="0">
                  <a:pos x="17" y="92"/>
                </a:cxn>
                <a:cxn ang="0">
                  <a:pos x="56" y="44"/>
                </a:cxn>
                <a:cxn ang="0">
                  <a:pos x="120" y="33"/>
                </a:cxn>
                <a:cxn ang="0">
                  <a:pos x="183" y="75"/>
                </a:cxn>
                <a:cxn ang="0">
                  <a:pos x="225" y="150"/>
                </a:cxn>
                <a:cxn ang="0">
                  <a:pos x="271" y="234"/>
                </a:cxn>
                <a:cxn ang="0">
                  <a:pos x="332" y="310"/>
                </a:cxn>
                <a:cxn ang="0">
                  <a:pos x="403" y="343"/>
                </a:cxn>
                <a:cxn ang="0">
                  <a:pos x="474" y="339"/>
                </a:cxn>
                <a:cxn ang="0">
                  <a:pos x="542" y="312"/>
                </a:cxn>
                <a:cxn ang="0">
                  <a:pos x="602" y="266"/>
                </a:cxn>
                <a:cxn ang="0">
                  <a:pos x="644" y="207"/>
                </a:cxn>
                <a:cxn ang="0">
                  <a:pos x="668" y="143"/>
                </a:cxn>
                <a:cxn ang="0">
                  <a:pos x="669" y="85"/>
                </a:cxn>
                <a:cxn ang="0">
                  <a:pos x="639" y="34"/>
                </a:cxn>
                <a:cxn ang="0">
                  <a:pos x="574" y="6"/>
                </a:cxn>
                <a:cxn ang="0">
                  <a:pos x="486" y="0"/>
                </a:cxn>
                <a:cxn ang="0">
                  <a:pos x="420" y="14"/>
                </a:cxn>
                <a:cxn ang="0">
                  <a:pos x="363" y="58"/>
                </a:cxn>
                <a:cxn ang="0">
                  <a:pos x="351" y="143"/>
                </a:cxn>
                <a:cxn ang="0">
                  <a:pos x="391" y="211"/>
                </a:cxn>
                <a:cxn ang="0">
                  <a:pos x="463" y="227"/>
                </a:cxn>
                <a:cxn ang="0">
                  <a:pos x="525" y="187"/>
                </a:cxn>
                <a:cxn ang="0">
                  <a:pos x="476" y="199"/>
                </a:cxn>
                <a:cxn ang="0">
                  <a:pos x="408" y="204"/>
                </a:cxn>
                <a:cxn ang="0">
                  <a:pos x="368" y="156"/>
                </a:cxn>
                <a:cxn ang="0">
                  <a:pos x="371" y="90"/>
                </a:cxn>
                <a:cxn ang="0">
                  <a:pos x="429" y="33"/>
                </a:cxn>
                <a:cxn ang="0">
                  <a:pos x="493" y="19"/>
                </a:cxn>
                <a:cxn ang="0">
                  <a:pos x="568" y="22"/>
                </a:cxn>
                <a:cxn ang="0">
                  <a:pos x="632" y="55"/>
                </a:cxn>
                <a:cxn ang="0">
                  <a:pos x="652" y="127"/>
                </a:cxn>
                <a:cxn ang="0">
                  <a:pos x="639" y="183"/>
                </a:cxn>
                <a:cxn ang="0">
                  <a:pos x="605" y="239"/>
                </a:cxn>
                <a:cxn ang="0">
                  <a:pos x="556" y="285"/>
                </a:cxn>
                <a:cxn ang="0">
                  <a:pos x="493" y="317"/>
                </a:cxn>
                <a:cxn ang="0">
                  <a:pos x="429" y="326"/>
                </a:cxn>
                <a:cxn ang="0">
                  <a:pos x="364" y="307"/>
                </a:cxn>
                <a:cxn ang="0">
                  <a:pos x="303" y="251"/>
                </a:cxn>
                <a:cxn ang="0">
                  <a:pos x="252" y="166"/>
                </a:cxn>
                <a:cxn ang="0">
                  <a:pos x="212" y="83"/>
                </a:cxn>
                <a:cxn ang="0">
                  <a:pos x="151" y="26"/>
                </a:cxn>
                <a:cxn ang="0">
                  <a:pos x="69" y="19"/>
                </a:cxn>
                <a:cxn ang="0">
                  <a:pos x="8" y="65"/>
                </a:cxn>
                <a:cxn ang="0">
                  <a:pos x="12" y="148"/>
                </a:cxn>
                <a:cxn ang="0">
                  <a:pos x="59" y="216"/>
                </a:cxn>
                <a:cxn ang="0">
                  <a:pos x="122" y="251"/>
                </a:cxn>
                <a:cxn ang="0">
                  <a:pos x="193" y="246"/>
                </a:cxn>
                <a:cxn ang="0">
                  <a:pos x="188" y="188"/>
                </a:cxn>
              </a:cxnLst>
              <a:rect l="0" t="0" r="r" b="b"/>
              <a:pathLst>
                <a:path w="673" h="348">
                  <a:moveTo>
                    <a:pt x="149" y="165"/>
                  </a:moveTo>
                  <a:lnTo>
                    <a:pt x="158" y="175"/>
                  </a:lnTo>
                  <a:lnTo>
                    <a:pt x="166" y="187"/>
                  </a:lnTo>
                  <a:lnTo>
                    <a:pt x="171" y="195"/>
                  </a:lnTo>
                  <a:lnTo>
                    <a:pt x="176" y="205"/>
                  </a:lnTo>
                  <a:lnTo>
                    <a:pt x="181" y="219"/>
                  </a:lnTo>
                  <a:lnTo>
                    <a:pt x="181" y="233"/>
                  </a:lnTo>
                  <a:lnTo>
                    <a:pt x="176" y="238"/>
                  </a:lnTo>
                  <a:lnTo>
                    <a:pt x="168" y="243"/>
                  </a:lnTo>
                  <a:lnTo>
                    <a:pt x="156" y="243"/>
                  </a:lnTo>
                  <a:lnTo>
                    <a:pt x="144" y="243"/>
                  </a:lnTo>
                  <a:lnTo>
                    <a:pt x="134" y="239"/>
                  </a:lnTo>
                  <a:lnTo>
                    <a:pt x="125" y="236"/>
                  </a:lnTo>
                  <a:lnTo>
                    <a:pt x="117" y="231"/>
                  </a:lnTo>
                  <a:lnTo>
                    <a:pt x="110" y="227"/>
                  </a:lnTo>
                  <a:lnTo>
                    <a:pt x="100" y="221"/>
                  </a:lnTo>
                  <a:lnTo>
                    <a:pt x="91" y="217"/>
                  </a:lnTo>
                  <a:lnTo>
                    <a:pt x="83" y="211"/>
                  </a:lnTo>
                  <a:lnTo>
                    <a:pt x="76" y="204"/>
                  </a:lnTo>
                  <a:lnTo>
                    <a:pt x="66" y="195"/>
                  </a:lnTo>
                  <a:lnTo>
                    <a:pt x="58" y="187"/>
                  </a:lnTo>
                  <a:lnTo>
                    <a:pt x="49" y="178"/>
                  </a:lnTo>
                  <a:lnTo>
                    <a:pt x="46" y="170"/>
                  </a:lnTo>
                  <a:lnTo>
                    <a:pt x="37" y="158"/>
                  </a:lnTo>
                  <a:lnTo>
                    <a:pt x="32" y="150"/>
                  </a:lnTo>
                  <a:lnTo>
                    <a:pt x="27" y="138"/>
                  </a:lnTo>
                  <a:lnTo>
                    <a:pt x="24" y="127"/>
                  </a:lnTo>
                  <a:lnTo>
                    <a:pt x="19" y="116"/>
                  </a:lnTo>
                  <a:lnTo>
                    <a:pt x="17" y="104"/>
                  </a:lnTo>
                  <a:lnTo>
                    <a:pt x="17" y="92"/>
                  </a:lnTo>
                  <a:lnTo>
                    <a:pt x="22" y="83"/>
                  </a:lnTo>
                  <a:lnTo>
                    <a:pt x="25" y="73"/>
                  </a:lnTo>
                  <a:lnTo>
                    <a:pt x="32" y="63"/>
                  </a:lnTo>
                  <a:lnTo>
                    <a:pt x="39" y="55"/>
                  </a:lnTo>
                  <a:lnTo>
                    <a:pt x="47" y="51"/>
                  </a:lnTo>
                  <a:lnTo>
                    <a:pt x="56" y="44"/>
                  </a:lnTo>
                  <a:lnTo>
                    <a:pt x="66" y="39"/>
                  </a:lnTo>
                  <a:lnTo>
                    <a:pt x="76" y="34"/>
                  </a:lnTo>
                  <a:lnTo>
                    <a:pt x="86" y="34"/>
                  </a:lnTo>
                  <a:lnTo>
                    <a:pt x="98" y="31"/>
                  </a:lnTo>
                  <a:lnTo>
                    <a:pt x="110" y="33"/>
                  </a:lnTo>
                  <a:lnTo>
                    <a:pt x="120" y="33"/>
                  </a:lnTo>
                  <a:lnTo>
                    <a:pt x="132" y="38"/>
                  </a:lnTo>
                  <a:lnTo>
                    <a:pt x="144" y="41"/>
                  </a:lnTo>
                  <a:lnTo>
                    <a:pt x="156" y="48"/>
                  </a:lnTo>
                  <a:lnTo>
                    <a:pt x="166" y="55"/>
                  </a:lnTo>
                  <a:lnTo>
                    <a:pt x="176" y="65"/>
                  </a:lnTo>
                  <a:lnTo>
                    <a:pt x="183" y="75"/>
                  </a:lnTo>
                  <a:lnTo>
                    <a:pt x="191" y="85"/>
                  </a:lnTo>
                  <a:lnTo>
                    <a:pt x="200" y="95"/>
                  </a:lnTo>
                  <a:lnTo>
                    <a:pt x="207" y="111"/>
                  </a:lnTo>
                  <a:lnTo>
                    <a:pt x="212" y="122"/>
                  </a:lnTo>
                  <a:lnTo>
                    <a:pt x="219" y="134"/>
                  </a:lnTo>
                  <a:lnTo>
                    <a:pt x="225" y="150"/>
                  </a:lnTo>
                  <a:lnTo>
                    <a:pt x="232" y="163"/>
                  </a:lnTo>
                  <a:lnTo>
                    <a:pt x="237" y="177"/>
                  </a:lnTo>
                  <a:lnTo>
                    <a:pt x="244" y="190"/>
                  </a:lnTo>
                  <a:lnTo>
                    <a:pt x="251" y="205"/>
                  </a:lnTo>
                  <a:lnTo>
                    <a:pt x="261" y="219"/>
                  </a:lnTo>
                  <a:lnTo>
                    <a:pt x="271" y="234"/>
                  </a:lnTo>
                  <a:lnTo>
                    <a:pt x="280" y="251"/>
                  </a:lnTo>
                  <a:lnTo>
                    <a:pt x="290" y="265"/>
                  </a:lnTo>
                  <a:lnTo>
                    <a:pt x="302" y="280"/>
                  </a:lnTo>
                  <a:lnTo>
                    <a:pt x="310" y="288"/>
                  </a:lnTo>
                  <a:lnTo>
                    <a:pt x="322" y="300"/>
                  </a:lnTo>
                  <a:lnTo>
                    <a:pt x="332" y="310"/>
                  </a:lnTo>
                  <a:lnTo>
                    <a:pt x="346" y="319"/>
                  </a:lnTo>
                  <a:lnTo>
                    <a:pt x="356" y="324"/>
                  </a:lnTo>
                  <a:lnTo>
                    <a:pt x="368" y="331"/>
                  </a:lnTo>
                  <a:lnTo>
                    <a:pt x="380" y="336"/>
                  </a:lnTo>
                  <a:lnTo>
                    <a:pt x="393" y="341"/>
                  </a:lnTo>
                  <a:lnTo>
                    <a:pt x="403" y="343"/>
                  </a:lnTo>
                  <a:lnTo>
                    <a:pt x="417" y="344"/>
                  </a:lnTo>
                  <a:lnTo>
                    <a:pt x="429" y="346"/>
                  </a:lnTo>
                  <a:lnTo>
                    <a:pt x="441" y="348"/>
                  </a:lnTo>
                  <a:lnTo>
                    <a:pt x="452" y="344"/>
                  </a:lnTo>
                  <a:lnTo>
                    <a:pt x="463" y="343"/>
                  </a:lnTo>
                  <a:lnTo>
                    <a:pt x="474" y="339"/>
                  </a:lnTo>
                  <a:lnTo>
                    <a:pt x="488" y="338"/>
                  </a:lnTo>
                  <a:lnTo>
                    <a:pt x="497" y="332"/>
                  </a:lnTo>
                  <a:lnTo>
                    <a:pt x="510" y="329"/>
                  </a:lnTo>
                  <a:lnTo>
                    <a:pt x="520" y="324"/>
                  </a:lnTo>
                  <a:lnTo>
                    <a:pt x="532" y="319"/>
                  </a:lnTo>
                  <a:lnTo>
                    <a:pt x="542" y="312"/>
                  </a:lnTo>
                  <a:lnTo>
                    <a:pt x="554" y="305"/>
                  </a:lnTo>
                  <a:lnTo>
                    <a:pt x="563" y="299"/>
                  </a:lnTo>
                  <a:lnTo>
                    <a:pt x="574" y="292"/>
                  </a:lnTo>
                  <a:lnTo>
                    <a:pt x="583" y="283"/>
                  </a:lnTo>
                  <a:lnTo>
                    <a:pt x="591" y="275"/>
                  </a:lnTo>
                  <a:lnTo>
                    <a:pt x="602" y="266"/>
                  </a:lnTo>
                  <a:lnTo>
                    <a:pt x="612" y="258"/>
                  </a:lnTo>
                  <a:lnTo>
                    <a:pt x="619" y="248"/>
                  </a:lnTo>
                  <a:lnTo>
                    <a:pt x="624" y="238"/>
                  </a:lnTo>
                  <a:lnTo>
                    <a:pt x="630" y="227"/>
                  </a:lnTo>
                  <a:lnTo>
                    <a:pt x="639" y="219"/>
                  </a:lnTo>
                  <a:lnTo>
                    <a:pt x="644" y="207"/>
                  </a:lnTo>
                  <a:lnTo>
                    <a:pt x="651" y="197"/>
                  </a:lnTo>
                  <a:lnTo>
                    <a:pt x="654" y="187"/>
                  </a:lnTo>
                  <a:lnTo>
                    <a:pt x="661" y="177"/>
                  </a:lnTo>
                  <a:lnTo>
                    <a:pt x="663" y="165"/>
                  </a:lnTo>
                  <a:lnTo>
                    <a:pt x="666" y="155"/>
                  </a:lnTo>
                  <a:lnTo>
                    <a:pt x="668" y="143"/>
                  </a:lnTo>
                  <a:lnTo>
                    <a:pt x="671" y="133"/>
                  </a:lnTo>
                  <a:lnTo>
                    <a:pt x="671" y="122"/>
                  </a:lnTo>
                  <a:lnTo>
                    <a:pt x="673" y="114"/>
                  </a:lnTo>
                  <a:lnTo>
                    <a:pt x="673" y="104"/>
                  </a:lnTo>
                  <a:lnTo>
                    <a:pt x="673" y="94"/>
                  </a:lnTo>
                  <a:lnTo>
                    <a:pt x="669" y="85"/>
                  </a:lnTo>
                  <a:lnTo>
                    <a:pt x="666" y="75"/>
                  </a:lnTo>
                  <a:lnTo>
                    <a:pt x="661" y="65"/>
                  </a:lnTo>
                  <a:lnTo>
                    <a:pt x="658" y="56"/>
                  </a:lnTo>
                  <a:lnTo>
                    <a:pt x="652" y="50"/>
                  </a:lnTo>
                  <a:lnTo>
                    <a:pt x="647" y="43"/>
                  </a:lnTo>
                  <a:lnTo>
                    <a:pt x="639" y="34"/>
                  </a:lnTo>
                  <a:lnTo>
                    <a:pt x="632" y="29"/>
                  </a:lnTo>
                  <a:lnTo>
                    <a:pt x="622" y="22"/>
                  </a:lnTo>
                  <a:lnTo>
                    <a:pt x="613" y="19"/>
                  </a:lnTo>
                  <a:lnTo>
                    <a:pt x="600" y="14"/>
                  </a:lnTo>
                  <a:lnTo>
                    <a:pt x="588" y="11"/>
                  </a:lnTo>
                  <a:lnTo>
                    <a:pt x="574" y="6"/>
                  </a:lnTo>
                  <a:lnTo>
                    <a:pt x="561" y="4"/>
                  </a:lnTo>
                  <a:lnTo>
                    <a:pt x="546" y="2"/>
                  </a:lnTo>
                  <a:lnTo>
                    <a:pt x="530" y="2"/>
                  </a:lnTo>
                  <a:lnTo>
                    <a:pt x="515" y="0"/>
                  </a:lnTo>
                  <a:lnTo>
                    <a:pt x="500" y="0"/>
                  </a:lnTo>
                  <a:lnTo>
                    <a:pt x="486" y="0"/>
                  </a:lnTo>
                  <a:lnTo>
                    <a:pt x="474" y="2"/>
                  </a:lnTo>
                  <a:lnTo>
                    <a:pt x="461" y="2"/>
                  </a:lnTo>
                  <a:lnTo>
                    <a:pt x="449" y="6"/>
                  </a:lnTo>
                  <a:lnTo>
                    <a:pt x="439" y="7"/>
                  </a:lnTo>
                  <a:lnTo>
                    <a:pt x="429" y="12"/>
                  </a:lnTo>
                  <a:lnTo>
                    <a:pt x="420" y="14"/>
                  </a:lnTo>
                  <a:lnTo>
                    <a:pt x="410" y="17"/>
                  </a:lnTo>
                  <a:lnTo>
                    <a:pt x="402" y="22"/>
                  </a:lnTo>
                  <a:lnTo>
                    <a:pt x="397" y="26"/>
                  </a:lnTo>
                  <a:lnTo>
                    <a:pt x="381" y="36"/>
                  </a:lnTo>
                  <a:lnTo>
                    <a:pt x="371" y="50"/>
                  </a:lnTo>
                  <a:lnTo>
                    <a:pt x="363" y="58"/>
                  </a:lnTo>
                  <a:lnTo>
                    <a:pt x="356" y="72"/>
                  </a:lnTo>
                  <a:lnTo>
                    <a:pt x="351" y="87"/>
                  </a:lnTo>
                  <a:lnTo>
                    <a:pt x="349" y="100"/>
                  </a:lnTo>
                  <a:lnTo>
                    <a:pt x="347" y="114"/>
                  </a:lnTo>
                  <a:lnTo>
                    <a:pt x="347" y="127"/>
                  </a:lnTo>
                  <a:lnTo>
                    <a:pt x="351" y="143"/>
                  </a:lnTo>
                  <a:lnTo>
                    <a:pt x="356" y="156"/>
                  </a:lnTo>
                  <a:lnTo>
                    <a:pt x="359" y="168"/>
                  </a:lnTo>
                  <a:lnTo>
                    <a:pt x="364" y="180"/>
                  </a:lnTo>
                  <a:lnTo>
                    <a:pt x="371" y="190"/>
                  </a:lnTo>
                  <a:lnTo>
                    <a:pt x="381" y="202"/>
                  </a:lnTo>
                  <a:lnTo>
                    <a:pt x="391" y="211"/>
                  </a:lnTo>
                  <a:lnTo>
                    <a:pt x="400" y="219"/>
                  </a:lnTo>
                  <a:lnTo>
                    <a:pt x="412" y="222"/>
                  </a:lnTo>
                  <a:lnTo>
                    <a:pt x="425" y="229"/>
                  </a:lnTo>
                  <a:lnTo>
                    <a:pt x="435" y="229"/>
                  </a:lnTo>
                  <a:lnTo>
                    <a:pt x="449" y="231"/>
                  </a:lnTo>
                  <a:lnTo>
                    <a:pt x="463" y="227"/>
                  </a:lnTo>
                  <a:lnTo>
                    <a:pt x="478" y="224"/>
                  </a:lnTo>
                  <a:lnTo>
                    <a:pt x="491" y="217"/>
                  </a:lnTo>
                  <a:lnTo>
                    <a:pt x="505" y="207"/>
                  </a:lnTo>
                  <a:lnTo>
                    <a:pt x="512" y="200"/>
                  </a:lnTo>
                  <a:lnTo>
                    <a:pt x="520" y="194"/>
                  </a:lnTo>
                  <a:lnTo>
                    <a:pt x="525" y="187"/>
                  </a:lnTo>
                  <a:lnTo>
                    <a:pt x="534" y="180"/>
                  </a:lnTo>
                  <a:lnTo>
                    <a:pt x="525" y="175"/>
                  </a:lnTo>
                  <a:lnTo>
                    <a:pt x="520" y="170"/>
                  </a:lnTo>
                  <a:lnTo>
                    <a:pt x="505" y="182"/>
                  </a:lnTo>
                  <a:lnTo>
                    <a:pt x="491" y="190"/>
                  </a:lnTo>
                  <a:lnTo>
                    <a:pt x="476" y="199"/>
                  </a:lnTo>
                  <a:lnTo>
                    <a:pt x="464" y="205"/>
                  </a:lnTo>
                  <a:lnTo>
                    <a:pt x="451" y="209"/>
                  </a:lnTo>
                  <a:lnTo>
                    <a:pt x="439" y="211"/>
                  </a:lnTo>
                  <a:lnTo>
                    <a:pt x="429" y="209"/>
                  </a:lnTo>
                  <a:lnTo>
                    <a:pt x="420" y="209"/>
                  </a:lnTo>
                  <a:lnTo>
                    <a:pt x="408" y="204"/>
                  </a:lnTo>
                  <a:lnTo>
                    <a:pt x="398" y="199"/>
                  </a:lnTo>
                  <a:lnTo>
                    <a:pt x="391" y="190"/>
                  </a:lnTo>
                  <a:lnTo>
                    <a:pt x="385" y="185"/>
                  </a:lnTo>
                  <a:lnTo>
                    <a:pt x="378" y="175"/>
                  </a:lnTo>
                  <a:lnTo>
                    <a:pt x="373" y="166"/>
                  </a:lnTo>
                  <a:lnTo>
                    <a:pt x="368" y="156"/>
                  </a:lnTo>
                  <a:lnTo>
                    <a:pt x="368" y="148"/>
                  </a:lnTo>
                  <a:lnTo>
                    <a:pt x="364" y="134"/>
                  </a:lnTo>
                  <a:lnTo>
                    <a:pt x="364" y="122"/>
                  </a:lnTo>
                  <a:lnTo>
                    <a:pt x="364" y="112"/>
                  </a:lnTo>
                  <a:lnTo>
                    <a:pt x="368" y="100"/>
                  </a:lnTo>
                  <a:lnTo>
                    <a:pt x="371" y="90"/>
                  </a:lnTo>
                  <a:lnTo>
                    <a:pt x="378" y="78"/>
                  </a:lnTo>
                  <a:lnTo>
                    <a:pt x="385" y="68"/>
                  </a:lnTo>
                  <a:lnTo>
                    <a:pt x="395" y="58"/>
                  </a:lnTo>
                  <a:lnTo>
                    <a:pt x="403" y="50"/>
                  </a:lnTo>
                  <a:lnTo>
                    <a:pt x="415" y="41"/>
                  </a:lnTo>
                  <a:lnTo>
                    <a:pt x="429" y="33"/>
                  </a:lnTo>
                  <a:lnTo>
                    <a:pt x="446" y="28"/>
                  </a:lnTo>
                  <a:lnTo>
                    <a:pt x="454" y="24"/>
                  </a:lnTo>
                  <a:lnTo>
                    <a:pt x="461" y="22"/>
                  </a:lnTo>
                  <a:lnTo>
                    <a:pt x="471" y="21"/>
                  </a:lnTo>
                  <a:lnTo>
                    <a:pt x="483" y="21"/>
                  </a:lnTo>
                  <a:lnTo>
                    <a:pt x="493" y="19"/>
                  </a:lnTo>
                  <a:lnTo>
                    <a:pt x="503" y="19"/>
                  </a:lnTo>
                  <a:lnTo>
                    <a:pt x="515" y="19"/>
                  </a:lnTo>
                  <a:lnTo>
                    <a:pt x="529" y="21"/>
                  </a:lnTo>
                  <a:lnTo>
                    <a:pt x="542" y="21"/>
                  </a:lnTo>
                  <a:lnTo>
                    <a:pt x="556" y="22"/>
                  </a:lnTo>
                  <a:lnTo>
                    <a:pt x="568" y="22"/>
                  </a:lnTo>
                  <a:lnTo>
                    <a:pt x="581" y="26"/>
                  </a:lnTo>
                  <a:lnTo>
                    <a:pt x="590" y="29"/>
                  </a:lnTo>
                  <a:lnTo>
                    <a:pt x="602" y="33"/>
                  </a:lnTo>
                  <a:lnTo>
                    <a:pt x="610" y="38"/>
                  </a:lnTo>
                  <a:lnTo>
                    <a:pt x="620" y="44"/>
                  </a:lnTo>
                  <a:lnTo>
                    <a:pt x="632" y="55"/>
                  </a:lnTo>
                  <a:lnTo>
                    <a:pt x="644" y="70"/>
                  </a:lnTo>
                  <a:lnTo>
                    <a:pt x="651" y="85"/>
                  </a:lnTo>
                  <a:lnTo>
                    <a:pt x="654" y="102"/>
                  </a:lnTo>
                  <a:lnTo>
                    <a:pt x="654" y="111"/>
                  </a:lnTo>
                  <a:lnTo>
                    <a:pt x="654" y="119"/>
                  </a:lnTo>
                  <a:lnTo>
                    <a:pt x="652" y="127"/>
                  </a:lnTo>
                  <a:lnTo>
                    <a:pt x="652" y="138"/>
                  </a:lnTo>
                  <a:lnTo>
                    <a:pt x="651" y="146"/>
                  </a:lnTo>
                  <a:lnTo>
                    <a:pt x="649" y="155"/>
                  </a:lnTo>
                  <a:lnTo>
                    <a:pt x="646" y="165"/>
                  </a:lnTo>
                  <a:lnTo>
                    <a:pt x="644" y="175"/>
                  </a:lnTo>
                  <a:lnTo>
                    <a:pt x="639" y="183"/>
                  </a:lnTo>
                  <a:lnTo>
                    <a:pt x="634" y="192"/>
                  </a:lnTo>
                  <a:lnTo>
                    <a:pt x="629" y="202"/>
                  </a:lnTo>
                  <a:lnTo>
                    <a:pt x="624" y="212"/>
                  </a:lnTo>
                  <a:lnTo>
                    <a:pt x="619" y="219"/>
                  </a:lnTo>
                  <a:lnTo>
                    <a:pt x="612" y="229"/>
                  </a:lnTo>
                  <a:lnTo>
                    <a:pt x="605" y="239"/>
                  </a:lnTo>
                  <a:lnTo>
                    <a:pt x="598" y="249"/>
                  </a:lnTo>
                  <a:lnTo>
                    <a:pt x="588" y="255"/>
                  </a:lnTo>
                  <a:lnTo>
                    <a:pt x="581" y="263"/>
                  </a:lnTo>
                  <a:lnTo>
                    <a:pt x="573" y="272"/>
                  </a:lnTo>
                  <a:lnTo>
                    <a:pt x="564" y="280"/>
                  </a:lnTo>
                  <a:lnTo>
                    <a:pt x="556" y="285"/>
                  </a:lnTo>
                  <a:lnTo>
                    <a:pt x="546" y="292"/>
                  </a:lnTo>
                  <a:lnTo>
                    <a:pt x="535" y="299"/>
                  </a:lnTo>
                  <a:lnTo>
                    <a:pt x="527" y="305"/>
                  </a:lnTo>
                  <a:lnTo>
                    <a:pt x="517" y="309"/>
                  </a:lnTo>
                  <a:lnTo>
                    <a:pt x="505" y="314"/>
                  </a:lnTo>
                  <a:lnTo>
                    <a:pt x="493" y="317"/>
                  </a:lnTo>
                  <a:lnTo>
                    <a:pt x="485" y="321"/>
                  </a:lnTo>
                  <a:lnTo>
                    <a:pt x="473" y="322"/>
                  </a:lnTo>
                  <a:lnTo>
                    <a:pt x="463" y="324"/>
                  </a:lnTo>
                  <a:lnTo>
                    <a:pt x="452" y="326"/>
                  </a:lnTo>
                  <a:lnTo>
                    <a:pt x="442" y="327"/>
                  </a:lnTo>
                  <a:lnTo>
                    <a:pt x="429" y="326"/>
                  </a:lnTo>
                  <a:lnTo>
                    <a:pt x="420" y="324"/>
                  </a:lnTo>
                  <a:lnTo>
                    <a:pt x="407" y="322"/>
                  </a:lnTo>
                  <a:lnTo>
                    <a:pt x="397" y="321"/>
                  </a:lnTo>
                  <a:lnTo>
                    <a:pt x="386" y="317"/>
                  </a:lnTo>
                  <a:lnTo>
                    <a:pt x="374" y="312"/>
                  </a:lnTo>
                  <a:lnTo>
                    <a:pt x="364" y="307"/>
                  </a:lnTo>
                  <a:lnTo>
                    <a:pt x="356" y="302"/>
                  </a:lnTo>
                  <a:lnTo>
                    <a:pt x="344" y="292"/>
                  </a:lnTo>
                  <a:lnTo>
                    <a:pt x="332" y="283"/>
                  </a:lnTo>
                  <a:lnTo>
                    <a:pt x="324" y="275"/>
                  </a:lnTo>
                  <a:lnTo>
                    <a:pt x="313" y="265"/>
                  </a:lnTo>
                  <a:lnTo>
                    <a:pt x="303" y="251"/>
                  </a:lnTo>
                  <a:lnTo>
                    <a:pt x="295" y="241"/>
                  </a:lnTo>
                  <a:lnTo>
                    <a:pt x="285" y="226"/>
                  </a:lnTo>
                  <a:lnTo>
                    <a:pt x="276" y="212"/>
                  </a:lnTo>
                  <a:lnTo>
                    <a:pt x="268" y="195"/>
                  </a:lnTo>
                  <a:lnTo>
                    <a:pt x="261" y="182"/>
                  </a:lnTo>
                  <a:lnTo>
                    <a:pt x="252" y="166"/>
                  </a:lnTo>
                  <a:lnTo>
                    <a:pt x="246" y="153"/>
                  </a:lnTo>
                  <a:lnTo>
                    <a:pt x="239" y="138"/>
                  </a:lnTo>
                  <a:lnTo>
                    <a:pt x="234" y="122"/>
                  </a:lnTo>
                  <a:lnTo>
                    <a:pt x="227" y="111"/>
                  </a:lnTo>
                  <a:lnTo>
                    <a:pt x="220" y="97"/>
                  </a:lnTo>
                  <a:lnTo>
                    <a:pt x="212" y="83"/>
                  </a:lnTo>
                  <a:lnTo>
                    <a:pt x="205" y="72"/>
                  </a:lnTo>
                  <a:lnTo>
                    <a:pt x="195" y="60"/>
                  </a:lnTo>
                  <a:lnTo>
                    <a:pt x="186" y="51"/>
                  </a:lnTo>
                  <a:lnTo>
                    <a:pt x="176" y="41"/>
                  </a:lnTo>
                  <a:lnTo>
                    <a:pt x="164" y="33"/>
                  </a:lnTo>
                  <a:lnTo>
                    <a:pt x="151" y="26"/>
                  </a:lnTo>
                  <a:lnTo>
                    <a:pt x="139" y="22"/>
                  </a:lnTo>
                  <a:lnTo>
                    <a:pt x="124" y="17"/>
                  </a:lnTo>
                  <a:lnTo>
                    <a:pt x="112" y="16"/>
                  </a:lnTo>
                  <a:lnTo>
                    <a:pt x="97" y="14"/>
                  </a:lnTo>
                  <a:lnTo>
                    <a:pt x="83" y="17"/>
                  </a:lnTo>
                  <a:lnTo>
                    <a:pt x="69" y="19"/>
                  </a:lnTo>
                  <a:lnTo>
                    <a:pt x="58" y="22"/>
                  </a:lnTo>
                  <a:lnTo>
                    <a:pt x="46" y="28"/>
                  </a:lnTo>
                  <a:lnTo>
                    <a:pt x="36" y="38"/>
                  </a:lnTo>
                  <a:lnTo>
                    <a:pt x="24" y="44"/>
                  </a:lnTo>
                  <a:lnTo>
                    <a:pt x="15" y="55"/>
                  </a:lnTo>
                  <a:lnTo>
                    <a:pt x="8" y="65"/>
                  </a:lnTo>
                  <a:lnTo>
                    <a:pt x="5" y="78"/>
                  </a:lnTo>
                  <a:lnTo>
                    <a:pt x="0" y="90"/>
                  </a:lnTo>
                  <a:lnTo>
                    <a:pt x="0" y="104"/>
                  </a:lnTo>
                  <a:lnTo>
                    <a:pt x="0" y="119"/>
                  </a:lnTo>
                  <a:lnTo>
                    <a:pt x="7" y="134"/>
                  </a:lnTo>
                  <a:lnTo>
                    <a:pt x="12" y="148"/>
                  </a:lnTo>
                  <a:lnTo>
                    <a:pt x="15" y="160"/>
                  </a:lnTo>
                  <a:lnTo>
                    <a:pt x="22" y="173"/>
                  </a:lnTo>
                  <a:lnTo>
                    <a:pt x="32" y="187"/>
                  </a:lnTo>
                  <a:lnTo>
                    <a:pt x="41" y="195"/>
                  </a:lnTo>
                  <a:lnTo>
                    <a:pt x="49" y="205"/>
                  </a:lnTo>
                  <a:lnTo>
                    <a:pt x="59" y="216"/>
                  </a:lnTo>
                  <a:lnTo>
                    <a:pt x="71" y="224"/>
                  </a:lnTo>
                  <a:lnTo>
                    <a:pt x="80" y="231"/>
                  </a:lnTo>
                  <a:lnTo>
                    <a:pt x="90" y="238"/>
                  </a:lnTo>
                  <a:lnTo>
                    <a:pt x="102" y="243"/>
                  </a:lnTo>
                  <a:lnTo>
                    <a:pt x="112" y="249"/>
                  </a:lnTo>
                  <a:lnTo>
                    <a:pt x="122" y="251"/>
                  </a:lnTo>
                  <a:lnTo>
                    <a:pt x="132" y="255"/>
                  </a:lnTo>
                  <a:lnTo>
                    <a:pt x="142" y="256"/>
                  </a:lnTo>
                  <a:lnTo>
                    <a:pt x="152" y="260"/>
                  </a:lnTo>
                  <a:lnTo>
                    <a:pt x="169" y="258"/>
                  </a:lnTo>
                  <a:lnTo>
                    <a:pt x="183" y="255"/>
                  </a:lnTo>
                  <a:lnTo>
                    <a:pt x="193" y="246"/>
                  </a:lnTo>
                  <a:lnTo>
                    <a:pt x="200" y="236"/>
                  </a:lnTo>
                  <a:lnTo>
                    <a:pt x="200" y="227"/>
                  </a:lnTo>
                  <a:lnTo>
                    <a:pt x="200" y="219"/>
                  </a:lnTo>
                  <a:lnTo>
                    <a:pt x="197" y="211"/>
                  </a:lnTo>
                  <a:lnTo>
                    <a:pt x="195" y="202"/>
                  </a:lnTo>
                  <a:lnTo>
                    <a:pt x="188" y="188"/>
                  </a:lnTo>
                  <a:lnTo>
                    <a:pt x="181" y="178"/>
                  </a:lnTo>
                  <a:lnTo>
                    <a:pt x="173" y="165"/>
                  </a:lnTo>
                  <a:lnTo>
                    <a:pt x="163" y="155"/>
                  </a:lnTo>
                  <a:lnTo>
                    <a:pt x="149" y="165"/>
                  </a:lnTo>
                  <a:lnTo>
                    <a:pt x="149" y="16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48" name="Freeform 124"/>
            <p:cNvSpPr>
              <a:spLocks/>
            </p:cNvSpPr>
            <p:nvPr/>
          </p:nvSpPr>
          <p:spPr bwMode="auto">
            <a:xfrm>
              <a:off x="7088188" y="2522538"/>
              <a:ext cx="120650" cy="95250"/>
            </a:xfrm>
            <a:custGeom>
              <a:avLst/>
              <a:gdLst/>
              <a:ahLst/>
              <a:cxnLst>
                <a:cxn ang="0">
                  <a:pos x="149" y="29"/>
                </a:cxn>
                <a:cxn ang="0">
                  <a:pos x="127" y="21"/>
                </a:cxn>
                <a:cxn ang="0">
                  <a:pos x="105" y="9"/>
                </a:cxn>
                <a:cxn ang="0">
                  <a:pos x="87" y="4"/>
                </a:cxn>
                <a:cxn ang="0">
                  <a:pos x="70" y="0"/>
                </a:cxn>
                <a:cxn ang="0">
                  <a:pos x="53" y="0"/>
                </a:cxn>
                <a:cxn ang="0">
                  <a:pos x="29" y="7"/>
                </a:cxn>
                <a:cxn ang="0">
                  <a:pos x="10" y="22"/>
                </a:cxn>
                <a:cxn ang="0">
                  <a:pos x="0" y="43"/>
                </a:cxn>
                <a:cxn ang="0">
                  <a:pos x="2" y="66"/>
                </a:cxn>
                <a:cxn ang="0">
                  <a:pos x="12" y="88"/>
                </a:cxn>
                <a:cxn ang="0">
                  <a:pos x="27" y="107"/>
                </a:cxn>
                <a:cxn ang="0">
                  <a:pos x="49" y="119"/>
                </a:cxn>
                <a:cxn ang="0">
                  <a:pos x="76" y="121"/>
                </a:cxn>
                <a:cxn ang="0">
                  <a:pos x="102" y="109"/>
                </a:cxn>
                <a:cxn ang="0">
                  <a:pos x="110" y="88"/>
                </a:cxn>
                <a:cxn ang="0">
                  <a:pos x="105" y="68"/>
                </a:cxn>
                <a:cxn ang="0">
                  <a:pos x="90" y="48"/>
                </a:cxn>
                <a:cxn ang="0">
                  <a:pos x="78" y="46"/>
                </a:cxn>
                <a:cxn ang="0">
                  <a:pos x="82" y="63"/>
                </a:cxn>
                <a:cxn ang="0">
                  <a:pos x="90" y="83"/>
                </a:cxn>
                <a:cxn ang="0">
                  <a:pos x="87" y="95"/>
                </a:cxn>
                <a:cxn ang="0">
                  <a:pos x="73" y="104"/>
                </a:cxn>
                <a:cxn ang="0">
                  <a:pos x="53" y="102"/>
                </a:cxn>
                <a:cxn ang="0">
                  <a:pos x="32" y="87"/>
                </a:cxn>
                <a:cxn ang="0">
                  <a:pos x="21" y="54"/>
                </a:cxn>
                <a:cxn ang="0">
                  <a:pos x="24" y="32"/>
                </a:cxn>
                <a:cxn ang="0">
                  <a:pos x="39" y="22"/>
                </a:cxn>
                <a:cxn ang="0">
                  <a:pos x="59" y="19"/>
                </a:cxn>
                <a:cxn ang="0">
                  <a:pos x="87" y="22"/>
                </a:cxn>
                <a:cxn ang="0">
                  <a:pos x="114" y="32"/>
                </a:cxn>
                <a:cxn ang="0">
                  <a:pos x="134" y="44"/>
                </a:cxn>
                <a:cxn ang="0">
                  <a:pos x="153" y="34"/>
                </a:cxn>
              </a:cxnLst>
              <a:rect l="0" t="0" r="r" b="b"/>
              <a:pathLst>
                <a:path w="153" h="121">
                  <a:moveTo>
                    <a:pt x="153" y="34"/>
                  </a:moveTo>
                  <a:lnTo>
                    <a:pt x="149" y="29"/>
                  </a:lnTo>
                  <a:lnTo>
                    <a:pt x="141" y="26"/>
                  </a:lnTo>
                  <a:lnTo>
                    <a:pt x="127" y="21"/>
                  </a:lnTo>
                  <a:lnTo>
                    <a:pt x="115" y="14"/>
                  </a:lnTo>
                  <a:lnTo>
                    <a:pt x="105" y="9"/>
                  </a:lnTo>
                  <a:lnTo>
                    <a:pt x="97" y="7"/>
                  </a:lnTo>
                  <a:lnTo>
                    <a:pt x="87" y="4"/>
                  </a:lnTo>
                  <a:lnTo>
                    <a:pt x="80" y="2"/>
                  </a:lnTo>
                  <a:lnTo>
                    <a:pt x="70" y="0"/>
                  </a:lnTo>
                  <a:lnTo>
                    <a:pt x="61" y="0"/>
                  </a:lnTo>
                  <a:lnTo>
                    <a:pt x="53" y="0"/>
                  </a:lnTo>
                  <a:lnTo>
                    <a:pt x="46" y="4"/>
                  </a:lnTo>
                  <a:lnTo>
                    <a:pt x="29" y="7"/>
                  </a:lnTo>
                  <a:lnTo>
                    <a:pt x="21" y="14"/>
                  </a:lnTo>
                  <a:lnTo>
                    <a:pt x="10" y="22"/>
                  </a:lnTo>
                  <a:lnTo>
                    <a:pt x="5" y="32"/>
                  </a:lnTo>
                  <a:lnTo>
                    <a:pt x="0" y="43"/>
                  </a:lnTo>
                  <a:lnTo>
                    <a:pt x="0" y="54"/>
                  </a:lnTo>
                  <a:lnTo>
                    <a:pt x="2" y="66"/>
                  </a:lnTo>
                  <a:lnTo>
                    <a:pt x="7" y="80"/>
                  </a:lnTo>
                  <a:lnTo>
                    <a:pt x="12" y="88"/>
                  </a:lnTo>
                  <a:lnTo>
                    <a:pt x="21" y="98"/>
                  </a:lnTo>
                  <a:lnTo>
                    <a:pt x="27" y="107"/>
                  </a:lnTo>
                  <a:lnTo>
                    <a:pt x="39" y="115"/>
                  </a:lnTo>
                  <a:lnTo>
                    <a:pt x="49" y="119"/>
                  </a:lnTo>
                  <a:lnTo>
                    <a:pt x="61" y="121"/>
                  </a:lnTo>
                  <a:lnTo>
                    <a:pt x="76" y="121"/>
                  </a:lnTo>
                  <a:lnTo>
                    <a:pt x="90" y="119"/>
                  </a:lnTo>
                  <a:lnTo>
                    <a:pt x="102" y="109"/>
                  </a:lnTo>
                  <a:lnTo>
                    <a:pt x="109" y="100"/>
                  </a:lnTo>
                  <a:lnTo>
                    <a:pt x="110" y="88"/>
                  </a:lnTo>
                  <a:lnTo>
                    <a:pt x="110" y="80"/>
                  </a:lnTo>
                  <a:lnTo>
                    <a:pt x="105" y="68"/>
                  </a:lnTo>
                  <a:lnTo>
                    <a:pt x="98" y="56"/>
                  </a:lnTo>
                  <a:lnTo>
                    <a:pt x="90" y="48"/>
                  </a:lnTo>
                  <a:lnTo>
                    <a:pt x="85" y="41"/>
                  </a:lnTo>
                  <a:lnTo>
                    <a:pt x="78" y="46"/>
                  </a:lnTo>
                  <a:lnTo>
                    <a:pt x="71" y="54"/>
                  </a:lnTo>
                  <a:lnTo>
                    <a:pt x="82" y="63"/>
                  </a:lnTo>
                  <a:lnTo>
                    <a:pt x="90" y="78"/>
                  </a:lnTo>
                  <a:lnTo>
                    <a:pt x="90" y="83"/>
                  </a:lnTo>
                  <a:lnTo>
                    <a:pt x="90" y="88"/>
                  </a:lnTo>
                  <a:lnTo>
                    <a:pt x="87" y="95"/>
                  </a:lnTo>
                  <a:lnTo>
                    <a:pt x="83" y="102"/>
                  </a:lnTo>
                  <a:lnTo>
                    <a:pt x="73" y="104"/>
                  </a:lnTo>
                  <a:lnTo>
                    <a:pt x="63" y="104"/>
                  </a:lnTo>
                  <a:lnTo>
                    <a:pt x="53" y="102"/>
                  </a:lnTo>
                  <a:lnTo>
                    <a:pt x="48" y="98"/>
                  </a:lnTo>
                  <a:lnTo>
                    <a:pt x="32" y="87"/>
                  </a:lnTo>
                  <a:lnTo>
                    <a:pt x="24" y="73"/>
                  </a:lnTo>
                  <a:lnTo>
                    <a:pt x="21" y="54"/>
                  </a:lnTo>
                  <a:lnTo>
                    <a:pt x="22" y="41"/>
                  </a:lnTo>
                  <a:lnTo>
                    <a:pt x="24" y="32"/>
                  </a:lnTo>
                  <a:lnTo>
                    <a:pt x="31" y="27"/>
                  </a:lnTo>
                  <a:lnTo>
                    <a:pt x="39" y="22"/>
                  </a:lnTo>
                  <a:lnTo>
                    <a:pt x="51" y="21"/>
                  </a:lnTo>
                  <a:lnTo>
                    <a:pt x="59" y="19"/>
                  </a:lnTo>
                  <a:lnTo>
                    <a:pt x="75" y="21"/>
                  </a:lnTo>
                  <a:lnTo>
                    <a:pt x="87" y="22"/>
                  </a:lnTo>
                  <a:lnTo>
                    <a:pt x="102" y="27"/>
                  </a:lnTo>
                  <a:lnTo>
                    <a:pt x="114" y="32"/>
                  </a:lnTo>
                  <a:lnTo>
                    <a:pt x="126" y="39"/>
                  </a:lnTo>
                  <a:lnTo>
                    <a:pt x="134" y="44"/>
                  </a:lnTo>
                  <a:lnTo>
                    <a:pt x="144" y="51"/>
                  </a:lnTo>
                  <a:lnTo>
                    <a:pt x="153" y="34"/>
                  </a:lnTo>
                  <a:lnTo>
                    <a:pt x="153" y="3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49" name="Freeform 125"/>
            <p:cNvSpPr>
              <a:spLocks/>
            </p:cNvSpPr>
            <p:nvPr/>
          </p:nvSpPr>
          <p:spPr bwMode="auto">
            <a:xfrm>
              <a:off x="7300913" y="2157413"/>
              <a:ext cx="136525" cy="112712"/>
            </a:xfrm>
            <a:custGeom>
              <a:avLst/>
              <a:gdLst/>
              <a:ahLst/>
              <a:cxnLst>
                <a:cxn ang="0">
                  <a:pos x="5" y="141"/>
                </a:cxn>
                <a:cxn ang="0">
                  <a:pos x="20" y="139"/>
                </a:cxn>
                <a:cxn ang="0">
                  <a:pos x="44" y="136"/>
                </a:cxn>
                <a:cxn ang="0">
                  <a:pos x="73" y="131"/>
                </a:cxn>
                <a:cxn ang="0">
                  <a:pos x="101" y="124"/>
                </a:cxn>
                <a:cxn ang="0">
                  <a:pos x="130" y="114"/>
                </a:cxn>
                <a:cxn ang="0">
                  <a:pos x="152" y="100"/>
                </a:cxn>
                <a:cxn ang="0">
                  <a:pos x="166" y="83"/>
                </a:cxn>
                <a:cxn ang="0">
                  <a:pos x="169" y="56"/>
                </a:cxn>
                <a:cxn ang="0">
                  <a:pos x="167" y="32"/>
                </a:cxn>
                <a:cxn ang="0">
                  <a:pos x="157" y="10"/>
                </a:cxn>
                <a:cxn ang="0">
                  <a:pos x="135" y="0"/>
                </a:cxn>
                <a:cxn ang="0">
                  <a:pos x="110" y="7"/>
                </a:cxn>
                <a:cxn ang="0">
                  <a:pos x="86" y="24"/>
                </a:cxn>
                <a:cxn ang="0">
                  <a:pos x="69" y="48"/>
                </a:cxn>
                <a:cxn ang="0">
                  <a:pos x="69" y="68"/>
                </a:cxn>
                <a:cxn ang="0">
                  <a:pos x="83" y="81"/>
                </a:cxn>
                <a:cxn ang="0">
                  <a:pos x="100" y="87"/>
                </a:cxn>
                <a:cxn ang="0">
                  <a:pos x="110" y="78"/>
                </a:cxn>
                <a:cxn ang="0">
                  <a:pos x="100" y="66"/>
                </a:cxn>
                <a:cxn ang="0">
                  <a:pos x="89" y="58"/>
                </a:cxn>
                <a:cxn ang="0">
                  <a:pos x="98" y="41"/>
                </a:cxn>
                <a:cxn ang="0">
                  <a:pos x="125" y="22"/>
                </a:cxn>
                <a:cxn ang="0">
                  <a:pos x="144" y="27"/>
                </a:cxn>
                <a:cxn ang="0">
                  <a:pos x="150" y="44"/>
                </a:cxn>
                <a:cxn ang="0">
                  <a:pos x="152" y="59"/>
                </a:cxn>
                <a:cxn ang="0">
                  <a:pos x="147" y="81"/>
                </a:cxn>
                <a:cxn ang="0">
                  <a:pos x="127" y="95"/>
                </a:cxn>
                <a:cxn ang="0">
                  <a:pos x="105" y="105"/>
                </a:cxn>
                <a:cxn ang="0">
                  <a:pos x="83" y="112"/>
                </a:cxn>
                <a:cxn ang="0">
                  <a:pos x="57" y="117"/>
                </a:cxn>
                <a:cxn ang="0">
                  <a:pos x="34" y="120"/>
                </a:cxn>
                <a:cxn ang="0">
                  <a:pos x="8" y="122"/>
                </a:cxn>
                <a:cxn ang="0">
                  <a:pos x="1" y="142"/>
                </a:cxn>
              </a:cxnLst>
              <a:rect l="0" t="0" r="r" b="b"/>
              <a:pathLst>
                <a:path w="171" h="142">
                  <a:moveTo>
                    <a:pt x="1" y="142"/>
                  </a:moveTo>
                  <a:lnTo>
                    <a:pt x="5" y="141"/>
                  </a:lnTo>
                  <a:lnTo>
                    <a:pt x="11" y="141"/>
                  </a:lnTo>
                  <a:lnTo>
                    <a:pt x="20" y="139"/>
                  </a:lnTo>
                  <a:lnTo>
                    <a:pt x="34" y="139"/>
                  </a:lnTo>
                  <a:lnTo>
                    <a:pt x="44" y="136"/>
                  </a:lnTo>
                  <a:lnTo>
                    <a:pt x="59" y="134"/>
                  </a:lnTo>
                  <a:lnTo>
                    <a:pt x="73" y="131"/>
                  </a:lnTo>
                  <a:lnTo>
                    <a:pt x="89" y="129"/>
                  </a:lnTo>
                  <a:lnTo>
                    <a:pt x="101" y="124"/>
                  </a:lnTo>
                  <a:lnTo>
                    <a:pt x="117" y="120"/>
                  </a:lnTo>
                  <a:lnTo>
                    <a:pt x="130" y="114"/>
                  </a:lnTo>
                  <a:lnTo>
                    <a:pt x="144" y="109"/>
                  </a:lnTo>
                  <a:lnTo>
                    <a:pt x="152" y="100"/>
                  </a:lnTo>
                  <a:lnTo>
                    <a:pt x="162" y="92"/>
                  </a:lnTo>
                  <a:lnTo>
                    <a:pt x="166" y="83"/>
                  </a:lnTo>
                  <a:lnTo>
                    <a:pt x="171" y="73"/>
                  </a:lnTo>
                  <a:lnTo>
                    <a:pt x="169" y="56"/>
                  </a:lnTo>
                  <a:lnTo>
                    <a:pt x="169" y="44"/>
                  </a:lnTo>
                  <a:lnTo>
                    <a:pt x="167" y="32"/>
                  </a:lnTo>
                  <a:lnTo>
                    <a:pt x="166" y="24"/>
                  </a:lnTo>
                  <a:lnTo>
                    <a:pt x="157" y="10"/>
                  </a:lnTo>
                  <a:lnTo>
                    <a:pt x="149" y="3"/>
                  </a:lnTo>
                  <a:lnTo>
                    <a:pt x="135" y="0"/>
                  </a:lnTo>
                  <a:lnTo>
                    <a:pt x="123" y="2"/>
                  </a:lnTo>
                  <a:lnTo>
                    <a:pt x="110" y="7"/>
                  </a:lnTo>
                  <a:lnTo>
                    <a:pt x="100" y="17"/>
                  </a:lnTo>
                  <a:lnTo>
                    <a:pt x="86" y="24"/>
                  </a:lnTo>
                  <a:lnTo>
                    <a:pt x="78" y="36"/>
                  </a:lnTo>
                  <a:lnTo>
                    <a:pt x="69" y="48"/>
                  </a:lnTo>
                  <a:lnTo>
                    <a:pt x="69" y="59"/>
                  </a:lnTo>
                  <a:lnTo>
                    <a:pt x="69" y="68"/>
                  </a:lnTo>
                  <a:lnTo>
                    <a:pt x="78" y="78"/>
                  </a:lnTo>
                  <a:lnTo>
                    <a:pt x="83" y="81"/>
                  </a:lnTo>
                  <a:lnTo>
                    <a:pt x="91" y="85"/>
                  </a:lnTo>
                  <a:lnTo>
                    <a:pt x="100" y="87"/>
                  </a:lnTo>
                  <a:lnTo>
                    <a:pt x="111" y="88"/>
                  </a:lnTo>
                  <a:lnTo>
                    <a:pt x="110" y="78"/>
                  </a:lnTo>
                  <a:lnTo>
                    <a:pt x="110" y="70"/>
                  </a:lnTo>
                  <a:lnTo>
                    <a:pt x="100" y="66"/>
                  </a:lnTo>
                  <a:lnTo>
                    <a:pt x="93" y="63"/>
                  </a:lnTo>
                  <a:lnTo>
                    <a:pt x="89" y="58"/>
                  </a:lnTo>
                  <a:lnTo>
                    <a:pt x="91" y="54"/>
                  </a:lnTo>
                  <a:lnTo>
                    <a:pt x="98" y="41"/>
                  </a:lnTo>
                  <a:lnTo>
                    <a:pt x="110" y="29"/>
                  </a:lnTo>
                  <a:lnTo>
                    <a:pt x="125" y="22"/>
                  </a:lnTo>
                  <a:lnTo>
                    <a:pt x="139" y="24"/>
                  </a:lnTo>
                  <a:lnTo>
                    <a:pt x="144" y="27"/>
                  </a:lnTo>
                  <a:lnTo>
                    <a:pt x="150" y="39"/>
                  </a:lnTo>
                  <a:lnTo>
                    <a:pt x="150" y="44"/>
                  </a:lnTo>
                  <a:lnTo>
                    <a:pt x="152" y="53"/>
                  </a:lnTo>
                  <a:lnTo>
                    <a:pt x="152" y="59"/>
                  </a:lnTo>
                  <a:lnTo>
                    <a:pt x="154" y="71"/>
                  </a:lnTo>
                  <a:lnTo>
                    <a:pt x="147" y="81"/>
                  </a:lnTo>
                  <a:lnTo>
                    <a:pt x="135" y="92"/>
                  </a:lnTo>
                  <a:lnTo>
                    <a:pt x="127" y="95"/>
                  </a:lnTo>
                  <a:lnTo>
                    <a:pt x="117" y="100"/>
                  </a:lnTo>
                  <a:lnTo>
                    <a:pt x="105" y="105"/>
                  </a:lnTo>
                  <a:lnTo>
                    <a:pt x="96" y="110"/>
                  </a:lnTo>
                  <a:lnTo>
                    <a:pt x="83" y="112"/>
                  </a:lnTo>
                  <a:lnTo>
                    <a:pt x="69" y="115"/>
                  </a:lnTo>
                  <a:lnTo>
                    <a:pt x="57" y="117"/>
                  </a:lnTo>
                  <a:lnTo>
                    <a:pt x="45" y="120"/>
                  </a:lnTo>
                  <a:lnTo>
                    <a:pt x="34" y="120"/>
                  </a:lnTo>
                  <a:lnTo>
                    <a:pt x="22" y="122"/>
                  </a:lnTo>
                  <a:lnTo>
                    <a:pt x="8" y="122"/>
                  </a:lnTo>
                  <a:lnTo>
                    <a:pt x="0" y="124"/>
                  </a:lnTo>
                  <a:lnTo>
                    <a:pt x="1" y="142"/>
                  </a:lnTo>
                  <a:lnTo>
                    <a:pt x="1" y="1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50" name="Freeform 126"/>
            <p:cNvSpPr>
              <a:spLocks/>
            </p:cNvSpPr>
            <p:nvPr/>
          </p:nvSpPr>
          <p:spPr bwMode="auto">
            <a:xfrm>
              <a:off x="7026275" y="2222500"/>
              <a:ext cx="28575" cy="60325"/>
            </a:xfrm>
            <a:custGeom>
              <a:avLst/>
              <a:gdLst/>
              <a:ahLst/>
              <a:cxnLst>
                <a:cxn ang="0">
                  <a:pos x="0" y="6"/>
                </a:cxn>
                <a:cxn ang="0">
                  <a:pos x="20" y="77"/>
                </a:cxn>
                <a:cxn ang="0">
                  <a:pos x="35" y="73"/>
                </a:cxn>
                <a:cxn ang="0">
                  <a:pos x="15" y="0"/>
                </a:cxn>
                <a:cxn ang="0">
                  <a:pos x="0" y="6"/>
                </a:cxn>
                <a:cxn ang="0">
                  <a:pos x="0" y="6"/>
                </a:cxn>
              </a:cxnLst>
              <a:rect l="0" t="0" r="r" b="b"/>
              <a:pathLst>
                <a:path w="35" h="77">
                  <a:moveTo>
                    <a:pt x="0" y="6"/>
                  </a:moveTo>
                  <a:lnTo>
                    <a:pt x="20" y="77"/>
                  </a:lnTo>
                  <a:lnTo>
                    <a:pt x="35" y="73"/>
                  </a:lnTo>
                  <a:lnTo>
                    <a:pt x="15" y="0"/>
                  </a:lnTo>
                  <a:lnTo>
                    <a:pt x="0" y="6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51" name="Freeform 127"/>
            <p:cNvSpPr>
              <a:spLocks/>
            </p:cNvSpPr>
            <p:nvPr/>
          </p:nvSpPr>
          <p:spPr bwMode="auto">
            <a:xfrm>
              <a:off x="7188200" y="2192338"/>
              <a:ext cx="41275" cy="65087"/>
            </a:xfrm>
            <a:custGeom>
              <a:avLst/>
              <a:gdLst/>
              <a:ahLst/>
              <a:cxnLst>
                <a:cxn ang="0">
                  <a:pos x="0" y="9"/>
                </a:cxn>
                <a:cxn ang="0">
                  <a:pos x="34" y="81"/>
                </a:cxn>
                <a:cxn ang="0">
                  <a:pos x="51" y="75"/>
                </a:cxn>
                <a:cxn ang="0">
                  <a:pos x="19" y="0"/>
                </a:cxn>
                <a:cxn ang="0">
                  <a:pos x="0" y="9"/>
                </a:cxn>
                <a:cxn ang="0">
                  <a:pos x="0" y="9"/>
                </a:cxn>
              </a:cxnLst>
              <a:rect l="0" t="0" r="r" b="b"/>
              <a:pathLst>
                <a:path w="51" h="81">
                  <a:moveTo>
                    <a:pt x="0" y="9"/>
                  </a:moveTo>
                  <a:lnTo>
                    <a:pt x="34" y="81"/>
                  </a:lnTo>
                  <a:lnTo>
                    <a:pt x="51" y="75"/>
                  </a:lnTo>
                  <a:lnTo>
                    <a:pt x="19" y="0"/>
                  </a:lnTo>
                  <a:lnTo>
                    <a:pt x="0" y="9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52" name="Freeform 128"/>
            <p:cNvSpPr>
              <a:spLocks/>
            </p:cNvSpPr>
            <p:nvPr/>
          </p:nvSpPr>
          <p:spPr bwMode="auto">
            <a:xfrm>
              <a:off x="7340600" y="2074863"/>
              <a:ext cx="65088" cy="50800"/>
            </a:xfrm>
            <a:custGeom>
              <a:avLst/>
              <a:gdLst/>
              <a:ahLst/>
              <a:cxnLst>
                <a:cxn ang="0">
                  <a:pos x="0" y="14"/>
                </a:cxn>
                <a:cxn ang="0">
                  <a:pos x="71" y="64"/>
                </a:cxn>
                <a:cxn ang="0">
                  <a:pos x="83" y="51"/>
                </a:cxn>
                <a:cxn ang="0">
                  <a:pos x="10" y="0"/>
                </a:cxn>
                <a:cxn ang="0">
                  <a:pos x="0" y="14"/>
                </a:cxn>
                <a:cxn ang="0">
                  <a:pos x="0" y="14"/>
                </a:cxn>
              </a:cxnLst>
              <a:rect l="0" t="0" r="r" b="b"/>
              <a:pathLst>
                <a:path w="83" h="64">
                  <a:moveTo>
                    <a:pt x="0" y="14"/>
                  </a:moveTo>
                  <a:lnTo>
                    <a:pt x="71" y="64"/>
                  </a:lnTo>
                  <a:lnTo>
                    <a:pt x="83" y="51"/>
                  </a:lnTo>
                  <a:lnTo>
                    <a:pt x="10" y="0"/>
                  </a:lnTo>
                  <a:lnTo>
                    <a:pt x="0" y="14"/>
                  </a:lnTo>
                  <a:lnTo>
                    <a:pt x="0" y="1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53" name="Freeform 129"/>
            <p:cNvSpPr>
              <a:spLocks/>
            </p:cNvSpPr>
            <p:nvPr/>
          </p:nvSpPr>
          <p:spPr bwMode="auto">
            <a:xfrm>
              <a:off x="7491413" y="2163763"/>
              <a:ext cx="68263" cy="61912"/>
            </a:xfrm>
            <a:custGeom>
              <a:avLst/>
              <a:gdLst/>
              <a:ahLst/>
              <a:cxnLst>
                <a:cxn ang="0">
                  <a:pos x="76" y="0"/>
                </a:cxn>
                <a:cxn ang="0">
                  <a:pos x="0" y="62"/>
                </a:cxn>
                <a:cxn ang="0">
                  <a:pos x="13" y="78"/>
                </a:cxn>
                <a:cxn ang="0">
                  <a:pos x="86" y="13"/>
                </a:cxn>
                <a:cxn ang="0">
                  <a:pos x="76" y="0"/>
                </a:cxn>
                <a:cxn ang="0">
                  <a:pos x="76" y="0"/>
                </a:cxn>
              </a:cxnLst>
              <a:rect l="0" t="0" r="r" b="b"/>
              <a:pathLst>
                <a:path w="86" h="78">
                  <a:moveTo>
                    <a:pt x="76" y="0"/>
                  </a:moveTo>
                  <a:lnTo>
                    <a:pt x="0" y="62"/>
                  </a:lnTo>
                  <a:lnTo>
                    <a:pt x="13" y="78"/>
                  </a:lnTo>
                  <a:lnTo>
                    <a:pt x="86" y="13"/>
                  </a:lnTo>
                  <a:lnTo>
                    <a:pt x="76" y="0"/>
                  </a:lnTo>
                  <a:lnTo>
                    <a:pt x="7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54" name="Freeform 130"/>
            <p:cNvSpPr>
              <a:spLocks/>
            </p:cNvSpPr>
            <p:nvPr/>
          </p:nvSpPr>
          <p:spPr bwMode="auto">
            <a:xfrm>
              <a:off x="7546975" y="2376488"/>
              <a:ext cx="77788" cy="49212"/>
            </a:xfrm>
            <a:custGeom>
              <a:avLst/>
              <a:gdLst/>
              <a:ahLst/>
              <a:cxnLst>
                <a:cxn ang="0">
                  <a:pos x="90" y="0"/>
                </a:cxn>
                <a:cxn ang="0">
                  <a:pos x="0" y="44"/>
                </a:cxn>
                <a:cxn ang="0">
                  <a:pos x="9" y="61"/>
                </a:cxn>
                <a:cxn ang="0">
                  <a:pos x="98" y="15"/>
                </a:cxn>
                <a:cxn ang="0">
                  <a:pos x="90" y="0"/>
                </a:cxn>
                <a:cxn ang="0">
                  <a:pos x="90" y="0"/>
                </a:cxn>
              </a:cxnLst>
              <a:rect l="0" t="0" r="r" b="b"/>
              <a:pathLst>
                <a:path w="98" h="61">
                  <a:moveTo>
                    <a:pt x="90" y="0"/>
                  </a:moveTo>
                  <a:lnTo>
                    <a:pt x="0" y="44"/>
                  </a:lnTo>
                  <a:lnTo>
                    <a:pt x="9" y="61"/>
                  </a:lnTo>
                  <a:lnTo>
                    <a:pt x="98" y="15"/>
                  </a:lnTo>
                  <a:lnTo>
                    <a:pt x="90" y="0"/>
                  </a:lnTo>
                  <a:lnTo>
                    <a:pt x="9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55" name="Freeform 131"/>
            <p:cNvSpPr>
              <a:spLocks/>
            </p:cNvSpPr>
            <p:nvPr/>
          </p:nvSpPr>
          <p:spPr bwMode="auto">
            <a:xfrm>
              <a:off x="7493000" y="2538413"/>
              <a:ext cx="19050" cy="730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91"/>
                </a:cxn>
                <a:cxn ang="0">
                  <a:pos x="22" y="91"/>
                </a:cxn>
                <a:cxn ang="0">
                  <a:pos x="19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" h="91">
                  <a:moveTo>
                    <a:pt x="0" y="0"/>
                  </a:moveTo>
                  <a:lnTo>
                    <a:pt x="5" y="91"/>
                  </a:lnTo>
                  <a:lnTo>
                    <a:pt x="22" y="91"/>
                  </a:lnTo>
                  <a:lnTo>
                    <a:pt x="19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56" name="Freeform 132"/>
            <p:cNvSpPr>
              <a:spLocks/>
            </p:cNvSpPr>
            <p:nvPr/>
          </p:nvSpPr>
          <p:spPr bwMode="auto">
            <a:xfrm>
              <a:off x="7205663" y="2590800"/>
              <a:ext cx="58738" cy="114300"/>
            </a:xfrm>
            <a:custGeom>
              <a:avLst/>
              <a:gdLst/>
              <a:ahLst/>
              <a:cxnLst>
                <a:cxn ang="0">
                  <a:pos x="0" y="5"/>
                </a:cxn>
                <a:cxn ang="0">
                  <a:pos x="60" y="144"/>
                </a:cxn>
                <a:cxn ang="0">
                  <a:pos x="75" y="137"/>
                </a:cxn>
                <a:cxn ang="0">
                  <a:pos x="16" y="0"/>
                </a:cxn>
                <a:cxn ang="0">
                  <a:pos x="0" y="5"/>
                </a:cxn>
                <a:cxn ang="0">
                  <a:pos x="0" y="5"/>
                </a:cxn>
              </a:cxnLst>
              <a:rect l="0" t="0" r="r" b="b"/>
              <a:pathLst>
                <a:path w="75" h="144">
                  <a:moveTo>
                    <a:pt x="0" y="5"/>
                  </a:moveTo>
                  <a:lnTo>
                    <a:pt x="60" y="144"/>
                  </a:lnTo>
                  <a:lnTo>
                    <a:pt x="75" y="137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57" name="Freeform 133"/>
            <p:cNvSpPr>
              <a:spLocks/>
            </p:cNvSpPr>
            <p:nvPr/>
          </p:nvSpPr>
          <p:spPr bwMode="auto">
            <a:xfrm>
              <a:off x="7534275" y="3109913"/>
              <a:ext cx="912813" cy="58737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1151" y="74"/>
                </a:cxn>
                <a:cxn ang="0">
                  <a:pos x="1145" y="55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1151" h="74">
                  <a:moveTo>
                    <a:pt x="0" y="18"/>
                  </a:moveTo>
                  <a:lnTo>
                    <a:pt x="1151" y="74"/>
                  </a:lnTo>
                  <a:lnTo>
                    <a:pt x="1145" y="55"/>
                  </a:lnTo>
                  <a:lnTo>
                    <a:pt x="0" y="0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58" name="Freeform 134"/>
            <p:cNvSpPr>
              <a:spLocks/>
            </p:cNvSpPr>
            <p:nvPr/>
          </p:nvSpPr>
          <p:spPr bwMode="auto">
            <a:xfrm>
              <a:off x="8337550" y="2605088"/>
              <a:ext cx="107950" cy="555625"/>
            </a:xfrm>
            <a:custGeom>
              <a:avLst/>
              <a:gdLst/>
              <a:ahLst/>
              <a:cxnLst>
                <a:cxn ang="0">
                  <a:pos x="135" y="697"/>
                </a:cxn>
                <a:cxn ang="0">
                  <a:pos x="15" y="0"/>
                </a:cxn>
                <a:cxn ang="0">
                  <a:pos x="0" y="4"/>
                </a:cxn>
                <a:cxn ang="0">
                  <a:pos x="118" y="700"/>
                </a:cxn>
                <a:cxn ang="0">
                  <a:pos x="135" y="697"/>
                </a:cxn>
                <a:cxn ang="0">
                  <a:pos x="135" y="697"/>
                </a:cxn>
              </a:cxnLst>
              <a:rect l="0" t="0" r="r" b="b"/>
              <a:pathLst>
                <a:path w="135" h="700">
                  <a:moveTo>
                    <a:pt x="135" y="697"/>
                  </a:moveTo>
                  <a:lnTo>
                    <a:pt x="15" y="0"/>
                  </a:lnTo>
                  <a:lnTo>
                    <a:pt x="0" y="4"/>
                  </a:lnTo>
                  <a:lnTo>
                    <a:pt x="118" y="700"/>
                  </a:lnTo>
                  <a:lnTo>
                    <a:pt x="135" y="697"/>
                  </a:lnTo>
                  <a:lnTo>
                    <a:pt x="135" y="69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59" name="Freeform 135"/>
            <p:cNvSpPr>
              <a:spLocks/>
            </p:cNvSpPr>
            <p:nvPr/>
          </p:nvSpPr>
          <p:spPr bwMode="auto">
            <a:xfrm>
              <a:off x="8337550" y="2603500"/>
              <a:ext cx="204788" cy="414337"/>
            </a:xfrm>
            <a:custGeom>
              <a:avLst/>
              <a:gdLst/>
              <a:ahLst/>
              <a:cxnLst>
                <a:cxn ang="0">
                  <a:pos x="0" y="6"/>
                </a:cxn>
                <a:cxn ang="0">
                  <a:pos x="242" y="521"/>
                </a:cxn>
                <a:cxn ang="0">
                  <a:pos x="257" y="515"/>
                </a:cxn>
                <a:cxn ang="0">
                  <a:pos x="15" y="0"/>
                </a:cxn>
                <a:cxn ang="0">
                  <a:pos x="0" y="6"/>
                </a:cxn>
                <a:cxn ang="0">
                  <a:pos x="0" y="6"/>
                </a:cxn>
              </a:cxnLst>
              <a:rect l="0" t="0" r="r" b="b"/>
              <a:pathLst>
                <a:path w="257" h="521">
                  <a:moveTo>
                    <a:pt x="0" y="6"/>
                  </a:moveTo>
                  <a:lnTo>
                    <a:pt x="242" y="521"/>
                  </a:lnTo>
                  <a:lnTo>
                    <a:pt x="257" y="515"/>
                  </a:lnTo>
                  <a:lnTo>
                    <a:pt x="15" y="0"/>
                  </a:lnTo>
                  <a:lnTo>
                    <a:pt x="0" y="6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60" name="Freeform 136"/>
            <p:cNvSpPr>
              <a:spLocks/>
            </p:cNvSpPr>
            <p:nvPr/>
          </p:nvSpPr>
          <p:spPr bwMode="auto">
            <a:xfrm>
              <a:off x="8415338" y="3006725"/>
              <a:ext cx="133350" cy="17462"/>
            </a:xfrm>
            <a:custGeom>
              <a:avLst/>
              <a:gdLst/>
              <a:ahLst/>
              <a:cxnLst>
                <a:cxn ang="0">
                  <a:pos x="158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168" y="20"/>
                </a:cxn>
                <a:cxn ang="0">
                  <a:pos x="158" y="0"/>
                </a:cxn>
                <a:cxn ang="0">
                  <a:pos x="158" y="0"/>
                </a:cxn>
              </a:cxnLst>
              <a:rect l="0" t="0" r="r" b="b"/>
              <a:pathLst>
                <a:path w="168" h="20">
                  <a:moveTo>
                    <a:pt x="158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168" y="20"/>
                  </a:lnTo>
                  <a:lnTo>
                    <a:pt x="158" y="0"/>
                  </a:lnTo>
                  <a:lnTo>
                    <a:pt x="158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61" name="Freeform 137"/>
            <p:cNvSpPr>
              <a:spLocks/>
            </p:cNvSpPr>
            <p:nvPr/>
          </p:nvSpPr>
          <p:spPr bwMode="auto">
            <a:xfrm>
              <a:off x="7108825" y="1011238"/>
              <a:ext cx="74613" cy="6032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4" y="15"/>
                </a:cxn>
                <a:cxn ang="0">
                  <a:pos x="12" y="17"/>
                </a:cxn>
                <a:cxn ang="0">
                  <a:pos x="26" y="20"/>
                </a:cxn>
                <a:cxn ang="0">
                  <a:pos x="39" y="27"/>
                </a:cxn>
                <a:cxn ang="0">
                  <a:pos x="53" y="36"/>
                </a:cxn>
                <a:cxn ang="0">
                  <a:pos x="65" y="46"/>
                </a:cxn>
                <a:cxn ang="0">
                  <a:pos x="68" y="51"/>
                </a:cxn>
                <a:cxn ang="0">
                  <a:pos x="71" y="59"/>
                </a:cxn>
                <a:cxn ang="0">
                  <a:pos x="73" y="68"/>
                </a:cxn>
                <a:cxn ang="0">
                  <a:pos x="75" y="76"/>
                </a:cxn>
                <a:cxn ang="0">
                  <a:pos x="93" y="76"/>
                </a:cxn>
                <a:cxn ang="0">
                  <a:pos x="92" y="73"/>
                </a:cxn>
                <a:cxn ang="0">
                  <a:pos x="92" y="66"/>
                </a:cxn>
                <a:cxn ang="0">
                  <a:pos x="90" y="53"/>
                </a:cxn>
                <a:cxn ang="0">
                  <a:pos x="87" y="41"/>
                </a:cxn>
                <a:cxn ang="0">
                  <a:pos x="80" y="34"/>
                </a:cxn>
                <a:cxn ang="0">
                  <a:pos x="75" y="27"/>
                </a:cxn>
                <a:cxn ang="0">
                  <a:pos x="68" y="20"/>
                </a:cxn>
                <a:cxn ang="0">
                  <a:pos x="60" y="15"/>
                </a:cxn>
                <a:cxn ang="0">
                  <a:pos x="49" y="8"/>
                </a:cxn>
                <a:cxn ang="0">
                  <a:pos x="36" y="5"/>
                </a:cxn>
                <a:cxn ang="0">
                  <a:pos x="22" y="0"/>
                </a:cxn>
                <a:cxn ang="0">
                  <a:pos x="7" y="0"/>
                </a:cxn>
                <a:cxn ang="0">
                  <a:pos x="0" y="15"/>
                </a:cxn>
                <a:cxn ang="0">
                  <a:pos x="0" y="15"/>
                </a:cxn>
              </a:cxnLst>
              <a:rect l="0" t="0" r="r" b="b"/>
              <a:pathLst>
                <a:path w="93" h="76">
                  <a:moveTo>
                    <a:pt x="0" y="15"/>
                  </a:moveTo>
                  <a:lnTo>
                    <a:pt x="4" y="15"/>
                  </a:lnTo>
                  <a:lnTo>
                    <a:pt x="12" y="17"/>
                  </a:lnTo>
                  <a:lnTo>
                    <a:pt x="26" y="20"/>
                  </a:lnTo>
                  <a:lnTo>
                    <a:pt x="39" y="27"/>
                  </a:lnTo>
                  <a:lnTo>
                    <a:pt x="53" y="36"/>
                  </a:lnTo>
                  <a:lnTo>
                    <a:pt x="65" y="46"/>
                  </a:lnTo>
                  <a:lnTo>
                    <a:pt x="68" y="51"/>
                  </a:lnTo>
                  <a:lnTo>
                    <a:pt x="71" y="59"/>
                  </a:lnTo>
                  <a:lnTo>
                    <a:pt x="73" y="68"/>
                  </a:lnTo>
                  <a:lnTo>
                    <a:pt x="75" y="76"/>
                  </a:lnTo>
                  <a:lnTo>
                    <a:pt x="93" y="76"/>
                  </a:lnTo>
                  <a:lnTo>
                    <a:pt x="92" y="73"/>
                  </a:lnTo>
                  <a:lnTo>
                    <a:pt x="92" y="66"/>
                  </a:lnTo>
                  <a:lnTo>
                    <a:pt x="90" y="53"/>
                  </a:lnTo>
                  <a:lnTo>
                    <a:pt x="87" y="41"/>
                  </a:lnTo>
                  <a:lnTo>
                    <a:pt x="80" y="34"/>
                  </a:lnTo>
                  <a:lnTo>
                    <a:pt x="75" y="27"/>
                  </a:lnTo>
                  <a:lnTo>
                    <a:pt x="68" y="20"/>
                  </a:lnTo>
                  <a:lnTo>
                    <a:pt x="60" y="15"/>
                  </a:lnTo>
                  <a:lnTo>
                    <a:pt x="49" y="8"/>
                  </a:lnTo>
                  <a:lnTo>
                    <a:pt x="36" y="5"/>
                  </a:lnTo>
                  <a:lnTo>
                    <a:pt x="22" y="0"/>
                  </a:lnTo>
                  <a:lnTo>
                    <a:pt x="7" y="0"/>
                  </a:lnTo>
                  <a:lnTo>
                    <a:pt x="0" y="15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62" name="Freeform 138"/>
            <p:cNvSpPr>
              <a:spLocks/>
            </p:cNvSpPr>
            <p:nvPr/>
          </p:nvSpPr>
          <p:spPr bwMode="auto">
            <a:xfrm>
              <a:off x="7456488" y="1177925"/>
              <a:ext cx="77788" cy="63500"/>
            </a:xfrm>
            <a:custGeom>
              <a:avLst/>
              <a:gdLst/>
              <a:ahLst/>
              <a:cxnLst>
                <a:cxn ang="0">
                  <a:pos x="3" y="22"/>
                </a:cxn>
                <a:cxn ang="0">
                  <a:pos x="6" y="20"/>
                </a:cxn>
                <a:cxn ang="0">
                  <a:pos x="15" y="20"/>
                </a:cxn>
                <a:cxn ang="0">
                  <a:pos x="28" y="20"/>
                </a:cxn>
                <a:cxn ang="0">
                  <a:pos x="42" y="24"/>
                </a:cxn>
                <a:cxn ang="0">
                  <a:pos x="55" y="31"/>
                </a:cxn>
                <a:cxn ang="0">
                  <a:pos x="67" y="42"/>
                </a:cxn>
                <a:cxn ang="0">
                  <a:pos x="71" y="48"/>
                </a:cxn>
                <a:cxn ang="0">
                  <a:pos x="76" y="56"/>
                </a:cxn>
                <a:cxn ang="0">
                  <a:pos x="79" y="66"/>
                </a:cxn>
                <a:cxn ang="0">
                  <a:pos x="81" y="81"/>
                </a:cxn>
                <a:cxn ang="0">
                  <a:pos x="98" y="81"/>
                </a:cxn>
                <a:cxn ang="0">
                  <a:pos x="98" y="78"/>
                </a:cxn>
                <a:cxn ang="0">
                  <a:pos x="98" y="73"/>
                </a:cxn>
                <a:cxn ang="0">
                  <a:pos x="96" y="64"/>
                </a:cxn>
                <a:cxn ang="0">
                  <a:pos x="96" y="56"/>
                </a:cxn>
                <a:cxn ang="0">
                  <a:pos x="93" y="46"/>
                </a:cxn>
                <a:cxn ang="0">
                  <a:pos x="89" y="36"/>
                </a:cxn>
                <a:cxn ang="0">
                  <a:pos x="83" y="26"/>
                </a:cxn>
                <a:cxn ang="0">
                  <a:pos x="74" y="19"/>
                </a:cxn>
                <a:cxn ang="0">
                  <a:pos x="64" y="10"/>
                </a:cxn>
                <a:cxn ang="0">
                  <a:pos x="50" y="5"/>
                </a:cxn>
                <a:cxn ang="0">
                  <a:pos x="37" y="2"/>
                </a:cxn>
                <a:cxn ang="0">
                  <a:pos x="27" y="2"/>
                </a:cxn>
                <a:cxn ang="0">
                  <a:pos x="13" y="0"/>
                </a:cxn>
                <a:cxn ang="0">
                  <a:pos x="5" y="2"/>
                </a:cxn>
                <a:cxn ang="0">
                  <a:pos x="0" y="2"/>
                </a:cxn>
                <a:cxn ang="0">
                  <a:pos x="0" y="3"/>
                </a:cxn>
                <a:cxn ang="0">
                  <a:pos x="3" y="22"/>
                </a:cxn>
                <a:cxn ang="0">
                  <a:pos x="3" y="22"/>
                </a:cxn>
              </a:cxnLst>
              <a:rect l="0" t="0" r="r" b="b"/>
              <a:pathLst>
                <a:path w="98" h="81">
                  <a:moveTo>
                    <a:pt x="3" y="22"/>
                  </a:moveTo>
                  <a:lnTo>
                    <a:pt x="6" y="20"/>
                  </a:lnTo>
                  <a:lnTo>
                    <a:pt x="15" y="20"/>
                  </a:lnTo>
                  <a:lnTo>
                    <a:pt x="28" y="20"/>
                  </a:lnTo>
                  <a:lnTo>
                    <a:pt x="42" y="24"/>
                  </a:lnTo>
                  <a:lnTo>
                    <a:pt x="55" y="31"/>
                  </a:lnTo>
                  <a:lnTo>
                    <a:pt x="67" y="42"/>
                  </a:lnTo>
                  <a:lnTo>
                    <a:pt x="71" y="48"/>
                  </a:lnTo>
                  <a:lnTo>
                    <a:pt x="76" y="56"/>
                  </a:lnTo>
                  <a:lnTo>
                    <a:pt x="79" y="66"/>
                  </a:lnTo>
                  <a:lnTo>
                    <a:pt x="81" y="81"/>
                  </a:lnTo>
                  <a:lnTo>
                    <a:pt x="98" y="81"/>
                  </a:lnTo>
                  <a:lnTo>
                    <a:pt x="98" y="78"/>
                  </a:lnTo>
                  <a:lnTo>
                    <a:pt x="98" y="73"/>
                  </a:lnTo>
                  <a:lnTo>
                    <a:pt x="96" y="64"/>
                  </a:lnTo>
                  <a:lnTo>
                    <a:pt x="96" y="56"/>
                  </a:lnTo>
                  <a:lnTo>
                    <a:pt x="93" y="46"/>
                  </a:lnTo>
                  <a:lnTo>
                    <a:pt x="89" y="36"/>
                  </a:lnTo>
                  <a:lnTo>
                    <a:pt x="83" y="26"/>
                  </a:lnTo>
                  <a:lnTo>
                    <a:pt x="74" y="19"/>
                  </a:lnTo>
                  <a:lnTo>
                    <a:pt x="64" y="10"/>
                  </a:lnTo>
                  <a:lnTo>
                    <a:pt x="50" y="5"/>
                  </a:lnTo>
                  <a:lnTo>
                    <a:pt x="37" y="2"/>
                  </a:lnTo>
                  <a:lnTo>
                    <a:pt x="27" y="2"/>
                  </a:lnTo>
                  <a:lnTo>
                    <a:pt x="13" y="0"/>
                  </a:lnTo>
                  <a:lnTo>
                    <a:pt x="5" y="2"/>
                  </a:lnTo>
                  <a:lnTo>
                    <a:pt x="0" y="2"/>
                  </a:lnTo>
                  <a:lnTo>
                    <a:pt x="0" y="3"/>
                  </a:lnTo>
                  <a:lnTo>
                    <a:pt x="3" y="22"/>
                  </a:lnTo>
                  <a:lnTo>
                    <a:pt x="3" y="2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63" name="Freeform 139"/>
            <p:cNvSpPr>
              <a:spLocks/>
            </p:cNvSpPr>
            <p:nvPr/>
          </p:nvSpPr>
          <p:spPr bwMode="auto">
            <a:xfrm>
              <a:off x="7388225" y="984250"/>
              <a:ext cx="276225" cy="193675"/>
            </a:xfrm>
            <a:custGeom>
              <a:avLst/>
              <a:gdLst/>
              <a:ahLst/>
              <a:cxnLst>
                <a:cxn ang="0">
                  <a:pos x="12" y="0"/>
                </a:cxn>
                <a:cxn ang="0">
                  <a:pos x="20" y="0"/>
                </a:cxn>
                <a:cxn ang="0">
                  <a:pos x="44" y="4"/>
                </a:cxn>
                <a:cxn ang="0">
                  <a:pos x="76" y="9"/>
                </a:cxn>
                <a:cxn ang="0">
                  <a:pos x="95" y="12"/>
                </a:cxn>
                <a:cxn ang="0">
                  <a:pos x="117" y="17"/>
                </a:cxn>
                <a:cxn ang="0">
                  <a:pos x="136" y="20"/>
                </a:cxn>
                <a:cxn ang="0">
                  <a:pos x="156" y="24"/>
                </a:cxn>
                <a:cxn ang="0">
                  <a:pos x="175" y="27"/>
                </a:cxn>
                <a:cxn ang="0">
                  <a:pos x="192" y="31"/>
                </a:cxn>
                <a:cxn ang="0">
                  <a:pos x="219" y="36"/>
                </a:cxn>
                <a:cxn ang="0">
                  <a:pos x="236" y="41"/>
                </a:cxn>
                <a:cxn ang="0">
                  <a:pos x="244" y="44"/>
                </a:cxn>
                <a:cxn ang="0">
                  <a:pos x="259" y="54"/>
                </a:cxn>
                <a:cxn ang="0">
                  <a:pos x="278" y="68"/>
                </a:cxn>
                <a:cxn ang="0">
                  <a:pos x="298" y="83"/>
                </a:cxn>
                <a:cxn ang="0">
                  <a:pos x="315" y="100"/>
                </a:cxn>
                <a:cxn ang="0">
                  <a:pos x="334" y="117"/>
                </a:cxn>
                <a:cxn ang="0">
                  <a:pos x="344" y="132"/>
                </a:cxn>
                <a:cxn ang="0">
                  <a:pos x="349" y="148"/>
                </a:cxn>
                <a:cxn ang="0">
                  <a:pos x="346" y="175"/>
                </a:cxn>
                <a:cxn ang="0">
                  <a:pos x="344" y="207"/>
                </a:cxn>
                <a:cxn ang="0">
                  <a:pos x="341" y="234"/>
                </a:cxn>
                <a:cxn ang="0">
                  <a:pos x="341" y="244"/>
                </a:cxn>
                <a:cxn ang="0">
                  <a:pos x="280" y="222"/>
                </a:cxn>
                <a:cxn ang="0">
                  <a:pos x="263" y="202"/>
                </a:cxn>
                <a:cxn ang="0">
                  <a:pos x="248" y="183"/>
                </a:cxn>
                <a:cxn ang="0">
                  <a:pos x="231" y="163"/>
                </a:cxn>
                <a:cxn ang="0">
                  <a:pos x="214" y="142"/>
                </a:cxn>
                <a:cxn ang="0">
                  <a:pos x="197" y="127"/>
                </a:cxn>
                <a:cxn ang="0">
                  <a:pos x="187" y="117"/>
                </a:cxn>
                <a:cxn ang="0">
                  <a:pos x="180" y="115"/>
                </a:cxn>
                <a:cxn ang="0">
                  <a:pos x="161" y="115"/>
                </a:cxn>
                <a:cxn ang="0">
                  <a:pos x="132" y="117"/>
                </a:cxn>
                <a:cxn ang="0">
                  <a:pos x="102" y="120"/>
                </a:cxn>
                <a:cxn ang="0">
                  <a:pos x="70" y="124"/>
                </a:cxn>
                <a:cxn ang="0">
                  <a:pos x="39" y="127"/>
                </a:cxn>
                <a:cxn ang="0">
                  <a:pos x="15" y="132"/>
                </a:cxn>
                <a:cxn ang="0">
                  <a:pos x="0" y="134"/>
                </a:cxn>
                <a:cxn ang="0">
                  <a:pos x="0" y="136"/>
                </a:cxn>
              </a:cxnLst>
              <a:rect l="0" t="0" r="r" b="b"/>
              <a:pathLst>
                <a:path w="349" h="244">
                  <a:moveTo>
                    <a:pt x="0" y="136"/>
                  </a:moveTo>
                  <a:lnTo>
                    <a:pt x="12" y="0"/>
                  </a:lnTo>
                  <a:lnTo>
                    <a:pt x="14" y="0"/>
                  </a:lnTo>
                  <a:lnTo>
                    <a:pt x="20" y="0"/>
                  </a:lnTo>
                  <a:lnTo>
                    <a:pt x="29" y="2"/>
                  </a:lnTo>
                  <a:lnTo>
                    <a:pt x="44" y="4"/>
                  </a:lnTo>
                  <a:lnTo>
                    <a:pt x="58" y="7"/>
                  </a:lnTo>
                  <a:lnTo>
                    <a:pt x="76" y="9"/>
                  </a:lnTo>
                  <a:lnTo>
                    <a:pt x="87" y="10"/>
                  </a:lnTo>
                  <a:lnTo>
                    <a:pt x="95" y="12"/>
                  </a:lnTo>
                  <a:lnTo>
                    <a:pt x="105" y="14"/>
                  </a:lnTo>
                  <a:lnTo>
                    <a:pt x="117" y="17"/>
                  </a:lnTo>
                  <a:lnTo>
                    <a:pt x="126" y="17"/>
                  </a:lnTo>
                  <a:lnTo>
                    <a:pt x="136" y="20"/>
                  </a:lnTo>
                  <a:lnTo>
                    <a:pt x="146" y="20"/>
                  </a:lnTo>
                  <a:lnTo>
                    <a:pt x="156" y="24"/>
                  </a:lnTo>
                  <a:lnTo>
                    <a:pt x="164" y="24"/>
                  </a:lnTo>
                  <a:lnTo>
                    <a:pt x="175" y="27"/>
                  </a:lnTo>
                  <a:lnTo>
                    <a:pt x="183" y="27"/>
                  </a:lnTo>
                  <a:lnTo>
                    <a:pt x="192" y="31"/>
                  </a:lnTo>
                  <a:lnTo>
                    <a:pt x="207" y="32"/>
                  </a:lnTo>
                  <a:lnTo>
                    <a:pt x="219" y="36"/>
                  </a:lnTo>
                  <a:lnTo>
                    <a:pt x="229" y="39"/>
                  </a:lnTo>
                  <a:lnTo>
                    <a:pt x="236" y="41"/>
                  </a:lnTo>
                  <a:lnTo>
                    <a:pt x="239" y="41"/>
                  </a:lnTo>
                  <a:lnTo>
                    <a:pt x="244" y="44"/>
                  </a:lnTo>
                  <a:lnTo>
                    <a:pt x="249" y="49"/>
                  </a:lnTo>
                  <a:lnTo>
                    <a:pt x="259" y="54"/>
                  </a:lnTo>
                  <a:lnTo>
                    <a:pt x="268" y="59"/>
                  </a:lnTo>
                  <a:lnTo>
                    <a:pt x="278" y="68"/>
                  </a:lnTo>
                  <a:lnTo>
                    <a:pt x="287" y="73"/>
                  </a:lnTo>
                  <a:lnTo>
                    <a:pt x="298" y="83"/>
                  </a:lnTo>
                  <a:lnTo>
                    <a:pt x="307" y="92"/>
                  </a:lnTo>
                  <a:lnTo>
                    <a:pt x="315" y="100"/>
                  </a:lnTo>
                  <a:lnTo>
                    <a:pt x="324" y="107"/>
                  </a:lnTo>
                  <a:lnTo>
                    <a:pt x="334" y="117"/>
                  </a:lnTo>
                  <a:lnTo>
                    <a:pt x="339" y="124"/>
                  </a:lnTo>
                  <a:lnTo>
                    <a:pt x="344" y="132"/>
                  </a:lnTo>
                  <a:lnTo>
                    <a:pt x="348" y="139"/>
                  </a:lnTo>
                  <a:lnTo>
                    <a:pt x="349" y="148"/>
                  </a:lnTo>
                  <a:lnTo>
                    <a:pt x="348" y="161"/>
                  </a:lnTo>
                  <a:lnTo>
                    <a:pt x="346" y="175"/>
                  </a:lnTo>
                  <a:lnTo>
                    <a:pt x="344" y="192"/>
                  </a:lnTo>
                  <a:lnTo>
                    <a:pt x="344" y="207"/>
                  </a:lnTo>
                  <a:lnTo>
                    <a:pt x="344" y="220"/>
                  </a:lnTo>
                  <a:lnTo>
                    <a:pt x="341" y="234"/>
                  </a:lnTo>
                  <a:lnTo>
                    <a:pt x="341" y="241"/>
                  </a:lnTo>
                  <a:lnTo>
                    <a:pt x="341" y="244"/>
                  </a:lnTo>
                  <a:lnTo>
                    <a:pt x="285" y="229"/>
                  </a:lnTo>
                  <a:lnTo>
                    <a:pt x="280" y="222"/>
                  </a:lnTo>
                  <a:lnTo>
                    <a:pt x="271" y="210"/>
                  </a:lnTo>
                  <a:lnTo>
                    <a:pt x="263" y="202"/>
                  </a:lnTo>
                  <a:lnTo>
                    <a:pt x="256" y="193"/>
                  </a:lnTo>
                  <a:lnTo>
                    <a:pt x="248" y="183"/>
                  </a:lnTo>
                  <a:lnTo>
                    <a:pt x="241" y="173"/>
                  </a:lnTo>
                  <a:lnTo>
                    <a:pt x="231" y="163"/>
                  </a:lnTo>
                  <a:lnTo>
                    <a:pt x="220" y="153"/>
                  </a:lnTo>
                  <a:lnTo>
                    <a:pt x="214" y="142"/>
                  </a:lnTo>
                  <a:lnTo>
                    <a:pt x="205" y="136"/>
                  </a:lnTo>
                  <a:lnTo>
                    <a:pt x="197" y="127"/>
                  </a:lnTo>
                  <a:lnTo>
                    <a:pt x="192" y="122"/>
                  </a:lnTo>
                  <a:lnTo>
                    <a:pt x="187" y="117"/>
                  </a:lnTo>
                  <a:lnTo>
                    <a:pt x="185" y="117"/>
                  </a:lnTo>
                  <a:lnTo>
                    <a:pt x="180" y="115"/>
                  </a:lnTo>
                  <a:lnTo>
                    <a:pt x="171" y="115"/>
                  </a:lnTo>
                  <a:lnTo>
                    <a:pt x="161" y="115"/>
                  </a:lnTo>
                  <a:lnTo>
                    <a:pt x="149" y="117"/>
                  </a:lnTo>
                  <a:lnTo>
                    <a:pt x="132" y="117"/>
                  </a:lnTo>
                  <a:lnTo>
                    <a:pt x="119" y="119"/>
                  </a:lnTo>
                  <a:lnTo>
                    <a:pt x="102" y="120"/>
                  </a:lnTo>
                  <a:lnTo>
                    <a:pt x="88" y="124"/>
                  </a:lnTo>
                  <a:lnTo>
                    <a:pt x="70" y="124"/>
                  </a:lnTo>
                  <a:lnTo>
                    <a:pt x="54" y="127"/>
                  </a:lnTo>
                  <a:lnTo>
                    <a:pt x="39" y="127"/>
                  </a:lnTo>
                  <a:lnTo>
                    <a:pt x="26" y="131"/>
                  </a:lnTo>
                  <a:lnTo>
                    <a:pt x="15" y="132"/>
                  </a:lnTo>
                  <a:lnTo>
                    <a:pt x="7" y="134"/>
                  </a:lnTo>
                  <a:lnTo>
                    <a:pt x="0" y="134"/>
                  </a:lnTo>
                  <a:lnTo>
                    <a:pt x="0" y="136"/>
                  </a:lnTo>
                  <a:lnTo>
                    <a:pt x="0" y="136"/>
                  </a:lnTo>
                  <a:close/>
                </a:path>
              </a:pathLst>
            </a:custGeom>
            <a:solidFill>
              <a:srgbClr val="FFFFC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64" name="Freeform 140"/>
            <p:cNvSpPr>
              <a:spLocks/>
            </p:cNvSpPr>
            <p:nvPr/>
          </p:nvSpPr>
          <p:spPr bwMode="auto">
            <a:xfrm>
              <a:off x="5829300" y="2811463"/>
              <a:ext cx="439738" cy="161925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86" y="205"/>
                </a:cxn>
                <a:cxn ang="0">
                  <a:pos x="272" y="122"/>
                </a:cxn>
                <a:cxn ang="0">
                  <a:pos x="381" y="153"/>
                </a:cxn>
                <a:cxn ang="0">
                  <a:pos x="554" y="0"/>
                </a:cxn>
                <a:cxn ang="0">
                  <a:pos x="389" y="114"/>
                </a:cxn>
                <a:cxn ang="0">
                  <a:pos x="264" y="70"/>
                </a:cxn>
                <a:cxn ang="0">
                  <a:pos x="84" y="161"/>
                </a:cxn>
                <a:cxn ang="0">
                  <a:pos x="0" y="116"/>
                </a:cxn>
                <a:cxn ang="0">
                  <a:pos x="0" y="116"/>
                </a:cxn>
              </a:cxnLst>
              <a:rect l="0" t="0" r="r" b="b"/>
              <a:pathLst>
                <a:path w="554" h="205">
                  <a:moveTo>
                    <a:pt x="0" y="116"/>
                  </a:moveTo>
                  <a:lnTo>
                    <a:pt x="86" y="205"/>
                  </a:lnTo>
                  <a:lnTo>
                    <a:pt x="272" y="122"/>
                  </a:lnTo>
                  <a:lnTo>
                    <a:pt x="381" y="153"/>
                  </a:lnTo>
                  <a:lnTo>
                    <a:pt x="554" y="0"/>
                  </a:lnTo>
                  <a:lnTo>
                    <a:pt x="389" y="114"/>
                  </a:lnTo>
                  <a:lnTo>
                    <a:pt x="264" y="70"/>
                  </a:lnTo>
                  <a:lnTo>
                    <a:pt x="84" y="161"/>
                  </a:lnTo>
                  <a:lnTo>
                    <a:pt x="0" y="116"/>
                  </a:lnTo>
                  <a:lnTo>
                    <a:pt x="0" y="11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65" name="Freeform 141"/>
            <p:cNvSpPr>
              <a:spLocks/>
            </p:cNvSpPr>
            <p:nvPr/>
          </p:nvSpPr>
          <p:spPr bwMode="auto">
            <a:xfrm>
              <a:off x="6276975" y="2768600"/>
              <a:ext cx="66675" cy="125412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41" y="0"/>
                </a:cxn>
                <a:cxn ang="0">
                  <a:pos x="85" y="129"/>
                </a:cxn>
                <a:cxn ang="0">
                  <a:pos x="38" y="157"/>
                </a:cxn>
                <a:cxn ang="0">
                  <a:pos x="0" y="32"/>
                </a:cxn>
                <a:cxn ang="0">
                  <a:pos x="0" y="32"/>
                </a:cxn>
              </a:cxnLst>
              <a:rect l="0" t="0" r="r" b="b"/>
              <a:pathLst>
                <a:path w="85" h="157">
                  <a:moveTo>
                    <a:pt x="0" y="32"/>
                  </a:moveTo>
                  <a:lnTo>
                    <a:pt x="41" y="0"/>
                  </a:lnTo>
                  <a:lnTo>
                    <a:pt x="85" y="129"/>
                  </a:lnTo>
                  <a:lnTo>
                    <a:pt x="38" y="157"/>
                  </a:lnTo>
                  <a:lnTo>
                    <a:pt x="0" y="32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66" name="Freeform 142"/>
            <p:cNvSpPr>
              <a:spLocks/>
            </p:cNvSpPr>
            <p:nvPr/>
          </p:nvSpPr>
          <p:spPr bwMode="auto">
            <a:xfrm>
              <a:off x="7864475" y="2636838"/>
              <a:ext cx="387350" cy="369887"/>
            </a:xfrm>
            <a:custGeom>
              <a:avLst/>
              <a:gdLst/>
              <a:ahLst/>
              <a:cxnLst>
                <a:cxn ang="0">
                  <a:pos x="286" y="0"/>
                </a:cxn>
                <a:cxn ang="0">
                  <a:pos x="276" y="10"/>
                </a:cxn>
                <a:cxn ang="0">
                  <a:pos x="259" y="32"/>
                </a:cxn>
                <a:cxn ang="0">
                  <a:pos x="242" y="58"/>
                </a:cxn>
                <a:cxn ang="0">
                  <a:pos x="222" y="85"/>
                </a:cxn>
                <a:cxn ang="0">
                  <a:pos x="203" y="109"/>
                </a:cxn>
                <a:cxn ang="0">
                  <a:pos x="188" y="129"/>
                </a:cxn>
                <a:cxn ang="0">
                  <a:pos x="181" y="141"/>
                </a:cxn>
                <a:cxn ang="0">
                  <a:pos x="22" y="97"/>
                </a:cxn>
                <a:cxn ang="0">
                  <a:pos x="22" y="102"/>
                </a:cxn>
                <a:cxn ang="0">
                  <a:pos x="27" y="117"/>
                </a:cxn>
                <a:cxn ang="0">
                  <a:pos x="32" y="137"/>
                </a:cxn>
                <a:cxn ang="0">
                  <a:pos x="42" y="166"/>
                </a:cxn>
                <a:cxn ang="0">
                  <a:pos x="49" y="192"/>
                </a:cxn>
                <a:cxn ang="0">
                  <a:pos x="58" y="217"/>
                </a:cxn>
                <a:cxn ang="0">
                  <a:pos x="61" y="234"/>
                </a:cxn>
                <a:cxn ang="0">
                  <a:pos x="64" y="244"/>
                </a:cxn>
                <a:cxn ang="0">
                  <a:pos x="61" y="253"/>
                </a:cxn>
                <a:cxn ang="0">
                  <a:pos x="54" y="270"/>
                </a:cxn>
                <a:cxn ang="0">
                  <a:pos x="44" y="292"/>
                </a:cxn>
                <a:cxn ang="0">
                  <a:pos x="32" y="317"/>
                </a:cxn>
                <a:cxn ang="0">
                  <a:pos x="20" y="339"/>
                </a:cxn>
                <a:cxn ang="0">
                  <a:pos x="10" y="363"/>
                </a:cxn>
                <a:cxn ang="0">
                  <a:pos x="2" y="376"/>
                </a:cxn>
                <a:cxn ang="0">
                  <a:pos x="0" y="383"/>
                </a:cxn>
                <a:cxn ang="0">
                  <a:pos x="7" y="380"/>
                </a:cxn>
                <a:cxn ang="0">
                  <a:pos x="29" y="376"/>
                </a:cxn>
                <a:cxn ang="0">
                  <a:pos x="44" y="373"/>
                </a:cxn>
                <a:cxn ang="0">
                  <a:pos x="61" y="370"/>
                </a:cxn>
                <a:cxn ang="0">
                  <a:pos x="80" y="366"/>
                </a:cxn>
                <a:cxn ang="0">
                  <a:pos x="98" y="364"/>
                </a:cxn>
                <a:cxn ang="0">
                  <a:pos x="117" y="359"/>
                </a:cxn>
                <a:cxn ang="0">
                  <a:pos x="136" y="356"/>
                </a:cxn>
                <a:cxn ang="0">
                  <a:pos x="154" y="353"/>
                </a:cxn>
                <a:cxn ang="0">
                  <a:pos x="171" y="349"/>
                </a:cxn>
                <a:cxn ang="0">
                  <a:pos x="197" y="344"/>
                </a:cxn>
                <a:cxn ang="0">
                  <a:pos x="214" y="344"/>
                </a:cxn>
                <a:cxn ang="0">
                  <a:pos x="220" y="348"/>
                </a:cxn>
                <a:cxn ang="0">
                  <a:pos x="237" y="363"/>
                </a:cxn>
                <a:cxn ang="0">
                  <a:pos x="254" y="381"/>
                </a:cxn>
                <a:cxn ang="0">
                  <a:pos x="276" y="405"/>
                </a:cxn>
                <a:cxn ang="0">
                  <a:pos x="293" y="427"/>
                </a:cxn>
                <a:cxn ang="0">
                  <a:pos x="310" y="447"/>
                </a:cxn>
                <a:cxn ang="0">
                  <a:pos x="320" y="463"/>
                </a:cxn>
                <a:cxn ang="0">
                  <a:pos x="325" y="468"/>
                </a:cxn>
                <a:cxn ang="0">
                  <a:pos x="490" y="241"/>
                </a:cxn>
                <a:cxn ang="0">
                  <a:pos x="290" y="0"/>
                </a:cxn>
              </a:cxnLst>
              <a:rect l="0" t="0" r="r" b="b"/>
              <a:pathLst>
                <a:path w="490" h="468">
                  <a:moveTo>
                    <a:pt x="290" y="0"/>
                  </a:moveTo>
                  <a:lnTo>
                    <a:pt x="286" y="0"/>
                  </a:lnTo>
                  <a:lnTo>
                    <a:pt x="281" y="5"/>
                  </a:lnTo>
                  <a:lnTo>
                    <a:pt x="276" y="10"/>
                  </a:lnTo>
                  <a:lnTo>
                    <a:pt x="270" y="22"/>
                  </a:lnTo>
                  <a:lnTo>
                    <a:pt x="259" y="32"/>
                  </a:lnTo>
                  <a:lnTo>
                    <a:pt x="253" y="44"/>
                  </a:lnTo>
                  <a:lnTo>
                    <a:pt x="242" y="58"/>
                  </a:lnTo>
                  <a:lnTo>
                    <a:pt x="232" y="71"/>
                  </a:lnTo>
                  <a:lnTo>
                    <a:pt x="222" y="85"/>
                  </a:lnTo>
                  <a:lnTo>
                    <a:pt x="214" y="98"/>
                  </a:lnTo>
                  <a:lnTo>
                    <a:pt x="203" y="109"/>
                  </a:lnTo>
                  <a:lnTo>
                    <a:pt x="197" y="121"/>
                  </a:lnTo>
                  <a:lnTo>
                    <a:pt x="188" y="129"/>
                  </a:lnTo>
                  <a:lnTo>
                    <a:pt x="185" y="137"/>
                  </a:lnTo>
                  <a:lnTo>
                    <a:pt x="181" y="141"/>
                  </a:lnTo>
                  <a:lnTo>
                    <a:pt x="181" y="144"/>
                  </a:lnTo>
                  <a:lnTo>
                    <a:pt x="22" y="97"/>
                  </a:lnTo>
                  <a:lnTo>
                    <a:pt x="22" y="97"/>
                  </a:lnTo>
                  <a:lnTo>
                    <a:pt x="22" y="102"/>
                  </a:lnTo>
                  <a:lnTo>
                    <a:pt x="24" y="107"/>
                  </a:lnTo>
                  <a:lnTo>
                    <a:pt x="27" y="117"/>
                  </a:lnTo>
                  <a:lnTo>
                    <a:pt x="29" y="127"/>
                  </a:lnTo>
                  <a:lnTo>
                    <a:pt x="32" y="137"/>
                  </a:lnTo>
                  <a:lnTo>
                    <a:pt x="37" y="151"/>
                  </a:lnTo>
                  <a:lnTo>
                    <a:pt x="42" y="166"/>
                  </a:lnTo>
                  <a:lnTo>
                    <a:pt x="46" y="178"/>
                  </a:lnTo>
                  <a:lnTo>
                    <a:pt x="49" y="192"/>
                  </a:lnTo>
                  <a:lnTo>
                    <a:pt x="53" y="204"/>
                  </a:lnTo>
                  <a:lnTo>
                    <a:pt x="58" y="217"/>
                  </a:lnTo>
                  <a:lnTo>
                    <a:pt x="59" y="226"/>
                  </a:lnTo>
                  <a:lnTo>
                    <a:pt x="61" y="234"/>
                  </a:lnTo>
                  <a:lnTo>
                    <a:pt x="63" y="239"/>
                  </a:lnTo>
                  <a:lnTo>
                    <a:pt x="64" y="244"/>
                  </a:lnTo>
                  <a:lnTo>
                    <a:pt x="63" y="246"/>
                  </a:lnTo>
                  <a:lnTo>
                    <a:pt x="61" y="253"/>
                  </a:lnTo>
                  <a:lnTo>
                    <a:pt x="58" y="259"/>
                  </a:lnTo>
                  <a:lnTo>
                    <a:pt x="54" y="270"/>
                  </a:lnTo>
                  <a:lnTo>
                    <a:pt x="49" y="280"/>
                  </a:lnTo>
                  <a:lnTo>
                    <a:pt x="44" y="292"/>
                  </a:lnTo>
                  <a:lnTo>
                    <a:pt x="37" y="303"/>
                  </a:lnTo>
                  <a:lnTo>
                    <a:pt x="32" y="317"/>
                  </a:lnTo>
                  <a:lnTo>
                    <a:pt x="27" y="329"/>
                  </a:lnTo>
                  <a:lnTo>
                    <a:pt x="20" y="339"/>
                  </a:lnTo>
                  <a:lnTo>
                    <a:pt x="15" y="351"/>
                  </a:lnTo>
                  <a:lnTo>
                    <a:pt x="10" y="363"/>
                  </a:lnTo>
                  <a:lnTo>
                    <a:pt x="5" y="370"/>
                  </a:lnTo>
                  <a:lnTo>
                    <a:pt x="2" y="376"/>
                  </a:lnTo>
                  <a:lnTo>
                    <a:pt x="0" y="380"/>
                  </a:lnTo>
                  <a:lnTo>
                    <a:pt x="0" y="383"/>
                  </a:lnTo>
                  <a:lnTo>
                    <a:pt x="0" y="381"/>
                  </a:lnTo>
                  <a:lnTo>
                    <a:pt x="7" y="380"/>
                  </a:lnTo>
                  <a:lnTo>
                    <a:pt x="17" y="378"/>
                  </a:lnTo>
                  <a:lnTo>
                    <a:pt x="29" y="376"/>
                  </a:lnTo>
                  <a:lnTo>
                    <a:pt x="36" y="373"/>
                  </a:lnTo>
                  <a:lnTo>
                    <a:pt x="44" y="373"/>
                  </a:lnTo>
                  <a:lnTo>
                    <a:pt x="53" y="370"/>
                  </a:lnTo>
                  <a:lnTo>
                    <a:pt x="61" y="370"/>
                  </a:lnTo>
                  <a:lnTo>
                    <a:pt x="70" y="366"/>
                  </a:lnTo>
                  <a:lnTo>
                    <a:pt x="80" y="366"/>
                  </a:lnTo>
                  <a:lnTo>
                    <a:pt x="90" y="364"/>
                  </a:lnTo>
                  <a:lnTo>
                    <a:pt x="98" y="364"/>
                  </a:lnTo>
                  <a:lnTo>
                    <a:pt x="107" y="361"/>
                  </a:lnTo>
                  <a:lnTo>
                    <a:pt x="117" y="359"/>
                  </a:lnTo>
                  <a:lnTo>
                    <a:pt x="125" y="358"/>
                  </a:lnTo>
                  <a:lnTo>
                    <a:pt x="136" y="356"/>
                  </a:lnTo>
                  <a:lnTo>
                    <a:pt x="144" y="353"/>
                  </a:lnTo>
                  <a:lnTo>
                    <a:pt x="154" y="353"/>
                  </a:lnTo>
                  <a:lnTo>
                    <a:pt x="161" y="349"/>
                  </a:lnTo>
                  <a:lnTo>
                    <a:pt x="171" y="349"/>
                  </a:lnTo>
                  <a:lnTo>
                    <a:pt x="185" y="346"/>
                  </a:lnTo>
                  <a:lnTo>
                    <a:pt x="197" y="344"/>
                  </a:lnTo>
                  <a:lnTo>
                    <a:pt x="207" y="344"/>
                  </a:lnTo>
                  <a:lnTo>
                    <a:pt x="214" y="344"/>
                  </a:lnTo>
                  <a:lnTo>
                    <a:pt x="217" y="344"/>
                  </a:lnTo>
                  <a:lnTo>
                    <a:pt x="220" y="348"/>
                  </a:lnTo>
                  <a:lnTo>
                    <a:pt x="227" y="353"/>
                  </a:lnTo>
                  <a:lnTo>
                    <a:pt x="237" y="363"/>
                  </a:lnTo>
                  <a:lnTo>
                    <a:pt x="246" y="371"/>
                  </a:lnTo>
                  <a:lnTo>
                    <a:pt x="254" y="381"/>
                  </a:lnTo>
                  <a:lnTo>
                    <a:pt x="264" y="393"/>
                  </a:lnTo>
                  <a:lnTo>
                    <a:pt x="276" y="405"/>
                  </a:lnTo>
                  <a:lnTo>
                    <a:pt x="285" y="415"/>
                  </a:lnTo>
                  <a:lnTo>
                    <a:pt x="293" y="427"/>
                  </a:lnTo>
                  <a:lnTo>
                    <a:pt x="302" y="436"/>
                  </a:lnTo>
                  <a:lnTo>
                    <a:pt x="310" y="447"/>
                  </a:lnTo>
                  <a:lnTo>
                    <a:pt x="314" y="456"/>
                  </a:lnTo>
                  <a:lnTo>
                    <a:pt x="320" y="463"/>
                  </a:lnTo>
                  <a:lnTo>
                    <a:pt x="324" y="464"/>
                  </a:lnTo>
                  <a:lnTo>
                    <a:pt x="325" y="468"/>
                  </a:lnTo>
                  <a:lnTo>
                    <a:pt x="364" y="292"/>
                  </a:lnTo>
                  <a:lnTo>
                    <a:pt x="490" y="241"/>
                  </a:lnTo>
                  <a:lnTo>
                    <a:pt x="329" y="137"/>
                  </a:lnTo>
                  <a:lnTo>
                    <a:pt x="290" y="0"/>
                  </a:lnTo>
                  <a:lnTo>
                    <a:pt x="290" y="0"/>
                  </a:lnTo>
                  <a:close/>
                </a:path>
              </a:pathLst>
            </a:custGeom>
            <a:solidFill>
              <a:srgbClr val="FFB3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67" name="Freeform 143"/>
            <p:cNvSpPr>
              <a:spLocks/>
            </p:cNvSpPr>
            <p:nvPr/>
          </p:nvSpPr>
          <p:spPr bwMode="auto">
            <a:xfrm>
              <a:off x="7954963" y="2733675"/>
              <a:ext cx="166688" cy="136525"/>
            </a:xfrm>
            <a:custGeom>
              <a:avLst/>
              <a:gdLst/>
              <a:ahLst/>
              <a:cxnLst>
                <a:cxn ang="0">
                  <a:pos x="2" y="59"/>
                </a:cxn>
                <a:cxn ang="0">
                  <a:pos x="36" y="120"/>
                </a:cxn>
                <a:cxn ang="0">
                  <a:pos x="0" y="171"/>
                </a:cxn>
                <a:cxn ang="0">
                  <a:pos x="95" y="171"/>
                </a:cxn>
                <a:cxn ang="0">
                  <a:pos x="210" y="107"/>
                </a:cxn>
                <a:cxn ang="0">
                  <a:pos x="126" y="61"/>
                </a:cxn>
                <a:cxn ang="0">
                  <a:pos x="151" y="0"/>
                </a:cxn>
                <a:cxn ang="0">
                  <a:pos x="80" y="64"/>
                </a:cxn>
                <a:cxn ang="0">
                  <a:pos x="2" y="59"/>
                </a:cxn>
                <a:cxn ang="0">
                  <a:pos x="2" y="59"/>
                </a:cxn>
              </a:cxnLst>
              <a:rect l="0" t="0" r="r" b="b"/>
              <a:pathLst>
                <a:path w="210" h="171">
                  <a:moveTo>
                    <a:pt x="2" y="59"/>
                  </a:moveTo>
                  <a:lnTo>
                    <a:pt x="36" y="120"/>
                  </a:lnTo>
                  <a:lnTo>
                    <a:pt x="0" y="171"/>
                  </a:lnTo>
                  <a:lnTo>
                    <a:pt x="95" y="171"/>
                  </a:lnTo>
                  <a:lnTo>
                    <a:pt x="210" y="107"/>
                  </a:lnTo>
                  <a:lnTo>
                    <a:pt x="126" y="61"/>
                  </a:lnTo>
                  <a:lnTo>
                    <a:pt x="151" y="0"/>
                  </a:lnTo>
                  <a:lnTo>
                    <a:pt x="80" y="64"/>
                  </a:lnTo>
                  <a:lnTo>
                    <a:pt x="2" y="59"/>
                  </a:lnTo>
                  <a:lnTo>
                    <a:pt x="2" y="59"/>
                  </a:lnTo>
                  <a:close/>
                </a:path>
              </a:pathLst>
            </a:custGeom>
            <a:solidFill>
              <a:srgbClr val="FFFF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68" name="Freeform 144"/>
            <p:cNvSpPr>
              <a:spLocks/>
            </p:cNvSpPr>
            <p:nvPr/>
          </p:nvSpPr>
          <p:spPr bwMode="auto">
            <a:xfrm>
              <a:off x="5810250" y="1714500"/>
              <a:ext cx="288925" cy="252412"/>
            </a:xfrm>
            <a:custGeom>
              <a:avLst/>
              <a:gdLst/>
              <a:ahLst/>
              <a:cxnLst>
                <a:cxn ang="0">
                  <a:pos x="85" y="9"/>
                </a:cxn>
                <a:cxn ang="0">
                  <a:pos x="68" y="20"/>
                </a:cxn>
                <a:cxn ang="0">
                  <a:pos x="52" y="31"/>
                </a:cxn>
                <a:cxn ang="0">
                  <a:pos x="37" y="46"/>
                </a:cxn>
                <a:cxn ang="0">
                  <a:pos x="20" y="64"/>
                </a:cxn>
                <a:cxn ang="0">
                  <a:pos x="8" y="85"/>
                </a:cxn>
                <a:cxn ang="0">
                  <a:pos x="2" y="103"/>
                </a:cxn>
                <a:cxn ang="0">
                  <a:pos x="0" y="125"/>
                </a:cxn>
                <a:cxn ang="0">
                  <a:pos x="3" y="151"/>
                </a:cxn>
                <a:cxn ang="0">
                  <a:pos x="12" y="181"/>
                </a:cxn>
                <a:cxn ang="0">
                  <a:pos x="22" y="203"/>
                </a:cxn>
                <a:cxn ang="0">
                  <a:pos x="32" y="220"/>
                </a:cxn>
                <a:cxn ang="0">
                  <a:pos x="41" y="236"/>
                </a:cxn>
                <a:cxn ang="0">
                  <a:pos x="51" y="251"/>
                </a:cxn>
                <a:cxn ang="0">
                  <a:pos x="71" y="271"/>
                </a:cxn>
                <a:cxn ang="0">
                  <a:pos x="93" y="290"/>
                </a:cxn>
                <a:cxn ang="0">
                  <a:pos x="110" y="298"/>
                </a:cxn>
                <a:cxn ang="0">
                  <a:pos x="129" y="307"/>
                </a:cxn>
                <a:cxn ang="0">
                  <a:pos x="147" y="313"/>
                </a:cxn>
                <a:cxn ang="0">
                  <a:pos x="168" y="317"/>
                </a:cxn>
                <a:cxn ang="0">
                  <a:pos x="188" y="317"/>
                </a:cxn>
                <a:cxn ang="0">
                  <a:pos x="205" y="317"/>
                </a:cxn>
                <a:cxn ang="0">
                  <a:pos x="224" y="317"/>
                </a:cxn>
                <a:cxn ang="0">
                  <a:pos x="247" y="313"/>
                </a:cxn>
                <a:cxn ang="0">
                  <a:pos x="276" y="307"/>
                </a:cxn>
                <a:cxn ang="0">
                  <a:pos x="302" y="295"/>
                </a:cxn>
                <a:cxn ang="0">
                  <a:pos x="322" y="281"/>
                </a:cxn>
                <a:cxn ang="0">
                  <a:pos x="337" y="263"/>
                </a:cxn>
                <a:cxn ang="0">
                  <a:pos x="349" y="242"/>
                </a:cxn>
                <a:cxn ang="0">
                  <a:pos x="356" y="219"/>
                </a:cxn>
                <a:cxn ang="0">
                  <a:pos x="357" y="193"/>
                </a:cxn>
                <a:cxn ang="0">
                  <a:pos x="359" y="171"/>
                </a:cxn>
                <a:cxn ang="0">
                  <a:pos x="361" y="153"/>
                </a:cxn>
                <a:cxn ang="0">
                  <a:pos x="361" y="132"/>
                </a:cxn>
                <a:cxn ang="0">
                  <a:pos x="357" y="114"/>
                </a:cxn>
                <a:cxn ang="0">
                  <a:pos x="346" y="92"/>
                </a:cxn>
                <a:cxn ang="0">
                  <a:pos x="322" y="70"/>
                </a:cxn>
                <a:cxn ang="0">
                  <a:pos x="295" y="54"/>
                </a:cxn>
                <a:cxn ang="0">
                  <a:pos x="271" y="42"/>
                </a:cxn>
                <a:cxn ang="0">
                  <a:pos x="252" y="36"/>
                </a:cxn>
                <a:cxn ang="0">
                  <a:pos x="234" y="29"/>
                </a:cxn>
                <a:cxn ang="0">
                  <a:pos x="215" y="22"/>
                </a:cxn>
                <a:cxn ang="0">
                  <a:pos x="196" y="15"/>
                </a:cxn>
                <a:cxn ang="0">
                  <a:pos x="178" y="10"/>
                </a:cxn>
                <a:cxn ang="0">
                  <a:pos x="159" y="5"/>
                </a:cxn>
                <a:cxn ang="0">
                  <a:pos x="141" y="2"/>
                </a:cxn>
                <a:cxn ang="0">
                  <a:pos x="118" y="0"/>
                </a:cxn>
                <a:cxn ang="0">
                  <a:pos x="96" y="2"/>
                </a:cxn>
                <a:cxn ang="0">
                  <a:pos x="90" y="7"/>
                </a:cxn>
              </a:cxnLst>
              <a:rect l="0" t="0" r="r" b="b"/>
              <a:pathLst>
                <a:path w="363" h="319">
                  <a:moveTo>
                    <a:pt x="90" y="7"/>
                  </a:moveTo>
                  <a:lnTo>
                    <a:pt x="85" y="9"/>
                  </a:lnTo>
                  <a:lnTo>
                    <a:pt x="74" y="15"/>
                  </a:lnTo>
                  <a:lnTo>
                    <a:pt x="68" y="20"/>
                  </a:lnTo>
                  <a:lnTo>
                    <a:pt x="61" y="25"/>
                  </a:lnTo>
                  <a:lnTo>
                    <a:pt x="52" y="31"/>
                  </a:lnTo>
                  <a:lnTo>
                    <a:pt x="46" y="39"/>
                  </a:lnTo>
                  <a:lnTo>
                    <a:pt x="37" y="46"/>
                  </a:lnTo>
                  <a:lnTo>
                    <a:pt x="29" y="56"/>
                  </a:lnTo>
                  <a:lnTo>
                    <a:pt x="20" y="64"/>
                  </a:lnTo>
                  <a:lnTo>
                    <a:pt x="15" y="75"/>
                  </a:lnTo>
                  <a:lnTo>
                    <a:pt x="8" y="85"/>
                  </a:lnTo>
                  <a:lnTo>
                    <a:pt x="5" y="95"/>
                  </a:lnTo>
                  <a:lnTo>
                    <a:pt x="2" y="103"/>
                  </a:lnTo>
                  <a:lnTo>
                    <a:pt x="2" y="115"/>
                  </a:lnTo>
                  <a:lnTo>
                    <a:pt x="0" y="125"/>
                  </a:lnTo>
                  <a:lnTo>
                    <a:pt x="2" y="137"/>
                  </a:lnTo>
                  <a:lnTo>
                    <a:pt x="3" y="151"/>
                  </a:lnTo>
                  <a:lnTo>
                    <a:pt x="8" y="166"/>
                  </a:lnTo>
                  <a:lnTo>
                    <a:pt x="12" y="181"/>
                  </a:lnTo>
                  <a:lnTo>
                    <a:pt x="18" y="197"/>
                  </a:lnTo>
                  <a:lnTo>
                    <a:pt x="22" y="203"/>
                  </a:lnTo>
                  <a:lnTo>
                    <a:pt x="27" y="212"/>
                  </a:lnTo>
                  <a:lnTo>
                    <a:pt x="32" y="220"/>
                  </a:lnTo>
                  <a:lnTo>
                    <a:pt x="37" y="229"/>
                  </a:lnTo>
                  <a:lnTo>
                    <a:pt x="41" y="236"/>
                  </a:lnTo>
                  <a:lnTo>
                    <a:pt x="46" y="244"/>
                  </a:lnTo>
                  <a:lnTo>
                    <a:pt x="51" y="251"/>
                  </a:lnTo>
                  <a:lnTo>
                    <a:pt x="59" y="259"/>
                  </a:lnTo>
                  <a:lnTo>
                    <a:pt x="71" y="271"/>
                  </a:lnTo>
                  <a:lnTo>
                    <a:pt x="86" y="285"/>
                  </a:lnTo>
                  <a:lnTo>
                    <a:pt x="93" y="290"/>
                  </a:lnTo>
                  <a:lnTo>
                    <a:pt x="102" y="293"/>
                  </a:lnTo>
                  <a:lnTo>
                    <a:pt x="110" y="298"/>
                  </a:lnTo>
                  <a:lnTo>
                    <a:pt x="120" y="303"/>
                  </a:lnTo>
                  <a:lnTo>
                    <a:pt x="129" y="307"/>
                  </a:lnTo>
                  <a:lnTo>
                    <a:pt x="137" y="310"/>
                  </a:lnTo>
                  <a:lnTo>
                    <a:pt x="147" y="313"/>
                  </a:lnTo>
                  <a:lnTo>
                    <a:pt x="159" y="317"/>
                  </a:lnTo>
                  <a:lnTo>
                    <a:pt x="168" y="317"/>
                  </a:lnTo>
                  <a:lnTo>
                    <a:pt x="178" y="317"/>
                  </a:lnTo>
                  <a:lnTo>
                    <a:pt x="188" y="317"/>
                  </a:lnTo>
                  <a:lnTo>
                    <a:pt x="196" y="319"/>
                  </a:lnTo>
                  <a:lnTo>
                    <a:pt x="205" y="317"/>
                  </a:lnTo>
                  <a:lnTo>
                    <a:pt x="215" y="317"/>
                  </a:lnTo>
                  <a:lnTo>
                    <a:pt x="224" y="317"/>
                  </a:lnTo>
                  <a:lnTo>
                    <a:pt x="232" y="317"/>
                  </a:lnTo>
                  <a:lnTo>
                    <a:pt x="247" y="313"/>
                  </a:lnTo>
                  <a:lnTo>
                    <a:pt x="263" y="312"/>
                  </a:lnTo>
                  <a:lnTo>
                    <a:pt x="276" y="307"/>
                  </a:lnTo>
                  <a:lnTo>
                    <a:pt x="291" y="303"/>
                  </a:lnTo>
                  <a:lnTo>
                    <a:pt x="302" y="295"/>
                  </a:lnTo>
                  <a:lnTo>
                    <a:pt x="313" y="290"/>
                  </a:lnTo>
                  <a:lnTo>
                    <a:pt x="322" y="281"/>
                  </a:lnTo>
                  <a:lnTo>
                    <a:pt x="330" y="274"/>
                  </a:lnTo>
                  <a:lnTo>
                    <a:pt x="337" y="263"/>
                  </a:lnTo>
                  <a:lnTo>
                    <a:pt x="344" y="254"/>
                  </a:lnTo>
                  <a:lnTo>
                    <a:pt x="349" y="242"/>
                  </a:lnTo>
                  <a:lnTo>
                    <a:pt x="354" y="232"/>
                  </a:lnTo>
                  <a:lnTo>
                    <a:pt x="356" y="219"/>
                  </a:lnTo>
                  <a:lnTo>
                    <a:pt x="357" y="207"/>
                  </a:lnTo>
                  <a:lnTo>
                    <a:pt x="357" y="193"/>
                  </a:lnTo>
                  <a:lnTo>
                    <a:pt x="359" y="185"/>
                  </a:lnTo>
                  <a:lnTo>
                    <a:pt x="359" y="171"/>
                  </a:lnTo>
                  <a:lnTo>
                    <a:pt x="361" y="161"/>
                  </a:lnTo>
                  <a:lnTo>
                    <a:pt x="361" y="153"/>
                  </a:lnTo>
                  <a:lnTo>
                    <a:pt x="363" y="142"/>
                  </a:lnTo>
                  <a:lnTo>
                    <a:pt x="361" y="132"/>
                  </a:lnTo>
                  <a:lnTo>
                    <a:pt x="359" y="124"/>
                  </a:lnTo>
                  <a:lnTo>
                    <a:pt x="357" y="114"/>
                  </a:lnTo>
                  <a:lnTo>
                    <a:pt x="356" y="107"/>
                  </a:lnTo>
                  <a:lnTo>
                    <a:pt x="346" y="92"/>
                  </a:lnTo>
                  <a:lnTo>
                    <a:pt x="332" y="78"/>
                  </a:lnTo>
                  <a:lnTo>
                    <a:pt x="322" y="70"/>
                  </a:lnTo>
                  <a:lnTo>
                    <a:pt x="310" y="61"/>
                  </a:lnTo>
                  <a:lnTo>
                    <a:pt x="295" y="54"/>
                  </a:lnTo>
                  <a:lnTo>
                    <a:pt x="281" y="47"/>
                  </a:lnTo>
                  <a:lnTo>
                    <a:pt x="271" y="42"/>
                  </a:lnTo>
                  <a:lnTo>
                    <a:pt x="261" y="39"/>
                  </a:lnTo>
                  <a:lnTo>
                    <a:pt x="252" y="36"/>
                  </a:lnTo>
                  <a:lnTo>
                    <a:pt x="244" y="32"/>
                  </a:lnTo>
                  <a:lnTo>
                    <a:pt x="234" y="29"/>
                  </a:lnTo>
                  <a:lnTo>
                    <a:pt x="225" y="25"/>
                  </a:lnTo>
                  <a:lnTo>
                    <a:pt x="215" y="22"/>
                  </a:lnTo>
                  <a:lnTo>
                    <a:pt x="207" y="20"/>
                  </a:lnTo>
                  <a:lnTo>
                    <a:pt x="196" y="15"/>
                  </a:lnTo>
                  <a:lnTo>
                    <a:pt x="188" y="14"/>
                  </a:lnTo>
                  <a:lnTo>
                    <a:pt x="178" y="10"/>
                  </a:lnTo>
                  <a:lnTo>
                    <a:pt x="168" y="9"/>
                  </a:lnTo>
                  <a:lnTo>
                    <a:pt x="159" y="5"/>
                  </a:lnTo>
                  <a:lnTo>
                    <a:pt x="149" y="3"/>
                  </a:lnTo>
                  <a:lnTo>
                    <a:pt x="141" y="2"/>
                  </a:lnTo>
                  <a:lnTo>
                    <a:pt x="135" y="2"/>
                  </a:lnTo>
                  <a:lnTo>
                    <a:pt x="118" y="0"/>
                  </a:lnTo>
                  <a:lnTo>
                    <a:pt x="107" y="0"/>
                  </a:lnTo>
                  <a:lnTo>
                    <a:pt x="96" y="2"/>
                  </a:lnTo>
                  <a:lnTo>
                    <a:pt x="90" y="7"/>
                  </a:lnTo>
                  <a:lnTo>
                    <a:pt x="90" y="7"/>
                  </a:lnTo>
                  <a:close/>
                </a:path>
              </a:pathLst>
            </a:custGeom>
            <a:solidFill>
              <a:srgbClr val="FFD6C9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69" name="Freeform 145"/>
            <p:cNvSpPr>
              <a:spLocks/>
            </p:cNvSpPr>
            <p:nvPr/>
          </p:nvSpPr>
          <p:spPr bwMode="auto">
            <a:xfrm>
              <a:off x="5849938" y="1727200"/>
              <a:ext cx="254000" cy="220662"/>
            </a:xfrm>
            <a:custGeom>
              <a:avLst/>
              <a:gdLst/>
              <a:ahLst/>
              <a:cxnLst>
                <a:cxn ang="0">
                  <a:pos x="0" y="10"/>
                </a:cxn>
                <a:cxn ang="0">
                  <a:pos x="12" y="10"/>
                </a:cxn>
                <a:cxn ang="0">
                  <a:pos x="32" y="12"/>
                </a:cxn>
                <a:cxn ang="0">
                  <a:pos x="61" y="14"/>
                </a:cxn>
                <a:cxn ang="0">
                  <a:pos x="93" y="20"/>
                </a:cxn>
                <a:cxn ang="0">
                  <a:pos x="119" y="27"/>
                </a:cxn>
                <a:cxn ang="0">
                  <a:pos x="139" y="36"/>
                </a:cxn>
                <a:cxn ang="0">
                  <a:pos x="156" y="44"/>
                </a:cxn>
                <a:cxn ang="0">
                  <a:pos x="175" y="51"/>
                </a:cxn>
                <a:cxn ang="0">
                  <a:pos x="192" y="63"/>
                </a:cxn>
                <a:cxn ang="0">
                  <a:pos x="208" y="76"/>
                </a:cxn>
                <a:cxn ang="0">
                  <a:pos x="229" y="97"/>
                </a:cxn>
                <a:cxn ang="0">
                  <a:pos x="249" y="122"/>
                </a:cxn>
                <a:cxn ang="0">
                  <a:pos x="264" y="147"/>
                </a:cxn>
                <a:cxn ang="0">
                  <a:pos x="275" y="174"/>
                </a:cxn>
                <a:cxn ang="0">
                  <a:pos x="278" y="200"/>
                </a:cxn>
                <a:cxn ang="0">
                  <a:pos x="276" y="222"/>
                </a:cxn>
                <a:cxn ang="0">
                  <a:pos x="271" y="244"/>
                </a:cxn>
                <a:cxn ang="0">
                  <a:pos x="259" y="268"/>
                </a:cxn>
                <a:cxn ang="0">
                  <a:pos x="256" y="274"/>
                </a:cxn>
                <a:cxn ang="0">
                  <a:pos x="273" y="254"/>
                </a:cxn>
                <a:cxn ang="0">
                  <a:pos x="288" y="237"/>
                </a:cxn>
                <a:cxn ang="0">
                  <a:pos x="303" y="213"/>
                </a:cxn>
                <a:cxn ang="0">
                  <a:pos x="314" y="188"/>
                </a:cxn>
                <a:cxn ang="0">
                  <a:pos x="319" y="161"/>
                </a:cxn>
                <a:cxn ang="0">
                  <a:pos x="317" y="136"/>
                </a:cxn>
                <a:cxn ang="0">
                  <a:pos x="303" y="108"/>
                </a:cxn>
                <a:cxn ang="0">
                  <a:pos x="290" y="85"/>
                </a:cxn>
                <a:cxn ang="0">
                  <a:pos x="276" y="66"/>
                </a:cxn>
                <a:cxn ang="0">
                  <a:pos x="264" y="49"/>
                </a:cxn>
                <a:cxn ang="0">
                  <a:pos x="247" y="39"/>
                </a:cxn>
                <a:cxn ang="0">
                  <a:pos x="229" y="29"/>
                </a:cxn>
                <a:cxn ang="0">
                  <a:pos x="205" y="19"/>
                </a:cxn>
                <a:cxn ang="0">
                  <a:pos x="176" y="12"/>
                </a:cxn>
                <a:cxn ang="0">
                  <a:pos x="151" y="7"/>
                </a:cxn>
                <a:cxn ang="0">
                  <a:pos x="130" y="3"/>
                </a:cxn>
                <a:cxn ang="0">
                  <a:pos x="107" y="2"/>
                </a:cxn>
                <a:cxn ang="0">
                  <a:pos x="78" y="0"/>
                </a:cxn>
                <a:cxn ang="0">
                  <a:pos x="54" y="2"/>
                </a:cxn>
                <a:cxn ang="0">
                  <a:pos x="34" y="3"/>
                </a:cxn>
                <a:cxn ang="0">
                  <a:pos x="19" y="5"/>
                </a:cxn>
                <a:cxn ang="0">
                  <a:pos x="3" y="10"/>
                </a:cxn>
                <a:cxn ang="0">
                  <a:pos x="0" y="12"/>
                </a:cxn>
              </a:cxnLst>
              <a:rect l="0" t="0" r="r" b="b"/>
              <a:pathLst>
                <a:path w="320" h="278">
                  <a:moveTo>
                    <a:pt x="0" y="12"/>
                  </a:moveTo>
                  <a:lnTo>
                    <a:pt x="0" y="10"/>
                  </a:lnTo>
                  <a:lnTo>
                    <a:pt x="5" y="10"/>
                  </a:lnTo>
                  <a:lnTo>
                    <a:pt x="12" y="10"/>
                  </a:lnTo>
                  <a:lnTo>
                    <a:pt x="22" y="12"/>
                  </a:lnTo>
                  <a:lnTo>
                    <a:pt x="32" y="12"/>
                  </a:lnTo>
                  <a:lnTo>
                    <a:pt x="47" y="12"/>
                  </a:lnTo>
                  <a:lnTo>
                    <a:pt x="61" y="14"/>
                  </a:lnTo>
                  <a:lnTo>
                    <a:pt x="80" y="19"/>
                  </a:lnTo>
                  <a:lnTo>
                    <a:pt x="93" y="20"/>
                  </a:lnTo>
                  <a:lnTo>
                    <a:pt x="112" y="25"/>
                  </a:lnTo>
                  <a:lnTo>
                    <a:pt x="119" y="27"/>
                  </a:lnTo>
                  <a:lnTo>
                    <a:pt x="129" y="30"/>
                  </a:lnTo>
                  <a:lnTo>
                    <a:pt x="139" y="36"/>
                  </a:lnTo>
                  <a:lnTo>
                    <a:pt x="147" y="41"/>
                  </a:lnTo>
                  <a:lnTo>
                    <a:pt x="156" y="44"/>
                  </a:lnTo>
                  <a:lnTo>
                    <a:pt x="166" y="46"/>
                  </a:lnTo>
                  <a:lnTo>
                    <a:pt x="175" y="51"/>
                  </a:lnTo>
                  <a:lnTo>
                    <a:pt x="183" y="58"/>
                  </a:lnTo>
                  <a:lnTo>
                    <a:pt x="192" y="63"/>
                  </a:lnTo>
                  <a:lnTo>
                    <a:pt x="200" y="69"/>
                  </a:lnTo>
                  <a:lnTo>
                    <a:pt x="208" y="76"/>
                  </a:lnTo>
                  <a:lnTo>
                    <a:pt x="215" y="83"/>
                  </a:lnTo>
                  <a:lnTo>
                    <a:pt x="229" y="97"/>
                  </a:lnTo>
                  <a:lnTo>
                    <a:pt x="241" y="110"/>
                  </a:lnTo>
                  <a:lnTo>
                    <a:pt x="249" y="122"/>
                  </a:lnTo>
                  <a:lnTo>
                    <a:pt x="259" y="136"/>
                  </a:lnTo>
                  <a:lnTo>
                    <a:pt x="264" y="147"/>
                  </a:lnTo>
                  <a:lnTo>
                    <a:pt x="271" y="161"/>
                  </a:lnTo>
                  <a:lnTo>
                    <a:pt x="275" y="174"/>
                  </a:lnTo>
                  <a:lnTo>
                    <a:pt x="278" y="188"/>
                  </a:lnTo>
                  <a:lnTo>
                    <a:pt x="278" y="200"/>
                  </a:lnTo>
                  <a:lnTo>
                    <a:pt x="278" y="210"/>
                  </a:lnTo>
                  <a:lnTo>
                    <a:pt x="276" y="222"/>
                  </a:lnTo>
                  <a:lnTo>
                    <a:pt x="276" y="235"/>
                  </a:lnTo>
                  <a:lnTo>
                    <a:pt x="271" y="244"/>
                  </a:lnTo>
                  <a:lnTo>
                    <a:pt x="266" y="256"/>
                  </a:lnTo>
                  <a:lnTo>
                    <a:pt x="259" y="268"/>
                  </a:lnTo>
                  <a:lnTo>
                    <a:pt x="253" y="278"/>
                  </a:lnTo>
                  <a:lnTo>
                    <a:pt x="256" y="274"/>
                  </a:lnTo>
                  <a:lnTo>
                    <a:pt x="268" y="264"/>
                  </a:lnTo>
                  <a:lnTo>
                    <a:pt x="273" y="254"/>
                  </a:lnTo>
                  <a:lnTo>
                    <a:pt x="280" y="246"/>
                  </a:lnTo>
                  <a:lnTo>
                    <a:pt x="288" y="237"/>
                  </a:lnTo>
                  <a:lnTo>
                    <a:pt x="297" y="227"/>
                  </a:lnTo>
                  <a:lnTo>
                    <a:pt x="303" y="213"/>
                  </a:lnTo>
                  <a:lnTo>
                    <a:pt x="308" y="202"/>
                  </a:lnTo>
                  <a:lnTo>
                    <a:pt x="314" y="188"/>
                  </a:lnTo>
                  <a:lnTo>
                    <a:pt x="319" y="174"/>
                  </a:lnTo>
                  <a:lnTo>
                    <a:pt x="319" y="161"/>
                  </a:lnTo>
                  <a:lnTo>
                    <a:pt x="320" y="147"/>
                  </a:lnTo>
                  <a:lnTo>
                    <a:pt x="317" y="136"/>
                  </a:lnTo>
                  <a:lnTo>
                    <a:pt x="312" y="122"/>
                  </a:lnTo>
                  <a:lnTo>
                    <a:pt x="303" y="108"/>
                  </a:lnTo>
                  <a:lnTo>
                    <a:pt x="297" y="97"/>
                  </a:lnTo>
                  <a:lnTo>
                    <a:pt x="290" y="85"/>
                  </a:lnTo>
                  <a:lnTo>
                    <a:pt x="285" y="76"/>
                  </a:lnTo>
                  <a:lnTo>
                    <a:pt x="276" y="66"/>
                  </a:lnTo>
                  <a:lnTo>
                    <a:pt x="271" y="58"/>
                  </a:lnTo>
                  <a:lnTo>
                    <a:pt x="264" y="49"/>
                  </a:lnTo>
                  <a:lnTo>
                    <a:pt x="258" y="44"/>
                  </a:lnTo>
                  <a:lnTo>
                    <a:pt x="247" y="39"/>
                  </a:lnTo>
                  <a:lnTo>
                    <a:pt x="241" y="34"/>
                  </a:lnTo>
                  <a:lnTo>
                    <a:pt x="229" y="29"/>
                  </a:lnTo>
                  <a:lnTo>
                    <a:pt x="219" y="24"/>
                  </a:lnTo>
                  <a:lnTo>
                    <a:pt x="205" y="19"/>
                  </a:lnTo>
                  <a:lnTo>
                    <a:pt x="192" y="15"/>
                  </a:lnTo>
                  <a:lnTo>
                    <a:pt x="176" y="12"/>
                  </a:lnTo>
                  <a:lnTo>
                    <a:pt x="159" y="10"/>
                  </a:lnTo>
                  <a:lnTo>
                    <a:pt x="151" y="7"/>
                  </a:lnTo>
                  <a:lnTo>
                    <a:pt x="141" y="5"/>
                  </a:lnTo>
                  <a:lnTo>
                    <a:pt x="130" y="3"/>
                  </a:lnTo>
                  <a:lnTo>
                    <a:pt x="122" y="3"/>
                  </a:lnTo>
                  <a:lnTo>
                    <a:pt x="107" y="2"/>
                  </a:lnTo>
                  <a:lnTo>
                    <a:pt x="92" y="2"/>
                  </a:lnTo>
                  <a:lnTo>
                    <a:pt x="78" y="0"/>
                  </a:lnTo>
                  <a:lnTo>
                    <a:pt x="66" y="0"/>
                  </a:lnTo>
                  <a:lnTo>
                    <a:pt x="54" y="2"/>
                  </a:lnTo>
                  <a:lnTo>
                    <a:pt x="46" y="3"/>
                  </a:lnTo>
                  <a:lnTo>
                    <a:pt x="34" y="3"/>
                  </a:lnTo>
                  <a:lnTo>
                    <a:pt x="25" y="3"/>
                  </a:lnTo>
                  <a:lnTo>
                    <a:pt x="19" y="5"/>
                  </a:lnTo>
                  <a:lnTo>
                    <a:pt x="14" y="7"/>
                  </a:lnTo>
                  <a:lnTo>
                    <a:pt x="3" y="10"/>
                  </a:lnTo>
                  <a:lnTo>
                    <a:pt x="0" y="12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70" name="Freeform 146"/>
            <p:cNvSpPr>
              <a:spLocks/>
            </p:cNvSpPr>
            <p:nvPr/>
          </p:nvSpPr>
          <p:spPr bwMode="auto">
            <a:xfrm>
              <a:off x="5805488" y="1712913"/>
              <a:ext cx="304800" cy="266700"/>
            </a:xfrm>
            <a:custGeom>
              <a:avLst/>
              <a:gdLst/>
              <a:ahLst/>
              <a:cxnLst>
                <a:cxn ang="0">
                  <a:pos x="22" y="60"/>
                </a:cxn>
                <a:cxn ang="0">
                  <a:pos x="10" y="83"/>
                </a:cxn>
                <a:cxn ang="0">
                  <a:pos x="0" y="119"/>
                </a:cxn>
                <a:cxn ang="0">
                  <a:pos x="3" y="161"/>
                </a:cxn>
                <a:cxn ang="0">
                  <a:pos x="17" y="197"/>
                </a:cxn>
                <a:cxn ang="0">
                  <a:pos x="39" y="231"/>
                </a:cxn>
                <a:cxn ang="0">
                  <a:pos x="75" y="273"/>
                </a:cxn>
                <a:cxn ang="0">
                  <a:pos x="110" y="302"/>
                </a:cxn>
                <a:cxn ang="0">
                  <a:pos x="146" y="324"/>
                </a:cxn>
                <a:cxn ang="0">
                  <a:pos x="181" y="332"/>
                </a:cxn>
                <a:cxn ang="0">
                  <a:pos x="219" y="337"/>
                </a:cxn>
                <a:cxn ang="0">
                  <a:pos x="251" y="329"/>
                </a:cxn>
                <a:cxn ang="0">
                  <a:pos x="281" y="319"/>
                </a:cxn>
                <a:cxn ang="0">
                  <a:pos x="310" y="300"/>
                </a:cxn>
                <a:cxn ang="0">
                  <a:pos x="336" y="280"/>
                </a:cxn>
                <a:cxn ang="0">
                  <a:pos x="358" y="254"/>
                </a:cxn>
                <a:cxn ang="0">
                  <a:pos x="371" y="226"/>
                </a:cxn>
                <a:cxn ang="0">
                  <a:pos x="381" y="193"/>
                </a:cxn>
                <a:cxn ang="0">
                  <a:pos x="385" y="165"/>
                </a:cxn>
                <a:cxn ang="0">
                  <a:pos x="378" y="131"/>
                </a:cxn>
                <a:cxn ang="0">
                  <a:pos x="366" y="102"/>
                </a:cxn>
                <a:cxn ang="0">
                  <a:pos x="346" y="75"/>
                </a:cxn>
                <a:cxn ang="0">
                  <a:pos x="315" y="51"/>
                </a:cxn>
                <a:cxn ang="0">
                  <a:pos x="275" y="29"/>
                </a:cxn>
                <a:cxn ang="0">
                  <a:pos x="225" y="12"/>
                </a:cxn>
                <a:cxn ang="0">
                  <a:pos x="163" y="2"/>
                </a:cxn>
                <a:cxn ang="0">
                  <a:pos x="90" y="0"/>
                </a:cxn>
                <a:cxn ang="0">
                  <a:pos x="115" y="22"/>
                </a:cxn>
                <a:cxn ang="0">
                  <a:pos x="183" y="27"/>
                </a:cxn>
                <a:cxn ang="0">
                  <a:pos x="236" y="38"/>
                </a:cxn>
                <a:cxn ang="0">
                  <a:pos x="281" y="53"/>
                </a:cxn>
                <a:cxn ang="0">
                  <a:pos x="315" y="72"/>
                </a:cxn>
                <a:cxn ang="0">
                  <a:pos x="342" y="97"/>
                </a:cxn>
                <a:cxn ang="0">
                  <a:pos x="358" y="119"/>
                </a:cxn>
                <a:cxn ang="0">
                  <a:pos x="366" y="148"/>
                </a:cxn>
                <a:cxn ang="0">
                  <a:pos x="368" y="175"/>
                </a:cxn>
                <a:cxn ang="0">
                  <a:pos x="364" y="202"/>
                </a:cxn>
                <a:cxn ang="0">
                  <a:pos x="354" y="229"/>
                </a:cxn>
                <a:cxn ang="0">
                  <a:pos x="337" y="254"/>
                </a:cxn>
                <a:cxn ang="0">
                  <a:pos x="317" y="275"/>
                </a:cxn>
                <a:cxn ang="0">
                  <a:pos x="295" y="293"/>
                </a:cxn>
                <a:cxn ang="0">
                  <a:pos x="266" y="304"/>
                </a:cxn>
                <a:cxn ang="0">
                  <a:pos x="236" y="314"/>
                </a:cxn>
                <a:cxn ang="0">
                  <a:pos x="203" y="315"/>
                </a:cxn>
                <a:cxn ang="0">
                  <a:pos x="171" y="312"/>
                </a:cxn>
                <a:cxn ang="0">
                  <a:pos x="137" y="297"/>
                </a:cxn>
                <a:cxn ang="0">
                  <a:pos x="105" y="278"/>
                </a:cxn>
                <a:cxn ang="0">
                  <a:pos x="73" y="246"/>
                </a:cxn>
                <a:cxn ang="0">
                  <a:pos x="44" y="207"/>
                </a:cxn>
                <a:cxn ang="0">
                  <a:pos x="29" y="182"/>
                </a:cxn>
                <a:cxn ang="0">
                  <a:pos x="19" y="149"/>
                </a:cxn>
                <a:cxn ang="0">
                  <a:pos x="17" y="114"/>
                </a:cxn>
                <a:cxn ang="0">
                  <a:pos x="34" y="78"/>
                </a:cxn>
                <a:cxn ang="0">
                  <a:pos x="34" y="48"/>
                </a:cxn>
              </a:cxnLst>
              <a:rect l="0" t="0" r="r" b="b"/>
              <a:pathLst>
                <a:path w="385" h="337">
                  <a:moveTo>
                    <a:pt x="34" y="48"/>
                  </a:moveTo>
                  <a:lnTo>
                    <a:pt x="31" y="49"/>
                  </a:lnTo>
                  <a:lnTo>
                    <a:pt x="22" y="60"/>
                  </a:lnTo>
                  <a:lnTo>
                    <a:pt x="17" y="63"/>
                  </a:lnTo>
                  <a:lnTo>
                    <a:pt x="15" y="73"/>
                  </a:lnTo>
                  <a:lnTo>
                    <a:pt x="10" y="83"/>
                  </a:lnTo>
                  <a:lnTo>
                    <a:pt x="7" y="95"/>
                  </a:lnTo>
                  <a:lnTo>
                    <a:pt x="2" y="104"/>
                  </a:lnTo>
                  <a:lnTo>
                    <a:pt x="0" y="119"/>
                  </a:lnTo>
                  <a:lnTo>
                    <a:pt x="0" y="131"/>
                  </a:lnTo>
                  <a:lnTo>
                    <a:pt x="2" y="148"/>
                  </a:lnTo>
                  <a:lnTo>
                    <a:pt x="3" y="161"/>
                  </a:lnTo>
                  <a:lnTo>
                    <a:pt x="10" y="180"/>
                  </a:lnTo>
                  <a:lnTo>
                    <a:pt x="14" y="188"/>
                  </a:lnTo>
                  <a:lnTo>
                    <a:pt x="17" y="197"/>
                  </a:lnTo>
                  <a:lnTo>
                    <a:pt x="22" y="207"/>
                  </a:lnTo>
                  <a:lnTo>
                    <a:pt x="29" y="217"/>
                  </a:lnTo>
                  <a:lnTo>
                    <a:pt x="39" y="231"/>
                  </a:lnTo>
                  <a:lnTo>
                    <a:pt x="49" y="248"/>
                  </a:lnTo>
                  <a:lnTo>
                    <a:pt x="61" y="261"/>
                  </a:lnTo>
                  <a:lnTo>
                    <a:pt x="75" y="273"/>
                  </a:lnTo>
                  <a:lnTo>
                    <a:pt x="85" y="283"/>
                  </a:lnTo>
                  <a:lnTo>
                    <a:pt x="98" y="293"/>
                  </a:lnTo>
                  <a:lnTo>
                    <a:pt x="110" y="302"/>
                  </a:lnTo>
                  <a:lnTo>
                    <a:pt x="122" y="312"/>
                  </a:lnTo>
                  <a:lnTo>
                    <a:pt x="134" y="317"/>
                  </a:lnTo>
                  <a:lnTo>
                    <a:pt x="146" y="324"/>
                  </a:lnTo>
                  <a:lnTo>
                    <a:pt x="158" y="326"/>
                  </a:lnTo>
                  <a:lnTo>
                    <a:pt x="171" y="331"/>
                  </a:lnTo>
                  <a:lnTo>
                    <a:pt x="181" y="332"/>
                  </a:lnTo>
                  <a:lnTo>
                    <a:pt x="195" y="336"/>
                  </a:lnTo>
                  <a:lnTo>
                    <a:pt x="207" y="336"/>
                  </a:lnTo>
                  <a:lnTo>
                    <a:pt x="219" y="337"/>
                  </a:lnTo>
                  <a:lnTo>
                    <a:pt x="229" y="334"/>
                  </a:lnTo>
                  <a:lnTo>
                    <a:pt x="239" y="332"/>
                  </a:lnTo>
                  <a:lnTo>
                    <a:pt x="251" y="329"/>
                  </a:lnTo>
                  <a:lnTo>
                    <a:pt x="263" y="327"/>
                  </a:lnTo>
                  <a:lnTo>
                    <a:pt x="271" y="324"/>
                  </a:lnTo>
                  <a:lnTo>
                    <a:pt x="281" y="319"/>
                  </a:lnTo>
                  <a:lnTo>
                    <a:pt x="292" y="314"/>
                  </a:lnTo>
                  <a:lnTo>
                    <a:pt x="302" y="309"/>
                  </a:lnTo>
                  <a:lnTo>
                    <a:pt x="310" y="300"/>
                  </a:lnTo>
                  <a:lnTo>
                    <a:pt x="320" y="293"/>
                  </a:lnTo>
                  <a:lnTo>
                    <a:pt x="329" y="287"/>
                  </a:lnTo>
                  <a:lnTo>
                    <a:pt x="336" y="280"/>
                  </a:lnTo>
                  <a:lnTo>
                    <a:pt x="342" y="270"/>
                  </a:lnTo>
                  <a:lnTo>
                    <a:pt x="351" y="261"/>
                  </a:lnTo>
                  <a:lnTo>
                    <a:pt x="358" y="254"/>
                  </a:lnTo>
                  <a:lnTo>
                    <a:pt x="364" y="246"/>
                  </a:lnTo>
                  <a:lnTo>
                    <a:pt x="366" y="234"/>
                  </a:lnTo>
                  <a:lnTo>
                    <a:pt x="371" y="226"/>
                  </a:lnTo>
                  <a:lnTo>
                    <a:pt x="375" y="216"/>
                  </a:lnTo>
                  <a:lnTo>
                    <a:pt x="380" y="205"/>
                  </a:lnTo>
                  <a:lnTo>
                    <a:pt x="381" y="193"/>
                  </a:lnTo>
                  <a:lnTo>
                    <a:pt x="383" y="185"/>
                  </a:lnTo>
                  <a:lnTo>
                    <a:pt x="383" y="175"/>
                  </a:lnTo>
                  <a:lnTo>
                    <a:pt x="385" y="165"/>
                  </a:lnTo>
                  <a:lnTo>
                    <a:pt x="383" y="155"/>
                  </a:lnTo>
                  <a:lnTo>
                    <a:pt x="381" y="143"/>
                  </a:lnTo>
                  <a:lnTo>
                    <a:pt x="378" y="131"/>
                  </a:lnTo>
                  <a:lnTo>
                    <a:pt x="376" y="122"/>
                  </a:lnTo>
                  <a:lnTo>
                    <a:pt x="371" y="112"/>
                  </a:lnTo>
                  <a:lnTo>
                    <a:pt x="366" y="102"/>
                  </a:lnTo>
                  <a:lnTo>
                    <a:pt x="361" y="94"/>
                  </a:lnTo>
                  <a:lnTo>
                    <a:pt x="356" y="85"/>
                  </a:lnTo>
                  <a:lnTo>
                    <a:pt x="346" y="75"/>
                  </a:lnTo>
                  <a:lnTo>
                    <a:pt x="336" y="65"/>
                  </a:lnTo>
                  <a:lnTo>
                    <a:pt x="325" y="58"/>
                  </a:lnTo>
                  <a:lnTo>
                    <a:pt x="315" y="51"/>
                  </a:lnTo>
                  <a:lnTo>
                    <a:pt x="302" y="41"/>
                  </a:lnTo>
                  <a:lnTo>
                    <a:pt x="290" y="34"/>
                  </a:lnTo>
                  <a:lnTo>
                    <a:pt x="275" y="29"/>
                  </a:lnTo>
                  <a:lnTo>
                    <a:pt x="261" y="24"/>
                  </a:lnTo>
                  <a:lnTo>
                    <a:pt x="242" y="17"/>
                  </a:lnTo>
                  <a:lnTo>
                    <a:pt x="225" y="12"/>
                  </a:lnTo>
                  <a:lnTo>
                    <a:pt x="203" y="9"/>
                  </a:lnTo>
                  <a:lnTo>
                    <a:pt x="185" y="5"/>
                  </a:lnTo>
                  <a:lnTo>
                    <a:pt x="163" y="2"/>
                  </a:lnTo>
                  <a:lnTo>
                    <a:pt x="141" y="0"/>
                  </a:lnTo>
                  <a:lnTo>
                    <a:pt x="114" y="0"/>
                  </a:lnTo>
                  <a:lnTo>
                    <a:pt x="90" y="0"/>
                  </a:lnTo>
                  <a:lnTo>
                    <a:pt x="92" y="11"/>
                  </a:lnTo>
                  <a:lnTo>
                    <a:pt x="93" y="22"/>
                  </a:lnTo>
                  <a:lnTo>
                    <a:pt x="115" y="22"/>
                  </a:lnTo>
                  <a:lnTo>
                    <a:pt x="141" y="22"/>
                  </a:lnTo>
                  <a:lnTo>
                    <a:pt x="161" y="24"/>
                  </a:lnTo>
                  <a:lnTo>
                    <a:pt x="183" y="27"/>
                  </a:lnTo>
                  <a:lnTo>
                    <a:pt x="202" y="29"/>
                  </a:lnTo>
                  <a:lnTo>
                    <a:pt x="220" y="33"/>
                  </a:lnTo>
                  <a:lnTo>
                    <a:pt x="236" y="38"/>
                  </a:lnTo>
                  <a:lnTo>
                    <a:pt x="254" y="43"/>
                  </a:lnTo>
                  <a:lnTo>
                    <a:pt x="268" y="48"/>
                  </a:lnTo>
                  <a:lnTo>
                    <a:pt x="281" y="53"/>
                  </a:lnTo>
                  <a:lnTo>
                    <a:pt x="293" y="60"/>
                  </a:lnTo>
                  <a:lnTo>
                    <a:pt x="305" y="65"/>
                  </a:lnTo>
                  <a:lnTo>
                    <a:pt x="315" y="72"/>
                  </a:lnTo>
                  <a:lnTo>
                    <a:pt x="325" y="80"/>
                  </a:lnTo>
                  <a:lnTo>
                    <a:pt x="332" y="87"/>
                  </a:lnTo>
                  <a:lnTo>
                    <a:pt x="342" y="97"/>
                  </a:lnTo>
                  <a:lnTo>
                    <a:pt x="347" y="102"/>
                  </a:lnTo>
                  <a:lnTo>
                    <a:pt x="353" y="110"/>
                  </a:lnTo>
                  <a:lnTo>
                    <a:pt x="358" y="119"/>
                  </a:lnTo>
                  <a:lnTo>
                    <a:pt x="363" y="129"/>
                  </a:lnTo>
                  <a:lnTo>
                    <a:pt x="364" y="138"/>
                  </a:lnTo>
                  <a:lnTo>
                    <a:pt x="366" y="148"/>
                  </a:lnTo>
                  <a:lnTo>
                    <a:pt x="368" y="158"/>
                  </a:lnTo>
                  <a:lnTo>
                    <a:pt x="370" y="166"/>
                  </a:lnTo>
                  <a:lnTo>
                    <a:pt x="368" y="175"/>
                  </a:lnTo>
                  <a:lnTo>
                    <a:pt x="368" y="185"/>
                  </a:lnTo>
                  <a:lnTo>
                    <a:pt x="366" y="193"/>
                  </a:lnTo>
                  <a:lnTo>
                    <a:pt x="364" y="202"/>
                  </a:lnTo>
                  <a:lnTo>
                    <a:pt x="363" y="210"/>
                  </a:lnTo>
                  <a:lnTo>
                    <a:pt x="359" y="221"/>
                  </a:lnTo>
                  <a:lnTo>
                    <a:pt x="354" y="229"/>
                  </a:lnTo>
                  <a:lnTo>
                    <a:pt x="351" y="239"/>
                  </a:lnTo>
                  <a:lnTo>
                    <a:pt x="344" y="246"/>
                  </a:lnTo>
                  <a:lnTo>
                    <a:pt x="337" y="254"/>
                  </a:lnTo>
                  <a:lnTo>
                    <a:pt x="332" y="261"/>
                  </a:lnTo>
                  <a:lnTo>
                    <a:pt x="325" y="268"/>
                  </a:lnTo>
                  <a:lnTo>
                    <a:pt x="317" y="275"/>
                  </a:lnTo>
                  <a:lnTo>
                    <a:pt x="309" y="282"/>
                  </a:lnTo>
                  <a:lnTo>
                    <a:pt x="300" y="287"/>
                  </a:lnTo>
                  <a:lnTo>
                    <a:pt x="295" y="293"/>
                  </a:lnTo>
                  <a:lnTo>
                    <a:pt x="285" y="295"/>
                  </a:lnTo>
                  <a:lnTo>
                    <a:pt x="275" y="300"/>
                  </a:lnTo>
                  <a:lnTo>
                    <a:pt x="266" y="304"/>
                  </a:lnTo>
                  <a:lnTo>
                    <a:pt x="256" y="309"/>
                  </a:lnTo>
                  <a:lnTo>
                    <a:pt x="244" y="310"/>
                  </a:lnTo>
                  <a:lnTo>
                    <a:pt x="236" y="314"/>
                  </a:lnTo>
                  <a:lnTo>
                    <a:pt x="225" y="315"/>
                  </a:lnTo>
                  <a:lnTo>
                    <a:pt x="215" y="317"/>
                  </a:lnTo>
                  <a:lnTo>
                    <a:pt x="203" y="315"/>
                  </a:lnTo>
                  <a:lnTo>
                    <a:pt x="193" y="315"/>
                  </a:lnTo>
                  <a:lnTo>
                    <a:pt x="181" y="314"/>
                  </a:lnTo>
                  <a:lnTo>
                    <a:pt x="171" y="312"/>
                  </a:lnTo>
                  <a:lnTo>
                    <a:pt x="159" y="307"/>
                  </a:lnTo>
                  <a:lnTo>
                    <a:pt x="148" y="302"/>
                  </a:lnTo>
                  <a:lnTo>
                    <a:pt x="137" y="297"/>
                  </a:lnTo>
                  <a:lnTo>
                    <a:pt x="127" y="293"/>
                  </a:lnTo>
                  <a:lnTo>
                    <a:pt x="115" y="285"/>
                  </a:lnTo>
                  <a:lnTo>
                    <a:pt x="105" y="278"/>
                  </a:lnTo>
                  <a:lnTo>
                    <a:pt x="93" y="268"/>
                  </a:lnTo>
                  <a:lnTo>
                    <a:pt x="83" y="258"/>
                  </a:lnTo>
                  <a:lnTo>
                    <a:pt x="73" y="246"/>
                  </a:lnTo>
                  <a:lnTo>
                    <a:pt x="63" y="234"/>
                  </a:lnTo>
                  <a:lnTo>
                    <a:pt x="53" y="221"/>
                  </a:lnTo>
                  <a:lnTo>
                    <a:pt x="44" y="207"/>
                  </a:lnTo>
                  <a:lnTo>
                    <a:pt x="37" y="197"/>
                  </a:lnTo>
                  <a:lnTo>
                    <a:pt x="32" y="190"/>
                  </a:lnTo>
                  <a:lnTo>
                    <a:pt x="29" y="182"/>
                  </a:lnTo>
                  <a:lnTo>
                    <a:pt x="25" y="175"/>
                  </a:lnTo>
                  <a:lnTo>
                    <a:pt x="20" y="161"/>
                  </a:lnTo>
                  <a:lnTo>
                    <a:pt x="19" y="149"/>
                  </a:lnTo>
                  <a:lnTo>
                    <a:pt x="15" y="134"/>
                  </a:lnTo>
                  <a:lnTo>
                    <a:pt x="17" y="126"/>
                  </a:lnTo>
                  <a:lnTo>
                    <a:pt x="17" y="114"/>
                  </a:lnTo>
                  <a:lnTo>
                    <a:pt x="20" y="105"/>
                  </a:lnTo>
                  <a:lnTo>
                    <a:pt x="25" y="90"/>
                  </a:lnTo>
                  <a:lnTo>
                    <a:pt x="34" y="78"/>
                  </a:lnTo>
                  <a:lnTo>
                    <a:pt x="39" y="72"/>
                  </a:lnTo>
                  <a:lnTo>
                    <a:pt x="42" y="70"/>
                  </a:lnTo>
                  <a:lnTo>
                    <a:pt x="34" y="48"/>
                  </a:lnTo>
                  <a:lnTo>
                    <a:pt x="34" y="4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71" name="Freeform 147"/>
            <p:cNvSpPr>
              <a:spLocks/>
            </p:cNvSpPr>
            <p:nvPr/>
          </p:nvSpPr>
          <p:spPr bwMode="auto">
            <a:xfrm>
              <a:off x="5676900" y="2268538"/>
              <a:ext cx="58738" cy="60325"/>
            </a:xfrm>
            <a:custGeom>
              <a:avLst/>
              <a:gdLst/>
              <a:ahLst/>
              <a:cxnLst>
                <a:cxn ang="0">
                  <a:pos x="38" y="74"/>
                </a:cxn>
                <a:cxn ang="0">
                  <a:pos x="50" y="71"/>
                </a:cxn>
                <a:cxn ang="0">
                  <a:pos x="63" y="62"/>
                </a:cxn>
                <a:cxn ang="0">
                  <a:pos x="72" y="49"/>
                </a:cxn>
                <a:cxn ang="0">
                  <a:pos x="75" y="37"/>
                </a:cxn>
                <a:cxn ang="0">
                  <a:pos x="72" y="20"/>
                </a:cxn>
                <a:cxn ang="0">
                  <a:pos x="63" y="10"/>
                </a:cxn>
                <a:cxn ang="0">
                  <a:pos x="50" y="1"/>
                </a:cxn>
                <a:cxn ang="0">
                  <a:pos x="38" y="0"/>
                </a:cxn>
                <a:cxn ang="0">
                  <a:pos x="22" y="1"/>
                </a:cxn>
                <a:cxn ang="0">
                  <a:pos x="12" y="10"/>
                </a:cxn>
                <a:cxn ang="0">
                  <a:pos x="2" y="20"/>
                </a:cxn>
                <a:cxn ang="0">
                  <a:pos x="0" y="37"/>
                </a:cxn>
                <a:cxn ang="0">
                  <a:pos x="2" y="49"/>
                </a:cxn>
                <a:cxn ang="0">
                  <a:pos x="12" y="62"/>
                </a:cxn>
                <a:cxn ang="0">
                  <a:pos x="22" y="71"/>
                </a:cxn>
                <a:cxn ang="0">
                  <a:pos x="38" y="74"/>
                </a:cxn>
                <a:cxn ang="0">
                  <a:pos x="38" y="74"/>
                </a:cxn>
              </a:cxnLst>
              <a:rect l="0" t="0" r="r" b="b"/>
              <a:pathLst>
                <a:path w="75" h="74">
                  <a:moveTo>
                    <a:pt x="38" y="74"/>
                  </a:moveTo>
                  <a:lnTo>
                    <a:pt x="50" y="71"/>
                  </a:lnTo>
                  <a:lnTo>
                    <a:pt x="63" y="62"/>
                  </a:lnTo>
                  <a:lnTo>
                    <a:pt x="72" y="49"/>
                  </a:lnTo>
                  <a:lnTo>
                    <a:pt x="75" y="37"/>
                  </a:lnTo>
                  <a:lnTo>
                    <a:pt x="72" y="20"/>
                  </a:lnTo>
                  <a:lnTo>
                    <a:pt x="63" y="10"/>
                  </a:lnTo>
                  <a:lnTo>
                    <a:pt x="50" y="1"/>
                  </a:lnTo>
                  <a:lnTo>
                    <a:pt x="38" y="0"/>
                  </a:lnTo>
                  <a:lnTo>
                    <a:pt x="22" y="1"/>
                  </a:lnTo>
                  <a:lnTo>
                    <a:pt x="12" y="10"/>
                  </a:lnTo>
                  <a:lnTo>
                    <a:pt x="2" y="20"/>
                  </a:lnTo>
                  <a:lnTo>
                    <a:pt x="0" y="37"/>
                  </a:lnTo>
                  <a:lnTo>
                    <a:pt x="2" y="49"/>
                  </a:lnTo>
                  <a:lnTo>
                    <a:pt x="12" y="62"/>
                  </a:lnTo>
                  <a:lnTo>
                    <a:pt x="22" y="71"/>
                  </a:lnTo>
                  <a:lnTo>
                    <a:pt x="38" y="74"/>
                  </a:lnTo>
                  <a:lnTo>
                    <a:pt x="38" y="7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72" name="Freeform 148"/>
            <p:cNvSpPr>
              <a:spLocks/>
            </p:cNvSpPr>
            <p:nvPr/>
          </p:nvSpPr>
          <p:spPr bwMode="auto">
            <a:xfrm>
              <a:off x="5821363" y="1714500"/>
              <a:ext cx="71438" cy="57150"/>
            </a:xfrm>
            <a:custGeom>
              <a:avLst/>
              <a:gdLst/>
              <a:ahLst/>
              <a:cxnLst>
                <a:cxn ang="0">
                  <a:pos x="90" y="19"/>
                </a:cxn>
                <a:cxn ang="0">
                  <a:pos x="89" y="19"/>
                </a:cxn>
                <a:cxn ang="0">
                  <a:pos x="85" y="19"/>
                </a:cxn>
                <a:cxn ang="0">
                  <a:pos x="77" y="20"/>
                </a:cxn>
                <a:cxn ang="0">
                  <a:pos x="68" y="25"/>
                </a:cxn>
                <a:cxn ang="0">
                  <a:pos x="56" y="29"/>
                </a:cxn>
                <a:cxn ang="0">
                  <a:pos x="44" y="41"/>
                </a:cxn>
                <a:cxn ang="0">
                  <a:pos x="36" y="46"/>
                </a:cxn>
                <a:cxn ang="0">
                  <a:pos x="31" y="54"/>
                </a:cxn>
                <a:cxn ang="0">
                  <a:pos x="24" y="61"/>
                </a:cxn>
                <a:cxn ang="0">
                  <a:pos x="19" y="73"/>
                </a:cxn>
                <a:cxn ang="0">
                  <a:pos x="0" y="63"/>
                </a:cxn>
                <a:cxn ang="0">
                  <a:pos x="0" y="61"/>
                </a:cxn>
                <a:cxn ang="0">
                  <a:pos x="7" y="53"/>
                </a:cxn>
                <a:cxn ang="0">
                  <a:pos x="16" y="41"/>
                </a:cxn>
                <a:cxn ang="0">
                  <a:pos x="28" y="29"/>
                </a:cxn>
                <a:cxn ang="0">
                  <a:pos x="38" y="15"/>
                </a:cxn>
                <a:cxn ang="0">
                  <a:pos x="53" y="7"/>
                </a:cxn>
                <a:cxn ang="0">
                  <a:pos x="67" y="0"/>
                </a:cxn>
                <a:cxn ang="0">
                  <a:pos x="83" y="0"/>
                </a:cxn>
                <a:cxn ang="0">
                  <a:pos x="90" y="19"/>
                </a:cxn>
                <a:cxn ang="0">
                  <a:pos x="90" y="19"/>
                </a:cxn>
              </a:cxnLst>
              <a:rect l="0" t="0" r="r" b="b"/>
              <a:pathLst>
                <a:path w="90" h="73">
                  <a:moveTo>
                    <a:pt x="90" y="19"/>
                  </a:moveTo>
                  <a:lnTo>
                    <a:pt x="89" y="19"/>
                  </a:lnTo>
                  <a:lnTo>
                    <a:pt x="85" y="19"/>
                  </a:lnTo>
                  <a:lnTo>
                    <a:pt x="77" y="20"/>
                  </a:lnTo>
                  <a:lnTo>
                    <a:pt x="68" y="25"/>
                  </a:lnTo>
                  <a:lnTo>
                    <a:pt x="56" y="29"/>
                  </a:lnTo>
                  <a:lnTo>
                    <a:pt x="44" y="41"/>
                  </a:lnTo>
                  <a:lnTo>
                    <a:pt x="36" y="46"/>
                  </a:lnTo>
                  <a:lnTo>
                    <a:pt x="31" y="54"/>
                  </a:lnTo>
                  <a:lnTo>
                    <a:pt x="24" y="61"/>
                  </a:lnTo>
                  <a:lnTo>
                    <a:pt x="19" y="73"/>
                  </a:lnTo>
                  <a:lnTo>
                    <a:pt x="0" y="63"/>
                  </a:lnTo>
                  <a:lnTo>
                    <a:pt x="0" y="61"/>
                  </a:lnTo>
                  <a:lnTo>
                    <a:pt x="7" y="53"/>
                  </a:lnTo>
                  <a:lnTo>
                    <a:pt x="16" y="41"/>
                  </a:lnTo>
                  <a:lnTo>
                    <a:pt x="28" y="29"/>
                  </a:lnTo>
                  <a:lnTo>
                    <a:pt x="38" y="15"/>
                  </a:lnTo>
                  <a:lnTo>
                    <a:pt x="53" y="7"/>
                  </a:lnTo>
                  <a:lnTo>
                    <a:pt x="67" y="0"/>
                  </a:lnTo>
                  <a:lnTo>
                    <a:pt x="83" y="0"/>
                  </a:lnTo>
                  <a:lnTo>
                    <a:pt x="90" y="19"/>
                  </a:lnTo>
                  <a:lnTo>
                    <a:pt x="90" y="1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73" name="Freeform 149"/>
            <p:cNvSpPr>
              <a:spLocks/>
            </p:cNvSpPr>
            <p:nvPr/>
          </p:nvSpPr>
          <p:spPr bwMode="auto">
            <a:xfrm>
              <a:off x="5467350" y="2854325"/>
              <a:ext cx="92075" cy="92075"/>
            </a:xfrm>
            <a:custGeom>
              <a:avLst/>
              <a:gdLst/>
              <a:ahLst/>
              <a:cxnLst>
                <a:cxn ang="0">
                  <a:pos x="57" y="117"/>
                </a:cxn>
                <a:cxn ang="0">
                  <a:pos x="67" y="115"/>
                </a:cxn>
                <a:cxn ang="0">
                  <a:pos x="79" y="111"/>
                </a:cxn>
                <a:cxn ang="0">
                  <a:pos x="88" y="105"/>
                </a:cxn>
                <a:cxn ang="0">
                  <a:pos x="96" y="98"/>
                </a:cxn>
                <a:cxn ang="0">
                  <a:pos x="103" y="89"/>
                </a:cxn>
                <a:cxn ang="0">
                  <a:pos x="110" y="81"/>
                </a:cxn>
                <a:cxn ang="0">
                  <a:pos x="113" y="69"/>
                </a:cxn>
                <a:cxn ang="0">
                  <a:pos x="115" y="59"/>
                </a:cxn>
                <a:cxn ang="0">
                  <a:pos x="113" y="45"/>
                </a:cxn>
                <a:cxn ang="0">
                  <a:pos x="110" y="34"/>
                </a:cxn>
                <a:cxn ang="0">
                  <a:pos x="103" y="25"/>
                </a:cxn>
                <a:cxn ang="0">
                  <a:pos x="96" y="17"/>
                </a:cxn>
                <a:cxn ang="0">
                  <a:pos x="88" y="8"/>
                </a:cxn>
                <a:cxn ang="0">
                  <a:pos x="79" y="3"/>
                </a:cxn>
                <a:cxn ang="0">
                  <a:pos x="67" y="0"/>
                </a:cxn>
                <a:cxn ang="0">
                  <a:pos x="57" y="0"/>
                </a:cxn>
                <a:cxn ang="0">
                  <a:pos x="44" y="0"/>
                </a:cxn>
                <a:cxn ang="0">
                  <a:pos x="34" y="3"/>
                </a:cxn>
                <a:cxn ang="0">
                  <a:pos x="23" y="8"/>
                </a:cxn>
                <a:cxn ang="0">
                  <a:pos x="17" y="17"/>
                </a:cxn>
                <a:cxn ang="0">
                  <a:pos x="8" y="25"/>
                </a:cxn>
                <a:cxn ang="0">
                  <a:pos x="3" y="34"/>
                </a:cxn>
                <a:cxn ang="0">
                  <a:pos x="0" y="45"/>
                </a:cxn>
                <a:cxn ang="0">
                  <a:pos x="0" y="59"/>
                </a:cxn>
                <a:cxn ang="0">
                  <a:pos x="0" y="69"/>
                </a:cxn>
                <a:cxn ang="0">
                  <a:pos x="3" y="81"/>
                </a:cxn>
                <a:cxn ang="0">
                  <a:pos x="8" y="89"/>
                </a:cxn>
                <a:cxn ang="0">
                  <a:pos x="17" y="98"/>
                </a:cxn>
                <a:cxn ang="0">
                  <a:pos x="23" y="105"/>
                </a:cxn>
                <a:cxn ang="0">
                  <a:pos x="34" y="111"/>
                </a:cxn>
                <a:cxn ang="0">
                  <a:pos x="44" y="115"/>
                </a:cxn>
                <a:cxn ang="0">
                  <a:pos x="57" y="117"/>
                </a:cxn>
                <a:cxn ang="0">
                  <a:pos x="57" y="117"/>
                </a:cxn>
              </a:cxnLst>
              <a:rect l="0" t="0" r="r" b="b"/>
              <a:pathLst>
                <a:path w="115" h="117">
                  <a:moveTo>
                    <a:pt x="57" y="117"/>
                  </a:moveTo>
                  <a:lnTo>
                    <a:pt x="67" y="115"/>
                  </a:lnTo>
                  <a:lnTo>
                    <a:pt x="79" y="111"/>
                  </a:lnTo>
                  <a:lnTo>
                    <a:pt x="88" y="105"/>
                  </a:lnTo>
                  <a:lnTo>
                    <a:pt x="96" y="98"/>
                  </a:lnTo>
                  <a:lnTo>
                    <a:pt x="103" y="89"/>
                  </a:lnTo>
                  <a:lnTo>
                    <a:pt x="110" y="81"/>
                  </a:lnTo>
                  <a:lnTo>
                    <a:pt x="113" y="69"/>
                  </a:lnTo>
                  <a:lnTo>
                    <a:pt x="115" y="59"/>
                  </a:lnTo>
                  <a:lnTo>
                    <a:pt x="113" y="45"/>
                  </a:lnTo>
                  <a:lnTo>
                    <a:pt x="110" y="34"/>
                  </a:lnTo>
                  <a:lnTo>
                    <a:pt x="103" y="25"/>
                  </a:lnTo>
                  <a:lnTo>
                    <a:pt x="96" y="17"/>
                  </a:lnTo>
                  <a:lnTo>
                    <a:pt x="88" y="8"/>
                  </a:lnTo>
                  <a:lnTo>
                    <a:pt x="79" y="3"/>
                  </a:lnTo>
                  <a:lnTo>
                    <a:pt x="67" y="0"/>
                  </a:lnTo>
                  <a:lnTo>
                    <a:pt x="57" y="0"/>
                  </a:lnTo>
                  <a:lnTo>
                    <a:pt x="44" y="0"/>
                  </a:lnTo>
                  <a:lnTo>
                    <a:pt x="34" y="3"/>
                  </a:lnTo>
                  <a:lnTo>
                    <a:pt x="23" y="8"/>
                  </a:lnTo>
                  <a:lnTo>
                    <a:pt x="17" y="17"/>
                  </a:lnTo>
                  <a:lnTo>
                    <a:pt x="8" y="25"/>
                  </a:lnTo>
                  <a:lnTo>
                    <a:pt x="3" y="34"/>
                  </a:lnTo>
                  <a:lnTo>
                    <a:pt x="0" y="45"/>
                  </a:lnTo>
                  <a:lnTo>
                    <a:pt x="0" y="59"/>
                  </a:lnTo>
                  <a:lnTo>
                    <a:pt x="0" y="69"/>
                  </a:lnTo>
                  <a:lnTo>
                    <a:pt x="3" y="81"/>
                  </a:lnTo>
                  <a:lnTo>
                    <a:pt x="8" y="89"/>
                  </a:lnTo>
                  <a:lnTo>
                    <a:pt x="17" y="98"/>
                  </a:lnTo>
                  <a:lnTo>
                    <a:pt x="23" y="105"/>
                  </a:lnTo>
                  <a:lnTo>
                    <a:pt x="34" y="111"/>
                  </a:lnTo>
                  <a:lnTo>
                    <a:pt x="44" y="115"/>
                  </a:lnTo>
                  <a:lnTo>
                    <a:pt x="57" y="117"/>
                  </a:lnTo>
                  <a:lnTo>
                    <a:pt x="57" y="11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74" name="Freeform 150"/>
            <p:cNvSpPr>
              <a:spLocks/>
            </p:cNvSpPr>
            <p:nvPr/>
          </p:nvSpPr>
          <p:spPr bwMode="auto">
            <a:xfrm>
              <a:off x="6049963" y="2722563"/>
              <a:ext cx="44450" cy="46037"/>
            </a:xfrm>
            <a:custGeom>
              <a:avLst/>
              <a:gdLst/>
              <a:ahLst/>
              <a:cxnLst>
                <a:cxn ang="0">
                  <a:pos x="27" y="57"/>
                </a:cxn>
                <a:cxn ang="0">
                  <a:pos x="37" y="54"/>
                </a:cxn>
                <a:cxn ang="0">
                  <a:pos x="47" y="47"/>
                </a:cxn>
                <a:cxn ang="0">
                  <a:pos x="54" y="37"/>
                </a:cxn>
                <a:cxn ang="0">
                  <a:pos x="55" y="28"/>
                </a:cxn>
                <a:cxn ang="0">
                  <a:pos x="54" y="17"/>
                </a:cxn>
                <a:cxn ang="0">
                  <a:pos x="47" y="8"/>
                </a:cxn>
                <a:cxn ang="0">
                  <a:pos x="37" y="1"/>
                </a:cxn>
                <a:cxn ang="0">
                  <a:pos x="27" y="0"/>
                </a:cxn>
                <a:cxn ang="0">
                  <a:pos x="16" y="1"/>
                </a:cxn>
                <a:cxn ang="0">
                  <a:pos x="8" y="8"/>
                </a:cxn>
                <a:cxn ang="0">
                  <a:pos x="1" y="17"/>
                </a:cxn>
                <a:cxn ang="0">
                  <a:pos x="0" y="28"/>
                </a:cxn>
                <a:cxn ang="0">
                  <a:pos x="1" y="37"/>
                </a:cxn>
                <a:cxn ang="0">
                  <a:pos x="8" y="47"/>
                </a:cxn>
                <a:cxn ang="0">
                  <a:pos x="16" y="54"/>
                </a:cxn>
                <a:cxn ang="0">
                  <a:pos x="27" y="57"/>
                </a:cxn>
                <a:cxn ang="0">
                  <a:pos x="27" y="57"/>
                </a:cxn>
              </a:cxnLst>
              <a:rect l="0" t="0" r="r" b="b"/>
              <a:pathLst>
                <a:path w="55" h="57">
                  <a:moveTo>
                    <a:pt x="27" y="57"/>
                  </a:moveTo>
                  <a:lnTo>
                    <a:pt x="37" y="54"/>
                  </a:lnTo>
                  <a:lnTo>
                    <a:pt x="47" y="47"/>
                  </a:lnTo>
                  <a:lnTo>
                    <a:pt x="54" y="37"/>
                  </a:lnTo>
                  <a:lnTo>
                    <a:pt x="55" y="28"/>
                  </a:lnTo>
                  <a:lnTo>
                    <a:pt x="54" y="17"/>
                  </a:lnTo>
                  <a:lnTo>
                    <a:pt x="47" y="8"/>
                  </a:lnTo>
                  <a:lnTo>
                    <a:pt x="37" y="1"/>
                  </a:lnTo>
                  <a:lnTo>
                    <a:pt x="27" y="0"/>
                  </a:lnTo>
                  <a:lnTo>
                    <a:pt x="16" y="1"/>
                  </a:lnTo>
                  <a:lnTo>
                    <a:pt x="8" y="8"/>
                  </a:lnTo>
                  <a:lnTo>
                    <a:pt x="1" y="17"/>
                  </a:lnTo>
                  <a:lnTo>
                    <a:pt x="0" y="28"/>
                  </a:lnTo>
                  <a:lnTo>
                    <a:pt x="1" y="37"/>
                  </a:lnTo>
                  <a:lnTo>
                    <a:pt x="8" y="47"/>
                  </a:lnTo>
                  <a:lnTo>
                    <a:pt x="16" y="54"/>
                  </a:lnTo>
                  <a:lnTo>
                    <a:pt x="27" y="57"/>
                  </a:lnTo>
                  <a:lnTo>
                    <a:pt x="27" y="5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75" name="Freeform 151"/>
            <p:cNvSpPr>
              <a:spLocks/>
            </p:cNvSpPr>
            <p:nvPr/>
          </p:nvSpPr>
          <p:spPr bwMode="auto">
            <a:xfrm>
              <a:off x="7813675" y="842963"/>
              <a:ext cx="228600" cy="190500"/>
            </a:xfrm>
            <a:custGeom>
              <a:avLst/>
              <a:gdLst/>
              <a:ahLst/>
              <a:cxnLst>
                <a:cxn ang="0">
                  <a:pos x="285" y="86"/>
                </a:cxn>
                <a:cxn ang="0">
                  <a:pos x="275" y="98"/>
                </a:cxn>
                <a:cxn ang="0">
                  <a:pos x="258" y="117"/>
                </a:cxn>
                <a:cxn ang="0">
                  <a:pos x="244" y="139"/>
                </a:cxn>
                <a:cxn ang="0">
                  <a:pos x="229" y="161"/>
                </a:cxn>
                <a:cxn ang="0">
                  <a:pos x="205" y="183"/>
                </a:cxn>
                <a:cxn ang="0">
                  <a:pos x="185" y="200"/>
                </a:cxn>
                <a:cxn ang="0">
                  <a:pos x="168" y="210"/>
                </a:cxn>
                <a:cxn ang="0">
                  <a:pos x="148" y="222"/>
                </a:cxn>
                <a:cxn ang="0">
                  <a:pos x="124" y="232"/>
                </a:cxn>
                <a:cxn ang="0">
                  <a:pos x="95" y="237"/>
                </a:cxn>
                <a:cxn ang="0">
                  <a:pos x="66" y="239"/>
                </a:cxn>
                <a:cxn ang="0">
                  <a:pos x="41" y="239"/>
                </a:cxn>
                <a:cxn ang="0">
                  <a:pos x="27" y="235"/>
                </a:cxn>
                <a:cxn ang="0">
                  <a:pos x="16" y="222"/>
                </a:cxn>
                <a:cxn ang="0">
                  <a:pos x="5" y="207"/>
                </a:cxn>
                <a:cxn ang="0">
                  <a:pos x="0" y="195"/>
                </a:cxn>
                <a:cxn ang="0">
                  <a:pos x="127" y="146"/>
                </a:cxn>
                <a:cxn ang="0">
                  <a:pos x="127" y="137"/>
                </a:cxn>
                <a:cxn ang="0">
                  <a:pos x="131" y="120"/>
                </a:cxn>
                <a:cxn ang="0">
                  <a:pos x="134" y="98"/>
                </a:cxn>
                <a:cxn ang="0">
                  <a:pos x="141" y="73"/>
                </a:cxn>
                <a:cxn ang="0">
                  <a:pos x="146" y="44"/>
                </a:cxn>
                <a:cxn ang="0">
                  <a:pos x="155" y="20"/>
                </a:cxn>
                <a:cxn ang="0">
                  <a:pos x="160" y="5"/>
                </a:cxn>
                <a:cxn ang="0">
                  <a:pos x="168" y="0"/>
                </a:cxn>
                <a:cxn ang="0">
                  <a:pos x="190" y="2"/>
                </a:cxn>
                <a:cxn ang="0">
                  <a:pos x="207" y="3"/>
                </a:cxn>
                <a:cxn ang="0">
                  <a:pos x="226" y="7"/>
                </a:cxn>
                <a:cxn ang="0">
                  <a:pos x="258" y="12"/>
                </a:cxn>
                <a:cxn ang="0">
                  <a:pos x="273" y="15"/>
                </a:cxn>
                <a:cxn ang="0">
                  <a:pos x="288" y="86"/>
                </a:cxn>
              </a:cxnLst>
              <a:rect l="0" t="0" r="r" b="b"/>
              <a:pathLst>
                <a:path w="288" h="239">
                  <a:moveTo>
                    <a:pt x="288" y="86"/>
                  </a:moveTo>
                  <a:lnTo>
                    <a:pt x="285" y="86"/>
                  </a:lnTo>
                  <a:lnTo>
                    <a:pt x="283" y="91"/>
                  </a:lnTo>
                  <a:lnTo>
                    <a:pt x="275" y="98"/>
                  </a:lnTo>
                  <a:lnTo>
                    <a:pt x="268" y="108"/>
                  </a:lnTo>
                  <a:lnTo>
                    <a:pt x="258" y="117"/>
                  </a:lnTo>
                  <a:lnTo>
                    <a:pt x="251" y="129"/>
                  </a:lnTo>
                  <a:lnTo>
                    <a:pt x="244" y="139"/>
                  </a:lnTo>
                  <a:lnTo>
                    <a:pt x="239" y="151"/>
                  </a:lnTo>
                  <a:lnTo>
                    <a:pt x="229" y="161"/>
                  </a:lnTo>
                  <a:lnTo>
                    <a:pt x="219" y="173"/>
                  </a:lnTo>
                  <a:lnTo>
                    <a:pt x="205" y="183"/>
                  </a:lnTo>
                  <a:lnTo>
                    <a:pt x="192" y="195"/>
                  </a:lnTo>
                  <a:lnTo>
                    <a:pt x="185" y="200"/>
                  </a:lnTo>
                  <a:lnTo>
                    <a:pt x="177" y="205"/>
                  </a:lnTo>
                  <a:lnTo>
                    <a:pt x="168" y="210"/>
                  </a:lnTo>
                  <a:lnTo>
                    <a:pt x="161" y="215"/>
                  </a:lnTo>
                  <a:lnTo>
                    <a:pt x="148" y="222"/>
                  </a:lnTo>
                  <a:lnTo>
                    <a:pt x="138" y="229"/>
                  </a:lnTo>
                  <a:lnTo>
                    <a:pt x="124" y="232"/>
                  </a:lnTo>
                  <a:lnTo>
                    <a:pt x="112" y="235"/>
                  </a:lnTo>
                  <a:lnTo>
                    <a:pt x="95" y="237"/>
                  </a:lnTo>
                  <a:lnTo>
                    <a:pt x="82" y="239"/>
                  </a:lnTo>
                  <a:lnTo>
                    <a:pt x="66" y="239"/>
                  </a:lnTo>
                  <a:lnTo>
                    <a:pt x="53" y="239"/>
                  </a:lnTo>
                  <a:lnTo>
                    <a:pt x="41" y="239"/>
                  </a:lnTo>
                  <a:lnTo>
                    <a:pt x="34" y="239"/>
                  </a:lnTo>
                  <a:lnTo>
                    <a:pt x="27" y="235"/>
                  </a:lnTo>
                  <a:lnTo>
                    <a:pt x="22" y="230"/>
                  </a:lnTo>
                  <a:lnTo>
                    <a:pt x="16" y="222"/>
                  </a:lnTo>
                  <a:lnTo>
                    <a:pt x="11" y="215"/>
                  </a:lnTo>
                  <a:lnTo>
                    <a:pt x="5" y="207"/>
                  </a:lnTo>
                  <a:lnTo>
                    <a:pt x="2" y="200"/>
                  </a:lnTo>
                  <a:lnTo>
                    <a:pt x="0" y="195"/>
                  </a:lnTo>
                  <a:lnTo>
                    <a:pt x="0" y="195"/>
                  </a:lnTo>
                  <a:lnTo>
                    <a:pt x="127" y="146"/>
                  </a:lnTo>
                  <a:lnTo>
                    <a:pt x="127" y="142"/>
                  </a:lnTo>
                  <a:lnTo>
                    <a:pt x="127" y="137"/>
                  </a:lnTo>
                  <a:lnTo>
                    <a:pt x="127" y="129"/>
                  </a:lnTo>
                  <a:lnTo>
                    <a:pt x="131" y="120"/>
                  </a:lnTo>
                  <a:lnTo>
                    <a:pt x="131" y="110"/>
                  </a:lnTo>
                  <a:lnTo>
                    <a:pt x="134" y="98"/>
                  </a:lnTo>
                  <a:lnTo>
                    <a:pt x="136" y="85"/>
                  </a:lnTo>
                  <a:lnTo>
                    <a:pt x="141" y="73"/>
                  </a:lnTo>
                  <a:lnTo>
                    <a:pt x="143" y="58"/>
                  </a:lnTo>
                  <a:lnTo>
                    <a:pt x="146" y="44"/>
                  </a:lnTo>
                  <a:lnTo>
                    <a:pt x="149" y="30"/>
                  </a:lnTo>
                  <a:lnTo>
                    <a:pt x="155" y="20"/>
                  </a:lnTo>
                  <a:lnTo>
                    <a:pt x="156" y="12"/>
                  </a:lnTo>
                  <a:lnTo>
                    <a:pt x="160" y="5"/>
                  </a:lnTo>
                  <a:lnTo>
                    <a:pt x="163" y="0"/>
                  </a:lnTo>
                  <a:lnTo>
                    <a:pt x="168" y="0"/>
                  </a:lnTo>
                  <a:lnTo>
                    <a:pt x="177" y="0"/>
                  </a:lnTo>
                  <a:lnTo>
                    <a:pt x="190" y="2"/>
                  </a:lnTo>
                  <a:lnTo>
                    <a:pt x="197" y="2"/>
                  </a:lnTo>
                  <a:lnTo>
                    <a:pt x="207" y="3"/>
                  </a:lnTo>
                  <a:lnTo>
                    <a:pt x="217" y="5"/>
                  </a:lnTo>
                  <a:lnTo>
                    <a:pt x="226" y="7"/>
                  </a:lnTo>
                  <a:lnTo>
                    <a:pt x="243" y="8"/>
                  </a:lnTo>
                  <a:lnTo>
                    <a:pt x="258" y="12"/>
                  </a:lnTo>
                  <a:lnTo>
                    <a:pt x="268" y="13"/>
                  </a:lnTo>
                  <a:lnTo>
                    <a:pt x="273" y="15"/>
                  </a:lnTo>
                  <a:lnTo>
                    <a:pt x="288" y="86"/>
                  </a:lnTo>
                  <a:lnTo>
                    <a:pt x="288" y="86"/>
                  </a:lnTo>
                  <a:close/>
                </a:path>
              </a:pathLst>
            </a:custGeom>
            <a:solidFill>
              <a:srgbClr val="B5805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-62515" y="-86618"/>
            <a:ext cx="88036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latin typeface="Century Schoolbook" pitchFamily="18" charset="0"/>
              </a:rPr>
              <a:t>⑥</a:t>
            </a:r>
            <a:endParaRPr lang="en-US" altLang="ja-JP" sz="5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latin typeface="Century Schoolbook" pitchFamily="18" charset="0"/>
            </a:endParaRPr>
          </a:p>
        </p:txBody>
      </p:sp>
      <p:grpSp>
        <p:nvGrpSpPr>
          <p:cNvPr id="44" name="グループ化 43"/>
          <p:cNvGrpSpPr/>
          <p:nvPr/>
        </p:nvGrpSpPr>
        <p:grpSpPr>
          <a:xfrm>
            <a:off x="718338" y="332656"/>
            <a:ext cx="2701534" cy="1728192"/>
            <a:chOff x="214282" y="857232"/>
            <a:chExt cx="3857651" cy="2571768"/>
          </a:xfrm>
        </p:grpSpPr>
        <p:pic>
          <p:nvPicPr>
            <p:cNvPr id="5122" name="Picture 2" descr="http://mari1222.web.fc2.com/kyouto.jp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14282" y="857232"/>
              <a:ext cx="3857651" cy="2571768"/>
            </a:xfrm>
            <a:prstGeom prst="rect">
              <a:avLst/>
            </a:prstGeom>
            <a:noFill/>
          </p:spPr>
        </p:pic>
        <p:grpSp>
          <p:nvGrpSpPr>
            <p:cNvPr id="43" name="グループ化 42"/>
            <p:cNvGrpSpPr/>
            <p:nvPr/>
          </p:nvGrpSpPr>
          <p:grpSpPr>
            <a:xfrm>
              <a:off x="2267744" y="979185"/>
              <a:ext cx="1695698" cy="2449815"/>
              <a:chOff x="2267744" y="979185"/>
              <a:chExt cx="1695698" cy="2449815"/>
            </a:xfrm>
          </p:grpSpPr>
          <p:sp>
            <p:nvSpPr>
              <p:cNvPr id="3" name="AutoShape 4"/>
              <p:cNvSpPr>
                <a:spLocks noChangeAspect="1" noChangeArrowheads="1" noTextEdit="1"/>
              </p:cNvSpPr>
              <p:nvPr/>
            </p:nvSpPr>
            <p:spPr bwMode="auto">
              <a:xfrm>
                <a:off x="2267744" y="979185"/>
                <a:ext cx="1695698" cy="244981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127" name="Freeform 7"/>
              <p:cNvSpPr>
                <a:spLocks/>
              </p:cNvSpPr>
              <p:nvPr/>
            </p:nvSpPr>
            <p:spPr bwMode="auto">
              <a:xfrm>
                <a:off x="3511824" y="1187952"/>
                <a:ext cx="379189" cy="754117"/>
              </a:xfrm>
              <a:custGeom>
                <a:avLst/>
                <a:gdLst/>
                <a:ahLst/>
                <a:cxnLst>
                  <a:cxn ang="0">
                    <a:pos x="0" y="354"/>
                  </a:cxn>
                  <a:cxn ang="0">
                    <a:pos x="28" y="344"/>
                  </a:cxn>
                  <a:cxn ang="0">
                    <a:pos x="58" y="324"/>
                  </a:cxn>
                  <a:cxn ang="0">
                    <a:pos x="66" y="312"/>
                  </a:cxn>
                  <a:cxn ang="0">
                    <a:pos x="68" y="296"/>
                  </a:cxn>
                  <a:cxn ang="0">
                    <a:pos x="60" y="278"/>
                  </a:cxn>
                  <a:cxn ang="0">
                    <a:pos x="48" y="260"/>
                  </a:cxn>
                  <a:cxn ang="0">
                    <a:pos x="42" y="244"/>
                  </a:cxn>
                  <a:cxn ang="0">
                    <a:pos x="42" y="228"/>
                  </a:cxn>
                  <a:cxn ang="0">
                    <a:pos x="46" y="214"/>
                  </a:cxn>
                  <a:cxn ang="0">
                    <a:pos x="70" y="190"/>
                  </a:cxn>
                  <a:cxn ang="0">
                    <a:pos x="112" y="172"/>
                  </a:cxn>
                  <a:cxn ang="0">
                    <a:pos x="124" y="168"/>
                  </a:cxn>
                  <a:cxn ang="0">
                    <a:pos x="146" y="156"/>
                  </a:cxn>
                  <a:cxn ang="0">
                    <a:pos x="164" y="140"/>
                  </a:cxn>
                  <a:cxn ang="0">
                    <a:pos x="174" y="122"/>
                  </a:cxn>
                  <a:cxn ang="0">
                    <a:pos x="178" y="98"/>
                  </a:cxn>
                  <a:cxn ang="0">
                    <a:pos x="174" y="74"/>
                  </a:cxn>
                  <a:cxn ang="0">
                    <a:pos x="156" y="46"/>
                  </a:cxn>
                  <a:cxn ang="0">
                    <a:pos x="128" y="16"/>
                  </a:cxn>
                  <a:cxn ang="0">
                    <a:pos x="108" y="0"/>
                  </a:cxn>
                  <a:cxn ang="0">
                    <a:pos x="138" y="36"/>
                  </a:cxn>
                  <a:cxn ang="0">
                    <a:pos x="158" y="70"/>
                  </a:cxn>
                  <a:cxn ang="0">
                    <a:pos x="164" y="92"/>
                  </a:cxn>
                  <a:cxn ang="0">
                    <a:pos x="162" y="110"/>
                  </a:cxn>
                  <a:cxn ang="0">
                    <a:pos x="146" y="122"/>
                  </a:cxn>
                  <a:cxn ang="0">
                    <a:pos x="132" y="126"/>
                  </a:cxn>
                  <a:cxn ang="0">
                    <a:pos x="102" y="132"/>
                  </a:cxn>
                  <a:cxn ang="0">
                    <a:pos x="78" y="142"/>
                  </a:cxn>
                  <a:cxn ang="0">
                    <a:pos x="58" y="156"/>
                  </a:cxn>
                  <a:cxn ang="0">
                    <a:pos x="46" y="174"/>
                  </a:cxn>
                  <a:cxn ang="0">
                    <a:pos x="40" y="192"/>
                  </a:cxn>
                  <a:cxn ang="0">
                    <a:pos x="44" y="214"/>
                  </a:cxn>
                  <a:cxn ang="0">
                    <a:pos x="54" y="238"/>
                  </a:cxn>
                  <a:cxn ang="0">
                    <a:pos x="74" y="264"/>
                  </a:cxn>
                  <a:cxn ang="0">
                    <a:pos x="76" y="266"/>
                  </a:cxn>
                  <a:cxn ang="0">
                    <a:pos x="88" y="284"/>
                  </a:cxn>
                  <a:cxn ang="0">
                    <a:pos x="90" y="298"/>
                  </a:cxn>
                  <a:cxn ang="0">
                    <a:pos x="86" y="312"/>
                  </a:cxn>
                  <a:cxn ang="0">
                    <a:pos x="72" y="328"/>
                  </a:cxn>
                  <a:cxn ang="0">
                    <a:pos x="44" y="342"/>
                  </a:cxn>
                  <a:cxn ang="0">
                    <a:pos x="0" y="354"/>
                  </a:cxn>
                </a:cxnLst>
                <a:rect l="0" t="0" r="r" b="b"/>
                <a:pathLst>
                  <a:path w="178" h="354">
                    <a:moveTo>
                      <a:pt x="0" y="354"/>
                    </a:moveTo>
                    <a:lnTo>
                      <a:pt x="0" y="354"/>
                    </a:lnTo>
                    <a:lnTo>
                      <a:pt x="14" y="350"/>
                    </a:lnTo>
                    <a:lnTo>
                      <a:pt x="28" y="344"/>
                    </a:lnTo>
                    <a:lnTo>
                      <a:pt x="44" y="336"/>
                    </a:lnTo>
                    <a:lnTo>
                      <a:pt x="58" y="324"/>
                    </a:lnTo>
                    <a:lnTo>
                      <a:pt x="64" y="318"/>
                    </a:lnTo>
                    <a:lnTo>
                      <a:pt x="66" y="312"/>
                    </a:lnTo>
                    <a:lnTo>
                      <a:pt x="68" y="304"/>
                    </a:lnTo>
                    <a:lnTo>
                      <a:pt x="68" y="296"/>
                    </a:lnTo>
                    <a:lnTo>
                      <a:pt x="66" y="288"/>
                    </a:lnTo>
                    <a:lnTo>
                      <a:pt x="60" y="278"/>
                    </a:lnTo>
                    <a:lnTo>
                      <a:pt x="60" y="278"/>
                    </a:lnTo>
                    <a:lnTo>
                      <a:pt x="48" y="260"/>
                    </a:lnTo>
                    <a:lnTo>
                      <a:pt x="44" y="252"/>
                    </a:lnTo>
                    <a:lnTo>
                      <a:pt x="42" y="244"/>
                    </a:lnTo>
                    <a:lnTo>
                      <a:pt x="42" y="236"/>
                    </a:lnTo>
                    <a:lnTo>
                      <a:pt x="42" y="228"/>
                    </a:lnTo>
                    <a:lnTo>
                      <a:pt x="44" y="220"/>
                    </a:lnTo>
                    <a:lnTo>
                      <a:pt x="46" y="214"/>
                    </a:lnTo>
                    <a:lnTo>
                      <a:pt x="56" y="200"/>
                    </a:lnTo>
                    <a:lnTo>
                      <a:pt x="70" y="190"/>
                    </a:lnTo>
                    <a:lnTo>
                      <a:pt x="88" y="180"/>
                    </a:lnTo>
                    <a:lnTo>
                      <a:pt x="112" y="172"/>
                    </a:lnTo>
                    <a:lnTo>
                      <a:pt x="112" y="172"/>
                    </a:lnTo>
                    <a:lnTo>
                      <a:pt x="124" y="168"/>
                    </a:lnTo>
                    <a:lnTo>
                      <a:pt x="134" y="162"/>
                    </a:lnTo>
                    <a:lnTo>
                      <a:pt x="146" y="156"/>
                    </a:lnTo>
                    <a:lnTo>
                      <a:pt x="154" y="148"/>
                    </a:lnTo>
                    <a:lnTo>
                      <a:pt x="164" y="140"/>
                    </a:lnTo>
                    <a:lnTo>
                      <a:pt x="170" y="132"/>
                    </a:lnTo>
                    <a:lnTo>
                      <a:pt x="174" y="122"/>
                    </a:lnTo>
                    <a:lnTo>
                      <a:pt x="178" y="110"/>
                    </a:lnTo>
                    <a:lnTo>
                      <a:pt x="178" y="98"/>
                    </a:lnTo>
                    <a:lnTo>
                      <a:pt x="178" y="86"/>
                    </a:lnTo>
                    <a:lnTo>
                      <a:pt x="174" y="74"/>
                    </a:lnTo>
                    <a:lnTo>
                      <a:pt x="166" y="60"/>
                    </a:lnTo>
                    <a:lnTo>
                      <a:pt x="156" y="46"/>
                    </a:lnTo>
                    <a:lnTo>
                      <a:pt x="144" y="30"/>
                    </a:lnTo>
                    <a:lnTo>
                      <a:pt x="128" y="16"/>
                    </a:lnTo>
                    <a:lnTo>
                      <a:pt x="108" y="0"/>
                    </a:lnTo>
                    <a:lnTo>
                      <a:pt x="108" y="0"/>
                    </a:lnTo>
                    <a:lnTo>
                      <a:pt x="124" y="18"/>
                    </a:lnTo>
                    <a:lnTo>
                      <a:pt x="138" y="36"/>
                    </a:lnTo>
                    <a:lnTo>
                      <a:pt x="152" y="58"/>
                    </a:lnTo>
                    <a:lnTo>
                      <a:pt x="158" y="70"/>
                    </a:lnTo>
                    <a:lnTo>
                      <a:pt x="162" y="82"/>
                    </a:lnTo>
                    <a:lnTo>
                      <a:pt x="164" y="92"/>
                    </a:lnTo>
                    <a:lnTo>
                      <a:pt x="164" y="102"/>
                    </a:lnTo>
                    <a:lnTo>
                      <a:pt x="162" y="110"/>
                    </a:lnTo>
                    <a:lnTo>
                      <a:pt x="156" y="118"/>
                    </a:lnTo>
                    <a:lnTo>
                      <a:pt x="146" y="122"/>
                    </a:lnTo>
                    <a:lnTo>
                      <a:pt x="132" y="126"/>
                    </a:lnTo>
                    <a:lnTo>
                      <a:pt x="132" y="126"/>
                    </a:lnTo>
                    <a:lnTo>
                      <a:pt x="116" y="128"/>
                    </a:lnTo>
                    <a:lnTo>
                      <a:pt x="102" y="132"/>
                    </a:lnTo>
                    <a:lnTo>
                      <a:pt x="90" y="136"/>
                    </a:lnTo>
                    <a:lnTo>
                      <a:pt x="78" y="142"/>
                    </a:lnTo>
                    <a:lnTo>
                      <a:pt x="68" y="150"/>
                    </a:lnTo>
                    <a:lnTo>
                      <a:pt x="58" y="156"/>
                    </a:lnTo>
                    <a:lnTo>
                      <a:pt x="52" y="164"/>
                    </a:lnTo>
                    <a:lnTo>
                      <a:pt x="46" y="174"/>
                    </a:lnTo>
                    <a:lnTo>
                      <a:pt x="42" y="182"/>
                    </a:lnTo>
                    <a:lnTo>
                      <a:pt x="40" y="192"/>
                    </a:lnTo>
                    <a:lnTo>
                      <a:pt x="42" y="204"/>
                    </a:lnTo>
                    <a:lnTo>
                      <a:pt x="44" y="214"/>
                    </a:lnTo>
                    <a:lnTo>
                      <a:pt x="48" y="226"/>
                    </a:lnTo>
                    <a:lnTo>
                      <a:pt x="54" y="238"/>
                    </a:lnTo>
                    <a:lnTo>
                      <a:pt x="62" y="250"/>
                    </a:lnTo>
                    <a:lnTo>
                      <a:pt x="74" y="264"/>
                    </a:lnTo>
                    <a:lnTo>
                      <a:pt x="74" y="264"/>
                    </a:lnTo>
                    <a:lnTo>
                      <a:pt x="76" y="266"/>
                    </a:lnTo>
                    <a:lnTo>
                      <a:pt x="82" y="274"/>
                    </a:lnTo>
                    <a:lnTo>
                      <a:pt x="88" y="284"/>
                    </a:lnTo>
                    <a:lnTo>
                      <a:pt x="90" y="290"/>
                    </a:lnTo>
                    <a:lnTo>
                      <a:pt x="90" y="298"/>
                    </a:lnTo>
                    <a:lnTo>
                      <a:pt x="90" y="304"/>
                    </a:lnTo>
                    <a:lnTo>
                      <a:pt x="86" y="312"/>
                    </a:lnTo>
                    <a:lnTo>
                      <a:pt x="80" y="320"/>
                    </a:lnTo>
                    <a:lnTo>
                      <a:pt x="72" y="328"/>
                    </a:lnTo>
                    <a:lnTo>
                      <a:pt x="60" y="334"/>
                    </a:lnTo>
                    <a:lnTo>
                      <a:pt x="44" y="342"/>
                    </a:lnTo>
                    <a:lnTo>
                      <a:pt x="24" y="348"/>
                    </a:lnTo>
                    <a:lnTo>
                      <a:pt x="0" y="354"/>
                    </a:lnTo>
                    <a:lnTo>
                      <a:pt x="0" y="354"/>
                    </a:lnTo>
                    <a:close/>
                  </a:path>
                </a:pathLst>
              </a:custGeom>
              <a:solidFill>
                <a:srgbClr val="E7F5F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128" name="Freeform 8"/>
              <p:cNvSpPr>
                <a:spLocks/>
              </p:cNvSpPr>
              <p:nvPr/>
            </p:nvSpPr>
            <p:spPr bwMode="auto">
              <a:xfrm>
                <a:off x="3507563" y="2052843"/>
                <a:ext cx="149119" cy="191725"/>
              </a:xfrm>
              <a:custGeom>
                <a:avLst/>
                <a:gdLst/>
                <a:ahLst/>
                <a:cxnLst>
                  <a:cxn ang="0">
                    <a:pos x="24" y="4"/>
                  </a:cxn>
                  <a:cxn ang="0">
                    <a:pos x="24" y="4"/>
                  </a:cxn>
                  <a:cxn ang="0">
                    <a:pos x="40" y="0"/>
                  </a:cxn>
                  <a:cxn ang="0">
                    <a:pos x="52" y="0"/>
                  </a:cxn>
                  <a:cxn ang="0">
                    <a:pos x="60" y="2"/>
                  </a:cxn>
                  <a:cxn ang="0">
                    <a:pos x="60" y="2"/>
                  </a:cxn>
                  <a:cxn ang="0">
                    <a:pos x="68" y="6"/>
                  </a:cxn>
                  <a:cxn ang="0">
                    <a:pos x="70" y="10"/>
                  </a:cxn>
                  <a:cxn ang="0">
                    <a:pos x="68" y="14"/>
                  </a:cxn>
                  <a:cxn ang="0">
                    <a:pos x="64" y="16"/>
                  </a:cxn>
                  <a:cxn ang="0">
                    <a:pos x="64" y="16"/>
                  </a:cxn>
                  <a:cxn ang="0">
                    <a:pos x="62" y="20"/>
                  </a:cxn>
                  <a:cxn ang="0">
                    <a:pos x="62" y="24"/>
                  </a:cxn>
                  <a:cxn ang="0">
                    <a:pos x="64" y="28"/>
                  </a:cxn>
                  <a:cxn ang="0">
                    <a:pos x="64" y="28"/>
                  </a:cxn>
                  <a:cxn ang="0">
                    <a:pos x="66" y="32"/>
                  </a:cxn>
                  <a:cxn ang="0">
                    <a:pos x="66" y="36"/>
                  </a:cxn>
                  <a:cxn ang="0">
                    <a:pos x="62" y="42"/>
                  </a:cxn>
                  <a:cxn ang="0">
                    <a:pos x="62" y="42"/>
                  </a:cxn>
                  <a:cxn ang="0">
                    <a:pos x="58" y="44"/>
                  </a:cxn>
                  <a:cxn ang="0">
                    <a:pos x="58" y="48"/>
                  </a:cxn>
                  <a:cxn ang="0">
                    <a:pos x="60" y="54"/>
                  </a:cxn>
                  <a:cxn ang="0">
                    <a:pos x="60" y="54"/>
                  </a:cxn>
                  <a:cxn ang="0">
                    <a:pos x="60" y="58"/>
                  </a:cxn>
                  <a:cxn ang="0">
                    <a:pos x="58" y="60"/>
                  </a:cxn>
                  <a:cxn ang="0">
                    <a:pos x="52" y="64"/>
                  </a:cxn>
                  <a:cxn ang="0">
                    <a:pos x="52" y="64"/>
                  </a:cxn>
                  <a:cxn ang="0">
                    <a:pos x="50" y="66"/>
                  </a:cxn>
                  <a:cxn ang="0">
                    <a:pos x="50" y="70"/>
                  </a:cxn>
                  <a:cxn ang="0">
                    <a:pos x="48" y="76"/>
                  </a:cxn>
                  <a:cxn ang="0">
                    <a:pos x="48" y="84"/>
                  </a:cxn>
                  <a:cxn ang="0">
                    <a:pos x="46" y="86"/>
                  </a:cxn>
                  <a:cxn ang="0">
                    <a:pos x="42" y="88"/>
                  </a:cxn>
                  <a:cxn ang="0">
                    <a:pos x="42" y="88"/>
                  </a:cxn>
                  <a:cxn ang="0">
                    <a:pos x="30" y="90"/>
                  </a:cxn>
                  <a:cxn ang="0">
                    <a:pos x="18" y="90"/>
                  </a:cxn>
                  <a:cxn ang="0">
                    <a:pos x="8" y="88"/>
                  </a:cxn>
                  <a:cxn ang="0">
                    <a:pos x="4" y="86"/>
                  </a:cxn>
                  <a:cxn ang="0">
                    <a:pos x="2" y="82"/>
                  </a:cxn>
                  <a:cxn ang="0">
                    <a:pos x="2" y="82"/>
                  </a:cxn>
                  <a:cxn ang="0">
                    <a:pos x="0" y="76"/>
                  </a:cxn>
                  <a:cxn ang="0">
                    <a:pos x="0" y="68"/>
                  </a:cxn>
                  <a:cxn ang="0">
                    <a:pos x="6" y="42"/>
                  </a:cxn>
                  <a:cxn ang="0">
                    <a:pos x="14" y="18"/>
                  </a:cxn>
                  <a:cxn ang="0">
                    <a:pos x="20" y="8"/>
                  </a:cxn>
                  <a:cxn ang="0">
                    <a:pos x="24" y="4"/>
                  </a:cxn>
                  <a:cxn ang="0">
                    <a:pos x="24" y="4"/>
                  </a:cxn>
                </a:cxnLst>
                <a:rect l="0" t="0" r="r" b="b"/>
                <a:pathLst>
                  <a:path w="70" h="90">
                    <a:moveTo>
                      <a:pt x="24" y="4"/>
                    </a:moveTo>
                    <a:lnTo>
                      <a:pt x="24" y="4"/>
                    </a:lnTo>
                    <a:lnTo>
                      <a:pt x="40" y="0"/>
                    </a:lnTo>
                    <a:lnTo>
                      <a:pt x="52" y="0"/>
                    </a:lnTo>
                    <a:lnTo>
                      <a:pt x="60" y="2"/>
                    </a:lnTo>
                    <a:lnTo>
                      <a:pt x="60" y="2"/>
                    </a:lnTo>
                    <a:lnTo>
                      <a:pt x="68" y="6"/>
                    </a:lnTo>
                    <a:lnTo>
                      <a:pt x="70" y="10"/>
                    </a:lnTo>
                    <a:lnTo>
                      <a:pt x="68" y="14"/>
                    </a:lnTo>
                    <a:lnTo>
                      <a:pt x="64" y="16"/>
                    </a:lnTo>
                    <a:lnTo>
                      <a:pt x="64" y="16"/>
                    </a:lnTo>
                    <a:lnTo>
                      <a:pt x="62" y="20"/>
                    </a:lnTo>
                    <a:lnTo>
                      <a:pt x="62" y="24"/>
                    </a:lnTo>
                    <a:lnTo>
                      <a:pt x="64" y="28"/>
                    </a:lnTo>
                    <a:lnTo>
                      <a:pt x="64" y="28"/>
                    </a:lnTo>
                    <a:lnTo>
                      <a:pt x="66" y="32"/>
                    </a:lnTo>
                    <a:lnTo>
                      <a:pt x="66" y="36"/>
                    </a:lnTo>
                    <a:lnTo>
                      <a:pt x="62" y="42"/>
                    </a:lnTo>
                    <a:lnTo>
                      <a:pt x="62" y="42"/>
                    </a:lnTo>
                    <a:lnTo>
                      <a:pt x="58" y="44"/>
                    </a:lnTo>
                    <a:lnTo>
                      <a:pt x="58" y="48"/>
                    </a:lnTo>
                    <a:lnTo>
                      <a:pt x="60" y="54"/>
                    </a:lnTo>
                    <a:lnTo>
                      <a:pt x="60" y="54"/>
                    </a:lnTo>
                    <a:lnTo>
                      <a:pt x="60" y="58"/>
                    </a:lnTo>
                    <a:lnTo>
                      <a:pt x="58" y="60"/>
                    </a:lnTo>
                    <a:lnTo>
                      <a:pt x="52" y="64"/>
                    </a:lnTo>
                    <a:lnTo>
                      <a:pt x="52" y="64"/>
                    </a:lnTo>
                    <a:lnTo>
                      <a:pt x="50" y="66"/>
                    </a:lnTo>
                    <a:lnTo>
                      <a:pt x="50" y="70"/>
                    </a:lnTo>
                    <a:lnTo>
                      <a:pt x="48" y="76"/>
                    </a:lnTo>
                    <a:lnTo>
                      <a:pt x="48" y="84"/>
                    </a:lnTo>
                    <a:lnTo>
                      <a:pt x="46" y="86"/>
                    </a:lnTo>
                    <a:lnTo>
                      <a:pt x="42" y="88"/>
                    </a:lnTo>
                    <a:lnTo>
                      <a:pt x="42" y="88"/>
                    </a:lnTo>
                    <a:lnTo>
                      <a:pt x="30" y="90"/>
                    </a:lnTo>
                    <a:lnTo>
                      <a:pt x="18" y="90"/>
                    </a:lnTo>
                    <a:lnTo>
                      <a:pt x="8" y="88"/>
                    </a:lnTo>
                    <a:lnTo>
                      <a:pt x="4" y="86"/>
                    </a:lnTo>
                    <a:lnTo>
                      <a:pt x="2" y="82"/>
                    </a:lnTo>
                    <a:lnTo>
                      <a:pt x="2" y="82"/>
                    </a:lnTo>
                    <a:lnTo>
                      <a:pt x="0" y="76"/>
                    </a:lnTo>
                    <a:lnTo>
                      <a:pt x="0" y="68"/>
                    </a:lnTo>
                    <a:lnTo>
                      <a:pt x="6" y="42"/>
                    </a:lnTo>
                    <a:lnTo>
                      <a:pt x="14" y="18"/>
                    </a:lnTo>
                    <a:lnTo>
                      <a:pt x="20" y="8"/>
                    </a:lnTo>
                    <a:lnTo>
                      <a:pt x="24" y="4"/>
                    </a:lnTo>
                    <a:lnTo>
                      <a:pt x="24" y="4"/>
                    </a:lnTo>
                    <a:close/>
                  </a:path>
                </a:pathLst>
              </a:custGeom>
              <a:solidFill>
                <a:srgbClr val="FFDBB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129" name="Freeform 9"/>
              <p:cNvSpPr>
                <a:spLocks/>
              </p:cNvSpPr>
              <p:nvPr/>
            </p:nvSpPr>
            <p:spPr bwMode="auto">
              <a:xfrm>
                <a:off x="3332881" y="2031540"/>
                <a:ext cx="238591" cy="1188693"/>
              </a:xfrm>
              <a:custGeom>
                <a:avLst/>
                <a:gdLst/>
                <a:ahLst/>
                <a:cxnLst>
                  <a:cxn ang="0">
                    <a:pos x="34" y="4"/>
                  </a:cxn>
                  <a:cxn ang="0">
                    <a:pos x="34" y="4"/>
                  </a:cxn>
                  <a:cxn ang="0">
                    <a:pos x="40" y="2"/>
                  </a:cxn>
                  <a:cxn ang="0">
                    <a:pos x="48" y="0"/>
                  </a:cxn>
                  <a:cxn ang="0">
                    <a:pos x="54" y="0"/>
                  </a:cxn>
                  <a:cxn ang="0">
                    <a:pos x="62" y="0"/>
                  </a:cxn>
                  <a:cxn ang="0">
                    <a:pos x="70" y="4"/>
                  </a:cxn>
                  <a:cxn ang="0">
                    <a:pos x="74" y="10"/>
                  </a:cxn>
                  <a:cxn ang="0">
                    <a:pos x="78" y="22"/>
                  </a:cxn>
                  <a:cxn ang="0">
                    <a:pos x="78" y="22"/>
                  </a:cxn>
                  <a:cxn ang="0">
                    <a:pos x="82" y="90"/>
                  </a:cxn>
                  <a:cxn ang="0">
                    <a:pos x="88" y="212"/>
                  </a:cxn>
                  <a:cxn ang="0">
                    <a:pos x="94" y="280"/>
                  </a:cxn>
                  <a:cxn ang="0">
                    <a:pos x="98" y="346"/>
                  </a:cxn>
                  <a:cxn ang="0">
                    <a:pos x="104" y="406"/>
                  </a:cxn>
                  <a:cxn ang="0">
                    <a:pos x="112" y="454"/>
                  </a:cxn>
                  <a:cxn ang="0">
                    <a:pos x="112" y="454"/>
                  </a:cxn>
                  <a:cxn ang="0">
                    <a:pos x="110" y="468"/>
                  </a:cxn>
                  <a:cxn ang="0">
                    <a:pos x="102" y="502"/>
                  </a:cxn>
                  <a:cxn ang="0">
                    <a:pos x="96" y="522"/>
                  </a:cxn>
                  <a:cxn ang="0">
                    <a:pos x="90" y="538"/>
                  </a:cxn>
                  <a:cxn ang="0">
                    <a:pos x="82" y="552"/>
                  </a:cxn>
                  <a:cxn ang="0">
                    <a:pos x="78" y="556"/>
                  </a:cxn>
                  <a:cxn ang="0">
                    <a:pos x="74" y="558"/>
                  </a:cxn>
                  <a:cxn ang="0">
                    <a:pos x="74" y="558"/>
                  </a:cxn>
                  <a:cxn ang="0">
                    <a:pos x="72" y="558"/>
                  </a:cxn>
                  <a:cxn ang="0">
                    <a:pos x="70" y="558"/>
                  </a:cxn>
                  <a:cxn ang="0">
                    <a:pos x="64" y="550"/>
                  </a:cxn>
                  <a:cxn ang="0">
                    <a:pos x="58" y="538"/>
                  </a:cxn>
                  <a:cxn ang="0">
                    <a:pos x="52" y="522"/>
                  </a:cxn>
                  <a:cxn ang="0">
                    <a:pos x="42" y="480"/>
                  </a:cxn>
                  <a:cxn ang="0">
                    <a:pos x="32" y="428"/>
                  </a:cxn>
                  <a:cxn ang="0">
                    <a:pos x="14" y="318"/>
                  </a:cxn>
                  <a:cxn ang="0">
                    <a:pos x="2" y="240"/>
                  </a:cxn>
                  <a:cxn ang="0">
                    <a:pos x="2" y="240"/>
                  </a:cxn>
                  <a:cxn ang="0">
                    <a:pos x="2" y="228"/>
                  </a:cxn>
                  <a:cxn ang="0">
                    <a:pos x="0" y="212"/>
                  </a:cxn>
                  <a:cxn ang="0">
                    <a:pos x="4" y="178"/>
                  </a:cxn>
                  <a:cxn ang="0">
                    <a:pos x="8" y="138"/>
                  </a:cxn>
                  <a:cxn ang="0">
                    <a:pos x="14" y="98"/>
                  </a:cxn>
                  <a:cxn ang="0">
                    <a:pos x="28" y="32"/>
                  </a:cxn>
                  <a:cxn ang="0">
                    <a:pos x="34" y="4"/>
                  </a:cxn>
                  <a:cxn ang="0">
                    <a:pos x="34" y="4"/>
                  </a:cxn>
                </a:cxnLst>
                <a:rect l="0" t="0" r="r" b="b"/>
                <a:pathLst>
                  <a:path w="112" h="558">
                    <a:moveTo>
                      <a:pt x="34" y="4"/>
                    </a:moveTo>
                    <a:lnTo>
                      <a:pt x="34" y="4"/>
                    </a:lnTo>
                    <a:lnTo>
                      <a:pt x="40" y="2"/>
                    </a:lnTo>
                    <a:lnTo>
                      <a:pt x="48" y="0"/>
                    </a:lnTo>
                    <a:lnTo>
                      <a:pt x="54" y="0"/>
                    </a:lnTo>
                    <a:lnTo>
                      <a:pt x="62" y="0"/>
                    </a:lnTo>
                    <a:lnTo>
                      <a:pt x="70" y="4"/>
                    </a:lnTo>
                    <a:lnTo>
                      <a:pt x="74" y="10"/>
                    </a:lnTo>
                    <a:lnTo>
                      <a:pt x="78" y="22"/>
                    </a:lnTo>
                    <a:lnTo>
                      <a:pt x="78" y="22"/>
                    </a:lnTo>
                    <a:lnTo>
                      <a:pt x="82" y="90"/>
                    </a:lnTo>
                    <a:lnTo>
                      <a:pt x="88" y="212"/>
                    </a:lnTo>
                    <a:lnTo>
                      <a:pt x="94" y="280"/>
                    </a:lnTo>
                    <a:lnTo>
                      <a:pt x="98" y="346"/>
                    </a:lnTo>
                    <a:lnTo>
                      <a:pt x="104" y="406"/>
                    </a:lnTo>
                    <a:lnTo>
                      <a:pt x="112" y="454"/>
                    </a:lnTo>
                    <a:lnTo>
                      <a:pt x="112" y="454"/>
                    </a:lnTo>
                    <a:lnTo>
                      <a:pt x="110" y="468"/>
                    </a:lnTo>
                    <a:lnTo>
                      <a:pt x="102" y="502"/>
                    </a:lnTo>
                    <a:lnTo>
                      <a:pt x="96" y="522"/>
                    </a:lnTo>
                    <a:lnTo>
                      <a:pt x="90" y="538"/>
                    </a:lnTo>
                    <a:lnTo>
                      <a:pt x="82" y="552"/>
                    </a:lnTo>
                    <a:lnTo>
                      <a:pt x="78" y="556"/>
                    </a:lnTo>
                    <a:lnTo>
                      <a:pt x="74" y="558"/>
                    </a:lnTo>
                    <a:lnTo>
                      <a:pt x="74" y="558"/>
                    </a:lnTo>
                    <a:lnTo>
                      <a:pt x="72" y="558"/>
                    </a:lnTo>
                    <a:lnTo>
                      <a:pt x="70" y="558"/>
                    </a:lnTo>
                    <a:lnTo>
                      <a:pt x="64" y="550"/>
                    </a:lnTo>
                    <a:lnTo>
                      <a:pt x="58" y="538"/>
                    </a:lnTo>
                    <a:lnTo>
                      <a:pt x="52" y="522"/>
                    </a:lnTo>
                    <a:lnTo>
                      <a:pt x="42" y="480"/>
                    </a:lnTo>
                    <a:lnTo>
                      <a:pt x="32" y="428"/>
                    </a:lnTo>
                    <a:lnTo>
                      <a:pt x="14" y="318"/>
                    </a:lnTo>
                    <a:lnTo>
                      <a:pt x="2" y="240"/>
                    </a:lnTo>
                    <a:lnTo>
                      <a:pt x="2" y="240"/>
                    </a:lnTo>
                    <a:lnTo>
                      <a:pt x="2" y="228"/>
                    </a:lnTo>
                    <a:lnTo>
                      <a:pt x="0" y="212"/>
                    </a:lnTo>
                    <a:lnTo>
                      <a:pt x="4" y="178"/>
                    </a:lnTo>
                    <a:lnTo>
                      <a:pt x="8" y="138"/>
                    </a:lnTo>
                    <a:lnTo>
                      <a:pt x="14" y="98"/>
                    </a:lnTo>
                    <a:lnTo>
                      <a:pt x="28" y="32"/>
                    </a:lnTo>
                    <a:lnTo>
                      <a:pt x="34" y="4"/>
                    </a:lnTo>
                    <a:lnTo>
                      <a:pt x="34" y="4"/>
                    </a:lnTo>
                    <a:close/>
                  </a:path>
                </a:pathLst>
              </a:custGeom>
              <a:solidFill>
                <a:srgbClr val="F1AECE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130" name="Freeform 10"/>
              <p:cNvSpPr>
                <a:spLocks/>
              </p:cNvSpPr>
              <p:nvPr/>
            </p:nvSpPr>
            <p:spPr bwMode="auto">
              <a:xfrm>
                <a:off x="3452176" y="1980414"/>
                <a:ext cx="149119" cy="1035313"/>
              </a:xfrm>
              <a:custGeom>
                <a:avLst/>
                <a:gdLst/>
                <a:ahLst/>
                <a:cxnLst>
                  <a:cxn ang="0">
                    <a:pos x="0" y="442"/>
                  </a:cxn>
                  <a:cxn ang="0">
                    <a:pos x="0" y="442"/>
                  </a:cxn>
                  <a:cxn ang="0">
                    <a:pos x="14" y="346"/>
                  </a:cxn>
                  <a:cxn ang="0">
                    <a:pos x="24" y="262"/>
                  </a:cxn>
                  <a:cxn ang="0">
                    <a:pos x="26" y="222"/>
                  </a:cxn>
                  <a:cxn ang="0">
                    <a:pos x="28" y="188"/>
                  </a:cxn>
                  <a:cxn ang="0">
                    <a:pos x="28" y="188"/>
                  </a:cxn>
                  <a:cxn ang="0">
                    <a:pos x="28" y="162"/>
                  </a:cxn>
                  <a:cxn ang="0">
                    <a:pos x="24" y="134"/>
                  </a:cxn>
                  <a:cxn ang="0">
                    <a:pos x="18" y="88"/>
                  </a:cxn>
                  <a:cxn ang="0">
                    <a:pos x="18" y="88"/>
                  </a:cxn>
                  <a:cxn ang="0">
                    <a:pos x="18" y="74"/>
                  </a:cxn>
                  <a:cxn ang="0">
                    <a:pos x="22" y="56"/>
                  </a:cxn>
                  <a:cxn ang="0">
                    <a:pos x="28" y="40"/>
                  </a:cxn>
                  <a:cxn ang="0">
                    <a:pos x="34" y="28"/>
                  </a:cxn>
                  <a:cxn ang="0">
                    <a:pos x="34" y="28"/>
                  </a:cxn>
                  <a:cxn ang="0">
                    <a:pos x="42" y="12"/>
                  </a:cxn>
                  <a:cxn ang="0">
                    <a:pos x="44" y="0"/>
                  </a:cxn>
                  <a:cxn ang="0">
                    <a:pos x="44" y="0"/>
                  </a:cxn>
                  <a:cxn ang="0">
                    <a:pos x="46" y="0"/>
                  </a:cxn>
                  <a:cxn ang="0">
                    <a:pos x="50" y="2"/>
                  </a:cxn>
                  <a:cxn ang="0">
                    <a:pos x="52" y="8"/>
                  </a:cxn>
                  <a:cxn ang="0">
                    <a:pos x="52" y="18"/>
                  </a:cxn>
                  <a:cxn ang="0">
                    <a:pos x="52" y="18"/>
                  </a:cxn>
                  <a:cxn ang="0">
                    <a:pos x="50" y="32"/>
                  </a:cxn>
                  <a:cxn ang="0">
                    <a:pos x="46" y="46"/>
                  </a:cxn>
                  <a:cxn ang="0">
                    <a:pos x="44" y="58"/>
                  </a:cxn>
                  <a:cxn ang="0">
                    <a:pos x="42" y="66"/>
                  </a:cxn>
                  <a:cxn ang="0">
                    <a:pos x="42" y="66"/>
                  </a:cxn>
                  <a:cxn ang="0">
                    <a:pos x="42" y="72"/>
                  </a:cxn>
                  <a:cxn ang="0">
                    <a:pos x="46" y="78"/>
                  </a:cxn>
                  <a:cxn ang="0">
                    <a:pos x="56" y="92"/>
                  </a:cxn>
                  <a:cxn ang="0">
                    <a:pos x="66" y="104"/>
                  </a:cxn>
                  <a:cxn ang="0">
                    <a:pos x="68" y="110"/>
                  </a:cxn>
                  <a:cxn ang="0">
                    <a:pos x="70" y="114"/>
                  </a:cxn>
                  <a:cxn ang="0">
                    <a:pos x="70" y="114"/>
                  </a:cxn>
                  <a:cxn ang="0">
                    <a:pos x="60" y="174"/>
                  </a:cxn>
                  <a:cxn ang="0">
                    <a:pos x="54" y="224"/>
                  </a:cxn>
                  <a:cxn ang="0">
                    <a:pos x="52" y="250"/>
                  </a:cxn>
                  <a:cxn ang="0">
                    <a:pos x="52" y="278"/>
                  </a:cxn>
                  <a:cxn ang="0">
                    <a:pos x="52" y="278"/>
                  </a:cxn>
                  <a:cxn ang="0">
                    <a:pos x="54" y="338"/>
                  </a:cxn>
                  <a:cxn ang="0">
                    <a:pos x="60" y="394"/>
                  </a:cxn>
                  <a:cxn ang="0">
                    <a:pos x="60" y="420"/>
                  </a:cxn>
                  <a:cxn ang="0">
                    <a:pos x="62" y="442"/>
                  </a:cxn>
                  <a:cxn ang="0">
                    <a:pos x="60" y="460"/>
                  </a:cxn>
                  <a:cxn ang="0">
                    <a:pos x="56" y="472"/>
                  </a:cxn>
                  <a:cxn ang="0">
                    <a:pos x="56" y="472"/>
                  </a:cxn>
                  <a:cxn ang="0">
                    <a:pos x="54" y="478"/>
                  </a:cxn>
                  <a:cxn ang="0">
                    <a:pos x="50" y="482"/>
                  </a:cxn>
                  <a:cxn ang="0">
                    <a:pos x="42" y="486"/>
                  </a:cxn>
                  <a:cxn ang="0">
                    <a:pos x="32" y="486"/>
                  </a:cxn>
                  <a:cxn ang="0">
                    <a:pos x="22" y="484"/>
                  </a:cxn>
                  <a:cxn ang="0">
                    <a:pos x="14" y="478"/>
                  </a:cxn>
                  <a:cxn ang="0">
                    <a:pos x="6" y="468"/>
                  </a:cxn>
                  <a:cxn ang="0">
                    <a:pos x="0" y="456"/>
                  </a:cxn>
                  <a:cxn ang="0">
                    <a:pos x="0" y="442"/>
                  </a:cxn>
                  <a:cxn ang="0">
                    <a:pos x="0" y="442"/>
                  </a:cxn>
                </a:cxnLst>
                <a:rect l="0" t="0" r="r" b="b"/>
                <a:pathLst>
                  <a:path w="70" h="486">
                    <a:moveTo>
                      <a:pt x="0" y="442"/>
                    </a:moveTo>
                    <a:lnTo>
                      <a:pt x="0" y="442"/>
                    </a:lnTo>
                    <a:lnTo>
                      <a:pt x="14" y="346"/>
                    </a:lnTo>
                    <a:lnTo>
                      <a:pt x="24" y="262"/>
                    </a:lnTo>
                    <a:lnTo>
                      <a:pt x="26" y="222"/>
                    </a:lnTo>
                    <a:lnTo>
                      <a:pt x="28" y="188"/>
                    </a:lnTo>
                    <a:lnTo>
                      <a:pt x="28" y="188"/>
                    </a:lnTo>
                    <a:lnTo>
                      <a:pt x="28" y="162"/>
                    </a:lnTo>
                    <a:lnTo>
                      <a:pt x="24" y="134"/>
                    </a:lnTo>
                    <a:lnTo>
                      <a:pt x="18" y="88"/>
                    </a:lnTo>
                    <a:lnTo>
                      <a:pt x="18" y="88"/>
                    </a:lnTo>
                    <a:lnTo>
                      <a:pt x="18" y="74"/>
                    </a:lnTo>
                    <a:lnTo>
                      <a:pt x="22" y="56"/>
                    </a:lnTo>
                    <a:lnTo>
                      <a:pt x="28" y="40"/>
                    </a:lnTo>
                    <a:lnTo>
                      <a:pt x="34" y="28"/>
                    </a:lnTo>
                    <a:lnTo>
                      <a:pt x="34" y="28"/>
                    </a:lnTo>
                    <a:lnTo>
                      <a:pt x="42" y="12"/>
                    </a:lnTo>
                    <a:lnTo>
                      <a:pt x="44" y="0"/>
                    </a:lnTo>
                    <a:lnTo>
                      <a:pt x="44" y="0"/>
                    </a:lnTo>
                    <a:lnTo>
                      <a:pt x="46" y="0"/>
                    </a:lnTo>
                    <a:lnTo>
                      <a:pt x="50" y="2"/>
                    </a:lnTo>
                    <a:lnTo>
                      <a:pt x="52" y="8"/>
                    </a:lnTo>
                    <a:lnTo>
                      <a:pt x="52" y="18"/>
                    </a:lnTo>
                    <a:lnTo>
                      <a:pt x="52" y="18"/>
                    </a:lnTo>
                    <a:lnTo>
                      <a:pt x="50" y="32"/>
                    </a:lnTo>
                    <a:lnTo>
                      <a:pt x="46" y="46"/>
                    </a:lnTo>
                    <a:lnTo>
                      <a:pt x="44" y="58"/>
                    </a:lnTo>
                    <a:lnTo>
                      <a:pt x="42" y="66"/>
                    </a:lnTo>
                    <a:lnTo>
                      <a:pt x="42" y="66"/>
                    </a:lnTo>
                    <a:lnTo>
                      <a:pt x="42" y="72"/>
                    </a:lnTo>
                    <a:lnTo>
                      <a:pt x="46" y="78"/>
                    </a:lnTo>
                    <a:lnTo>
                      <a:pt x="56" y="92"/>
                    </a:lnTo>
                    <a:lnTo>
                      <a:pt x="66" y="104"/>
                    </a:lnTo>
                    <a:lnTo>
                      <a:pt x="68" y="110"/>
                    </a:lnTo>
                    <a:lnTo>
                      <a:pt x="70" y="114"/>
                    </a:lnTo>
                    <a:lnTo>
                      <a:pt x="70" y="114"/>
                    </a:lnTo>
                    <a:lnTo>
                      <a:pt x="60" y="174"/>
                    </a:lnTo>
                    <a:lnTo>
                      <a:pt x="54" y="224"/>
                    </a:lnTo>
                    <a:lnTo>
                      <a:pt x="52" y="250"/>
                    </a:lnTo>
                    <a:lnTo>
                      <a:pt x="52" y="278"/>
                    </a:lnTo>
                    <a:lnTo>
                      <a:pt x="52" y="278"/>
                    </a:lnTo>
                    <a:lnTo>
                      <a:pt x="54" y="338"/>
                    </a:lnTo>
                    <a:lnTo>
                      <a:pt x="60" y="394"/>
                    </a:lnTo>
                    <a:lnTo>
                      <a:pt x="60" y="420"/>
                    </a:lnTo>
                    <a:lnTo>
                      <a:pt x="62" y="442"/>
                    </a:lnTo>
                    <a:lnTo>
                      <a:pt x="60" y="460"/>
                    </a:lnTo>
                    <a:lnTo>
                      <a:pt x="56" y="472"/>
                    </a:lnTo>
                    <a:lnTo>
                      <a:pt x="56" y="472"/>
                    </a:lnTo>
                    <a:lnTo>
                      <a:pt x="54" y="478"/>
                    </a:lnTo>
                    <a:lnTo>
                      <a:pt x="50" y="482"/>
                    </a:lnTo>
                    <a:lnTo>
                      <a:pt x="42" y="486"/>
                    </a:lnTo>
                    <a:lnTo>
                      <a:pt x="32" y="486"/>
                    </a:lnTo>
                    <a:lnTo>
                      <a:pt x="22" y="484"/>
                    </a:lnTo>
                    <a:lnTo>
                      <a:pt x="14" y="478"/>
                    </a:lnTo>
                    <a:lnTo>
                      <a:pt x="6" y="468"/>
                    </a:lnTo>
                    <a:lnTo>
                      <a:pt x="0" y="456"/>
                    </a:lnTo>
                    <a:lnTo>
                      <a:pt x="0" y="442"/>
                    </a:lnTo>
                    <a:lnTo>
                      <a:pt x="0" y="442"/>
                    </a:lnTo>
                    <a:close/>
                  </a:path>
                </a:pathLst>
              </a:custGeom>
              <a:solidFill>
                <a:srgbClr val="FFDBB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131" name="Freeform 11"/>
              <p:cNvSpPr>
                <a:spLocks/>
              </p:cNvSpPr>
              <p:nvPr/>
            </p:nvSpPr>
            <p:spPr bwMode="auto">
              <a:xfrm>
                <a:off x="3149677" y="1196473"/>
                <a:ext cx="298238" cy="681688"/>
              </a:xfrm>
              <a:custGeom>
                <a:avLst/>
                <a:gdLst/>
                <a:ahLst/>
                <a:cxnLst>
                  <a:cxn ang="0">
                    <a:pos x="106" y="0"/>
                  </a:cxn>
                  <a:cxn ang="0">
                    <a:pos x="106" y="0"/>
                  </a:cxn>
                  <a:cxn ang="0">
                    <a:pos x="112" y="16"/>
                  </a:cxn>
                  <a:cxn ang="0">
                    <a:pos x="122" y="60"/>
                  </a:cxn>
                  <a:cxn ang="0">
                    <a:pos x="128" y="86"/>
                  </a:cxn>
                  <a:cxn ang="0">
                    <a:pos x="130" y="116"/>
                  </a:cxn>
                  <a:cxn ang="0">
                    <a:pos x="132" y="148"/>
                  </a:cxn>
                  <a:cxn ang="0">
                    <a:pos x="130" y="178"/>
                  </a:cxn>
                  <a:cxn ang="0">
                    <a:pos x="130" y="178"/>
                  </a:cxn>
                  <a:cxn ang="0">
                    <a:pos x="122" y="230"/>
                  </a:cxn>
                  <a:cxn ang="0">
                    <a:pos x="120" y="250"/>
                  </a:cxn>
                  <a:cxn ang="0">
                    <a:pos x="120" y="268"/>
                  </a:cxn>
                  <a:cxn ang="0">
                    <a:pos x="122" y="284"/>
                  </a:cxn>
                  <a:cxn ang="0">
                    <a:pos x="126" y="298"/>
                  </a:cxn>
                  <a:cxn ang="0">
                    <a:pos x="132" y="310"/>
                  </a:cxn>
                  <a:cxn ang="0">
                    <a:pos x="140" y="320"/>
                  </a:cxn>
                  <a:cxn ang="0">
                    <a:pos x="140" y="320"/>
                  </a:cxn>
                  <a:cxn ang="0">
                    <a:pos x="122" y="314"/>
                  </a:cxn>
                  <a:cxn ang="0">
                    <a:pos x="102" y="306"/>
                  </a:cxn>
                  <a:cxn ang="0">
                    <a:pos x="78" y="292"/>
                  </a:cxn>
                  <a:cxn ang="0">
                    <a:pos x="66" y="284"/>
                  </a:cxn>
                  <a:cxn ang="0">
                    <a:pos x="54" y="274"/>
                  </a:cxn>
                  <a:cxn ang="0">
                    <a:pos x="42" y="262"/>
                  </a:cxn>
                  <a:cxn ang="0">
                    <a:pos x="30" y="248"/>
                  </a:cxn>
                  <a:cxn ang="0">
                    <a:pos x="20" y="234"/>
                  </a:cxn>
                  <a:cxn ang="0">
                    <a:pos x="12" y="216"/>
                  </a:cxn>
                  <a:cxn ang="0">
                    <a:pos x="6" y="196"/>
                  </a:cxn>
                  <a:cxn ang="0">
                    <a:pos x="2" y="174"/>
                  </a:cxn>
                  <a:cxn ang="0">
                    <a:pos x="2" y="174"/>
                  </a:cxn>
                  <a:cxn ang="0">
                    <a:pos x="0" y="152"/>
                  </a:cxn>
                  <a:cxn ang="0">
                    <a:pos x="0" y="132"/>
                  </a:cxn>
                  <a:cxn ang="0">
                    <a:pos x="4" y="114"/>
                  </a:cxn>
                  <a:cxn ang="0">
                    <a:pos x="10" y="96"/>
                  </a:cxn>
                  <a:cxn ang="0">
                    <a:pos x="18" y="80"/>
                  </a:cxn>
                  <a:cxn ang="0">
                    <a:pos x="26" y="66"/>
                  </a:cxn>
                  <a:cxn ang="0">
                    <a:pos x="36" y="54"/>
                  </a:cxn>
                  <a:cxn ang="0">
                    <a:pos x="46" y="42"/>
                  </a:cxn>
                  <a:cxn ang="0">
                    <a:pos x="68" y="24"/>
                  </a:cxn>
                  <a:cxn ang="0">
                    <a:pos x="88" y="10"/>
                  </a:cxn>
                  <a:cxn ang="0">
                    <a:pos x="106" y="0"/>
                  </a:cxn>
                  <a:cxn ang="0">
                    <a:pos x="106" y="0"/>
                  </a:cxn>
                </a:cxnLst>
                <a:rect l="0" t="0" r="r" b="b"/>
                <a:pathLst>
                  <a:path w="140" h="320">
                    <a:moveTo>
                      <a:pt x="106" y="0"/>
                    </a:moveTo>
                    <a:lnTo>
                      <a:pt x="106" y="0"/>
                    </a:lnTo>
                    <a:lnTo>
                      <a:pt x="112" y="16"/>
                    </a:lnTo>
                    <a:lnTo>
                      <a:pt x="122" y="60"/>
                    </a:lnTo>
                    <a:lnTo>
                      <a:pt x="128" y="86"/>
                    </a:lnTo>
                    <a:lnTo>
                      <a:pt x="130" y="116"/>
                    </a:lnTo>
                    <a:lnTo>
                      <a:pt x="132" y="148"/>
                    </a:lnTo>
                    <a:lnTo>
                      <a:pt x="130" y="178"/>
                    </a:lnTo>
                    <a:lnTo>
                      <a:pt x="130" y="178"/>
                    </a:lnTo>
                    <a:lnTo>
                      <a:pt x="122" y="230"/>
                    </a:lnTo>
                    <a:lnTo>
                      <a:pt x="120" y="250"/>
                    </a:lnTo>
                    <a:lnTo>
                      <a:pt x="120" y="268"/>
                    </a:lnTo>
                    <a:lnTo>
                      <a:pt x="122" y="284"/>
                    </a:lnTo>
                    <a:lnTo>
                      <a:pt x="126" y="298"/>
                    </a:lnTo>
                    <a:lnTo>
                      <a:pt x="132" y="310"/>
                    </a:lnTo>
                    <a:lnTo>
                      <a:pt x="140" y="320"/>
                    </a:lnTo>
                    <a:lnTo>
                      <a:pt x="140" y="320"/>
                    </a:lnTo>
                    <a:lnTo>
                      <a:pt x="122" y="314"/>
                    </a:lnTo>
                    <a:lnTo>
                      <a:pt x="102" y="306"/>
                    </a:lnTo>
                    <a:lnTo>
                      <a:pt x="78" y="292"/>
                    </a:lnTo>
                    <a:lnTo>
                      <a:pt x="66" y="284"/>
                    </a:lnTo>
                    <a:lnTo>
                      <a:pt x="54" y="274"/>
                    </a:lnTo>
                    <a:lnTo>
                      <a:pt x="42" y="262"/>
                    </a:lnTo>
                    <a:lnTo>
                      <a:pt x="30" y="248"/>
                    </a:lnTo>
                    <a:lnTo>
                      <a:pt x="20" y="234"/>
                    </a:lnTo>
                    <a:lnTo>
                      <a:pt x="12" y="216"/>
                    </a:lnTo>
                    <a:lnTo>
                      <a:pt x="6" y="196"/>
                    </a:lnTo>
                    <a:lnTo>
                      <a:pt x="2" y="174"/>
                    </a:lnTo>
                    <a:lnTo>
                      <a:pt x="2" y="174"/>
                    </a:lnTo>
                    <a:lnTo>
                      <a:pt x="0" y="152"/>
                    </a:lnTo>
                    <a:lnTo>
                      <a:pt x="0" y="132"/>
                    </a:lnTo>
                    <a:lnTo>
                      <a:pt x="4" y="114"/>
                    </a:lnTo>
                    <a:lnTo>
                      <a:pt x="10" y="96"/>
                    </a:lnTo>
                    <a:lnTo>
                      <a:pt x="18" y="80"/>
                    </a:lnTo>
                    <a:lnTo>
                      <a:pt x="26" y="66"/>
                    </a:lnTo>
                    <a:lnTo>
                      <a:pt x="36" y="54"/>
                    </a:lnTo>
                    <a:lnTo>
                      <a:pt x="46" y="42"/>
                    </a:lnTo>
                    <a:lnTo>
                      <a:pt x="68" y="24"/>
                    </a:lnTo>
                    <a:lnTo>
                      <a:pt x="88" y="10"/>
                    </a:lnTo>
                    <a:lnTo>
                      <a:pt x="106" y="0"/>
                    </a:ln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593824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132" name="Freeform 12"/>
              <p:cNvSpPr>
                <a:spLocks/>
              </p:cNvSpPr>
              <p:nvPr/>
            </p:nvSpPr>
            <p:spPr bwMode="auto">
              <a:xfrm>
                <a:off x="2625630" y="1294466"/>
                <a:ext cx="766899" cy="903236"/>
              </a:xfrm>
              <a:custGeom>
                <a:avLst/>
                <a:gdLst/>
                <a:ahLst/>
                <a:cxnLst>
                  <a:cxn ang="0">
                    <a:pos x="154" y="78"/>
                  </a:cxn>
                  <a:cxn ang="0">
                    <a:pos x="154" y="78"/>
                  </a:cxn>
                  <a:cxn ang="0">
                    <a:pos x="156" y="100"/>
                  </a:cxn>
                  <a:cxn ang="0">
                    <a:pos x="156" y="124"/>
                  </a:cxn>
                  <a:cxn ang="0">
                    <a:pos x="156" y="154"/>
                  </a:cxn>
                  <a:cxn ang="0">
                    <a:pos x="152" y="186"/>
                  </a:cxn>
                  <a:cxn ang="0">
                    <a:pos x="146" y="220"/>
                  </a:cxn>
                  <a:cxn ang="0">
                    <a:pos x="142" y="236"/>
                  </a:cxn>
                  <a:cxn ang="0">
                    <a:pos x="136" y="252"/>
                  </a:cxn>
                  <a:cxn ang="0">
                    <a:pos x="128" y="268"/>
                  </a:cxn>
                  <a:cxn ang="0">
                    <a:pos x="120" y="282"/>
                  </a:cxn>
                  <a:cxn ang="0">
                    <a:pos x="120" y="282"/>
                  </a:cxn>
                  <a:cxn ang="0">
                    <a:pos x="114" y="290"/>
                  </a:cxn>
                  <a:cxn ang="0">
                    <a:pos x="106" y="298"/>
                  </a:cxn>
                  <a:cxn ang="0">
                    <a:pos x="88" y="314"/>
                  </a:cxn>
                  <a:cxn ang="0">
                    <a:pos x="68" y="326"/>
                  </a:cxn>
                  <a:cxn ang="0">
                    <a:pos x="48" y="336"/>
                  </a:cxn>
                  <a:cxn ang="0">
                    <a:pos x="14" y="352"/>
                  </a:cxn>
                  <a:cxn ang="0">
                    <a:pos x="0" y="356"/>
                  </a:cxn>
                  <a:cxn ang="0">
                    <a:pos x="0" y="356"/>
                  </a:cxn>
                  <a:cxn ang="0">
                    <a:pos x="10" y="366"/>
                  </a:cxn>
                  <a:cxn ang="0">
                    <a:pos x="24" y="376"/>
                  </a:cxn>
                  <a:cxn ang="0">
                    <a:pos x="42" y="390"/>
                  </a:cxn>
                  <a:cxn ang="0">
                    <a:pos x="68" y="402"/>
                  </a:cxn>
                  <a:cxn ang="0">
                    <a:pos x="98" y="412"/>
                  </a:cxn>
                  <a:cxn ang="0">
                    <a:pos x="114" y="418"/>
                  </a:cxn>
                  <a:cxn ang="0">
                    <a:pos x="134" y="420"/>
                  </a:cxn>
                  <a:cxn ang="0">
                    <a:pos x="154" y="424"/>
                  </a:cxn>
                  <a:cxn ang="0">
                    <a:pos x="176" y="424"/>
                  </a:cxn>
                  <a:cxn ang="0">
                    <a:pos x="176" y="424"/>
                  </a:cxn>
                  <a:cxn ang="0">
                    <a:pos x="198" y="424"/>
                  </a:cxn>
                  <a:cxn ang="0">
                    <a:pos x="218" y="422"/>
                  </a:cxn>
                  <a:cxn ang="0">
                    <a:pos x="238" y="420"/>
                  </a:cxn>
                  <a:cxn ang="0">
                    <a:pos x="256" y="416"/>
                  </a:cxn>
                  <a:cxn ang="0">
                    <a:pos x="272" y="410"/>
                  </a:cxn>
                  <a:cxn ang="0">
                    <a:pos x="286" y="404"/>
                  </a:cxn>
                  <a:cxn ang="0">
                    <a:pos x="312" y="390"/>
                  </a:cxn>
                  <a:cxn ang="0">
                    <a:pos x="332" y="376"/>
                  </a:cxn>
                  <a:cxn ang="0">
                    <a:pos x="348" y="364"/>
                  </a:cxn>
                  <a:cxn ang="0">
                    <a:pos x="360" y="352"/>
                  </a:cxn>
                  <a:cxn ang="0">
                    <a:pos x="360" y="352"/>
                  </a:cxn>
                  <a:cxn ang="0">
                    <a:pos x="336" y="348"/>
                  </a:cxn>
                  <a:cxn ang="0">
                    <a:pos x="314" y="340"/>
                  </a:cxn>
                  <a:cxn ang="0">
                    <a:pos x="290" y="328"/>
                  </a:cxn>
                  <a:cxn ang="0">
                    <a:pos x="278" y="320"/>
                  </a:cxn>
                  <a:cxn ang="0">
                    <a:pos x="268" y="312"/>
                  </a:cxn>
                  <a:cxn ang="0">
                    <a:pos x="258" y="300"/>
                  </a:cxn>
                  <a:cxn ang="0">
                    <a:pos x="250" y="288"/>
                  </a:cxn>
                  <a:cxn ang="0">
                    <a:pos x="246" y="274"/>
                  </a:cxn>
                  <a:cxn ang="0">
                    <a:pos x="244" y="258"/>
                  </a:cxn>
                  <a:cxn ang="0">
                    <a:pos x="246" y="240"/>
                  </a:cxn>
                  <a:cxn ang="0">
                    <a:pos x="252" y="220"/>
                  </a:cxn>
                  <a:cxn ang="0">
                    <a:pos x="252" y="220"/>
                  </a:cxn>
                  <a:cxn ang="0">
                    <a:pos x="260" y="196"/>
                  </a:cxn>
                  <a:cxn ang="0">
                    <a:pos x="266" y="172"/>
                  </a:cxn>
                  <a:cxn ang="0">
                    <a:pos x="276" y="130"/>
                  </a:cxn>
                  <a:cxn ang="0">
                    <a:pos x="280" y="92"/>
                  </a:cxn>
                  <a:cxn ang="0">
                    <a:pos x="280" y="60"/>
                  </a:cxn>
                  <a:cxn ang="0">
                    <a:pos x="280" y="34"/>
                  </a:cxn>
                  <a:cxn ang="0">
                    <a:pos x="278" y="16"/>
                  </a:cxn>
                  <a:cxn ang="0">
                    <a:pos x="274" y="0"/>
                  </a:cxn>
                  <a:cxn ang="0">
                    <a:pos x="154" y="78"/>
                  </a:cxn>
                </a:cxnLst>
                <a:rect l="0" t="0" r="r" b="b"/>
                <a:pathLst>
                  <a:path w="360" h="424">
                    <a:moveTo>
                      <a:pt x="154" y="78"/>
                    </a:moveTo>
                    <a:lnTo>
                      <a:pt x="154" y="78"/>
                    </a:lnTo>
                    <a:lnTo>
                      <a:pt x="156" y="100"/>
                    </a:lnTo>
                    <a:lnTo>
                      <a:pt x="156" y="124"/>
                    </a:lnTo>
                    <a:lnTo>
                      <a:pt x="156" y="154"/>
                    </a:lnTo>
                    <a:lnTo>
                      <a:pt x="152" y="186"/>
                    </a:lnTo>
                    <a:lnTo>
                      <a:pt x="146" y="220"/>
                    </a:lnTo>
                    <a:lnTo>
                      <a:pt x="142" y="236"/>
                    </a:lnTo>
                    <a:lnTo>
                      <a:pt x="136" y="252"/>
                    </a:lnTo>
                    <a:lnTo>
                      <a:pt x="128" y="268"/>
                    </a:lnTo>
                    <a:lnTo>
                      <a:pt x="120" y="282"/>
                    </a:lnTo>
                    <a:lnTo>
                      <a:pt x="120" y="282"/>
                    </a:lnTo>
                    <a:lnTo>
                      <a:pt x="114" y="290"/>
                    </a:lnTo>
                    <a:lnTo>
                      <a:pt x="106" y="298"/>
                    </a:lnTo>
                    <a:lnTo>
                      <a:pt x="88" y="314"/>
                    </a:lnTo>
                    <a:lnTo>
                      <a:pt x="68" y="326"/>
                    </a:lnTo>
                    <a:lnTo>
                      <a:pt x="48" y="336"/>
                    </a:lnTo>
                    <a:lnTo>
                      <a:pt x="14" y="352"/>
                    </a:lnTo>
                    <a:lnTo>
                      <a:pt x="0" y="356"/>
                    </a:lnTo>
                    <a:lnTo>
                      <a:pt x="0" y="356"/>
                    </a:lnTo>
                    <a:lnTo>
                      <a:pt x="10" y="366"/>
                    </a:lnTo>
                    <a:lnTo>
                      <a:pt x="24" y="376"/>
                    </a:lnTo>
                    <a:lnTo>
                      <a:pt x="42" y="390"/>
                    </a:lnTo>
                    <a:lnTo>
                      <a:pt x="68" y="402"/>
                    </a:lnTo>
                    <a:lnTo>
                      <a:pt x="98" y="412"/>
                    </a:lnTo>
                    <a:lnTo>
                      <a:pt x="114" y="418"/>
                    </a:lnTo>
                    <a:lnTo>
                      <a:pt x="134" y="420"/>
                    </a:lnTo>
                    <a:lnTo>
                      <a:pt x="154" y="424"/>
                    </a:lnTo>
                    <a:lnTo>
                      <a:pt x="176" y="424"/>
                    </a:lnTo>
                    <a:lnTo>
                      <a:pt x="176" y="424"/>
                    </a:lnTo>
                    <a:lnTo>
                      <a:pt x="198" y="424"/>
                    </a:lnTo>
                    <a:lnTo>
                      <a:pt x="218" y="422"/>
                    </a:lnTo>
                    <a:lnTo>
                      <a:pt x="238" y="420"/>
                    </a:lnTo>
                    <a:lnTo>
                      <a:pt x="256" y="416"/>
                    </a:lnTo>
                    <a:lnTo>
                      <a:pt x="272" y="410"/>
                    </a:lnTo>
                    <a:lnTo>
                      <a:pt x="286" y="404"/>
                    </a:lnTo>
                    <a:lnTo>
                      <a:pt x="312" y="390"/>
                    </a:lnTo>
                    <a:lnTo>
                      <a:pt x="332" y="376"/>
                    </a:lnTo>
                    <a:lnTo>
                      <a:pt x="348" y="364"/>
                    </a:lnTo>
                    <a:lnTo>
                      <a:pt x="360" y="352"/>
                    </a:lnTo>
                    <a:lnTo>
                      <a:pt x="360" y="352"/>
                    </a:lnTo>
                    <a:lnTo>
                      <a:pt x="336" y="348"/>
                    </a:lnTo>
                    <a:lnTo>
                      <a:pt x="314" y="340"/>
                    </a:lnTo>
                    <a:lnTo>
                      <a:pt x="290" y="328"/>
                    </a:lnTo>
                    <a:lnTo>
                      <a:pt x="278" y="320"/>
                    </a:lnTo>
                    <a:lnTo>
                      <a:pt x="268" y="312"/>
                    </a:lnTo>
                    <a:lnTo>
                      <a:pt x="258" y="300"/>
                    </a:lnTo>
                    <a:lnTo>
                      <a:pt x="250" y="288"/>
                    </a:lnTo>
                    <a:lnTo>
                      <a:pt x="246" y="274"/>
                    </a:lnTo>
                    <a:lnTo>
                      <a:pt x="244" y="258"/>
                    </a:lnTo>
                    <a:lnTo>
                      <a:pt x="246" y="240"/>
                    </a:lnTo>
                    <a:lnTo>
                      <a:pt x="252" y="220"/>
                    </a:lnTo>
                    <a:lnTo>
                      <a:pt x="252" y="220"/>
                    </a:lnTo>
                    <a:lnTo>
                      <a:pt x="260" y="196"/>
                    </a:lnTo>
                    <a:lnTo>
                      <a:pt x="266" y="172"/>
                    </a:lnTo>
                    <a:lnTo>
                      <a:pt x="276" y="130"/>
                    </a:lnTo>
                    <a:lnTo>
                      <a:pt x="280" y="92"/>
                    </a:lnTo>
                    <a:lnTo>
                      <a:pt x="280" y="60"/>
                    </a:lnTo>
                    <a:lnTo>
                      <a:pt x="280" y="34"/>
                    </a:lnTo>
                    <a:lnTo>
                      <a:pt x="278" y="16"/>
                    </a:lnTo>
                    <a:lnTo>
                      <a:pt x="274" y="0"/>
                    </a:lnTo>
                    <a:lnTo>
                      <a:pt x="154" y="78"/>
                    </a:lnTo>
                    <a:close/>
                  </a:path>
                </a:pathLst>
              </a:custGeom>
              <a:solidFill>
                <a:srgbClr val="FFDBB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133" name="Freeform 13"/>
              <p:cNvSpPr>
                <a:spLocks/>
              </p:cNvSpPr>
              <p:nvPr/>
            </p:nvSpPr>
            <p:spPr bwMode="auto">
              <a:xfrm>
                <a:off x="3017600" y="1639570"/>
                <a:ext cx="132077" cy="20876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2" y="12"/>
                  </a:cxn>
                  <a:cxn ang="0">
                    <a:pos x="2" y="24"/>
                  </a:cxn>
                  <a:cxn ang="0">
                    <a:pos x="6" y="40"/>
                  </a:cxn>
                  <a:cxn ang="0">
                    <a:pos x="14" y="56"/>
                  </a:cxn>
                  <a:cxn ang="0">
                    <a:pos x="24" y="72"/>
                  </a:cxn>
                  <a:cxn ang="0">
                    <a:pos x="32" y="80"/>
                  </a:cxn>
                  <a:cxn ang="0">
                    <a:pos x="40" y="86"/>
                  </a:cxn>
                  <a:cxn ang="0">
                    <a:pos x="50" y="92"/>
                  </a:cxn>
                  <a:cxn ang="0">
                    <a:pos x="60" y="98"/>
                  </a:cxn>
                  <a:cxn ang="0">
                    <a:pos x="60" y="98"/>
                  </a:cxn>
                  <a:cxn ang="0">
                    <a:pos x="62" y="72"/>
                  </a:cxn>
                  <a:cxn ang="0">
                    <a:pos x="0" y="0"/>
                  </a:cxn>
                </a:cxnLst>
                <a:rect l="0" t="0" r="r" b="b"/>
                <a:pathLst>
                  <a:path w="62" h="98">
                    <a:moveTo>
                      <a:pt x="0" y="0"/>
                    </a:moveTo>
                    <a:lnTo>
                      <a:pt x="0" y="0"/>
                    </a:lnTo>
                    <a:lnTo>
                      <a:pt x="2" y="12"/>
                    </a:lnTo>
                    <a:lnTo>
                      <a:pt x="2" y="24"/>
                    </a:lnTo>
                    <a:lnTo>
                      <a:pt x="6" y="40"/>
                    </a:lnTo>
                    <a:lnTo>
                      <a:pt x="14" y="56"/>
                    </a:lnTo>
                    <a:lnTo>
                      <a:pt x="24" y="72"/>
                    </a:lnTo>
                    <a:lnTo>
                      <a:pt x="32" y="80"/>
                    </a:lnTo>
                    <a:lnTo>
                      <a:pt x="40" y="86"/>
                    </a:lnTo>
                    <a:lnTo>
                      <a:pt x="50" y="92"/>
                    </a:lnTo>
                    <a:lnTo>
                      <a:pt x="60" y="98"/>
                    </a:lnTo>
                    <a:lnTo>
                      <a:pt x="60" y="98"/>
                    </a:lnTo>
                    <a:lnTo>
                      <a:pt x="62" y="7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DCEB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134" name="Freeform 14"/>
              <p:cNvSpPr>
                <a:spLocks/>
              </p:cNvSpPr>
              <p:nvPr/>
            </p:nvSpPr>
            <p:spPr bwMode="auto">
              <a:xfrm>
                <a:off x="2932389" y="1128304"/>
                <a:ext cx="583695" cy="711511"/>
              </a:xfrm>
              <a:custGeom>
                <a:avLst/>
                <a:gdLst/>
                <a:ahLst/>
                <a:cxnLst>
                  <a:cxn ang="0">
                    <a:pos x="272" y="82"/>
                  </a:cxn>
                  <a:cxn ang="0">
                    <a:pos x="272" y="82"/>
                  </a:cxn>
                  <a:cxn ang="0">
                    <a:pos x="274" y="90"/>
                  </a:cxn>
                  <a:cxn ang="0">
                    <a:pos x="274" y="98"/>
                  </a:cxn>
                  <a:cxn ang="0">
                    <a:pos x="274" y="110"/>
                  </a:cxn>
                  <a:cxn ang="0">
                    <a:pos x="272" y="124"/>
                  </a:cxn>
                  <a:cxn ang="0">
                    <a:pos x="268" y="142"/>
                  </a:cxn>
                  <a:cxn ang="0">
                    <a:pos x="260" y="162"/>
                  </a:cxn>
                  <a:cxn ang="0">
                    <a:pos x="248" y="184"/>
                  </a:cxn>
                  <a:cxn ang="0">
                    <a:pos x="248" y="184"/>
                  </a:cxn>
                  <a:cxn ang="0">
                    <a:pos x="246" y="192"/>
                  </a:cxn>
                  <a:cxn ang="0">
                    <a:pos x="246" y="200"/>
                  </a:cxn>
                  <a:cxn ang="0">
                    <a:pos x="242" y="212"/>
                  </a:cxn>
                  <a:cxn ang="0">
                    <a:pos x="236" y="226"/>
                  </a:cxn>
                  <a:cxn ang="0">
                    <a:pos x="228" y="242"/>
                  </a:cxn>
                  <a:cxn ang="0">
                    <a:pos x="216" y="260"/>
                  </a:cxn>
                  <a:cxn ang="0">
                    <a:pos x="200" y="280"/>
                  </a:cxn>
                  <a:cxn ang="0">
                    <a:pos x="200" y="280"/>
                  </a:cxn>
                  <a:cxn ang="0">
                    <a:pos x="164" y="322"/>
                  </a:cxn>
                  <a:cxn ang="0">
                    <a:pos x="152" y="334"/>
                  </a:cxn>
                  <a:cxn ang="0">
                    <a:pos x="152" y="334"/>
                  </a:cxn>
                  <a:cxn ang="0">
                    <a:pos x="140" y="332"/>
                  </a:cxn>
                  <a:cxn ang="0">
                    <a:pos x="126" y="328"/>
                  </a:cxn>
                  <a:cxn ang="0">
                    <a:pos x="108" y="322"/>
                  </a:cxn>
                  <a:cxn ang="0">
                    <a:pos x="90" y="312"/>
                  </a:cxn>
                  <a:cxn ang="0">
                    <a:pos x="70" y="300"/>
                  </a:cxn>
                  <a:cxn ang="0">
                    <a:pos x="50" y="284"/>
                  </a:cxn>
                  <a:cxn ang="0">
                    <a:pos x="40" y="274"/>
                  </a:cxn>
                  <a:cxn ang="0">
                    <a:pos x="32" y="262"/>
                  </a:cxn>
                  <a:cxn ang="0">
                    <a:pos x="32" y="262"/>
                  </a:cxn>
                  <a:cxn ang="0">
                    <a:pos x="18" y="240"/>
                  </a:cxn>
                  <a:cxn ang="0">
                    <a:pos x="8" y="216"/>
                  </a:cxn>
                  <a:cxn ang="0">
                    <a:pos x="2" y="192"/>
                  </a:cxn>
                  <a:cxn ang="0">
                    <a:pos x="0" y="168"/>
                  </a:cxn>
                  <a:cxn ang="0">
                    <a:pos x="0" y="142"/>
                  </a:cxn>
                  <a:cxn ang="0">
                    <a:pos x="6" y="118"/>
                  </a:cxn>
                  <a:cxn ang="0">
                    <a:pos x="14" y="92"/>
                  </a:cxn>
                  <a:cxn ang="0">
                    <a:pos x="26" y="64"/>
                  </a:cxn>
                  <a:cxn ang="0">
                    <a:pos x="26" y="64"/>
                  </a:cxn>
                  <a:cxn ang="0">
                    <a:pos x="34" y="52"/>
                  </a:cxn>
                  <a:cxn ang="0">
                    <a:pos x="42" y="42"/>
                  </a:cxn>
                  <a:cxn ang="0">
                    <a:pos x="52" y="32"/>
                  </a:cxn>
                  <a:cxn ang="0">
                    <a:pos x="62" y="24"/>
                  </a:cxn>
                  <a:cxn ang="0">
                    <a:pos x="72" y="18"/>
                  </a:cxn>
                  <a:cxn ang="0">
                    <a:pos x="82" y="12"/>
                  </a:cxn>
                  <a:cxn ang="0">
                    <a:pos x="104" y="4"/>
                  </a:cxn>
                  <a:cxn ang="0">
                    <a:pos x="126" y="0"/>
                  </a:cxn>
                  <a:cxn ang="0">
                    <a:pos x="148" y="0"/>
                  </a:cxn>
                  <a:cxn ang="0">
                    <a:pos x="168" y="0"/>
                  </a:cxn>
                  <a:cxn ang="0">
                    <a:pos x="184" y="4"/>
                  </a:cxn>
                  <a:cxn ang="0">
                    <a:pos x="184" y="4"/>
                  </a:cxn>
                  <a:cxn ang="0">
                    <a:pos x="200" y="10"/>
                  </a:cxn>
                  <a:cxn ang="0">
                    <a:pos x="214" y="18"/>
                  </a:cxn>
                  <a:cxn ang="0">
                    <a:pos x="228" y="28"/>
                  </a:cxn>
                  <a:cxn ang="0">
                    <a:pos x="242" y="40"/>
                  </a:cxn>
                  <a:cxn ang="0">
                    <a:pos x="254" y="52"/>
                  </a:cxn>
                  <a:cxn ang="0">
                    <a:pos x="262" y="64"/>
                  </a:cxn>
                  <a:cxn ang="0">
                    <a:pos x="270" y="74"/>
                  </a:cxn>
                  <a:cxn ang="0">
                    <a:pos x="272" y="82"/>
                  </a:cxn>
                  <a:cxn ang="0">
                    <a:pos x="272" y="82"/>
                  </a:cxn>
                </a:cxnLst>
                <a:rect l="0" t="0" r="r" b="b"/>
                <a:pathLst>
                  <a:path w="274" h="334">
                    <a:moveTo>
                      <a:pt x="272" y="82"/>
                    </a:moveTo>
                    <a:lnTo>
                      <a:pt x="272" y="82"/>
                    </a:lnTo>
                    <a:lnTo>
                      <a:pt x="274" y="90"/>
                    </a:lnTo>
                    <a:lnTo>
                      <a:pt x="274" y="98"/>
                    </a:lnTo>
                    <a:lnTo>
                      <a:pt x="274" y="110"/>
                    </a:lnTo>
                    <a:lnTo>
                      <a:pt x="272" y="124"/>
                    </a:lnTo>
                    <a:lnTo>
                      <a:pt x="268" y="142"/>
                    </a:lnTo>
                    <a:lnTo>
                      <a:pt x="260" y="162"/>
                    </a:lnTo>
                    <a:lnTo>
                      <a:pt x="248" y="184"/>
                    </a:lnTo>
                    <a:lnTo>
                      <a:pt x="248" y="184"/>
                    </a:lnTo>
                    <a:lnTo>
                      <a:pt x="246" y="192"/>
                    </a:lnTo>
                    <a:lnTo>
                      <a:pt x="246" y="200"/>
                    </a:lnTo>
                    <a:lnTo>
                      <a:pt x="242" y="212"/>
                    </a:lnTo>
                    <a:lnTo>
                      <a:pt x="236" y="226"/>
                    </a:lnTo>
                    <a:lnTo>
                      <a:pt x="228" y="242"/>
                    </a:lnTo>
                    <a:lnTo>
                      <a:pt x="216" y="260"/>
                    </a:lnTo>
                    <a:lnTo>
                      <a:pt x="200" y="280"/>
                    </a:lnTo>
                    <a:lnTo>
                      <a:pt x="200" y="280"/>
                    </a:lnTo>
                    <a:lnTo>
                      <a:pt x="164" y="322"/>
                    </a:lnTo>
                    <a:lnTo>
                      <a:pt x="152" y="334"/>
                    </a:lnTo>
                    <a:lnTo>
                      <a:pt x="152" y="334"/>
                    </a:lnTo>
                    <a:lnTo>
                      <a:pt x="140" y="332"/>
                    </a:lnTo>
                    <a:lnTo>
                      <a:pt x="126" y="328"/>
                    </a:lnTo>
                    <a:lnTo>
                      <a:pt x="108" y="322"/>
                    </a:lnTo>
                    <a:lnTo>
                      <a:pt x="90" y="312"/>
                    </a:lnTo>
                    <a:lnTo>
                      <a:pt x="70" y="300"/>
                    </a:lnTo>
                    <a:lnTo>
                      <a:pt x="50" y="284"/>
                    </a:lnTo>
                    <a:lnTo>
                      <a:pt x="40" y="274"/>
                    </a:lnTo>
                    <a:lnTo>
                      <a:pt x="32" y="262"/>
                    </a:lnTo>
                    <a:lnTo>
                      <a:pt x="32" y="262"/>
                    </a:lnTo>
                    <a:lnTo>
                      <a:pt x="18" y="240"/>
                    </a:lnTo>
                    <a:lnTo>
                      <a:pt x="8" y="216"/>
                    </a:lnTo>
                    <a:lnTo>
                      <a:pt x="2" y="192"/>
                    </a:lnTo>
                    <a:lnTo>
                      <a:pt x="0" y="168"/>
                    </a:lnTo>
                    <a:lnTo>
                      <a:pt x="0" y="142"/>
                    </a:lnTo>
                    <a:lnTo>
                      <a:pt x="6" y="118"/>
                    </a:lnTo>
                    <a:lnTo>
                      <a:pt x="14" y="92"/>
                    </a:lnTo>
                    <a:lnTo>
                      <a:pt x="26" y="64"/>
                    </a:lnTo>
                    <a:lnTo>
                      <a:pt x="26" y="64"/>
                    </a:lnTo>
                    <a:lnTo>
                      <a:pt x="34" y="52"/>
                    </a:lnTo>
                    <a:lnTo>
                      <a:pt x="42" y="42"/>
                    </a:lnTo>
                    <a:lnTo>
                      <a:pt x="52" y="32"/>
                    </a:lnTo>
                    <a:lnTo>
                      <a:pt x="62" y="24"/>
                    </a:lnTo>
                    <a:lnTo>
                      <a:pt x="72" y="18"/>
                    </a:lnTo>
                    <a:lnTo>
                      <a:pt x="82" y="12"/>
                    </a:lnTo>
                    <a:lnTo>
                      <a:pt x="104" y="4"/>
                    </a:lnTo>
                    <a:lnTo>
                      <a:pt x="126" y="0"/>
                    </a:lnTo>
                    <a:lnTo>
                      <a:pt x="148" y="0"/>
                    </a:lnTo>
                    <a:lnTo>
                      <a:pt x="168" y="0"/>
                    </a:lnTo>
                    <a:lnTo>
                      <a:pt x="184" y="4"/>
                    </a:lnTo>
                    <a:lnTo>
                      <a:pt x="184" y="4"/>
                    </a:lnTo>
                    <a:lnTo>
                      <a:pt x="200" y="10"/>
                    </a:lnTo>
                    <a:lnTo>
                      <a:pt x="214" y="18"/>
                    </a:lnTo>
                    <a:lnTo>
                      <a:pt x="228" y="28"/>
                    </a:lnTo>
                    <a:lnTo>
                      <a:pt x="242" y="40"/>
                    </a:lnTo>
                    <a:lnTo>
                      <a:pt x="254" y="52"/>
                    </a:lnTo>
                    <a:lnTo>
                      <a:pt x="262" y="64"/>
                    </a:lnTo>
                    <a:lnTo>
                      <a:pt x="270" y="74"/>
                    </a:lnTo>
                    <a:lnTo>
                      <a:pt x="272" y="82"/>
                    </a:lnTo>
                    <a:lnTo>
                      <a:pt x="272" y="82"/>
                    </a:lnTo>
                    <a:close/>
                  </a:path>
                </a:pathLst>
              </a:custGeom>
              <a:solidFill>
                <a:srgbClr val="FFDBB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135" name="Freeform 15"/>
              <p:cNvSpPr>
                <a:spLocks/>
              </p:cNvSpPr>
              <p:nvPr/>
            </p:nvSpPr>
            <p:spPr bwMode="auto">
              <a:xfrm>
                <a:off x="3119854" y="1562880"/>
                <a:ext cx="106514" cy="110774"/>
              </a:xfrm>
              <a:custGeom>
                <a:avLst/>
                <a:gdLst/>
                <a:ahLst/>
                <a:cxnLst>
                  <a:cxn ang="0">
                    <a:pos x="50" y="26"/>
                  </a:cxn>
                  <a:cxn ang="0">
                    <a:pos x="50" y="26"/>
                  </a:cxn>
                  <a:cxn ang="0">
                    <a:pos x="48" y="36"/>
                  </a:cxn>
                  <a:cxn ang="0">
                    <a:pos x="44" y="44"/>
                  </a:cxn>
                  <a:cxn ang="0">
                    <a:pos x="36" y="50"/>
                  </a:cxn>
                  <a:cxn ang="0">
                    <a:pos x="28" y="52"/>
                  </a:cxn>
                  <a:cxn ang="0">
                    <a:pos x="28" y="52"/>
                  </a:cxn>
                  <a:cxn ang="0">
                    <a:pos x="18" y="50"/>
                  </a:cxn>
                  <a:cxn ang="0">
                    <a:pos x="8" y="44"/>
                  </a:cxn>
                  <a:cxn ang="0">
                    <a:pos x="2" y="36"/>
                  </a:cxn>
                  <a:cxn ang="0">
                    <a:pos x="0" y="26"/>
                  </a:cxn>
                  <a:cxn ang="0">
                    <a:pos x="0" y="26"/>
                  </a:cxn>
                  <a:cxn ang="0">
                    <a:pos x="0" y="16"/>
                  </a:cxn>
                  <a:cxn ang="0">
                    <a:pos x="4" y="8"/>
                  </a:cxn>
                  <a:cxn ang="0">
                    <a:pos x="12" y="2"/>
                  </a:cxn>
                  <a:cxn ang="0">
                    <a:pos x="22" y="0"/>
                  </a:cxn>
                  <a:cxn ang="0">
                    <a:pos x="22" y="0"/>
                  </a:cxn>
                  <a:cxn ang="0">
                    <a:pos x="32" y="2"/>
                  </a:cxn>
                  <a:cxn ang="0">
                    <a:pos x="40" y="8"/>
                  </a:cxn>
                  <a:cxn ang="0">
                    <a:pos x="46" y="16"/>
                  </a:cxn>
                  <a:cxn ang="0">
                    <a:pos x="50" y="26"/>
                  </a:cxn>
                  <a:cxn ang="0">
                    <a:pos x="50" y="26"/>
                  </a:cxn>
                </a:cxnLst>
                <a:rect l="0" t="0" r="r" b="b"/>
                <a:pathLst>
                  <a:path w="50" h="52">
                    <a:moveTo>
                      <a:pt x="50" y="26"/>
                    </a:moveTo>
                    <a:lnTo>
                      <a:pt x="50" y="26"/>
                    </a:lnTo>
                    <a:lnTo>
                      <a:pt x="48" y="36"/>
                    </a:lnTo>
                    <a:lnTo>
                      <a:pt x="44" y="44"/>
                    </a:lnTo>
                    <a:lnTo>
                      <a:pt x="36" y="50"/>
                    </a:lnTo>
                    <a:lnTo>
                      <a:pt x="28" y="52"/>
                    </a:lnTo>
                    <a:lnTo>
                      <a:pt x="28" y="52"/>
                    </a:lnTo>
                    <a:lnTo>
                      <a:pt x="18" y="50"/>
                    </a:lnTo>
                    <a:lnTo>
                      <a:pt x="8" y="44"/>
                    </a:lnTo>
                    <a:lnTo>
                      <a:pt x="2" y="36"/>
                    </a:lnTo>
                    <a:lnTo>
                      <a:pt x="0" y="26"/>
                    </a:lnTo>
                    <a:lnTo>
                      <a:pt x="0" y="26"/>
                    </a:lnTo>
                    <a:lnTo>
                      <a:pt x="0" y="16"/>
                    </a:lnTo>
                    <a:lnTo>
                      <a:pt x="4" y="8"/>
                    </a:lnTo>
                    <a:lnTo>
                      <a:pt x="12" y="2"/>
                    </a:lnTo>
                    <a:lnTo>
                      <a:pt x="22" y="0"/>
                    </a:lnTo>
                    <a:lnTo>
                      <a:pt x="22" y="0"/>
                    </a:lnTo>
                    <a:lnTo>
                      <a:pt x="32" y="2"/>
                    </a:lnTo>
                    <a:lnTo>
                      <a:pt x="40" y="8"/>
                    </a:lnTo>
                    <a:lnTo>
                      <a:pt x="46" y="16"/>
                    </a:lnTo>
                    <a:lnTo>
                      <a:pt x="50" y="26"/>
                    </a:lnTo>
                    <a:lnTo>
                      <a:pt x="50" y="26"/>
                    </a:lnTo>
                    <a:close/>
                  </a:path>
                </a:pathLst>
              </a:custGeom>
              <a:solidFill>
                <a:srgbClr val="FDCEB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136" name="Freeform 16"/>
              <p:cNvSpPr>
                <a:spLocks/>
              </p:cNvSpPr>
              <p:nvPr/>
            </p:nvSpPr>
            <p:spPr bwMode="auto">
              <a:xfrm>
                <a:off x="3337141" y="1435064"/>
                <a:ext cx="132077" cy="242851"/>
              </a:xfrm>
              <a:custGeom>
                <a:avLst/>
                <a:gdLst/>
                <a:ahLst/>
                <a:cxnLst>
                  <a:cxn ang="0">
                    <a:pos x="62" y="0"/>
                  </a:cxn>
                  <a:cxn ang="0">
                    <a:pos x="62" y="0"/>
                  </a:cxn>
                  <a:cxn ang="0">
                    <a:pos x="52" y="2"/>
                  </a:cxn>
                  <a:cxn ang="0">
                    <a:pos x="40" y="6"/>
                  </a:cxn>
                  <a:cxn ang="0">
                    <a:pos x="28" y="14"/>
                  </a:cxn>
                  <a:cxn ang="0">
                    <a:pos x="22" y="20"/>
                  </a:cxn>
                  <a:cxn ang="0">
                    <a:pos x="16" y="28"/>
                  </a:cxn>
                  <a:cxn ang="0">
                    <a:pos x="10" y="38"/>
                  </a:cxn>
                  <a:cxn ang="0">
                    <a:pos x="6" y="48"/>
                  </a:cxn>
                  <a:cxn ang="0">
                    <a:pos x="2" y="62"/>
                  </a:cxn>
                  <a:cxn ang="0">
                    <a:pos x="0" y="76"/>
                  </a:cxn>
                  <a:cxn ang="0">
                    <a:pos x="0" y="94"/>
                  </a:cxn>
                  <a:cxn ang="0">
                    <a:pos x="2" y="114"/>
                  </a:cxn>
                  <a:cxn ang="0">
                    <a:pos x="2" y="114"/>
                  </a:cxn>
                  <a:cxn ang="0">
                    <a:pos x="2" y="98"/>
                  </a:cxn>
                  <a:cxn ang="0">
                    <a:pos x="2" y="82"/>
                  </a:cxn>
                  <a:cxn ang="0">
                    <a:pos x="6" y="64"/>
                  </a:cxn>
                  <a:cxn ang="0">
                    <a:pos x="14" y="44"/>
                  </a:cxn>
                  <a:cxn ang="0">
                    <a:pos x="18" y="34"/>
                  </a:cxn>
                  <a:cxn ang="0">
                    <a:pos x="24" y="26"/>
                  </a:cxn>
                  <a:cxn ang="0">
                    <a:pos x="32" y="18"/>
                  </a:cxn>
                  <a:cxn ang="0">
                    <a:pos x="40" y="10"/>
                  </a:cxn>
                  <a:cxn ang="0">
                    <a:pos x="50" y="4"/>
                  </a:cxn>
                  <a:cxn ang="0">
                    <a:pos x="62" y="0"/>
                  </a:cxn>
                  <a:cxn ang="0">
                    <a:pos x="62" y="0"/>
                  </a:cxn>
                </a:cxnLst>
                <a:rect l="0" t="0" r="r" b="b"/>
                <a:pathLst>
                  <a:path w="62" h="114">
                    <a:moveTo>
                      <a:pt x="62" y="0"/>
                    </a:moveTo>
                    <a:lnTo>
                      <a:pt x="62" y="0"/>
                    </a:lnTo>
                    <a:lnTo>
                      <a:pt x="52" y="2"/>
                    </a:lnTo>
                    <a:lnTo>
                      <a:pt x="40" y="6"/>
                    </a:lnTo>
                    <a:lnTo>
                      <a:pt x="28" y="14"/>
                    </a:lnTo>
                    <a:lnTo>
                      <a:pt x="22" y="20"/>
                    </a:lnTo>
                    <a:lnTo>
                      <a:pt x="16" y="28"/>
                    </a:lnTo>
                    <a:lnTo>
                      <a:pt x="10" y="38"/>
                    </a:lnTo>
                    <a:lnTo>
                      <a:pt x="6" y="48"/>
                    </a:lnTo>
                    <a:lnTo>
                      <a:pt x="2" y="62"/>
                    </a:lnTo>
                    <a:lnTo>
                      <a:pt x="0" y="76"/>
                    </a:lnTo>
                    <a:lnTo>
                      <a:pt x="0" y="94"/>
                    </a:lnTo>
                    <a:lnTo>
                      <a:pt x="2" y="114"/>
                    </a:lnTo>
                    <a:lnTo>
                      <a:pt x="2" y="114"/>
                    </a:lnTo>
                    <a:lnTo>
                      <a:pt x="2" y="98"/>
                    </a:lnTo>
                    <a:lnTo>
                      <a:pt x="2" y="82"/>
                    </a:lnTo>
                    <a:lnTo>
                      <a:pt x="6" y="64"/>
                    </a:lnTo>
                    <a:lnTo>
                      <a:pt x="14" y="44"/>
                    </a:lnTo>
                    <a:lnTo>
                      <a:pt x="18" y="34"/>
                    </a:lnTo>
                    <a:lnTo>
                      <a:pt x="24" y="26"/>
                    </a:lnTo>
                    <a:lnTo>
                      <a:pt x="32" y="18"/>
                    </a:lnTo>
                    <a:lnTo>
                      <a:pt x="40" y="10"/>
                    </a:lnTo>
                    <a:lnTo>
                      <a:pt x="50" y="4"/>
                    </a:lnTo>
                    <a:lnTo>
                      <a:pt x="62" y="0"/>
                    </a:lnTo>
                    <a:lnTo>
                      <a:pt x="62" y="0"/>
                    </a:lnTo>
                    <a:close/>
                  </a:path>
                </a:pathLst>
              </a:custGeom>
              <a:solidFill>
                <a:srgbClr val="E2AF8E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137" name="Freeform 17"/>
              <p:cNvSpPr>
                <a:spLocks/>
              </p:cNvSpPr>
              <p:nvPr/>
            </p:nvSpPr>
            <p:spPr bwMode="auto">
              <a:xfrm>
                <a:off x="3213586" y="1707739"/>
                <a:ext cx="115035" cy="68169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0" y="6"/>
                  </a:cxn>
                  <a:cxn ang="0">
                    <a:pos x="6" y="8"/>
                  </a:cxn>
                  <a:cxn ang="0">
                    <a:pos x="14" y="8"/>
                  </a:cxn>
                  <a:cxn ang="0">
                    <a:pos x="20" y="6"/>
                  </a:cxn>
                  <a:cxn ang="0">
                    <a:pos x="20" y="6"/>
                  </a:cxn>
                  <a:cxn ang="0">
                    <a:pos x="34" y="0"/>
                  </a:cxn>
                  <a:cxn ang="0">
                    <a:pos x="38" y="0"/>
                  </a:cxn>
                  <a:cxn ang="0">
                    <a:pos x="42" y="4"/>
                  </a:cxn>
                  <a:cxn ang="0">
                    <a:pos x="42" y="4"/>
                  </a:cxn>
                  <a:cxn ang="0">
                    <a:pos x="46" y="2"/>
                  </a:cxn>
                  <a:cxn ang="0">
                    <a:pos x="48" y="0"/>
                  </a:cxn>
                  <a:cxn ang="0">
                    <a:pos x="52" y="2"/>
                  </a:cxn>
                  <a:cxn ang="0">
                    <a:pos x="52" y="2"/>
                  </a:cxn>
                  <a:cxn ang="0">
                    <a:pos x="54" y="4"/>
                  </a:cxn>
                  <a:cxn ang="0">
                    <a:pos x="54" y="6"/>
                  </a:cxn>
                  <a:cxn ang="0">
                    <a:pos x="52" y="10"/>
                  </a:cxn>
                  <a:cxn ang="0">
                    <a:pos x="42" y="18"/>
                  </a:cxn>
                  <a:cxn ang="0">
                    <a:pos x="42" y="18"/>
                  </a:cxn>
                  <a:cxn ang="0">
                    <a:pos x="40" y="24"/>
                  </a:cxn>
                  <a:cxn ang="0">
                    <a:pos x="38" y="28"/>
                  </a:cxn>
                  <a:cxn ang="0">
                    <a:pos x="32" y="32"/>
                  </a:cxn>
                  <a:cxn ang="0">
                    <a:pos x="32" y="32"/>
                  </a:cxn>
                  <a:cxn ang="0">
                    <a:pos x="24" y="32"/>
                  </a:cxn>
                  <a:cxn ang="0">
                    <a:pos x="16" y="28"/>
                  </a:cxn>
                  <a:cxn ang="0">
                    <a:pos x="8" y="18"/>
                  </a:cxn>
                  <a:cxn ang="0">
                    <a:pos x="0" y="6"/>
                  </a:cxn>
                  <a:cxn ang="0">
                    <a:pos x="0" y="6"/>
                  </a:cxn>
                </a:cxnLst>
                <a:rect l="0" t="0" r="r" b="b"/>
                <a:pathLst>
                  <a:path w="54" h="32">
                    <a:moveTo>
                      <a:pt x="0" y="6"/>
                    </a:moveTo>
                    <a:lnTo>
                      <a:pt x="0" y="6"/>
                    </a:lnTo>
                    <a:lnTo>
                      <a:pt x="6" y="8"/>
                    </a:lnTo>
                    <a:lnTo>
                      <a:pt x="14" y="8"/>
                    </a:lnTo>
                    <a:lnTo>
                      <a:pt x="20" y="6"/>
                    </a:lnTo>
                    <a:lnTo>
                      <a:pt x="20" y="6"/>
                    </a:lnTo>
                    <a:lnTo>
                      <a:pt x="34" y="0"/>
                    </a:lnTo>
                    <a:lnTo>
                      <a:pt x="38" y="0"/>
                    </a:lnTo>
                    <a:lnTo>
                      <a:pt x="42" y="4"/>
                    </a:lnTo>
                    <a:lnTo>
                      <a:pt x="42" y="4"/>
                    </a:lnTo>
                    <a:lnTo>
                      <a:pt x="46" y="2"/>
                    </a:lnTo>
                    <a:lnTo>
                      <a:pt x="48" y="0"/>
                    </a:lnTo>
                    <a:lnTo>
                      <a:pt x="52" y="2"/>
                    </a:lnTo>
                    <a:lnTo>
                      <a:pt x="52" y="2"/>
                    </a:lnTo>
                    <a:lnTo>
                      <a:pt x="54" y="4"/>
                    </a:lnTo>
                    <a:lnTo>
                      <a:pt x="54" y="6"/>
                    </a:lnTo>
                    <a:lnTo>
                      <a:pt x="52" y="10"/>
                    </a:lnTo>
                    <a:lnTo>
                      <a:pt x="42" y="18"/>
                    </a:lnTo>
                    <a:lnTo>
                      <a:pt x="42" y="18"/>
                    </a:lnTo>
                    <a:lnTo>
                      <a:pt x="40" y="24"/>
                    </a:lnTo>
                    <a:lnTo>
                      <a:pt x="38" y="28"/>
                    </a:lnTo>
                    <a:lnTo>
                      <a:pt x="32" y="32"/>
                    </a:lnTo>
                    <a:lnTo>
                      <a:pt x="32" y="32"/>
                    </a:lnTo>
                    <a:lnTo>
                      <a:pt x="24" y="32"/>
                    </a:lnTo>
                    <a:lnTo>
                      <a:pt x="16" y="28"/>
                    </a:lnTo>
                    <a:lnTo>
                      <a:pt x="8" y="18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F19C7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138" name="Freeform 18"/>
              <p:cNvSpPr>
                <a:spLocks/>
              </p:cNvSpPr>
              <p:nvPr/>
            </p:nvSpPr>
            <p:spPr bwMode="auto">
              <a:xfrm>
                <a:off x="3102811" y="1469148"/>
                <a:ext cx="157640" cy="68169"/>
              </a:xfrm>
              <a:custGeom>
                <a:avLst/>
                <a:gdLst/>
                <a:ahLst/>
                <a:cxnLst>
                  <a:cxn ang="0">
                    <a:pos x="74" y="16"/>
                  </a:cxn>
                  <a:cxn ang="0">
                    <a:pos x="74" y="16"/>
                  </a:cxn>
                  <a:cxn ang="0">
                    <a:pos x="68" y="22"/>
                  </a:cxn>
                  <a:cxn ang="0">
                    <a:pos x="62" y="26"/>
                  </a:cxn>
                  <a:cxn ang="0">
                    <a:pos x="54" y="30"/>
                  </a:cxn>
                  <a:cxn ang="0">
                    <a:pos x="44" y="32"/>
                  </a:cxn>
                  <a:cxn ang="0">
                    <a:pos x="38" y="30"/>
                  </a:cxn>
                  <a:cxn ang="0">
                    <a:pos x="30" y="28"/>
                  </a:cxn>
                  <a:cxn ang="0">
                    <a:pos x="24" y="24"/>
                  </a:cxn>
                  <a:cxn ang="0">
                    <a:pos x="16" y="18"/>
                  </a:cxn>
                  <a:cxn ang="0">
                    <a:pos x="8" y="1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4"/>
                  </a:cxn>
                  <a:cxn ang="0">
                    <a:pos x="24" y="14"/>
                  </a:cxn>
                  <a:cxn ang="0">
                    <a:pos x="36" y="18"/>
                  </a:cxn>
                  <a:cxn ang="0">
                    <a:pos x="48" y="20"/>
                  </a:cxn>
                  <a:cxn ang="0">
                    <a:pos x="62" y="20"/>
                  </a:cxn>
                  <a:cxn ang="0">
                    <a:pos x="74" y="16"/>
                  </a:cxn>
                  <a:cxn ang="0">
                    <a:pos x="74" y="16"/>
                  </a:cxn>
                </a:cxnLst>
                <a:rect l="0" t="0" r="r" b="b"/>
                <a:pathLst>
                  <a:path w="74" h="32">
                    <a:moveTo>
                      <a:pt x="74" y="16"/>
                    </a:moveTo>
                    <a:lnTo>
                      <a:pt x="74" y="16"/>
                    </a:lnTo>
                    <a:lnTo>
                      <a:pt x="68" y="22"/>
                    </a:lnTo>
                    <a:lnTo>
                      <a:pt x="62" y="26"/>
                    </a:lnTo>
                    <a:lnTo>
                      <a:pt x="54" y="30"/>
                    </a:lnTo>
                    <a:lnTo>
                      <a:pt x="44" y="32"/>
                    </a:lnTo>
                    <a:lnTo>
                      <a:pt x="38" y="30"/>
                    </a:lnTo>
                    <a:lnTo>
                      <a:pt x="30" y="28"/>
                    </a:lnTo>
                    <a:lnTo>
                      <a:pt x="24" y="24"/>
                    </a:lnTo>
                    <a:lnTo>
                      <a:pt x="16" y="18"/>
                    </a:lnTo>
                    <a:lnTo>
                      <a:pt x="8" y="1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6" y="4"/>
                    </a:lnTo>
                    <a:lnTo>
                      <a:pt x="24" y="14"/>
                    </a:lnTo>
                    <a:lnTo>
                      <a:pt x="36" y="18"/>
                    </a:lnTo>
                    <a:lnTo>
                      <a:pt x="48" y="20"/>
                    </a:lnTo>
                    <a:lnTo>
                      <a:pt x="62" y="20"/>
                    </a:lnTo>
                    <a:lnTo>
                      <a:pt x="74" y="16"/>
                    </a:lnTo>
                    <a:lnTo>
                      <a:pt x="74" y="16"/>
                    </a:lnTo>
                    <a:close/>
                  </a:path>
                </a:pathLst>
              </a:custGeom>
              <a:solidFill>
                <a:srgbClr val="473B3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139" name="Freeform 19"/>
              <p:cNvSpPr>
                <a:spLocks/>
              </p:cNvSpPr>
              <p:nvPr/>
            </p:nvSpPr>
            <p:spPr bwMode="auto">
              <a:xfrm>
                <a:off x="3371226" y="1520275"/>
                <a:ext cx="89472" cy="4260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4" y="6"/>
                  </a:cxn>
                  <a:cxn ang="0">
                    <a:pos x="6" y="12"/>
                  </a:cxn>
                  <a:cxn ang="0">
                    <a:pos x="12" y="16"/>
                  </a:cxn>
                  <a:cxn ang="0">
                    <a:pos x="18" y="20"/>
                  </a:cxn>
                  <a:cxn ang="0">
                    <a:pos x="24" y="18"/>
                  </a:cxn>
                  <a:cxn ang="0">
                    <a:pos x="32" y="12"/>
                  </a:cxn>
                  <a:cxn ang="0">
                    <a:pos x="42" y="0"/>
                  </a:cxn>
                  <a:cxn ang="0">
                    <a:pos x="42" y="0"/>
                  </a:cxn>
                  <a:cxn ang="0">
                    <a:pos x="38" y="2"/>
                  </a:cxn>
                  <a:cxn ang="0">
                    <a:pos x="30" y="6"/>
                  </a:cxn>
                  <a:cxn ang="0">
                    <a:pos x="24" y="8"/>
                  </a:cxn>
                  <a:cxn ang="0">
                    <a:pos x="18" y="8"/>
                  </a:cxn>
                  <a:cxn ang="0">
                    <a:pos x="8" y="6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2" h="20">
                    <a:moveTo>
                      <a:pt x="0" y="0"/>
                    </a:moveTo>
                    <a:lnTo>
                      <a:pt x="0" y="0"/>
                    </a:lnTo>
                    <a:lnTo>
                      <a:pt x="4" y="6"/>
                    </a:lnTo>
                    <a:lnTo>
                      <a:pt x="6" y="12"/>
                    </a:lnTo>
                    <a:lnTo>
                      <a:pt x="12" y="16"/>
                    </a:lnTo>
                    <a:lnTo>
                      <a:pt x="18" y="20"/>
                    </a:lnTo>
                    <a:lnTo>
                      <a:pt x="24" y="18"/>
                    </a:lnTo>
                    <a:lnTo>
                      <a:pt x="32" y="12"/>
                    </a:lnTo>
                    <a:lnTo>
                      <a:pt x="42" y="0"/>
                    </a:lnTo>
                    <a:lnTo>
                      <a:pt x="42" y="0"/>
                    </a:lnTo>
                    <a:lnTo>
                      <a:pt x="38" y="2"/>
                    </a:lnTo>
                    <a:lnTo>
                      <a:pt x="30" y="6"/>
                    </a:lnTo>
                    <a:lnTo>
                      <a:pt x="24" y="8"/>
                    </a:lnTo>
                    <a:lnTo>
                      <a:pt x="18" y="8"/>
                    </a:lnTo>
                    <a:lnTo>
                      <a:pt x="8" y="6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473B3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140" name="Freeform 20"/>
              <p:cNvSpPr>
                <a:spLocks/>
              </p:cNvSpPr>
              <p:nvPr/>
            </p:nvSpPr>
            <p:spPr bwMode="auto">
              <a:xfrm>
                <a:off x="2817355" y="991967"/>
                <a:ext cx="396231" cy="928799"/>
              </a:xfrm>
              <a:custGeom>
                <a:avLst/>
                <a:gdLst/>
                <a:ahLst/>
                <a:cxnLst>
                  <a:cxn ang="0">
                    <a:pos x="172" y="100"/>
                  </a:cxn>
                  <a:cxn ang="0">
                    <a:pos x="172" y="100"/>
                  </a:cxn>
                  <a:cxn ang="0">
                    <a:pos x="176" y="100"/>
                  </a:cxn>
                  <a:cxn ang="0">
                    <a:pos x="184" y="102"/>
                  </a:cxn>
                  <a:cxn ang="0">
                    <a:pos x="186" y="106"/>
                  </a:cxn>
                  <a:cxn ang="0">
                    <a:pos x="186" y="110"/>
                  </a:cxn>
                  <a:cxn ang="0">
                    <a:pos x="186" y="116"/>
                  </a:cxn>
                  <a:cxn ang="0">
                    <a:pos x="180" y="126"/>
                  </a:cxn>
                  <a:cxn ang="0">
                    <a:pos x="180" y="126"/>
                  </a:cxn>
                  <a:cxn ang="0">
                    <a:pos x="170" y="144"/>
                  </a:cxn>
                  <a:cxn ang="0">
                    <a:pos x="154" y="176"/>
                  </a:cxn>
                  <a:cxn ang="0">
                    <a:pos x="134" y="214"/>
                  </a:cxn>
                  <a:cxn ang="0">
                    <a:pos x="118" y="260"/>
                  </a:cxn>
                  <a:cxn ang="0">
                    <a:pos x="110" y="284"/>
                  </a:cxn>
                  <a:cxn ang="0">
                    <a:pos x="104" y="308"/>
                  </a:cxn>
                  <a:cxn ang="0">
                    <a:pos x="100" y="332"/>
                  </a:cxn>
                  <a:cxn ang="0">
                    <a:pos x="98" y="354"/>
                  </a:cxn>
                  <a:cxn ang="0">
                    <a:pos x="98" y="378"/>
                  </a:cxn>
                  <a:cxn ang="0">
                    <a:pos x="102" y="398"/>
                  </a:cxn>
                  <a:cxn ang="0">
                    <a:pos x="110" y="418"/>
                  </a:cxn>
                  <a:cxn ang="0">
                    <a:pos x="120" y="436"/>
                  </a:cxn>
                  <a:cxn ang="0">
                    <a:pos x="120" y="436"/>
                  </a:cxn>
                  <a:cxn ang="0">
                    <a:pos x="104" y="424"/>
                  </a:cxn>
                  <a:cxn ang="0">
                    <a:pos x="88" y="410"/>
                  </a:cxn>
                  <a:cxn ang="0">
                    <a:pos x="68" y="388"/>
                  </a:cxn>
                  <a:cxn ang="0">
                    <a:pos x="48" y="360"/>
                  </a:cxn>
                  <a:cxn ang="0">
                    <a:pos x="38" y="344"/>
                  </a:cxn>
                  <a:cxn ang="0">
                    <a:pos x="30" y="326"/>
                  </a:cxn>
                  <a:cxn ang="0">
                    <a:pos x="20" y="306"/>
                  </a:cxn>
                  <a:cxn ang="0">
                    <a:pos x="14" y="282"/>
                  </a:cxn>
                  <a:cxn ang="0">
                    <a:pos x="8" y="258"/>
                  </a:cxn>
                  <a:cxn ang="0">
                    <a:pos x="4" y="232"/>
                  </a:cxn>
                  <a:cxn ang="0">
                    <a:pos x="4" y="232"/>
                  </a:cxn>
                  <a:cxn ang="0">
                    <a:pos x="0" y="192"/>
                  </a:cxn>
                  <a:cxn ang="0">
                    <a:pos x="2" y="156"/>
                  </a:cxn>
                  <a:cxn ang="0">
                    <a:pos x="6" y="136"/>
                  </a:cxn>
                  <a:cxn ang="0">
                    <a:pos x="8" y="120"/>
                  </a:cxn>
                  <a:cxn ang="0">
                    <a:pos x="14" y="102"/>
                  </a:cxn>
                  <a:cxn ang="0">
                    <a:pos x="20" y="86"/>
                  </a:cxn>
                  <a:cxn ang="0">
                    <a:pos x="28" y="72"/>
                  </a:cxn>
                  <a:cxn ang="0">
                    <a:pos x="36" y="58"/>
                  </a:cxn>
                  <a:cxn ang="0">
                    <a:pos x="46" y="44"/>
                  </a:cxn>
                  <a:cxn ang="0">
                    <a:pos x="56" y="34"/>
                  </a:cxn>
                  <a:cxn ang="0">
                    <a:pos x="68" y="24"/>
                  </a:cxn>
                  <a:cxn ang="0">
                    <a:pos x="82" y="14"/>
                  </a:cxn>
                  <a:cxn ang="0">
                    <a:pos x="96" y="8"/>
                  </a:cxn>
                  <a:cxn ang="0">
                    <a:pos x="112" y="2"/>
                  </a:cxn>
                  <a:cxn ang="0">
                    <a:pos x="112" y="2"/>
                  </a:cxn>
                  <a:cxn ang="0">
                    <a:pos x="128" y="0"/>
                  </a:cxn>
                  <a:cxn ang="0">
                    <a:pos x="140" y="0"/>
                  </a:cxn>
                  <a:cxn ang="0">
                    <a:pos x="150" y="4"/>
                  </a:cxn>
                  <a:cxn ang="0">
                    <a:pos x="158" y="8"/>
                  </a:cxn>
                  <a:cxn ang="0">
                    <a:pos x="164" y="16"/>
                  </a:cxn>
                  <a:cxn ang="0">
                    <a:pos x="170" y="24"/>
                  </a:cxn>
                  <a:cxn ang="0">
                    <a:pos x="172" y="32"/>
                  </a:cxn>
                  <a:cxn ang="0">
                    <a:pos x="174" y="42"/>
                  </a:cxn>
                  <a:cxn ang="0">
                    <a:pos x="176" y="64"/>
                  </a:cxn>
                  <a:cxn ang="0">
                    <a:pos x="176" y="82"/>
                  </a:cxn>
                  <a:cxn ang="0">
                    <a:pos x="172" y="100"/>
                  </a:cxn>
                  <a:cxn ang="0">
                    <a:pos x="172" y="100"/>
                  </a:cxn>
                </a:cxnLst>
                <a:rect l="0" t="0" r="r" b="b"/>
                <a:pathLst>
                  <a:path w="186" h="436">
                    <a:moveTo>
                      <a:pt x="172" y="100"/>
                    </a:moveTo>
                    <a:lnTo>
                      <a:pt x="172" y="100"/>
                    </a:lnTo>
                    <a:lnTo>
                      <a:pt x="176" y="100"/>
                    </a:lnTo>
                    <a:lnTo>
                      <a:pt x="184" y="102"/>
                    </a:lnTo>
                    <a:lnTo>
                      <a:pt x="186" y="106"/>
                    </a:lnTo>
                    <a:lnTo>
                      <a:pt x="186" y="110"/>
                    </a:lnTo>
                    <a:lnTo>
                      <a:pt x="186" y="116"/>
                    </a:lnTo>
                    <a:lnTo>
                      <a:pt x="180" y="126"/>
                    </a:lnTo>
                    <a:lnTo>
                      <a:pt x="180" y="126"/>
                    </a:lnTo>
                    <a:lnTo>
                      <a:pt x="170" y="144"/>
                    </a:lnTo>
                    <a:lnTo>
                      <a:pt x="154" y="176"/>
                    </a:lnTo>
                    <a:lnTo>
                      <a:pt x="134" y="214"/>
                    </a:lnTo>
                    <a:lnTo>
                      <a:pt x="118" y="260"/>
                    </a:lnTo>
                    <a:lnTo>
                      <a:pt x="110" y="284"/>
                    </a:lnTo>
                    <a:lnTo>
                      <a:pt x="104" y="308"/>
                    </a:lnTo>
                    <a:lnTo>
                      <a:pt x="100" y="332"/>
                    </a:lnTo>
                    <a:lnTo>
                      <a:pt x="98" y="354"/>
                    </a:lnTo>
                    <a:lnTo>
                      <a:pt x="98" y="378"/>
                    </a:lnTo>
                    <a:lnTo>
                      <a:pt x="102" y="398"/>
                    </a:lnTo>
                    <a:lnTo>
                      <a:pt x="110" y="418"/>
                    </a:lnTo>
                    <a:lnTo>
                      <a:pt x="120" y="436"/>
                    </a:lnTo>
                    <a:lnTo>
                      <a:pt x="120" y="436"/>
                    </a:lnTo>
                    <a:lnTo>
                      <a:pt x="104" y="424"/>
                    </a:lnTo>
                    <a:lnTo>
                      <a:pt x="88" y="410"/>
                    </a:lnTo>
                    <a:lnTo>
                      <a:pt x="68" y="388"/>
                    </a:lnTo>
                    <a:lnTo>
                      <a:pt x="48" y="360"/>
                    </a:lnTo>
                    <a:lnTo>
                      <a:pt x="38" y="344"/>
                    </a:lnTo>
                    <a:lnTo>
                      <a:pt x="30" y="326"/>
                    </a:lnTo>
                    <a:lnTo>
                      <a:pt x="20" y="306"/>
                    </a:lnTo>
                    <a:lnTo>
                      <a:pt x="14" y="282"/>
                    </a:lnTo>
                    <a:lnTo>
                      <a:pt x="8" y="258"/>
                    </a:lnTo>
                    <a:lnTo>
                      <a:pt x="4" y="232"/>
                    </a:lnTo>
                    <a:lnTo>
                      <a:pt x="4" y="232"/>
                    </a:lnTo>
                    <a:lnTo>
                      <a:pt x="0" y="192"/>
                    </a:lnTo>
                    <a:lnTo>
                      <a:pt x="2" y="156"/>
                    </a:lnTo>
                    <a:lnTo>
                      <a:pt x="6" y="136"/>
                    </a:lnTo>
                    <a:lnTo>
                      <a:pt x="8" y="120"/>
                    </a:lnTo>
                    <a:lnTo>
                      <a:pt x="14" y="102"/>
                    </a:lnTo>
                    <a:lnTo>
                      <a:pt x="20" y="86"/>
                    </a:lnTo>
                    <a:lnTo>
                      <a:pt x="28" y="72"/>
                    </a:lnTo>
                    <a:lnTo>
                      <a:pt x="36" y="58"/>
                    </a:lnTo>
                    <a:lnTo>
                      <a:pt x="46" y="44"/>
                    </a:lnTo>
                    <a:lnTo>
                      <a:pt x="56" y="34"/>
                    </a:lnTo>
                    <a:lnTo>
                      <a:pt x="68" y="24"/>
                    </a:lnTo>
                    <a:lnTo>
                      <a:pt x="82" y="14"/>
                    </a:lnTo>
                    <a:lnTo>
                      <a:pt x="96" y="8"/>
                    </a:lnTo>
                    <a:lnTo>
                      <a:pt x="112" y="2"/>
                    </a:lnTo>
                    <a:lnTo>
                      <a:pt x="112" y="2"/>
                    </a:lnTo>
                    <a:lnTo>
                      <a:pt x="128" y="0"/>
                    </a:lnTo>
                    <a:lnTo>
                      <a:pt x="140" y="0"/>
                    </a:lnTo>
                    <a:lnTo>
                      <a:pt x="150" y="4"/>
                    </a:lnTo>
                    <a:lnTo>
                      <a:pt x="158" y="8"/>
                    </a:lnTo>
                    <a:lnTo>
                      <a:pt x="164" y="16"/>
                    </a:lnTo>
                    <a:lnTo>
                      <a:pt x="170" y="24"/>
                    </a:lnTo>
                    <a:lnTo>
                      <a:pt x="172" y="32"/>
                    </a:lnTo>
                    <a:lnTo>
                      <a:pt x="174" y="42"/>
                    </a:lnTo>
                    <a:lnTo>
                      <a:pt x="176" y="64"/>
                    </a:lnTo>
                    <a:lnTo>
                      <a:pt x="176" y="82"/>
                    </a:lnTo>
                    <a:lnTo>
                      <a:pt x="172" y="100"/>
                    </a:lnTo>
                    <a:lnTo>
                      <a:pt x="172" y="100"/>
                    </a:lnTo>
                    <a:close/>
                  </a:path>
                </a:pathLst>
              </a:custGeom>
              <a:solidFill>
                <a:srgbClr val="593824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141" name="Freeform 21"/>
              <p:cNvSpPr>
                <a:spLocks/>
              </p:cNvSpPr>
              <p:nvPr/>
            </p:nvSpPr>
            <p:spPr bwMode="auto">
              <a:xfrm>
                <a:off x="3077248" y="979185"/>
                <a:ext cx="451618" cy="626301"/>
              </a:xfrm>
              <a:custGeom>
                <a:avLst/>
                <a:gdLst/>
                <a:ahLst/>
                <a:cxnLst>
                  <a:cxn ang="0">
                    <a:pos x="36" y="94"/>
                  </a:cxn>
                  <a:cxn ang="0">
                    <a:pos x="36" y="94"/>
                  </a:cxn>
                  <a:cxn ang="0">
                    <a:pos x="40" y="110"/>
                  </a:cxn>
                  <a:cxn ang="0">
                    <a:pos x="46" y="126"/>
                  </a:cxn>
                  <a:cxn ang="0">
                    <a:pos x="56" y="144"/>
                  </a:cxn>
                  <a:cxn ang="0">
                    <a:pos x="72" y="162"/>
                  </a:cxn>
                  <a:cxn ang="0">
                    <a:pos x="80" y="172"/>
                  </a:cxn>
                  <a:cxn ang="0">
                    <a:pos x="90" y="180"/>
                  </a:cxn>
                  <a:cxn ang="0">
                    <a:pos x="102" y="188"/>
                  </a:cxn>
                  <a:cxn ang="0">
                    <a:pos x="116" y="196"/>
                  </a:cxn>
                  <a:cxn ang="0">
                    <a:pos x="132" y="200"/>
                  </a:cxn>
                  <a:cxn ang="0">
                    <a:pos x="148" y="204"/>
                  </a:cxn>
                  <a:cxn ang="0">
                    <a:pos x="148" y="204"/>
                  </a:cxn>
                  <a:cxn ang="0">
                    <a:pos x="142" y="200"/>
                  </a:cxn>
                  <a:cxn ang="0">
                    <a:pos x="126" y="190"/>
                  </a:cxn>
                  <a:cxn ang="0">
                    <a:pos x="106" y="174"/>
                  </a:cxn>
                  <a:cxn ang="0">
                    <a:pos x="98" y="164"/>
                  </a:cxn>
                  <a:cxn ang="0">
                    <a:pos x="88" y="152"/>
                  </a:cxn>
                  <a:cxn ang="0">
                    <a:pos x="88" y="152"/>
                  </a:cxn>
                  <a:cxn ang="0">
                    <a:pos x="108" y="162"/>
                  </a:cxn>
                  <a:cxn ang="0">
                    <a:pos x="128" y="176"/>
                  </a:cxn>
                  <a:cxn ang="0">
                    <a:pos x="150" y="194"/>
                  </a:cxn>
                  <a:cxn ang="0">
                    <a:pos x="172" y="214"/>
                  </a:cxn>
                  <a:cxn ang="0">
                    <a:pos x="182" y="226"/>
                  </a:cxn>
                  <a:cxn ang="0">
                    <a:pos x="192" y="238"/>
                  </a:cxn>
                  <a:cxn ang="0">
                    <a:pos x="198" y="252"/>
                  </a:cxn>
                  <a:cxn ang="0">
                    <a:pos x="204" y="266"/>
                  </a:cxn>
                  <a:cxn ang="0">
                    <a:pos x="208" y="280"/>
                  </a:cxn>
                  <a:cxn ang="0">
                    <a:pos x="208" y="294"/>
                  </a:cxn>
                  <a:cxn ang="0">
                    <a:pos x="208" y="294"/>
                  </a:cxn>
                  <a:cxn ang="0">
                    <a:pos x="212" y="272"/>
                  </a:cxn>
                  <a:cxn ang="0">
                    <a:pos x="212" y="246"/>
                  </a:cxn>
                  <a:cxn ang="0">
                    <a:pos x="212" y="214"/>
                  </a:cxn>
                  <a:cxn ang="0">
                    <a:pos x="208" y="176"/>
                  </a:cxn>
                  <a:cxn ang="0">
                    <a:pos x="204" y="156"/>
                  </a:cxn>
                  <a:cxn ang="0">
                    <a:pos x="198" y="138"/>
                  </a:cxn>
                  <a:cxn ang="0">
                    <a:pos x="192" y="118"/>
                  </a:cxn>
                  <a:cxn ang="0">
                    <a:pos x="184" y="98"/>
                  </a:cxn>
                  <a:cxn ang="0">
                    <a:pos x="172" y="80"/>
                  </a:cxn>
                  <a:cxn ang="0">
                    <a:pos x="160" y="62"/>
                  </a:cxn>
                  <a:cxn ang="0">
                    <a:pos x="160" y="62"/>
                  </a:cxn>
                  <a:cxn ang="0">
                    <a:pos x="146" y="46"/>
                  </a:cxn>
                  <a:cxn ang="0">
                    <a:pos x="132" y="32"/>
                  </a:cxn>
                  <a:cxn ang="0">
                    <a:pos x="116" y="22"/>
                  </a:cxn>
                  <a:cxn ang="0">
                    <a:pos x="102" y="14"/>
                  </a:cxn>
                  <a:cxn ang="0">
                    <a:pos x="90" y="8"/>
                  </a:cxn>
                  <a:cxn ang="0">
                    <a:pos x="76" y="4"/>
                  </a:cxn>
                  <a:cxn ang="0">
                    <a:pos x="64" y="2"/>
                  </a:cxn>
                  <a:cxn ang="0">
                    <a:pos x="52" y="0"/>
                  </a:cxn>
                  <a:cxn ang="0">
                    <a:pos x="30" y="2"/>
                  </a:cxn>
                  <a:cxn ang="0">
                    <a:pos x="14" y="6"/>
                  </a:cxn>
                  <a:cxn ang="0">
                    <a:pos x="0" y="12"/>
                  </a:cxn>
                  <a:cxn ang="0">
                    <a:pos x="36" y="94"/>
                  </a:cxn>
                </a:cxnLst>
                <a:rect l="0" t="0" r="r" b="b"/>
                <a:pathLst>
                  <a:path w="212" h="294">
                    <a:moveTo>
                      <a:pt x="36" y="94"/>
                    </a:moveTo>
                    <a:lnTo>
                      <a:pt x="36" y="94"/>
                    </a:lnTo>
                    <a:lnTo>
                      <a:pt x="40" y="110"/>
                    </a:lnTo>
                    <a:lnTo>
                      <a:pt x="46" y="126"/>
                    </a:lnTo>
                    <a:lnTo>
                      <a:pt x="56" y="144"/>
                    </a:lnTo>
                    <a:lnTo>
                      <a:pt x="72" y="162"/>
                    </a:lnTo>
                    <a:lnTo>
                      <a:pt x="80" y="172"/>
                    </a:lnTo>
                    <a:lnTo>
                      <a:pt x="90" y="180"/>
                    </a:lnTo>
                    <a:lnTo>
                      <a:pt x="102" y="188"/>
                    </a:lnTo>
                    <a:lnTo>
                      <a:pt x="116" y="196"/>
                    </a:lnTo>
                    <a:lnTo>
                      <a:pt x="132" y="200"/>
                    </a:lnTo>
                    <a:lnTo>
                      <a:pt x="148" y="204"/>
                    </a:lnTo>
                    <a:lnTo>
                      <a:pt x="148" y="204"/>
                    </a:lnTo>
                    <a:lnTo>
                      <a:pt x="142" y="200"/>
                    </a:lnTo>
                    <a:lnTo>
                      <a:pt x="126" y="190"/>
                    </a:lnTo>
                    <a:lnTo>
                      <a:pt x="106" y="174"/>
                    </a:lnTo>
                    <a:lnTo>
                      <a:pt x="98" y="164"/>
                    </a:lnTo>
                    <a:lnTo>
                      <a:pt x="88" y="152"/>
                    </a:lnTo>
                    <a:lnTo>
                      <a:pt x="88" y="152"/>
                    </a:lnTo>
                    <a:lnTo>
                      <a:pt x="108" y="162"/>
                    </a:lnTo>
                    <a:lnTo>
                      <a:pt x="128" y="176"/>
                    </a:lnTo>
                    <a:lnTo>
                      <a:pt x="150" y="194"/>
                    </a:lnTo>
                    <a:lnTo>
                      <a:pt x="172" y="214"/>
                    </a:lnTo>
                    <a:lnTo>
                      <a:pt x="182" y="226"/>
                    </a:lnTo>
                    <a:lnTo>
                      <a:pt x="192" y="238"/>
                    </a:lnTo>
                    <a:lnTo>
                      <a:pt x="198" y="252"/>
                    </a:lnTo>
                    <a:lnTo>
                      <a:pt x="204" y="266"/>
                    </a:lnTo>
                    <a:lnTo>
                      <a:pt x="208" y="280"/>
                    </a:lnTo>
                    <a:lnTo>
                      <a:pt x="208" y="294"/>
                    </a:lnTo>
                    <a:lnTo>
                      <a:pt x="208" y="294"/>
                    </a:lnTo>
                    <a:lnTo>
                      <a:pt x="212" y="272"/>
                    </a:lnTo>
                    <a:lnTo>
                      <a:pt x="212" y="246"/>
                    </a:lnTo>
                    <a:lnTo>
                      <a:pt x="212" y="214"/>
                    </a:lnTo>
                    <a:lnTo>
                      <a:pt x="208" y="176"/>
                    </a:lnTo>
                    <a:lnTo>
                      <a:pt x="204" y="156"/>
                    </a:lnTo>
                    <a:lnTo>
                      <a:pt x="198" y="138"/>
                    </a:lnTo>
                    <a:lnTo>
                      <a:pt x="192" y="118"/>
                    </a:lnTo>
                    <a:lnTo>
                      <a:pt x="184" y="98"/>
                    </a:lnTo>
                    <a:lnTo>
                      <a:pt x="172" y="80"/>
                    </a:lnTo>
                    <a:lnTo>
                      <a:pt x="160" y="62"/>
                    </a:lnTo>
                    <a:lnTo>
                      <a:pt x="160" y="62"/>
                    </a:lnTo>
                    <a:lnTo>
                      <a:pt x="146" y="46"/>
                    </a:lnTo>
                    <a:lnTo>
                      <a:pt x="132" y="32"/>
                    </a:lnTo>
                    <a:lnTo>
                      <a:pt x="116" y="22"/>
                    </a:lnTo>
                    <a:lnTo>
                      <a:pt x="102" y="14"/>
                    </a:lnTo>
                    <a:lnTo>
                      <a:pt x="90" y="8"/>
                    </a:lnTo>
                    <a:lnTo>
                      <a:pt x="76" y="4"/>
                    </a:lnTo>
                    <a:lnTo>
                      <a:pt x="64" y="2"/>
                    </a:lnTo>
                    <a:lnTo>
                      <a:pt x="52" y="0"/>
                    </a:lnTo>
                    <a:lnTo>
                      <a:pt x="30" y="2"/>
                    </a:lnTo>
                    <a:lnTo>
                      <a:pt x="14" y="6"/>
                    </a:lnTo>
                    <a:lnTo>
                      <a:pt x="0" y="12"/>
                    </a:lnTo>
                    <a:lnTo>
                      <a:pt x="36" y="94"/>
                    </a:lnTo>
                    <a:close/>
                  </a:path>
                </a:pathLst>
              </a:custGeom>
              <a:solidFill>
                <a:srgbClr val="593824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142" name="Freeform 22"/>
              <p:cNvSpPr>
                <a:spLocks/>
              </p:cNvSpPr>
              <p:nvPr/>
            </p:nvSpPr>
            <p:spPr bwMode="auto">
              <a:xfrm>
                <a:off x="2476511" y="1997456"/>
                <a:ext cx="1009750" cy="1431544"/>
              </a:xfrm>
              <a:custGeom>
                <a:avLst/>
                <a:gdLst/>
                <a:ahLst/>
                <a:cxnLst>
                  <a:cxn ang="0">
                    <a:pos x="412" y="10"/>
                  </a:cxn>
                  <a:cxn ang="0">
                    <a:pos x="382" y="6"/>
                  </a:cxn>
                  <a:cxn ang="0">
                    <a:pos x="364" y="0"/>
                  </a:cxn>
                  <a:cxn ang="0">
                    <a:pos x="350" y="14"/>
                  </a:cxn>
                  <a:cxn ang="0">
                    <a:pos x="316" y="30"/>
                  </a:cxn>
                  <a:cxn ang="0">
                    <a:pos x="284" y="40"/>
                  </a:cxn>
                  <a:cxn ang="0">
                    <a:pos x="242" y="46"/>
                  </a:cxn>
                  <a:cxn ang="0">
                    <a:pos x="192" y="42"/>
                  </a:cxn>
                  <a:cxn ang="0">
                    <a:pos x="132" y="28"/>
                  </a:cxn>
                  <a:cxn ang="0">
                    <a:pos x="98" y="14"/>
                  </a:cxn>
                  <a:cxn ang="0">
                    <a:pos x="58" y="30"/>
                  </a:cxn>
                  <a:cxn ang="0">
                    <a:pos x="24" y="48"/>
                  </a:cxn>
                  <a:cxn ang="0">
                    <a:pos x="2" y="68"/>
                  </a:cxn>
                  <a:cxn ang="0">
                    <a:pos x="0" y="74"/>
                  </a:cxn>
                  <a:cxn ang="0">
                    <a:pos x="10" y="104"/>
                  </a:cxn>
                  <a:cxn ang="0">
                    <a:pos x="44" y="170"/>
                  </a:cxn>
                  <a:cxn ang="0">
                    <a:pos x="120" y="304"/>
                  </a:cxn>
                  <a:cxn ang="0">
                    <a:pos x="146" y="352"/>
                  </a:cxn>
                  <a:cxn ang="0">
                    <a:pos x="166" y="402"/>
                  </a:cxn>
                  <a:cxn ang="0">
                    <a:pos x="178" y="456"/>
                  </a:cxn>
                  <a:cxn ang="0">
                    <a:pos x="186" y="510"/>
                  </a:cxn>
                  <a:cxn ang="0">
                    <a:pos x="188" y="604"/>
                  </a:cxn>
                  <a:cxn ang="0">
                    <a:pos x="184" y="672"/>
                  </a:cxn>
                  <a:cxn ang="0">
                    <a:pos x="470" y="672"/>
                  </a:cxn>
                  <a:cxn ang="0">
                    <a:pos x="450" y="616"/>
                  </a:cxn>
                  <a:cxn ang="0">
                    <a:pos x="430" y="518"/>
                  </a:cxn>
                  <a:cxn ang="0">
                    <a:pos x="424" y="452"/>
                  </a:cxn>
                  <a:cxn ang="0">
                    <a:pos x="424" y="374"/>
                  </a:cxn>
                  <a:cxn ang="0">
                    <a:pos x="430" y="286"/>
                  </a:cxn>
                  <a:cxn ang="0">
                    <a:pos x="438" y="282"/>
                  </a:cxn>
                  <a:cxn ang="0">
                    <a:pos x="450" y="264"/>
                  </a:cxn>
                  <a:cxn ang="0">
                    <a:pos x="462" y="236"/>
                  </a:cxn>
                  <a:cxn ang="0">
                    <a:pos x="460" y="192"/>
                  </a:cxn>
                  <a:cxn ang="0">
                    <a:pos x="456" y="168"/>
                  </a:cxn>
                  <a:cxn ang="0">
                    <a:pos x="460" y="126"/>
                  </a:cxn>
                  <a:cxn ang="0">
                    <a:pos x="470" y="88"/>
                  </a:cxn>
                  <a:cxn ang="0">
                    <a:pos x="474" y="46"/>
                  </a:cxn>
                  <a:cxn ang="0">
                    <a:pos x="472" y="24"/>
                  </a:cxn>
                  <a:cxn ang="0">
                    <a:pos x="428" y="12"/>
                  </a:cxn>
                  <a:cxn ang="0">
                    <a:pos x="412" y="10"/>
                  </a:cxn>
                </a:cxnLst>
                <a:rect l="0" t="0" r="r" b="b"/>
                <a:pathLst>
                  <a:path w="474" h="672">
                    <a:moveTo>
                      <a:pt x="412" y="10"/>
                    </a:moveTo>
                    <a:lnTo>
                      <a:pt x="412" y="10"/>
                    </a:lnTo>
                    <a:lnTo>
                      <a:pt x="396" y="10"/>
                    </a:lnTo>
                    <a:lnTo>
                      <a:pt x="382" y="6"/>
                    </a:lnTo>
                    <a:lnTo>
                      <a:pt x="364" y="0"/>
                    </a:lnTo>
                    <a:lnTo>
                      <a:pt x="364" y="0"/>
                    </a:lnTo>
                    <a:lnTo>
                      <a:pt x="362" y="4"/>
                    </a:lnTo>
                    <a:lnTo>
                      <a:pt x="350" y="14"/>
                    </a:lnTo>
                    <a:lnTo>
                      <a:pt x="330" y="26"/>
                    </a:lnTo>
                    <a:lnTo>
                      <a:pt x="316" y="30"/>
                    </a:lnTo>
                    <a:lnTo>
                      <a:pt x="302" y="36"/>
                    </a:lnTo>
                    <a:lnTo>
                      <a:pt x="284" y="40"/>
                    </a:lnTo>
                    <a:lnTo>
                      <a:pt x="264" y="44"/>
                    </a:lnTo>
                    <a:lnTo>
                      <a:pt x="242" y="46"/>
                    </a:lnTo>
                    <a:lnTo>
                      <a:pt x="218" y="44"/>
                    </a:lnTo>
                    <a:lnTo>
                      <a:pt x="192" y="42"/>
                    </a:lnTo>
                    <a:lnTo>
                      <a:pt x="164" y="36"/>
                    </a:lnTo>
                    <a:lnTo>
                      <a:pt x="132" y="28"/>
                    </a:lnTo>
                    <a:lnTo>
                      <a:pt x="98" y="14"/>
                    </a:lnTo>
                    <a:lnTo>
                      <a:pt x="98" y="14"/>
                    </a:lnTo>
                    <a:lnTo>
                      <a:pt x="86" y="20"/>
                    </a:lnTo>
                    <a:lnTo>
                      <a:pt x="58" y="30"/>
                    </a:lnTo>
                    <a:lnTo>
                      <a:pt x="40" y="38"/>
                    </a:lnTo>
                    <a:lnTo>
                      <a:pt x="24" y="48"/>
                    </a:lnTo>
                    <a:lnTo>
                      <a:pt x="12" y="58"/>
                    </a:lnTo>
                    <a:lnTo>
                      <a:pt x="2" y="68"/>
                    </a:lnTo>
                    <a:lnTo>
                      <a:pt x="2" y="68"/>
                    </a:lnTo>
                    <a:lnTo>
                      <a:pt x="0" y="74"/>
                    </a:lnTo>
                    <a:lnTo>
                      <a:pt x="2" y="82"/>
                    </a:lnTo>
                    <a:lnTo>
                      <a:pt x="10" y="104"/>
                    </a:lnTo>
                    <a:lnTo>
                      <a:pt x="24" y="134"/>
                    </a:lnTo>
                    <a:lnTo>
                      <a:pt x="44" y="170"/>
                    </a:lnTo>
                    <a:lnTo>
                      <a:pt x="94" y="256"/>
                    </a:lnTo>
                    <a:lnTo>
                      <a:pt x="120" y="304"/>
                    </a:lnTo>
                    <a:lnTo>
                      <a:pt x="146" y="352"/>
                    </a:lnTo>
                    <a:lnTo>
                      <a:pt x="146" y="352"/>
                    </a:lnTo>
                    <a:lnTo>
                      <a:pt x="156" y="376"/>
                    </a:lnTo>
                    <a:lnTo>
                      <a:pt x="166" y="402"/>
                    </a:lnTo>
                    <a:lnTo>
                      <a:pt x="174" y="428"/>
                    </a:lnTo>
                    <a:lnTo>
                      <a:pt x="178" y="456"/>
                    </a:lnTo>
                    <a:lnTo>
                      <a:pt x="184" y="482"/>
                    </a:lnTo>
                    <a:lnTo>
                      <a:pt x="186" y="510"/>
                    </a:lnTo>
                    <a:lnTo>
                      <a:pt x="190" y="560"/>
                    </a:lnTo>
                    <a:lnTo>
                      <a:pt x="188" y="604"/>
                    </a:lnTo>
                    <a:lnTo>
                      <a:pt x="188" y="640"/>
                    </a:lnTo>
                    <a:lnTo>
                      <a:pt x="184" y="672"/>
                    </a:lnTo>
                    <a:lnTo>
                      <a:pt x="470" y="672"/>
                    </a:lnTo>
                    <a:lnTo>
                      <a:pt x="470" y="672"/>
                    </a:lnTo>
                    <a:lnTo>
                      <a:pt x="460" y="648"/>
                    </a:lnTo>
                    <a:lnTo>
                      <a:pt x="450" y="616"/>
                    </a:lnTo>
                    <a:lnTo>
                      <a:pt x="440" y="572"/>
                    </a:lnTo>
                    <a:lnTo>
                      <a:pt x="430" y="518"/>
                    </a:lnTo>
                    <a:lnTo>
                      <a:pt x="426" y="486"/>
                    </a:lnTo>
                    <a:lnTo>
                      <a:pt x="424" y="452"/>
                    </a:lnTo>
                    <a:lnTo>
                      <a:pt x="424" y="414"/>
                    </a:lnTo>
                    <a:lnTo>
                      <a:pt x="424" y="374"/>
                    </a:lnTo>
                    <a:lnTo>
                      <a:pt x="426" y="332"/>
                    </a:lnTo>
                    <a:lnTo>
                      <a:pt x="430" y="286"/>
                    </a:lnTo>
                    <a:lnTo>
                      <a:pt x="430" y="286"/>
                    </a:lnTo>
                    <a:lnTo>
                      <a:pt x="438" y="282"/>
                    </a:lnTo>
                    <a:lnTo>
                      <a:pt x="444" y="274"/>
                    </a:lnTo>
                    <a:lnTo>
                      <a:pt x="450" y="264"/>
                    </a:lnTo>
                    <a:lnTo>
                      <a:pt x="458" y="252"/>
                    </a:lnTo>
                    <a:lnTo>
                      <a:pt x="462" y="236"/>
                    </a:lnTo>
                    <a:lnTo>
                      <a:pt x="462" y="216"/>
                    </a:lnTo>
                    <a:lnTo>
                      <a:pt x="460" y="192"/>
                    </a:lnTo>
                    <a:lnTo>
                      <a:pt x="460" y="192"/>
                    </a:lnTo>
                    <a:lnTo>
                      <a:pt x="456" y="168"/>
                    </a:lnTo>
                    <a:lnTo>
                      <a:pt x="456" y="146"/>
                    </a:lnTo>
                    <a:lnTo>
                      <a:pt x="460" y="126"/>
                    </a:lnTo>
                    <a:lnTo>
                      <a:pt x="464" y="106"/>
                    </a:lnTo>
                    <a:lnTo>
                      <a:pt x="470" y="88"/>
                    </a:lnTo>
                    <a:lnTo>
                      <a:pt x="472" y="68"/>
                    </a:lnTo>
                    <a:lnTo>
                      <a:pt x="474" y="46"/>
                    </a:lnTo>
                    <a:lnTo>
                      <a:pt x="472" y="24"/>
                    </a:lnTo>
                    <a:lnTo>
                      <a:pt x="472" y="24"/>
                    </a:lnTo>
                    <a:lnTo>
                      <a:pt x="448" y="16"/>
                    </a:lnTo>
                    <a:lnTo>
                      <a:pt x="428" y="12"/>
                    </a:lnTo>
                    <a:lnTo>
                      <a:pt x="412" y="10"/>
                    </a:lnTo>
                    <a:lnTo>
                      <a:pt x="412" y="10"/>
                    </a:lnTo>
                    <a:close/>
                  </a:path>
                </a:pathLst>
              </a:custGeom>
              <a:solidFill>
                <a:srgbClr val="F4C0D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143" name="Freeform 23"/>
              <p:cNvSpPr>
                <a:spLocks/>
              </p:cNvSpPr>
              <p:nvPr/>
            </p:nvSpPr>
            <p:spPr bwMode="auto">
              <a:xfrm>
                <a:off x="2438166" y="2103970"/>
                <a:ext cx="404752" cy="1261122"/>
              </a:xfrm>
              <a:custGeom>
                <a:avLst/>
                <a:gdLst/>
                <a:ahLst/>
                <a:cxnLst>
                  <a:cxn ang="0">
                    <a:pos x="54" y="0"/>
                  </a:cxn>
                  <a:cxn ang="0">
                    <a:pos x="54" y="0"/>
                  </a:cxn>
                  <a:cxn ang="0">
                    <a:pos x="44" y="2"/>
                  </a:cxn>
                  <a:cxn ang="0">
                    <a:pos x="36" y="6"/>
                  </a:cxn>
                  <a:cxn ang="0">
                    <a:pos x="24" y="14"/>
                  </a:cxn>
                  <a:cxn ang="0">
                    <a:pos x="14" y="26"/>
                  </a:cxn>
                  <a:cxn ang="0">
                    <a:pos x="10" y="34"/>
                  </a:cxn>
                  <a:cxn ang="0">
                    <a:pos x="6" y="42"/>
                  </a:cxn>
                  <a:cxn ang="0">
                    <a:pos x="4" y="52"/>
                  </a:cxn>
                  <a:cxn ang="0">
                    <a:pos x="2" y="64"/>
                  </a:cxn>
                  <a:cxn ang="0">
                    <a:pos x="0" y="78"/>
                  </a:cxn>
                  <a:cxn ang="0">
                    <a:pos x="2" y="94"/>
                  </a:cxn>
                  <a:cxn ang="0">
                    <a:pos x="2" y="94"/>
                  </a:cxn>
                  <a:cxn ang="0">
                    <a:pos x="6" y="132"/>
                  </a:cxn>
                  <a:cxn ang="0">
                    <a:pos x="16" y="180"/>
                  </a:cxn>
                  <a:cxn ang="0">
                    <a:pos x="28" y="234"/>
                  </a:cxn>
                  <a:cxn ang="0">
                    <a:pos x="44" y="294"/>
                  </a:cxn>
                  <a:cxn ang="0">
                    <a:pos x="64" y="356"/>
                  </a:cxn>
                  <a:cxn ang="0">
                    <a:pos x="86" y="420"/>
                  </a:cxn>
                  <a:cxn ang="0">
                    <a:pos x="110" y="480"/>
                  </a:cxn>
                  <a:cxn ang="0">
                    <a:pos x="136" y="538"/>
                  </a:cxn>
                  <a:cxn ang="0">
                    <a:pos x="136" y="538"/>
                  </a:cxn>
                  <a:cxn ang="0">
                    <a:pos x="148" y="560"/>
                  </a:cxn>
                  <a:cxn ang="0">
                    <a:pos x="158" y="578"/>
                  </a:cxn>
                  <a:cxn ang="0">
                    <a:pos x="166" y="590"/>
                  </a:cxn>
                  <a:cxn ang="0">
                    <a:pos x="166" y="590"/>
                  </a:cxn>
                  <a:cxn ang="0">
                    <a:pos x="168" y="592"/>
                  </a:cxn>
                  <a:cxn ang="0">
                    <a:pos x="172" y="590"/>
                  </a:cxn>
                  <a:cxn ang="0">
                    <a:pos x="176" y="580"/>
                  </a:cxn>
                  <a:cxn ang="0">
                    <a:pos x="180" y="566"/>
                  </a:cxn>
                  <a:cxn ang="0">
                    <a:pos x="186" y="548"/>
                  </a:cxn>
                  <a:cxn ang="0">
                    <a:pos x="190" y="508"/>
                  </a:cxn>
                  <a:cxn ang="0">
                    <a:pos x="190" y="492"/>
                  </a:cxn>
                  <a:cxn ang="0">
                    <a:pos x="190" y="482"/>
                  </a:cxn>
                  <a:cxn ang="0">
                    <a:pos x="190" y="482"/>
                  </a:cxn>
                  <a:cxn ang="0">
                    <a:pos x="174" y="436"/>
                  </a:cxn>
                  <a:cxn ang="0">
                    <a:pos x="148" y="348"/>
                  </a:cxn>
                  <a:cxn ang="0">
                    <a:pos x="122" y="246"/>
                  </a:cxn>
                  <a:cxn ang="0">
                    <a:pos x="110" y="200"/>
                  </a:cxn>
                  <a:cxn ang="0">
                    <a:pos x="102" y="162"/>
                  </a:cxn>
                  <a:cxn ang="0">
                    <a:pos x="102" y="162"/>
                  </a:cxn>
                  <a:cxn ang="0">
                    <a:pos x="96" y="128"/>
                  </a:cxn>
                  <a:cxn ang="0">
                    <a:pos x="88" y="98"/>
                  </a:cxn>
                  <a:cxn ang="0">
                    <a:pos x="72" y="46"/>
                  </a:cxn>
                  <a:cxn ang="0">
                    <a:pos x="60" y="12"/>
                  </a:cxn>
                  <a:cxn ang="0">
                    <a:pos x="54" y="0"/>
                  </a:cxn>
                  <a:cxn ang="0">
                    <a:pos x="54" y="0"/>
                  </a:cxn>
                </a:cxnLst>
                <a:rect l="0" t="0" r="r" b="b"/>
                <a:pathLst>
                  <a:path w="190" h="592">
                    <a:moveTo>
                      <a:pt x="54" y="0"/>
                    </a:moveTo>
                    <a:lnTo>
                      <a:pt x="54" y="0"/>
                    </a:lnTo>
                    <a:lnTo>
                      <a:pt x="44" y="2"/>
                    </a:lnTo>
                    <a:lnTo>
                      <a:pt x="36" y="6"/>
                    </a:lnTo>
                    <a:lnTo>
                      <a:pt x="24" y="14"/>
                    </a:lnTo>
                    <a:lnTo>
                      <a:pt x="14" y="26"/>
                    </a:lnTo>
                    <a:lnTo>
                      <a:pt x="10" y="34"/>
                    </a:lnTo>
                    <a:lnTo>
                      <a:pt x="6" y="42"/>
                    </a:lnTo>
                    <a:lnTo>
                      <a:pt x="4" y="52"/>
                    </a:lnTo>
                    <a:lnTo>
                      <a:pt x="2" y="64"/>
                    </a:lnTo>
                    <a:lnTo>
                      <a:pt x="0" y="78"/>
                    </a:lnTo>
                    <a:lnTo>
                      <a:pt x="2" y="94"/>
                    </a:lnTo>
                    <a:lnTo>
                      <a:pt x="2" y="94"/>
                    </a:lnTo>
                    <a:lnTo>
                      <a:pt x="6" y="132"/>
                    </a:lnTo>
                    <a:lnTo>
                      <a:pt x="16" y="180"/>
                    </a:lnTo>
                    <a:lnTo>
                      <a:pt x="28" y="234"/>
                    </a:lnTo>
                    <a:lnTo>
                      <a:pt x="44" y="294"/>
                    </a:lnTo>
                    <a:lnTo>
                      <a:pt x="64" y="356"/>
                    </a:lnTo>
                    <a:lnTo>
                      <a:pt x="86" y="420"/>
                    </a:lnTo>
                    <a:lnTo>
                      <a:pt x="110" y="480"/>
                    </a:lnTo>
                    <a:lnTo>
                      <a:pt x="136" y="538"/>
                    </a:lnTo>
                    <a:lnTo>
                      <a:pt x="136" y="538"/>
                    </a:lnTo>
                    <a:lnTo>
                      <a:pt x="148" y="560"/>
                    </a:lnTo>
                    <a:lnTo>
                      <a:pt x="158" y="578"/>
                    </a:lnTo>
                    <a:lnTo>
                      <a:pt x="166" y="590"/>
                    </a:lnTo>
                    <a:lnTo>
                      <a:pt x="166" y="590"/>
                    </a:lnTo>
                    <a:lnTo>
                      <a:pt x="168" y="592"/>
                    </a:lnTo>
                    <a:lnTo>
                      <a:pt x="172" y="590"/>
                    </a:lnTo>
                    <a:lnTo>
                      <a:pt x="176" y="580"/>
                    </a:lnTo>
                    <a:lnTo>
                      <a:pt x="180" y="566"/>
                    </a:lnTo>
                    <a:lnTo>
                      <a:pt x="186" y="548"/>
                    </a:lnTo>
                    <a:lnTo>
                      <a:pt x="190" y="508"/>
                    </a:lnTo>
                    <a:lnTo>
                      <a:pt x="190" y="492"/>
                    </a:lnTo>
                    <a:lnTo>
                      <a:pt x="190" y="482"/>
                    </a:lnTo>
                    <a:lnTo>
                      <a:pt x="190" y="482"/>
                    </a:lnTo>
                    <a:lnTo>
                      <a:pt x="174" y="436"/>
                    </a:lnTo>
                    <a:lnTo>
                      <a:pt x="148" y="348"/>
                    </a:lnTo>
                    <a:lnTo>
                      <a:pt x="122" y="246"/>
                    </a:lnTo>
                    <a:lnTo>
                      <a:pt x="110" y="200"/>
                    </a:lnTo>
                    <a:lnTo>
                      <a:pt x="102" y="162"/>
                    </a:lnTo>
                    <a:lnTo>
                      <a:pt x="102" y="162"/>
                    </a:lnTo>
                    <a:lnTo>
                      <a:pt x="96" y="128"/>
                    </a:lnTo>
                    <a:lnTo>
                      <a:pt x="88" y="98"/>
                    </a:lnTo>
                    <a:lnTo>
                      <a:pt x="72" y="46"/>
                    </a:lnTo>
                    <a:lnTo>
                      <a:pt x="60" y="12"/>
                    </a:lnTo>
                    <a:lnTo>
                      <a:pt x="54" y="0"/>
                    </a:lnTo>
                    <a:lnTo>
                      <a:pt x="54" y="0"/>
                    </a:lnTo>
                    <a:close/>
                  </a:path>
                </a:pathLst>
              </a:custGeom>
              <a:solidFill>
                <a:srgbClr val="F4C0D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144" name="Freeform 24"/>
              <p:cNvSpPr>
                <a:spLocks/>
              </p:cNvSpPr>
              <p:nvPr/>
            </p:nvSpPr>
            <p:spPr bwMode="auto">
              <a:xfrm>
                <a:off x="2825876" y="2287173"/>
                <a:ext cx="472921" cy="881933"/>
              </a:xfrm>
              <a:custGeom>
                <a:avLst/>
                <a:gdLst/>
                <a:ahLst/>
                <a:cxnLst>
                  <a:cxn ang="0">
                    <a:pos x="0" y="338"/>
                  </a:cxn>
                  <a:cxn ang="0">
                    <a:pos x="0" y="338"/>
                  </a:cxn>
                  <a:cxn ang="0">
                    <a:pos x="2" y="352"/>
                  </a:cxn>
                  <a:cxn ang="0">
                    <a:pos x="6" y="380"/>
                  </a:cxn>
                  <a:cxn ang="0">
                    <a:pos x="12" y="394"/>
                  </a:cxn>
                  <a:cxn ang="0">
                    <a:pos x="18" y="406"/>
                  </a:cxn>
                  <a:cxn ang="0">
                    <a:pos x="22" y="410"/>
                  </a:cxn>
                  <a:cxn ang="0">
                    <a:pos x="26" y="412"/>
                  </a:cxn>
                  <a:cxn ang="0">
                    <a:pos x="30" y="414"/>
                  </a:cxn>
                  <a:cxn ang="0">
                    <a:pos x="34" y="414"/>
                  </a:cxn>
                  <a:cxn ang="0">
                    <a:pos x="34" y="414"/>
                  </a:cxn>
                  <a:cxn ang="0">
                    <a:pos x="44" y="408"/>
                  </a:cxn>
                  <a:cxn ang="0">
                    <a:pos x="54" y="400"/>
                  </a:cxn>
                  <a:cxn ang="0">
                    <a:pos x="62" y="386"/>
                  </a:cxn>
                  <a:cxn ang="0">
                    <a:pos x="70" y="370"/>
                  </a:cxn>
                  <a:cxn ang="0">
                    <a:pos x="88" y="328"/>
                  </a:cxn>
                  <a:cxn ang="0">
                    <a:pos x="110" y="278"/>
                  </a:cxn>
                  <a:cxn ang="0">
                    <a:pos x="110" y="278"/>
                  </a:cxn>
                  <a:cxn ang="0">
                    <a:pos x="132" y="218"/>
                  </a:cxn>
                  <a:cxn ang="0">
                    <a:pos x="162" y="144"/>
                  </a:cxn>
                  <a:cxn ang="0">
                    <a:pos x="178" y="108"/>
                  </a:cxn>
                  <a:cxn ang="0">
                    <a:pos x="194" y="72"/>
                  </a:cxn>
                  <a:cxn ang="0">
                    <a:pos x="208" y="44"/>
                  </a:cxn>
                  <a:cxn ang="0">
                    <a:pos x="222" y="22"/>
                  </a:cxn>
                  <a:cxn ang="0">
                    <a:pos x="222" y="22"/>
                  </a:cxn>
                  <a:cxn ang="0">
                    <a:pos x="210" y="16"/>
                  </a:cxn>
                  <a:cxn ang="0">
                    <a:pos x="194" y="12"/>
                  </a:cxn>
                  <a:cxn ang="0">
                    <a:pos x="180" y="8"/>
                  </a:cxn>
                  <a:cxn ang="0">
                    <a:pos x="174" y="4"/>
                  </a:cxn>
                  <a:cxn ang="0">
                    <a:pos x="168" y="0"/>
                  </a:cxn>
                  <a:cxn ang="0">
                    <a:pos x="168" y="0"/>
                  </a:cxn>
                  <a:cxn ang="0">
                    <a:pos x="166" y="24"/>
                  </a:cxn>
                  <a:cxn ang="0">
                    <a:pos x="160" y="50"/>
                  </a:cxn>
                  <a:cxn ang="0">
                    <a:pos x="150" y="76"/>
                  </a:cxn>
                  <a:cxn ang="0">
                    <a:pos x="140" y="104"/>
                  </a:cxn>
                  <a:cxn ang="0">
                    <a:pos x="126" y="132"/>
                  </a:cxn>
                  <a:cxn ang="0">
                    <a:pos x="112" y="160"/>
                  </a:cxn>
                  <a:cxn ang="0">
                    <a:pos x="82" y="214"/>
                  </a:cxn>
                  <a:cxn ang="0">
                    <a:pos x="52" y="264"/>
                  </a:cxn>
                  <a:cxn ang="0">
                    <a:pos x="26" y="302"/>
                  </a:cxn>
                  <a:cxn ang="0">
                    <a:pos x="0" y="338"/>
                  </a:cxn>
                  <a:cxn ang="0">
                    <a:pos x="0" y="338"/>
                  </a:cxn>
                </a:cxnLst>
                <a:rect l="0" t="0" r="r" b="b"/>
                <a:pathLst>
                  <a:path w="222" h="414">
                    <a:moveTo>
                      <a:pt x="0" y="338"/>
                    </a:moveTo>
                    <a:lnTo>
                      <a:pt x="0" y="338"/>
                    </a:lnTo>
                    <a:lnTo>
                      <a:pt x="2" y="352"/>
                    </a:lnTo>
                    <a:lnTo>
                      <a:pt x="6" y="380"/>
                    </a:lnTo>
                    <a:lnTo>
                      <a:pt x="12" y="394"/>
                    </a:lnTo>
                    <a:lnTo>
                      <a:pt x="18" y="406"/>
                    </a:lnTo>
                    <a:lnTo>
                      <a:pt x="22" y="410"/>
                    </a:lnTo>
                    <a:lnTo>
                      <a:pt x="26" y="412"/>
                    </a:lnTo>
                    <a:lnTo>
                      <a:pt x="30" y="414"/>
                    </a:lnTo>
                    <a:lnTo>
                      <a:pt x="34" y="414"/>
                    </a:lnTo>
                    <a:lnTo>
                      <a:pt x="34" y="414"/>
                    </a:lnTo>
                    <a:lnTo>
                      <a:pt x="44" y="408"/>
                    </a:lnTo>
                    <a:lnTo>
                      <a:pt x="54" y="400"/>
                    </a:lnTo>
                    <a:lnTo>
                      <a:pt x="62" y="386"/>
                    </a:lnTo>
                    <a:lnTo>
                      <a:pt x="70" y="370"/>
                    </a:lnTo>
                    <a:lnTo>
                      <a:pt x="88" y="328"/>
                    </a:lnTo>
                    <a:lnTo>
                      <a:pt x="110" y="278"/>
                    </a:lnTo>
                    <a:lnTo>
                      <a:pt x="110" y="278"/>
                    </a:lnTo>
                    <a:lnTo>
                      <a:pt x="132" y="218"/>
                    </a:lnTo>
                    <a:lnTo>
                      <a:pt x="162" y="144"/>
                    </a:lnTo>
                    <a:lnTo>
                      <a:pt x="178" y="108"/>
                    </a:lnTo>
                    <a:lnTo>
                      <a:pt x="194" y="72"/>
                    </a:lnTo>
                    <a:lnTo>
                      <a:pt x="208" y="44"/>
                    </a:lnTo>
                    <a:lnTo>
                      <a:pt x="222" y="22"/>
                    </a:lnTo>
                    <a:lnTo>
                      <a:pt x="222" y="22"/>
                    </a:lnTo>
                    <a:lnTo>
                      <a:pt x="210" y="16"/>
                    </a:lnTo>
                    <a:lnTo>
                      <a:pt x="194" y="12"/>
                    </a:lnTo>
                    <a:lnTo>
                      <a:pt x="180" y="8"/>
                    </a:lnTo>
                    <a:lnTo>
                      <a:pt x="174" y="4"/>
                    </a:lnTo>
                    <a:lnTo>
                      <a:pt x="168" y="0"/>
                    </a:lnTo>
                    <a:lnTo>
                      <a:pt x="168" y="0"/>
                    </a:lnTo>
                    <a:lnTo>
                      <a:pt x="166" y="24"/>
                    </a:lnTo>
                    <a:lnTo>
                      <a:pt x="160" y="50"/>
                    </a:lnTo>
                    <a:lnTo>
                      <a:pt x="150" y="76"/>
                    </a:lnTo>
                    <a:lnTo>
                      <a:pt x="140" y="104"/>
                    </a:lnTo>
                    <a:lnTo>
                      <a:pt x="126" y="132"/>
                    </a:lnTo>
                    <a:lnTo>
                      <a:pt x="112" y="160"/>
                    </a:lnTo>
                    <a:lnTo>
                      <a:pt x="82" y="214"/>
                    </a:lnTo>
                    <a:lnTo>
                      <a:pt x="52" y="264"/>
                    </a:lnTo>
                    <a:lnTo>
                      <a:pt x="26" y="302"/>
                    </a:lnTo>
                    <a:lnTo>
                      <a:pt x="0" y="338"/>
                    </a:lnTo>
                    <a:lnTo>
                      <a:pt x="0" y="338"/>
                    </a:lnTo>
                    <a:close/>
                  </a:path>
                </a:pathLst>
              </a:custGeom>
              <a:solidFill>
                <a:srgbClr val="FFDBB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145" name="Freeform 25"/>
              <p:cNvSpPr>
                <a:spLocks/>
              </p:cNvSpPr>
              <p:nvPr/>
            </p:nvSpPr>
            <p:spPr bwMode="auto">
              <a:xfrm>
                <a:off x="2719362" y="2930516"/>
                <a:ext cx="285457" cy="438836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72" y="0"/>
                  </a:cxn>
                  <a:cxn ang="0">
                    <a:pos x="54" y="20"/>
                  </a:cxn>
                  <a:cxn ang="0">
                    <a:pos x="42" y="34"/>
                  </a:cxn>
                  <a:cxn ang="0">
                    <a:pos x="18" y="54"/>
                  </a:cxn>
                  <a:cxn ang="0">
                    <a:pos x="18" y="54"/>
                  </a:cxn>
                  <a:cxn ang="0">
                    <a:pos x="10" y="64"/>
                  </a:cxn>
                  <a:cxn ang="0">
                    <a:pos x="4" y="74"/>
                  </a:cxn>
                  <a:cxn ang="0">
                    <a:pos x="0" y="86"/>
                  </a:cxn>
                  <a:cxn ang="0">
                    <a:pos x="0" y="98"/>
                  </a:cxn>
                  <a:cxn ang="0">
                    <a:pos x="0" y="112"/>
                  </a:cxn>
                  <a:cxn ang="0">
                    <a:pos x="0" y="124"/>
                  </a:cxn>
                  <a:cxn ang="0">
                    <a:pos x="8" y="148"/>
                  </a:cxn>
                  <a:cxn ang="0">
                    <a:pos x="16" y="170"/>
                  </a:cxn>
                  <a:cxn ang="0">
                    <a:pos x="24" y="186"/>
                  </a:cxn>
                  <a:cxn ang="0">
                    <a:pos x="34" y="202"/>
                  </a:cxn>
                  <a:cxn ang="0">
                    <a:pos x="34" y="202"/>
                  </a:cxn>
                  <a:cxn ang="0">
                    <a:pos x="38" y="206"/>
                  </a:cxn>
                  <a:cxn ang="0">
                    <a:pos x="40" y="206"/>
                  </a:cxn>
                  <a:cxn ang="0">
                    <a:pos x="44" y="206"/>
                  </a:cxn>
                  <a:cxn ang="0">
                    <a:pos x="46" y="204"/>
                  </a:cxn>
                  <a:cxn ang="0">
                    <a:pos x="56" y="196"/>
                  </a:cxn>
                  <a:cxn ang="0">
                    <a:pos x="66" y="184"/>
                  </a:cxn>
                  <a:cxn ang="0">
                    <a:pos x="88" y="152"/>
                  </a:cxn>
                  <a:cxn ang="0">
                    <a:pos x="110" y="116"/>
                  </a:cxn>
                  <a:cxn ang="0">
                    <a:pos x="110" y="116"/>
                  </a:cxn>
                  <a:cxn ang="0">
                    <a:pos x="122" y="94"/>
                  </a:cxn>
                  <a:cxn ang="0">
                    <a:pos x="134" y="70"/>
                  </a:cxn>
                  <a:cxn ang="0">
                    <a:pos x="134" y="70"/>
                  </a:cxn>
                  <a:cxn ang="0">
                    <a:pos x="128" y="66"/>
                  </a:cxn>
                  <a:cxn ang="0">
                    <a:pos x="128" y="66"/>
                  </a:cxn>
                  <a:cxn ang="0">
                    <a:pos x="108" y="56"/>
                  </a:cxn>
                  <a:cxn ang="0">
                    <a:pos x="98" y="52"/>
                  </a:cxn>
                  <a:cxn ang="0">
                    <a:pos x="90" y="44"/>
                  </a:cxn>
                  <a:cxn ang="0">
                    <a:pos x="82" y="36"/>
                  </a:cxn>
                  <a:cxn ang="0">
                    <a:pos x="76" y="26"/>
                  </a:cxn>
                  <a:cxn ang="0">
                    <a:pos x="72" y="1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134" h="206">
                    <a:moveTo>
                      <a:pt x="72" y="0"/>
                    </a:moveTo>
                    <a:lnTo>
                      <a:pt x="72" y="0"/>
                    </a:lnTo>
                    <a:lnTo>
                      <a:pt x="54" y="20"/>
                    </a:lnTo>
                    <a:lnTo>
                      <a:pt x="42" y="34"/>
                    </a:lnTo>
                    <a:lnTo>
                      <a:pt x="18" y="54"/>
                    </a:lnTo>
                    <a:lnTo>
                      <a:pt x="18" y="54"/>
                    </a:lnTo>
                    <a:lnTo>
                      <a:pt x="10" y="64"/>
                    </a:lnTo>
                    <a:lnTo>
                      <a:pt x="4" y="74"/>
                    </a:lnTo>
                    <a:lnTo>
                      <a:pt x="0" y="86"/>
                    </a:lnTo>
                    <a:lnTo>
                      <a:pt x="0" y="98"/>
                    </a:lnTo>
                    <a:lnTo>
                      <a:pt x="0" y="112"/>
                    </a:lnTo>
                    <a:lnTo>
                      <a:pt x="0" y="124"/>
                    </a:lnTo>
                    <a:lnTo>
                      <a:pt x="8" y="148"/>
                    </a:lnTo>
                    <a:lnTo>
                      <a:pt x="16" y="170"/>
                    </a:lnTo>
                    <a:lnTo>
                      <a:pt x="24" y="186"/>
                    </a:lnTo>
                    <a:lnTo>
                      <a:pt x="34" y="202"/>
                    </a:lnTo>
                    <a:lnTo>
                      <a:pt x="34" y="202"/>
                    </a:lnTo>
                    <a:lnTo>
                      <a:pt x="38" y="206"/>
                    </a:lnTo>
                    <a:lnTo>
                      <a:pt x="40" y="206"/>
                    </a:lnTo>
                    <a:lnTo>
                      <a:pt x="44" y="206"/>
                    </a:lnTo>
                    <a:lnTo>
                      <a:pt x="46" y="204"/>
                    </a:lnTo>
                    <a:lnTo>
                      <a:pt x="56" y="196"/>
                    </a:lnTo>
                    <a:lnTo>
                      <a:pt x="66" y="184"/>
                    </a:lnTo>
                    <a:lnTo>
                      <a:pt x="88" y="152"/>
                    </a:lnTo>
                    <a:lnTo>
                      <a:pt x="110" y="116"/>
                    </a:lnTo>
                    <a:lnTo>
                      <a:pt x="110" y="116"/>
                    </a:lnTo>
                    <a:lnTo>
                      <a:pt x="122" y="94"/>
                    </a:lnTo>
                    <a:lnTo>
                      <a:pt x="134" y="70"/>
                    </a:lnTo>
                    <a:lnTo>
                      <a:pt x="134" y="70"/>
                    </a:lnTo>
                    <a:lnTo>
                      <a:pt x="128" y="66"/>
                    </a:lnTo>
                    <a:lnTo>
                      <a:pt x="128" y="66"/>
                    </a:lnTo>
                    <a:lnTo>
                      <a:pt x="108" y="56"/>
                    </a:lnTo>
                    <a:lnTo>
                      <a:pt x="98" y="52"/>
                    </a:lnTo>
                    <a:lnTo>
                      <a:pt x="90" y="44"/>
                    </a:lnTo>
                    <a:lnTo>
                      <a:pt x="82" y="36"/>
                    </a:lnTo>
                    <a:lnTo>
                      <a:pt x="76" y="26"/>
                    </a:lnTo>
                    <a:lnTo>
                      <a:pt x="72" y="1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solidFill>
                <a:srgbClr val="F4C0D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146" name="Freeform 26"/>
              <p:cNvSpPr>
                <a:spLocks/>
              </p:cNvSpPr>
              <p:nvPr/>
            </p:nvSpPr>
            <p:spPr bwMode="auto">
              <a:xfrm>
                <a:off x="2604327" y="2274392"/>
                <a:ext cx="140598" cy="54535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28" y="112"/>
                  </a:cxn>
                  <a:cxn ang="0">
                    <a:pos x="50" y="196"/>
                  </a:cxn>
                  <a:cxn ang="0">
                    <a:pos x="66" y="256"/>
                  </a:cxn>
                  <a:cxn ang="0">
                    <a:pos x="66" y="256"/>
                  </a:cxn>
                  <a:cxn ang="0">
                    <a:pos x="60" y="226"/>
                  </a:cxn>
                  <a:cxn ang="0">
                    <a:pos x="48" y="152"/>
                  </a:cxn>
                  <a:cxn ang="0">
                    <a:pos x="38" y="110"/>
                  </a:cxn>
                  <a:cxn ang="0">
                    <a:pos x="26" y="68"/>
                  </a:cxn>
                  <a:cxn ang="0">
                    <a:pos x="14" y="30"/>
                  </a:cxn>
                  <a:cxn ang="0">
                    <a:pos x="8" y="14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66" h="256">
                    <a:moveTo>
                      <a:pt x="0" y="0"/>
                    </a:moveTo>
                    <a:lnTo>
                      <a:pt x="0" y="0"/>
                    </a:lnTo>
                    <a:lnTo>
                      <a:pt x="28" y="112"/>
                    </a:lnTo>
                    <a:lnTo>
                      <a:pt x="50" y="196"/>
                    </a:lnTo>
                    <a:lnTo>
                      <a:pt x="66" y="256"/>
                    </a:lnTo>
                    <a:lnTo>
                      <a:pt x="66" y="256"/>
                    </a:lnTo>
                    <a:lnTo>
                      <a:pt x="60" y="226"/>
                    </a:lnTo>
                    <a:lnTo>
                      <a:pt x="48" y="152"/>
                    </a:lnTo>
                    <a:lnTo>
                      <a:pt x="38" y="110"/>
                    </a:lnTo>
                    <a:lnTo>
                      <a:pt x="26" y="68"/>
                    </a:lnTo>
                    <a:lnTo>
                      <a:pt x="14" y="30"/>
                    </a:lnTo>
                    <a:lnTo>
                      <a:pt x="8" y="14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1AECE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147" name="Freeform 27"/>
              <p:cNvSpPr>
                <a:spLocks/>
              </p:cNvSpPr>
              <p:nvPr/>
            </p:nvSpPr>
            <p:spPr bwMode="auto">
              <a:xfrm>
                <a:off x="3273233" y="2005977"/>
                <a:ext cx="315281" cy="251372"/>
              </a:xfrm>
              <a:custGeom>
                <a:avLst/>
                <a:gdLst/>
                <a:ahLst/>
                <a:cxnLst>
                  <a:cxn ang="0">
                    <a:pos x="116" y="4"/>
                  </a:cxn>
                  <a:cxn ang="0">
                    <a:pos x="116" y="4"/>
                  </a:cxn>
                  <a:cxn ang="0">
                    <a:pos x="100" y="2"/>
                  </a:cxn>
                  <a:cxn ang="0">
                    <a:pos x="76" y="0"/>
                  </a:cxn>
                  <a:cxn ang="0">
                    <a:pos x="48" y="2"/>
                  </a:cxn>
                  <a:cxn ang="0">
                    <a:pos x="32" y="4"/>
                  </a:cxn>
                  <a:cxn ang="0">
                    <a:pos x="14" y="10"/>
                  </a:cxn>
                  <a:cxn ang="0">
                    <a:pos x="14" y="10"/>
                  </a:cxn>
                  <a:cxn ang="0">
                    <a:pos x="8" y="12"/>
                  </a:cxn>
                  <a:cxn ang="0">
                    <a:pos x="4" y="16"/>
                  </a:cxn>
                  <a:cxn ang="0">
                    <a:pos x="2" y="20"/>
                  </a:cxn>
                  <a:cxn ang="0">
                    <a:pos x="0" y="28"/>
                  </a:cxn>
                  <a:cxn ang="0">
                    <a:pos x="0" y="28"/>
                  </a:cxn>
                  <a:cxn ang="0">
                    <a:pos x="2" y="44"/>
                  </a:cxn>
                  <a:cxn ang="0">
                    <a:pos x="4" y="60"/>
                  </a:cxn>
                  <a:cxn ang="0">
                    <a:pos x="10" y="76"/>
                  </a:cxn>
                  <a:cxn ang="0">
                    <a:pos x="18" y="90"/>
                  </a:cxn>
                  <a:cxn ang="0">
                    <a:pos x="28" y="102"/>
                  </a:cxn>
                  <a:cxn ang="0">
                    <a:pos x="42" y="110"/>
                  </a:cxn>
                  <a:cxn ang="0">
                    <a:pos x="58" y="116"/>
                  </a:cxn>
                  <a:cxn ang="0">
                    <a:pos x="76" y="118"/>
                  </a:cxn>
                  <a:cxn ang="0">
                    <a:pos x="76" y="118"/>
                  </a:cxn>
                  <a:cxn ang="0">
                    <a:pos x="92" y="116"/>
                  </a:cxn>
                  <a:cxn ang="0">
                    <a:pos x="108" y="110"/>
                  </a:cxn>
                  <a:cxn ang="0">
                    <a:pos x="120" y="100"/>
                  </a:cxn>
                  <a:cxn ang="0">
                    <a:pos x="130" y="88"/>
                  </a:cxn>
                  <a:cxn ang="0">
                    <a:pos x="138" y="76"/>
                  </a:cxn>
                  <a:cxn ang="0">
                    <a:pos x="144" y="60"/>
                  </a:cxn>
                  <a:cxn ang="0">
                    <a:pos x="146" y="44"/>
                  </a:cxn>
                  <a:cxn ang="0">
                    <a:pos x="148" y="26"/>
                  </a:cxn>
                  <a:cxn ang="0">
                    <a:pos x="148" y="26"/>
                  </a:cxn>
                  <a:cxn ang="0">
                    <a:pos x="148" y="22"/>
                  </a:cxn>
                  <a:cxn ang="0">
                    <a:pos x="144" y="16"/>
                  </a:cxn>
                  <a:cxn ang="0">
                    <a:pos x="142" y="12"/>
                  </a:cxn>
                  <a:cxn ang="0">
                    <a:pos x="136" y="10"/>
                  </a:cxn>
                  <a:cxn ang="0">
                    <a:pos x="128" y="6"/>
                  </a:cxn>
                  <a:cxn ang="0">
                    <a:pos x="116" y="4"/>
                  </a:cxn>
                  <a:cxn ang="0">
                    <a:pos x="116" y="4"/>
                  </a:cxn>
                </a:cxnLst>
                <a:rect l="0" t="0" r="r" b="b"/>
                <a:pathLst>
                  <a:path w="148" h="118">
                    <a:moveTo>
                      <a:pt x="116" y="4"/>
                    </a:moveTo>
                    <a:lnTo>
                      <a:pt x="116" y="4"/>
                    </a:lnTo>
                    <a:lnTo>
                      <a:pt x="100" y="2"/>
                    </a:lnTo>
                    <a:lnTo>
                      <a:pt x="76" y="0"/>
                    </a:lnTo>
                    <a:lnTo>
                      <a:pt x="48" y="2"/>
                    </a:lnTo>
                    <a:lnTo>
                      <a:pt x="32" y="4"/>
                    </a:lnTo>
                    <a:lnTo>
                      <a:pt x="14" y="10"/>
                    </a:lnTo>
                    <a:lnTo>
                      <a:pt x="14" y="10"/>
                    </a:lnTo>
                    <a:lnTo>
                      <a:pt x="8" y="12"/>
                    </a:lnTo>
                    <a:lnTo>
                      <a:pt x="4" y="16"/>
                    </a:lnTo>
                    <a:lnTo>
                      <a:pt x="2" y="20"/>
                    </a:lnTo>
                    <a:lnTo>
                      <a:pt x="0" y="28"/>
                    </a:lnTo>
                    <a:lnTo>
                      <a:pt x="0" y="28"/>
                    </a:lnTo>
                    <a:lnTo>
                      <a:pt x="2" y="44"/>
                    </a:lnTo>
                    <a:lnTo>
                      <a:pt x="4" y="60"/>
                    </a:lnTo>
                    <a:lnTo>
                      <a:pt x="10" y="76"/>
                    </a:lnTo>
                    <a:lnTo>
                      <a:pt x="18" y="90"/>
                    </a:lnTo>
                    <a:lnTo>
                      <a:pt x="28" y="102"/>
                    </a:lnTo>
                    <a:lnTo>
                      <a:pt x="42" y="110"/>
                    </a:lnTo>
                    <a:lnTo>
                      <a:pt x="58" y="116"/>
                    </a:lnTo>
                    <a:lnTo>
                      <a:pt x="76" y="118"/>
                    </a:lnTo>
                    <a:lnTo>
                      <a:pt x="76" y="118"/>
                    </a:lnTo>
                    <a:lnTo>
                      <a:pt x="92" y="116"/>
                    </a:lnTo>
                    <a:lnTo>
                      <a:pt x="108" y="110"/>
                    </a:lnTo>
                    <a:lnTo>
                      <a:pt x="120" y="100"/>
                    </a:lnTo>
                    <a:lnTo>
                      <a:pt x="130" y="88"/>
                    </a:lnTo>
                    <a:lnTo>
                      <a:pt x="138" y="76"/>
                    </a:lnTo>
                    <a:lnTo>
                      <a:pt x="144" y="60"/>
                    </a:lnTo>
                    <a:lnTo>
                      <a:pt x="146" y="44"/>
                    </a:lnTo>
                    <a:lnTo>
                      <a:pt x="148" y="26"/>
                    </a:lnTo>
                    <a:lnTo>
                      <a:pt x="148" y="26"/>
                    </a:lnTo>
                    <a:lnTo>
                      <a:pt x="148" y="22"/>
                    </a:lnTo>
                    <a:lnTo>
                      <a:pt x="144" y="16"/>
                    </a:lnTo>
                    <a:lnTo>
                      <a:pt x="142" y="12"/>
                    </a:lnTo>
                    <a:lnTo>
                      <a:pt x="136" y="10"/>
                    </a:lnTo>
                    <a:lnTo>
                      <a:pt x="128" y="6"/>
                    </a:lnTo>
                    <a:lnTo>
                      <a:pt x="116" y="4"/>
                    </a:lnTo>
                    <a:lnTo>
                      <a:pt x="116" y="4"/>
                    </a:lnTo>
                    <a:close/>
                  </a:path>
                </a:pathLst>
              </a:custGeom>
              <a:solidFill>
                <a:srgbClr val="E2AD3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148" name="Freeform 28"/>
              <p:cNvSpPr>
                <a:spLocks/>
              </p:cNvSpPr>
              <p:nvPr/>
            </p:nvSpPr>
            <p:spPr bwMode="auto">
              <a:xfrm>
                <a:off x="3294536" y="2023019"/>
                <a:ext cx="272675" cy="63908"/>
              </a:xfrm>
              <a:custGeom>
                <a:avLst/>
                <a:gdLst/>
                <a:ahLst/>
                <a:cxnLst>
                  <a:cxn ang="0">
                    <a:pos x="128" y="14"/>
                  </a:cxn>
                  <a:cxn ang="0">
                    <a:pos x="128" y="14"/>
                  </a:cxn>
                  <a:cxn ang="0">
                    <a:pos x="128" y="18"/>
                  </a:cxn>
                  <a:cxn ang="0">
                    <a:pos x="124" y="20"/>
                  </a:cxn>
                  <a:cxn ang="0">
                    <a:pos x="110" y="26"/>
                  </a:cxn>
                  <a:cxn ang="0">
                    <a:pos x="90" y="28"/>
                  </a:cxn>
                  <a:cxn ang="0">
                    <a:pos x="64" y="30"/>
                  </a:cxn>
                  <a:cxn ang="0">
                    <a:pos x="64" y="30"/>
                  </a:cxn>
                  <a:cxn ang="0">
                    <a:pos x="40" y="30"/>
                  </a:cxn>
                  <a:cxn ang="0">
                    <a:pos x="18" y="26"/>
                  </a:cxn>
                  <a:cxn ang="0">
                    <a:pos x="4" y="22"/>
                  </a:cxn>
                  <a:cxn ang="0">
                    <a:pos x="0" y="20"/>
                  </a:cxn>
                  <a:cxn ang="0">
                    <a:pos x="0" y="16"/>
                  </a:cxn>
                  <a:cxn ang="0">
                    <a:pos x="0" y="16"/>
                  </a:cxn>
                  <a:cxn ang="0">
                    <a:pos x="0" y="14"/>
                  </a:cxn>
                  <a:cxn ang="0">
                    <a:pos x="4" y="10"/>
                  </a:cxn>
                  <a:cxn ang="0">
                    <a:pos x="18" y="6"/>
                  </a:cxn>
                  <a:cxn ang="0">
                    <a:pos x="38" y="2"/>
                  </a:cxn>
                  <a:cxn ang="0">
                    <a:pos x="64" y="0"/>
                  </a:cxn>
                  <a:cxn ang="0">
                    <a:pos x="64" y="0"/>
                  </a:cxn>
                  <a:cxn ang="0">
                    <a:pos x="88" y="2"/>
                  </a:cxn>
                  <a:cxn ang="0">
                    <a:pos x="110" y="4"/>
                  </a:cxn>
                  <a:cxn ang="0">
                    <a:pos x="124" y="8"/>
                  </a:cxn>
                  <a:cxn ang="0">
                    <a:pos x="126" y="12"/>
                  </a:cxn>
                  <a:cxn ang="0">
                    <a:pos x="128" y="14"/>
                  </a:cxn>
                  <a:cxn ang="0">
                    <a:pos x="128" y="14"/>
                  </a:cxn>
                </a:cxnLst>
                <a:rect l="0" t="0" r="r" b="b"/>
                <a:pathLst>
                  <a:path w="128" h="30">
                    <a:moveTo>
                      <a:pt x="128" y="14"/>
                    </a:moveTo>
                    <a:lnTo>
                      <a:pt x="128" y="14"/>
                    </a:lnTo>
                    <a:lnTo>
                      <a:pt x="128" y="18"/>
                    </a:lnTo>
                    <a:lnTo>
                      <a:pt x="124" y="20"/>
                    </a:lnTo>
                    <a:lnTo>
                      <a:pt x="110" y="26"/>
                    </a:lnTo>
                    <a:lnTo>
                      <a:pt x="90" y="28"/>
                    </a:lnTo>
                    <a:lnTo>
                      <a:pt x="64" y="30"/>
                    </a:lnTo>
                    <a:lnTo>
                      <a:pt x="64" y="30"/>
                    </a:lnTo>
                    <a:lnTo>
                      <a:pt x="40" y="30"/>
                    </a:lnTo>
                    <a:lnTo>
                      <a:pt x="18" y="26"/>
                    </a:lnTo>
                    <a:lnTo>
                      <a:pt x="4" y="22"/>
                    </a:lnTo>
                    <a:lnTo>
                      <a:pt x="0" y="20"/>
                    </a:lnTo>
                    <a:lnTo>
                      <a:pt x="0" y="16"/>
                    </a:lnTo>
                    <a:lnTo>
                      <a:pt x="0" y="16"/>
                    </a:lnTo>
                    <a:lnTo>
                      <a:pt x="0" y="14"/>
                    </a:lnTo>
                    <a:lnTo>
                      <a:pt x="4" y="10"/>
                    </a:lnTo>
                    <a:lnTo>
                      <a:pt x="18" y="6"/>
                    </a:lnTo>
                    <a:lnTo>
                      <a:pt x="38" y="2"/>
                    </a:lnTo>
                    <a:lnTo>
                      <a:pt x="64" y="0"/>
                    </a:lnTo>
                    <a:lnTo>
                      <a:pt x="64" y="0"/>
                    </a:lnTo>
                    <a:lnTo>
                      <a:pt x="88" y="2"/>
                    </a:lnTo>
                    <a:lnTo>
                      <a:pt x="110" y="4"/>
                    </a:lnTo>
                    <a:lnTo>
                      <a:pt x="124" y="8"/>
                    </a:lnTo>
                    <a:lnTo>
                      <a:pt x="126" y="12"/>
                    </a:lnTo>
                    <a:lnTo>
                      <a:pt x="128" y="14"/>
                    </a:lnTo>
                    <a:lnTo>
                      <a:pt x="128" y="14"/>
                    </a:lnTo>
                    <a:close/>
                  </a:path>
                </a:pathLst>
              </a:custGeom>
              <a:solidFill>
                <a:srgbClr val="C8CF44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149" name="Freeform 29"/>
              <p:cNvSpPr>
                <a:spLocks/>
              </p:cNvSpPr>
              <p:nvPr/>
            </p:nvSpPr>
            <p:spPr bwMode="auto">
              <a:xfrm>
                <a:off x="3443655" y="2061364"/>
                <a:ext cx="144859" cy="195985"/>
              </a:xfrm>
              <a:custGeom>
                <a:avLst/>
                <a:gdLst/>
                <a:ahLst/>
                <a:cxnLst>
                  <a:cxn ang="0">
                    <a:pos x="30" y="14"/>
                  </a:cxn>
                  <a:cxn ang="0">
                    <a:pos x="30" y="14"/>
                  </a:cxn>
                  <a:cxn ang="0">
                    <a:pos x="28" y="30"/>
                  </a:cxn>
                  <a:cxn ang="0">
                    <a:pos x="28" y="30"/>
                  </a:cxn>
                  <a:cxn ang="0">
                    <a:pos x="26" y="44"/>
                  </a:cxn>
                  <a:cxn ang="0">
                    <a:pos x="22" y="60"/>
                  </a:cxn>
                  <a:cxn ang="0">
                    <a:pos x="14" y="74"/>
                  </a:cxn>
                  <a:cxn ang="0">
                    <a:pos x="6" y="86"/>
                  </a:cxn>
                  <a:cxn ang="0">
                    <a:pos x="6" y="86"/>
                  </a:cxn>
                  <a:cxn ang="0">
                    <a:pos x="0" y="92"/>
                  </a:cxn>
                  <a:cxn ang="0">
                    <a:pos x="0" y="92"/>
                  </a:cxn>
                  <a:cxn ang="0">
                    <a:pos x="16" y="88"/>
                  </a:cxn>
                  <a:cxn ang="0">
                    <a:pos x="30" y="82"/>
                  </a:cxn>
                  <a:cxn ang="0">
                    <a:pos x="42" y="72"/>
                  </a:cxn>
                  <a:cxn ang="0">
                    <a:pos x="52" y="62"/>
                  </a:cxn>
                  <a:cxn ang="0">
                    <a:pos x="58" y="48"/>
                  </a:cxn>
                  <a:cxn ang="0">
                    <a:pos x="64" y="34"/>
                  </a:cxn>
                  <a:cxn ang="0">
                    <a:pos x="66" y="18"/>
                  </a:cxn>
                  <a:cxn ang="0">
                    <a:pos x="68" y="0"/>
                  </a:cxn>
                  <a:cxn ang="0">
                    <a:pos x="68" y="0"/>
                  </a:cxn>
                  <a:cxn ang="0">
                    <a:pos x="58" y="6"/>
                  </a:cxn>
                  <a:cxn ang="0">
                    <a:pos x="50" y="10"/>
                  </a:cxn>
                  <a:cxn ang="0">
                    <a:pos x="30" y="14"/>
                  </a:cxn>
                  <a:cxn ang="0">
                    <a:pos x="30" y="14"/>
                  </a:cxn>
                </a:cxnLst>
                <a:rect l="0" t="0" r="r" b="b"/>
                <a:pathLst>
                  <a:path w="68" h="92">
                    <a:moveTo>
                      <a:pt x="30" y="14"/>
                    </a:moveTo>
                    <a:lnTo>
                      <a:pt x="30" y="14"/>
                    </a:lnTo>
                    <a:lnTo>
                      <a:pt x="28" y="30"/>
                    </a:lnTo>
                    <a:lnTo>
                      <a:pt x="28" y="30"/>
                    </a:lnTo>
                    <a:lnTo>
                      <a:pt x="26" y="44"/>
                    </a:lnTo>
                    <a:lnTo>
                      <a:pt x="22" y="60"/>
                    </a:lnTo>
                    <a:lnTo>
                      <a:pt x="14" y="74"/>
                    </a:lnTo>
                    <a:lnTo>
                      <a:pt x="6" y="86"/>
                    </a:lnTo>
                    <a:lnTo>
                      <a:pt x="6" y="86"/>
                    </a:lnTo>
                    <a:lnTo>
                      <a:pt x="0" y="92"/>
                    </a:lnTo>
                    <a:lnTo>
                      <a:pt x="0" y="92"/>
                    </a:lnTo>
                    <a:lnTo>
                      <a:pt x="16" y="88"/>
                    </a:lnTo>
                    <a:lnTo>
                      <a:pt x="30" y="82"/>
                    </a:lnTo>
                    <a:lnTo>
                      <a:pt x="42" y="72"/>
                    </a:lnTo>
                    <a:lnTo>
                      <a:pt x="52" y="62"/>
                    </a:lnTo>
                    <a:lnTo>
                      <a:pt x="58" y="48"/>
                    </a:lnTo>
                    <a:lnTo>
                      <a:pt x="64" y="34"/>
                    </a:lnTo>
                    <a:lnTo>
                      <a:pt x="66" y="18"/>
                    </a:lnTo>
                    <a:lnTo>
                      <a:pt x="68" y="0"/>
                    </a:lnTo>
                    <a:lnTo>
                      <a:pt x="68" y="0"/>
                    </a:lnTo>
                    <a:lnTo>
                      <a:pt x="58" y="6"/>
                    </a:lnTo>
                    <a:lnTo>
                      <a:pt x="50" y="10"/>
                    </a:lnTo>
                    <a:lnTo>
                      <a:pt x="30" y="14"/>
                    </a:lnTo>
                    <a:lnTo>
                      <a:pt x="30" y="14"/>
                    </a:lnTo>
                    <a:close/>
                  </a:path>
                </a:pathLst>
              </a:custGeom>
              <a:solidFill>
                <a:srgbClr val="CB9217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150" name="Freeform 30"/>
              <p:cNvSpPr>
                <a:spLocks/>
              </p:cNvSpPr>
              <p:nvPr/>
            </p:nvSpPr>
            <p:spPr bwMode="auto">
              <a:xfrm>
                <a:off x="3294536" y="2027280"/>
                <a:ext cx="102253" cy="46866"/>
              </a:xfrm>
              <a:custGeom>
                <a:avLst/>
                <a:gdLst/>
                <a:ahLst/>
                <a:cxnLst>
                  <a:cxn ang="0">
                    <a:pos x="8" y="22"/>
                  </a:cxn>
                  <a:cxn ang="0">
                    <a:pos x="8" y="22"/>
                  </a:cxn>
                  <a:cxn ang="0">
                    <a:pos x="18" y="16"/>
                  </a:cxn>
                  <a:cxn ang="0">
                    <a:pos x="28" y="8"/>
                  </a:cxn>
                  <a:cxn ang="0">
                    <a:pos x="48" y="0"/>
                  </a:cxn>
                  <a:cxn ang="0">
                    <a:pos x="48" y="0"/>
                  </a:cxn>
                  <a:cxn ang="0">
                    <a:pos x="28" y="2"/>
                  </a:cxn>
                  <a:cxn ang="0">
                    <a:pos x="14" y="6"/>
                  </a:cxn>
                  <a:cxn ang="0">
                    <a:pos x="4" y="10"/>
                  </a:cxn>
                  <a:cxn ang="0">
                    <a:pos x="0" y="12"/>
                  </a:cxn>
                  <a:cxn ang="0">
                    <a:pos x="0" y="14"/>
                  </a:cxn>
                  <a:cxn ang="0">
                    <a:pos x="0" y="14"/>
                  </a:cxn>
                  <a:cxn ang="0">
                    <a:pos x="2" y="18"/>
                  </a:cxn>
                  <a:cxn ang="0">
                    <a:pos x="8" y="22"/>
                  </a:cxn>
                  <a:cxn ang="0">
                    <a:pos x="8" y="22"/>
                  </a:cxn>
                </a:cxnLst>
                <a:rect l="0" t="0" r="r" b="b"/>
                <a:pathLst>
                  <a:path w="48" h="22">
                    <a:moveTo>
                      <a:pt x="8" y="22"/>
                    </a:moveTo>
                    <a:lnTo>
                      <a:pt x="8" y="22"/>
                    </a:lnTo>
                    <a:lnTo>
                      <a:pt x="18" y="16"/>
                    </a:lnTo>
                    <a:lnTo>
                      <a:pt x="28" y="8"/>
                    </a:lnTo>
                    <a:lnTo>
                      <a:pt x="48" y="0"/>
                    </a:lnTo>
                    <a:lnTo>
                      <a:pt x="48" y="0"/>
                    </a:lnTo>
                    <a:lnTo>
                      <a:pt x="28" y="2"/>
                    </a:lnTo>
                    <a:lnTo>
                      <a:pt x="14" y="6"/>
                    </a:lnTo>
                    <a:lnTo>
                      <a:pt x="4" y="10"/>
                    </a:lnTo>
                    <a:lnTo>
                      <a:pt x="0" y="12"/>
                    </a:lnTo>
                    <a:lnTo>
                      <a:pt x="0" y="14"/>
                    </a:lnTo>
                    <a:lnTo>
                      <a:pt x="0" y="14"/>
                    </a:lnTo>
                    <a:lnTo>
                      <a:pt x="2" y="18"/>
                    </a:lnTo>
                    <a:lnTo>
                      <a:pt x="8" y="22"/>
                    </a:lnTo>
                    <a:lnTo>
                      <a:pt x="8" y="22"/>
                    </a:lnTo>
                    <a:close/>
                  </a:path>
                </a:pathLst>
              </a:custGeom>
              <a:solidFill>
                <a:srgbClr val="AFC43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151" name="Freeform 31"/>
              <p:cNvSpPr>
                <a:spLocks/>
              </p:cNvSpPr>
              <p:nvPr/>
            </p:nvSpPr>
            <p:spPr bwMode="auto">
              <a:xfrm>
                <a:off x="3183762" y="2031540"/>
                <a:ext cx="460139" cy="357886"/>
              </a:xfrm>
              <a:custGeom>
                <a:avLst/>
                <a:gdLst/>
                <a:ahLst/>
                <a:cxnLst>
                  <a:cxn ang="0">
                    <a:pos x="216" y="78"/>
                  </a:cxn>
                  <a:cxn ang="0">
                    <a:pos x="210" y="74"/>
                  </a:cxn>
                  <a:cxn ang="0">
                    <a:pos x="178" y="84"/>
                  </a:cxn>
                  <a:cxn ang="0">
                    <a:pos x="162" y="92"/>
                  </a:cxn>
                  <a:cxn ang="0">
                    <a:pos x="128" y="104"/>
                  </a:cxn>
                  <a:cxn ang="0">
                    <a:pos x="100" y="108"/>
                  </a:cxn>
                  <a:cxn ang="0">
                    <a:pos x="90" y="108"/>
                  </a:cxn>
                  <a:cxn ang="0">
                    <a:pos x="86" y="104"/>
                  </a:cxn>
                  <a:cxn ang="0">
                    <a:pos x="88" y="104"/>
                  </a:cxn>
                  <a:cxn ang="0">
                    <a:pos x="142" y="88"/>
                  </a:cxn>
                  <a:cxn ang="0">
                    <a:pos x="190" y="74"/>
                  </a:cxn>
                  <a:cxn ang="0">
                    <a:pos x="202" y="70"/>
                  </a:cxn>
                  <a:cxn ang="0">
                    <a:pos x="206" y="68"/>
                  </a:cxn>
                  <a:cxn ang="0">
                    <a:pos x="200" y="64"/>
                  </a:cxn>
                  <a:cxn ang="0">
                    <a:pos x="172" y="66"/>
                  </a:cxn>
                  <a:cxn ang="0">
                    <a:pos x="120" y="82"/>
                  </a:cxn>
                  <a:cxn ang="0">
                    <a:pos x="92" y="88"/>
                  </a:cxn>
                  <a:cxn ang="0">
                    <a:pos x="56" y="88"/>
                  </a:cxn>
                  <a:cxn ang="0">
                    <a:pos x="30" y="84"/>
                  </a:cxn>
                  <a:cxn ang="0">
                    <a:pos x="26" y="78"/>
                  </a:cxn>
                  <a:cxn ang="0">
                    <a:pos x="26" y="66"/>
                  </a:cxn>
                  <a:cxn ang="0">
                    <a:pos x="42" y="32"/>
                  </a:cxn>
                  <a:cxn ang="0">
                    <a:pos x="46" y="24"/>
                  </a:cxn>
                  <a:cxn ang="0">
                    <a:pos x="46" y="12"/>
                  </a:cxn>
                  <a:cxn ang="0">
                    <a:pos x="40" y="2"/>
                  </a:cxn>
                  <a:cxn ang="0">
                    <a:pos x="36" y="0"/>
                  </a:cxn>
                  <a:cxn ang="0">
                    <a:pos x="32" y="22"/>
                  </a:cxn>
                  <a:cxn ang="0">
                    <a:pos x="16" y="50"/>
                  </a:cxn>
                  <a:cxn ang="0">
                    <a:pos x="6" y="82"/>
                  </a:cxn>
                  <a:cxn ang="0">
                    <a:pos x="0" y="142"/>
                  </a:cxn>
                  <a:cxn ang="0">
                    <a:pos x="0" y="142"/>
                  </a:cxn>
                  <a:cxn ang="0">
                    <a:pos x="34" y="168"/>
                  </a:cxn>
                  <a:cxn ang="0">
                    <a:pos x="40" y="160"/>
                  </a:cxn>
                  <a:cxn ang="0">
                    <a:pos x="44" y="156"/>
                  </a:cxn>
                  <a:cxn ang="0">
                    <a:pos x="80" y="154"/>
                  </a:cxn>
                  <a:cxn ang="0">
                    <a:pos x="122" y="150"/>
                  </a:cxn>
                  <a:cxn ang="0">
                    <a:pos x="138" y="144"/>
                  </a:cxn>
                  <a:cxn ang="0">
                    <a:pos x="174" y="118"/>
                  </a:cxn>
                  <a:cxn ang="0">
                    <a:pos x="188" y="108"/>
                  </a:cxn>
                  <a:cxn ang="0">
                    <a:pos x="196" y="104"/>
                  </a:cxn>
                  <a:cxn ang="0">
                    <a:pos x="208" y="90"/>
                  </a:cxn>
                  <a:cxn ang="0">
                    <a:pos x="208" y="84"/>
                  </a:cxn>
                </a:cxnLst>
                <a:rect l="0" t="0" r="r" b="b"/>
                <a:pathLst>
                  <a:path w="216" h="168">
                    <a:moveTo>
                      <a:pt x="216" y="78"/>
                    </a:moveTo>
                    <a:lnTo>
                      <a:pt x="216" y="78"/>
                    </a:lnTo>
                    <a:lnTo>
                      <a:pt x="214" y="76"/>
                    </a:lnTo>
                    <a:lnTo>
                      <a:pt x="210" y="74"/>
                    </a:lnTo>
                    <a:lnTo>
                      <a:pt x="196" y="76"/>
                    </a:lnTo>
                    <a:lnTo>
                      <a:pt x="178" y="84"/>
                    </a:lnTo>
                    <a:lnTo>
                      <a:pt x="162" y="92"/>
                    </a:lnTo>
                    <a:lnTo>
                      <a:pt x="162" y="92"/>
                    </a:lnTo>
                    <a:lnTo>
                      <a:pt x="144" y="98"/>
                    </a:lnTo>
                    <a:lnTo>
                      <a:pt x="128" y="104"/>
                    </a:lnTo>
                    <a:lnTo>
                      <a:pt x="112" y="108"/>
                    </a:lnTo>
                    <a:lnTo>
                      <a:pt x="100" y="108"/>
                    </a:lnTo>
                    <a:lnTo>
                      <a:pt x="100" y="108"/>
                    </a:lnTo>
                    <a:lnTo>
                      <a:pt x="90" y="108"/>
                    </a:lnTo>
                    <a:lnTo>
                      <a:pt x="86" y="106"/>
                    </a:lnTo>
                    <a:lnTo>
                      <a:pt x="86" y="104"/>
                    </a:lnTo>
                    <a:lnTo>
                      <a:pt x="88" y="104"/>
                    </a:lnTo>
                    <a:lnTo>
                      <a:pt x="88" y="104"/>
                    </a:lnTo>
                    <a:lnTo>
                      <a:pt x="110" y="98"/>
                    </a:lnTo>
                    <a:lnTo>
                      <a:pt x="142" y="88"/>
                    </a:lnTo>
                    <a:lnTo>
                      <a:pt x="172" y="78"/>
                    </a:lnTo>
                    <a:lnTo>
                      <a:pt x="190" y="74"/>
                    </a:lnTo>
                    <a:lnTo>
                      <a:pt x="190" y="74"/>
                    </a:lnTo>
                    <a:lnTo>
                      <a:pt x="202" y="70"/>
                    </a:lnTo>
                    <a:lnTo>
                      <a:pt x="206" y="68"/>
                    </a:lnTo>
                    <a:lnTo>
                      <a:pt x="206" y="68"/>
                    </a:lnTo>
                    <a:lnTo>
                      <a:pt x="204" y="66"/>
                    </a:lnTo>
                    <a:lnTo>
                      <a:pt x="200" y="64"/>
                    </a:lnTo>
                    <a:lnTo>
                      <a:pt x="188" y="64"/>
                    </a:lnTo>
                    <a:lnTo>
                      <a:pt x="172" y="66"/>
                    </a:lnTo>
                    <a:lnTo>
                      <a:pt x="156" y="70"/>
                    </a:lnTo>
                    <a:lnTo>
                      <a:pt x="120" y="82"/>
                    </a:lnTo>
                    <a:lnTo>
                      <a:pt x="92" y="88"/>
                    </a:lnTo>
                    <a:lnTo>
                      <a:pt x="92" y="88"/>
                    </a:lnTo>
                    <a:lnTo>
                      <a:pt x="74" y="90"/>
                    </a:lnTo>
                    <a:lnTo>
                      <a:pt x="56" y="88"/>
                    </a:lnTo>
                    <a:lnTo>
                      <a:pt x="30" y="84"/>
                    </a:lnTo>
                    <a:lnTo>
                      <a:pt x="30" y="84"/>
                    </a:lnTo>
                    <a:lnTo>
                      <a:pt x="26" y="82"/>
                    </a:lnTo>
                    <a:lnTo>
                      <a:pt x="26" y="78"/>
                    </a:lnTo>
                    <a:lnTo>
                      <a:pt x="26" y="72"/>
                    </a:lnTo>
                    <a:lnTo>
                      <a:pt x="26" y="66"/>
                    </a:lnTo>
                    <a:lnTo>
                      <a:pt x="34" y="50"/>
                    </a:lnTo>
                    <a:lnTo>
                      <a:pt x="42" y="32"/>
                    </a:lnTo>
                    <a:lnTo>
                      <a:pt x="42" y="32"/>
                    </a:lnTo>
                    <a:lnTo>
                      <a:pt x="46" y="24"/>
                    </a:lnTo>
                    <a:lnTo>
                      <a:pt x="48" y="18"/>
                    </a:lnTo>
                    <a:lnTo>
                      <a:pt x="46" y="12"/>
                    </a:lnTo>
                    <a:lnTo>
                      <a:pt x="44" y="8"/>
                    </a:lnTo>
                    <a:lnTo>
                      <a:pt x="40" y="2"/>
                    </a:lnTo>
                    <a:lnTo>
                      <a:pt x="36" y="0"/>
                    </a:lnTo>
                    <a:lnTo>
                      <a:pt x="36" y="0"/>
                    </a:lnTo>
                    <a:lnTo>
                      <a:pt x="36" y="12"/>
                    </a:lnTo>
                    <a:lnTo>
                      <a:pt x="32" y="22"/>
                    </a:lnTo>
                    <a:lnTo>
                      <a:pt x="16" y="50"/>
                    </a:lnTo>
                    <a:lnTo>
                      <a:pt x="16" y="50"/>
                    </a:lnTo>
                    <a:lnTo>
                      <a:pt x="10" y="66"/>
                    </a:lnTo>
                    <a:lnTo>
                      <a:pt x="6" y="82"/>
                    </a:lnTo>
                    <a:lnTo>
                      <a:pt x="0" y="142"/>
                    </a:lnTo>
                    <a:lnTo>
                      <a:pt x="0" y="142"/>
                    </a:lnTo>
                    <a:lnTo>
                      <a:pt x="0" y="142"/>
                    </a:lnTo>
                    <a:lnTo>
                      <a:pt x="0" y="142"/>
                    </a:lnTo>
                    <a:lnTo>
                      <a:pt x="16" y="156"/>
                    </a:lnTo>
                    <a:lnTo>
                      <a:pt x="34" y="168"/>
                    </a:lnTo>
                    <a:lnTo>
                      <a:pt x="34" y="168"/>
                    </a:lnTo>
                    <a:lnTo>
                      <a:pt x="40" y="160"/>
                    </a:lnTo>
                    <a:lnTo>
                      <a:pt x="44" y="156"/>
                    </a:lnTo>
                    <a:lnTo>
                      <a:pt x="44" y="156"/>
                    </a:lnTo>
                    <a:lnTo>
                      <a:pt x="60" y="154"/>
                    </a:lnTo>
                    <a:lnTo>
                      <a:pt x="80" y="154"/>
                    </a:lnTo>
                    <a:lnTo>
                      <a:pt x="100" y="152"/>
                    </a:lnTo>
                    <a:lnTo>
                      <a:pt x="122" y="150"/>
                    </a:lnTo>
                    <a:lnTo>
                      <a:pt x="122" y="150"/>
                    </a:lnTo>
                    <a:lnTo>
                      <a:pt x="138" y="144"/>
                    </a:lnTo>
                    <a:lnTo>
                      <a:pt x="152" y="136"/>
                    </a:lnTo>
                    <a:lnTo>
                      <a:pt x="174" y="118"/>
                    </a:lnTo>
                    <a:lnTo>
                      <a:pt x="174" y="118"/>
                    </a:lnTo>
                    <a:lnTo>
                      <a:pt x="188" y="108"/>
                    </a:lnTo>
                    <a:lnTo>
                      <a:pt x="196" y="104"/>
                    </a:lnTo>
                    <a:lnTo>
                      <a:pt x="196" y="104"/>
                    </a:lnTo>
                    <a:lnTo>
                      <a:pt x="206" y="96"/>
                    </a:lnTo>
                    <a:lnTo>
                      <a:pt x="208" y="90"/>
                    </a:lnTo>
                    <a:lnTo>
                      <a:pt x="210" y="86"/>
                    </a:lnTo>
                    <a:lnTo>
                      <a:pt x="208" y="84"/>
                    </a:lnTo>
                    <a:lnTo>
                      <a:pt x="216" y="78"/>
                    </a:lnTo>
                    <a:close/>
                  </a:path>
                </a:pathLst>
              </a:custGeom>
              <a:solidFill>
                <a:srgbClr val="FFDBB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152" name="Freeform 32"/>
              <p:cNvSpPr>
                <a:spLocks/>
              </p:cNvSpPr>
              <p:nvPr/>
            </p:nvSpPr>
            <p:spPr bwMode="auto">
              <a:xfrm>
                <a:off x="3413831" y="2845305"/>
                <a:ext cx="183204" cy="409013"/>
              </a:xfrm>
              <a:custGeom>
                <a:avLst/>
                <a:gdLst/>
                <a:ahLst/>
                <a:cxnLst>
                  <a:cxn ang="0">
                    <a:pos x="10" y="0"/>
                  </a:cxn>
                  <a:cxn ang="0">
                    <a:pos x="10" y="0"/>
                  </a:cxn>
                  <a:cxn ang="0">
                    <a:pos x="8" y="12"/>
                  </a:cxn>
                  <a:cxn ang="0">
                    <a:pos x="2" y="46"/>
                  </a:cxn>
                  <a:cxn ang="0">
                    <a:pos x="2" y="46"/>
                  </a:cxn>
                  <a:cxn ang="0">
                    <a:pos x="0" y="58"/>
                  </a:cxn>
                  <a:cxn ang="0">
                    <a:pos x="0" y="74"/>
                  </a:cxn>
                  <a:cxn ang="0">
                    <a:pos x="2" y="94"/>
                  </a:cxn>
                  <a:cxn ang="0">
                    <a:pos x="6" y="116"/>
                  </a:cxn>
                  <a:cxn ang="0">
                    <a:pos x="12" y="136"/>
                  </a:cxn>
                  <a:cxn ang="0">
                    <a:pos x="18" y="156"/>
                  </a:cxn>
                  <a:cxn ang="0">
                    <a:pos x="28" y="174"/>
                  </a:cxn>
                  <a:cxn ang="0">
                    <a:pos x="38" y="190"/>
                  </a:cxn>
                  <a:cxn ang="0">
                    <a:pos x="38" y="190"/>
                  </a:cxn>
                  <a:cxn ang="0">
                    <a:pos x="40" y="192"/>
                  </a:cxn>
                  <a:cxn ang="0">
                    <a:pos x="44" y="192"/>
                  </a:cxn>
                  <a:cxn ang="0">
                    <a:pos x="48" y="190"/>
                  </a:cxn>
                  <a:cxn ang="0">
                    <a:pos x="58" y="182"/>
                  </a:cxn>
                  <a:cxn ang="0">
                    <a:pos x="58" y="182"/>
                  </a:cxn>
                  <a:cxn ang="0">
                    <a:pos x="62" y="174"/>
                  </a:cxn>
                  <a:cxn ang="0">
                    <a:pos x="68" y="162"/>
                  </a:cxn>
                  <a:cxn ang="0">
                    <a:pos x="74" y="146"/>
                  </a:cxn>
                  <a:cxn ang="0">
                    <a:pos x="80" y="128"/>
                  </a:cxn>
                  <a:cxn ang="0">
                    <a:pos x="84" y="106"/>
                  </a:cxn>
                  <a:cxn ang="0">
                    <a:pos x="86" y="80"/>
                  </a:cxn>
                  <a:cxn ang="0">
                    <a:pos x="86" y="50"/>
                  </a:cxn>
                  <a:cxn ang="0">
                    <a:pos x="86" y="16"/>
                  </a:cxn>
                  <a:cxn ang="0">
                    <a:pos x="86" y="16"/>
                  </a:cxn>
                  <a:cxn ang="0">
                    <a:pos x="78" y="24"/>
                  </a:cxn>
                  <a:cxn ang="0">
                    <a:pos x="72" y="28"/>
                  </a:cxn>
                  <a:cxn ang="0">
                    <a:pos x="62" y="32"/>
                  </a:cxn>
                  <a:cxn ang="0">
                    <a:pos x="52" y="34"/>
                  </a:cxn>
                  <a:cxn ang="0">
                    <a:pos x="46" y="32"/>
                  </a:cxn>
                  <a:cxn ang="0">
                    <a:pos x="38" y="30"/>
                  </a:cxn>
                  <a:cxn ang="0">
                    <a:pos x="32" y="26"/>
                  </a:cxn>
                  <a:cxn ang="0">
                    <a:pos x="24" y="18"/>
                  </a:cxn>
                  <a:cxn ang="0">
                    <a:pos x="18" y="10"/>
                  </a:cxn>
                  <a:cxn ang="0">
                    <a:pos x="10" y="0"/>
                  </a:cxn>
                  <a:cxn ang="0">
                    <a:pos x="10" y="0"/>
                  </a:cxn>
                </a:cxnLst>
                <a:rect l="0" t="0" r="r" b="b"/>
                <a:pathLst>
                  <a:path w="86" h="192">
                    <a:moveTo>
                      <a:pt x="10" y="0"/>
                    </a:moveTo>
                    <a:lnTo>
                      <a:pt x="10" y="0"/>
                    </a:lnTo>
                    <a:lnTo>
                      <a:pt x="8" y="12"/>
                    </a:lnTo>
                    <a:lnTo>
                      <a:pt x="2" y="46"/>
                    </a:lnTo>
                    <a:lnTo>
                      <a:pt x="2" y="46"/>
                    </a:lnTo>
                    <a:lnTo>
                      <a:pt x="0" y="58"/>
                    </a:lnTo>
                    <a:lnTo>
                      <a:pt x="0" y="74"/>
                    </a:lnTo>
                    <a:lnTo>
                      <a:pt x="2" y="94"/>
                    </a:lnTo>
                    <a:lnTo>
                      <a:pt x="6" y="116"/>
                    </a:lnTo>
                    <a:lnTo>
                      <a:pt x="12" y="136"/>
                    </a:lnTo>
                    <a:lnTo>
                      <a:pt x="18" y="156"/>
                    </a:lnTo>
                    <a:lnTo>
                      <a:pt x="28" y="174"/>
                    </a:lnTo>
                    <a:lnTo>
                      <a:pt x="38" y="190"/>
                    </a:lnTo>
                    <a:lnTo>
                      <a:pt x="38" y="190"/>
                    </a:lnTo>
                    <a:lnTo>
                      <a:pt x="40" y="192"/>
                    </a:lnTo>
                    <a:lnTo>
                      <a:pt x="44" y="192"/>
                    </a:lnTo>
                    <a:lnTo>
                      <a:pt x="48" y="190"/>
                    </a:lnTo>
                    <a:lnTo>
                      <a:pt x="58" y="182"/>
                    </a:lnTo>
                    <a:lnTo>
                      <a:pt x="58" y="182"/>
                    </a:lnTo>
                    <a:lnTo>
                      <a:pt x="62" y="174"/>
                    </a:lnTo>
                    <a:lnTo>
                      <a:pt x="68" y="162"/>
                    </a:lnTo>
                    <a:lnTo>
                      <a:pt x="74" y="146"/>
                    </a:lnTo>
                    <a:lnTo>
                      <a:pt x="80" y="128"/>
                    </a:lnTo>
                    <a:lnTo>
                      <a:pt x="84" y="106"/>
                    </a:lnTo>
                    <a:lnTo>
                      <a:pt x="86" y="80"/>
                    </a:lnTo>
                    <a:lnTo>
                      <a:pt x="86" y="50"/>
                    </a:lnTo>
                    <a:lnTo>
                      <a:pt x="86" y="16"/>
                    </a:lnTo>
                    <a:lnTo>
                      <a:pt x="86" y="16"/>
                    </a:lnTo>
                    <a:lnTo>
                      <a:pt x="78" y="24"/>
                    </a:lnTo>
                    <a:lnTo>
                      <a:pt x="72" y="28"/>
                    </a:lnTo>
                    <a:lnTo>
                      <a:pt x="62" y="32"/>
                    </a:lnTo>
                    <a:lnTo>
                      <a:pt x="52" y="34"/>
                    </a:lnTo>
                    <a:lnTo>
                      <a:pt x="46" y="32"/>
                    </a:lnTo>
                    <a:lnTo>
                      <a:pt x="38" y="30"/>
                    </a:lnTo>
                    <a:lnTo>
                      <a:pt x="32" y="26"/>
                    </a:lnTo>
                    <a:lnTo>
                      <a:pt x="24" y="18"/>
                    </a:lnTo>
                    <a:lnTo>
                      <a:pt x="18" y="10"/>
                    </a:lnTo>
                    <a:lnTo>
                      <a:pt x="10" y="0"/>
                    </a:lnTo>
                    <a:lnTo>
                      <a:pt x="10" y="0"/>
                    </a:lnTo>
                    <a:close/>
                  </a:path>
                </a:pathLst>
              </a:custGeom>
              <a:solidFill>
                <a:srgbClr val="F1AECE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153" name="Freeform 33"/>
              <p:cNvSpPr>
                <a:spLocks/>
              </p:cNvSpPr>
              <p:nvPr/>
            </p:nvSpPr>
            <p:spPr bwMode="auto">
              <a:xfrm>
                <a:off x="3554429" y="2061364"/>
                <a:ext cx="76690" cy="76690"/>
              </a:xfrm>
              <a:custGeom>
                <a:avLst/>
                <a:gdLst/>
                <a:ahLst/>
                <a:cxnLst>
                  <a:cxn ang="0">
                    <a:pos x="32" y="0"/>
                  </a:cxn>
                  <a:cxn ang="0">
                    <a:pos x="32" y="0"/>
                  </a:cxn>
                  <a:cxn ang="0">
                    <a:pos x="18" y="8"/>
                  </a:cxn>
                  <a:cxn ang="0">
                    <a:pos x="8" y="16"/>
                  </a:cxn>
                  <a:cxn ang="0">
                    <a:pos x="4" y="22"/>
                  </a:cxn>
                  <a:cxn ang="0">
                    <a:pos x="0" y="28"/>
                  </a:cxn>
                  <a:cxn ang="0">
                    <a:pos x="0" y="28"/>
                  </a:cxn>
                  <a:cxn ang="0">
                    <a:pos x="2" y="34"/>
                  </a:cxn>
                  <a:cxn ang="0">
                    <a:pos x="2" y="36"/>
                  </a:cxn>
                  <a:cxn ang="0">
                    <a:pos x="4" y="36"/>
                  </a:cxn>
                  <a:cxn ang="0">
                    <a:pos x="6" y="36"/>
                  </a:cxn>
                  <a:cxn ang="0">
                    <a:pos x="6" y="36"/>
                  </a:cxn>
                  <a:cxn ang="0">
                    <a:pos x="20" y="24"/>
                  </a:cxn>
                  <a:cxn ang="0">
                    <a:pos x="26" y="18"/>
                  </a:cxn>
                  <a:cxn ang="0">
                    <a:pos x="32" y="14"/>
                  </a:cxn>
                  <a:cxn ang="0">
                    <a:pos x="32" y="14"/>
                  </a:cxn>
                  <a:cxn ang="0">
                    <a:pos x="36" y="10"/>
                  </a:cxn>
                  <a:cxn ang="0">
                    <a:pos x="36" y="6"/>
                  </a:cxn>
                  <a:cxn ang="0">
                    <a:pos x="34" y="2"/>
                  </a:cxn>
                  <a:cxn ang="0">
                    <a:pos x="32" y="0"/>
                  </a:cxn>
                  <a:cxn ang="0">
                    <a:pos x="32" y="0"/>
                  </a:cxn>
                </a:cxnLst>
                <a:rect l="0" t="0" r="r" b="b"/>
                <a:pathLst>
                  <a:path w="36" h="36">
                    <a:moveTo>
                      <a:pt x="32" y="0"/>
                    </a:moveTo>
                    <a:lnTo>
                      <a:pt x="32" y="0"/>
                    </a:lnTo>
                    <a:lnTo>
                      <a:pt x="18" y="8"/>
                    </a:lnTo>
                    <a:lnTo>
                      <a:pt x="8" y="16"/>
                    </a:lnTo>
                    <a:lnTo>
                      <a:pt x="4" y="22"/>
                    </a:lnTo>
                    <a:lnTo>
                      <a:pt x="0" y="28"/>
                    </a:lnTo>
                    <a:lnTo>
                      <a:pt x="0" y="28"/>
                    </a:lnTo>
                    <a:lnTo>
                      <a:pt x="2" y="34"/>
                    </a:lnTo>
                    <a:lnTo>
                      <a:pt x="2" y="36"/>
                    </a:lnTo>
                    <a:lnTo>
                      <a:pt x="4" y="36"/>
                    </a:lnTo>
                    <a:lnTo>
                      <a:pt x="6" y="36"/>
                    </a:lnTo>
                    <a:lnTo>
                      <a:pt x="6" y="36"/>
                    </a:lnTo>
                    <a:lnTo>
                      <a:pt x="20" y="24"/>
                    </a:lnTo>
                    <a:lnTo>
                      <a:pt x="26" y="18"/>
                    </a:lnTo>
                    <a:lnTo>
                      <a:pt x="32" y="14"/>
                    </a:lnTo>
                    <a:lnTo>
                      <a:pt x="32" y="14"/>
                    </a:lnTo>
                    <a:lnTo>
                      <a:pt x="36" y="10"/>
                    </a:lnTo>
                    <a:lnTo>
                      <a:pt x="36" y="6"/>
                    </a:lnTo>
                    <a:lnTo>
                      <a:pt x="34" y="2"/>
                    </a:lnTo>
                    <a:lnTo>
                      <a:pt x="32" y="0"/>
                    </a:lnTo>
                    <a:lnTo>
                      <a:pt x="32" y="0"/>
                    </a:lnTo>
                    <a:close/>
                  </a:path>
                </a:pathLst>
              </a:custGeom>
              <a:solidFill>
                <a:srgbClr val="FFDBB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154" name="Freeform 34"/>
              <p:cNvSpPr>
                <a:spLocks/>
              </p:cNvSpPr>
              <p:nvPr/>
            </p:nvSpPr>
            <p:spPr bwMode="auto">
              <a:xfrm>
                <a:off x="2966474" y="1102741"/>
                <a:ext cx="115035" cy="732814"/>
              </a:xfrm>
              <a:custGeom>
                <a:avLst/>
                <a:gdLst/>
                <a:ahLst/>
                <a:cxnLst>
                  <a:cxn ang="0">
                    <a:pos x="52" y="0"/>
                  </a:cxn>
                  <a:cxn ang="0">
                    <a:pos x="52" y="0"/>
                  </a:cxn>
                  <a:cxn ang="0">
                    <a:pos x="54" y="10"/>
                  </a:cxn>
                  <a:cxn ang="0">
                    <a:pos x="54" y="36"/>
                  </a:cxn>
                  <a:cxn ang="0">
                    <a:pos x="54" y="54"/>
                  </a:cxn>
                  <a:cxn ang="0">
                    <a:pos x="50" y="76"/>
                  </a:cxn>
                  <a:cxn ang="0">
                    <a:pos x="46" y="102"/>
                  </a:cxn>
                  <a:cxn ang="0">
                    <a:pos x="36" y="132"/>
                  </a:cxn>
                  <a:cxn ang="0">
                    <a:pos x="36" y="132"/>
                  </a:cxn>
                  <a:cxn ang="0">
                    <a:pos x="26" y="162"/>
                  </a:cxn>
                  <a:cxn ang="0">
                    <a:pos x="16" y="194"/>
                  </a:cxn>
                  <a:cxn ang="0">
                    <a:pos x="8" y="224"/>
                  </a:cxn>
                  <a:cxn ang="0">
                    <a:pos x="4" y="254"/>
                  </a:cxn>
                  <a:cxn ang="0">
                    <a:pos x="4" y="268"/>
                  </a:cxn>
                  <a:cxn ang="0">
                    <a:pos x="4" y="282"/>
                  </a:cxn>
                  <a:cxn ang="0">
                    <a:pos x="6" y="294"/>
                  </a:cxn>
                  <a:cxn ang="0">
                    <a:pos x="8" y="306"/>
                  </a:cxn>
                  <a:cxn ang="0">
                    <a:pos x="14" y="318"/>
                  </a:cxn>
                  <a:cxn ang="0">
                    <a:pos x="20" y="328"/>
                  </a:cxn>
                  <a:cxn ang="0">
                    <a:pos x="28" y="336"/>
                  </a:cxn>
                  <a:cxn ang="0">
                    <a:pos x="38" y="344"/>
                  </a:cxn>
                  <a:cxn ang="0">
                    <a:pos x="38" y="344"/>
                  </a:cxn>
                  <a:cxn ang="0">
                    <a:pos x="36" y="344"/>
                  </a:cxn>
                  <a:cxn ang="0">
                    <a:pos x="28" y="340"/>
                  </a:cxn>
                  <a:cxn ang="0">
                    <a:pos x="20" y="330"/>
                  </a:cxn>
                  <a:cxn ang="0">
                    <a:pos x="10" y="318"/>
                  </a:cxn>
                  <a:cxn ang="0">
                    <a:pos x="6" y="308"/>
                  </a:cxn>
                  <a:cxn ang="0">
                    <a:pos x="4" y="298"/>
                  </a:cxn>
                  <a:cxn ang="0">
                    <a:pos x="2" y="284"/>
                  </a:cxn>
                  <a:cxn ang="0">
                    <a:pos x="0" y="270"/>
                  </a:cxn>
                  <a:cxn ang="0">
                    <a:pos x="0" y="252"/>
                  </a:cxn>
                  <a:cxn ang="0">
                    <a:pos x="2" y="232"/>
                  </a:cxn>
                  <a:cxn ang="0">
                    <a:pos x="6" y="210"/>
                  </a:cxn>
                  <a:cxn ang="0">
                    <a:pos x="12" y="184"/>
                  </a:cxn>
                  <a:cxn ang="0">
                    <a:pos x="12" y="184"/>
                  </a:cxn>
                  <a:cxn ang="0">
                    <a:pos x="46" y="50"/>
                  </a:cxn>
                  <a:cxn ang="0">
                    <a:pos x="52" y="22"/>
                  </a:cxn>
                  <a:cxn ang="0">
                    <a:pos x="52" y="10"/>
                  </a:cxn>
                  <a:cxn ang="0">
                    <a:pos x="52" y="0"/>
                  </a:cxn>
                  <a:cxn ang="0">
                    <a:pos x="52" y="0"/>
                  </a:cxn>
                </a:cxnLst>
                <a:rect l="0" t="0" r="r" b="b"/>
                <a:pathLst>
                  <a:path w="54" h="344">
                    <a:moveTo>
                      <a:pt x="52" y="0"/>
                    </a:moveTo>
                    <a:lnTo>
                      <a:pt x="52" y="0"/>
                    </a:lnTo>
                    <a:lnTo>
                      <a:pt x="54" y="10"/>
                    </a:lnTo>
                    <a:lnTo>
                      <a:pt x="54" y="36"/>
                    </a:lnTo>
                    <a:lnTo>
                      <a:pt x="54" y="54"/>
                    </a:lnTo>
                    <a:lnTo>
                      <a:pt x="50" y="76"/>
                    </a:lnTo>
                    <a:lnTo>
                      <a:pt x="46" y="102"/>
                    </a:lnTo>
                    <a:lnTo>
                      <a:pt x="36" y="132"/>
                    </a:lnTo>
                    <a:lnTo>
                      <a:pt x="36" y="132"/>
                    </a:lnTo>
                    <a:lnTo>
                      <a:pt x="26" y="162"/>
                    </a:lnTo>
                    <a:lnTo>
                      <a:pt x="16" y="194"/>
                    </a:lnTo>
                    <a:lnTo>
                      <a:pt x="8" y="224"/>
                    </a:lnTo>
                    <a:lnTo>
                      <a:pt x="4" y="254"/>
                    </a:lnTo>
                    <a:lnTo>
                      <a:pt x="4" y="268"/>
                    </a:lnTo>
                    <a:lnTo>
                      <a:pt x="4" y="282"/>
                    </a:lnTo>
                    <a:lnTo>
                      <a:pt x="6" y="294"/>
                    </a:lnTo>
                    <a:lnTo>
                      <a:pt x="8" y="306"/>
                    </a:lnTo>
                    <a:lnTo>
                      <a:pt x="14" y="318"/>
                    </a:lnTo>
                    <a:lnTo>
                      <a:pt x="20" y="328"/>
                    </a:lnTo>
                    <a:lnTo>
                      <a:pt x="28" y="336"/>
                    </a:lnTo>
                    <a:lnTo>
                      <a:pt x="38" y="344"/>
                    </a:lnTo>
                    <a:lnTo>
                      <a:pt x="38" y="344"/>
                    </a:lnTo>
                    <a:lnTo>
                      <a:pt x="36" y="344"/>
                    </a:lnTo>
                    <a:lnTo>
                      <a:pt x="28" y="340"/>
                    </a:lnTo>
                    <a:lnTo>
                      <a:pt x="20" y="330"/>
                    </a:lnTo>
                    <a:lnTo>
                      <a:pt x="10" y="318"/>
                    </a:lnTo>
                    <a:lnTo>
                      <a:pt x="6" y="308"/>
                    </a:lnTo>
                    <a:lnTo>
                      <a:pt x="4" y="298"/>
                    </a:lnTo>
                    <a:lnTo>
                      <a:pt x="2" y="284"/>
                    </a:lnTo>
                    <a:lnTo>
                      <a:pt x="0" y="270"/>
                    </a:lnTo>
                    <a:lnTo>
                      <a:pt x="0" y="252"/>
                    </a:lnTo>
                    <a:lnTo>
                      <a:pt x="2" y="232"/>
                    </a:lnTo>
                    <a:lnTo>
                      <a:pt x="6" y="210"/>
                    </a:lnTo>
                    <a:lnTo>
                      <a:pt x="12" y="184"/>
                    </a:lnTo>
                    <a:lnTo>
                      <a:pt x="12" y="184"/>
                    </a:lnTo>
                    <a:lnTo>
                      <a:pt x="46" y="50"/>
                    </a:lnTo>
                    <a:lnTo>
                      <a:pt x="52" y="22"/>
                    </a:lnTo>
                    <a:lnTo>
                      <a:pt x="52" y="10"/>
                    </a:lnTo>
                    <a:lnTo>
                      <a:pt x="52" y="0"/>
                    </a:lnTo>
                    <a:lnTo>
                      <a:pt x="52" y="0"/>
                    </a:lnTo>
                    <a:close/>
                  </a:path>
                </a:pathLst>
              </a:custGeom>
              <a:solidFill>
                <a:srgbClr val="A3643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155" name="Freeform 35"/>
              <p:cNvSpPr>
                <a:spLocks/>
              </p:cNvSpPr>
              <p:nvPr/>
            </p:nvSpPr>
            <p:spPr bwMode="auto">
              <a:xfrm>
                <a:off x="3188022" y="1072917"/>
                <a:ext cx="328062" cy="42179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26" y="14"/>
                  </a:cxn>
                  <a:cxn ang="0">
                    <a:pos x="52" y="32"/>
                  </a:cxn>
                  <a:cxn ang="0">
                    <a:pos x="82" y="54"/>
                  </a:cxn>
                  <a:cxn ang="0">
                    <a:pos x="98" y="68"/>
                  </a:cxn>
                  <a:cxn ang="0">
                    <a:pos x="112" y="84"/>
                  </a:cxn>
                  <a:cxn ang="0">
                    <a:pos x="124" y="100"/>
                  </a:cxn>
                  <a:cxn ang="0">
                    <a:pos x="136" y="118"/>
                  </a:cxn>
                  <a:cxn ang="0">
                    <a:pos x="146" y="136"/>
                  </a:cxn>
                  <a:cxn ang="0">
                    <a:pos x="152" y="156"/>
                  </a:cxn>
                  <a:cxn ang="0">
                    <a:pos x="154" y="178"/>
                  </a:cxn>
                  <a:cxn ang="0">
                    <a:pos x="154" y="198"/>
                  </a:cxn>
                  <a:cxn ang="0">
                    <a:pos x="154" y="198"/>
                  </a:cxn>
                  <a:cxn ang="0">
                    <a:pos x="154" y="194"/>
                  </a:cxn>
                  <a:cxn ang="0">
                    <a:pos x="152" y="182"/>
                  </a:cxn>
                  <a:cxn ang="0">
                    <a:pos x="148" y="162"/>
                  </a:cxn>
                  <a:cxn ang="0">
                    <a:pos x="138" y="136"/>
                  </a:cxn>
                  <a:cxn ang="0">
                    <a:pos x="130" y="120"/>
                  </a:cxn>
                  <a:cxn ang="0">
                    <a:pos x="120" y="106"/>
                  </a:cxn>
                  <a:cxn ang="0">
                    <a:pos x="106" y="88"/>
                  </a:cxn>
                  <a:cxn ang="0">
                    <a:pos x="92" y="72"/>
                  </a:cxn>
                  <a:cxn ang="0">
                    <a:pos x="74" y="54"/>
                  </a:cxn>
                  <a:cxn ang="0">
                    <a:pos x="52" y="36"/>
                  </a:cxn>
                  <a:cxn ang="0">
                    <a:pos x="28" y="18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54" h="198">
                    <a:moveTo>
                      <a:pt x="0" y="0"/>
                    </a:moveTo>
                    <a:lnTo>
                      <a:pt x="0" y="0"/>
                    </a:lnTo>
                    <a:lnTo>
                      <a:pt x="26" y="14"/>
                    </a:lnTo>
                    <a:lnTo>
                      <a:pt x="52" y="32"/>
                    </a:lnTo>
                    <a:lnTo>
                      <a:pt x="82" y="54"/>
                    </a:lnTo>
                    <a:lnTo>
                      <a:pt x="98" y="68"/>
                    </a:lnTo>
                    <a:lnTo>
                      <a:pt x="112" y="84"/>
                    </a:lnTo>
                    <a:lnTo>
                      <a:pt x="124" y="100"/>
                    </a:lnTo>
                    <a:lnTo>
                      <a:pt x="136" y="118"/>
                    </a:lnTo>
                    <a:lnTo>
                      <a:pt x="146" y="136"/>
                    </a:lnTo>
                    <a:lnTo>
                      <a:pt x="152" y="156"/>
                    </a:lnTo>
                    <a:lnTo>
                      <a:pt x="154" y="178"/>
                    </a:lnTo>
                    <a:lnTo>
                      <a:pt x="154" y="198"/>
                    </a:lnTo>
                    <a:lnTo>
                      <a:pt x="154" y="198"/>
                    </a:lnTo>
                    <a:lnTo>
                      <a:pt x="154" y="194"/>
                    </a:lnTo>
                    <a:lnTo>
                      <a:pt x="152" y="182"/>
                    </a:lnTo>
                    <a:lnTo>
                      <a:pt x="148" y="162"/>
                    </a:lnTo>
                    <a:lnTo>
                      <a:pt x="138" y="136"/>
                    </a:lnTo>
                    <a:lnTo>
                      <a:pt x="130" y="120"/>
                    </a:lnTo>
                    <a:lnTo>
                      <a:pt x="120" y="106"/>
                    </a:lnTo>
                    <a:lnTo>
                      <a:pt x="106" y="88"/>
                    </a:lnTo>
                    <a:lnTo>
                      <a:pt x="92" y="72"/>
                    </a:lnTo>
                    <a:lnTo>
                      <a:pt x="74" y="54"/>
                    </a:lnTo>
                    <a:lnTo>
                      <a:pt x="52" y="36"/>
                    </a:lnTo>
                    <a:lnTo>
                      <a:pt x="28" y="18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A3643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</p:grpSp>
      <p:sp>
        <p:nvSpPr>
          <p:cNvPr id="50" name="正方形/長方形 49"/>
          <p:cNvSpPr/>
          <p:nvPr/>
        </p:nvSpPr>
        <p:spPr>
          <a:xfrm>
            <a:off x="1417787" y="2132856"/>
            <a:ext cx="632256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800" b="1" cap="none" spc="0" dirty="0" smtClean="0">
                <a:ln w="17780" cmpd="sng">
                  <a:noFill/>
                  <a:prstDash val="solid"/>
                  <a:miter lim="800000"/>
                </a:ln>
              </a:rPr>
              <a:t>私には京都に住んでいる友達がいます。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</a:endParaRPr>
          </a:p>
        </p:txBody>
      </p:sp>
      <p:sp>
        <p:nvSpPr>
          <p:cNvPr id="51" name="正方形/長方形 50"/>
          <p:cNvSpPr/>
          <p:nvPr/>
        </p:nvSpPr>
        <p:spPr>
          <a:xfrm>
            <a:off x="762231" y="3276273"/>
            <a:ext cx="330571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I have a friend</a:t>
            </a:r>
          </a:p>
        </p:txBody>
      </p:sp>
      <p:sp>
        <p:nvSpPr>
          <p:cNvPr id="52" name="正方形/長方形 51"/>
          <p:cNvSpPr/>
          <p:nvPr/>
        </p:nvSpPr>
        <p:spPr>
          <a:xfrm>
            <a:off x="847660" y="4005064"/>
            <a:ext cx="596638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32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＋</a:t>
            </a:r>
            <a:endParaRPr lang="en-US" altLang="ja-JP" sz="32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53" name="正方形/長方形 52"/>
          <p:cNvSpPr/>
          <p:nvPr/>
        </p:nvSpPr>
        <p:spPr>
          <a:xfrm>
            <a:off x="3702117" y="3996353"/>
            <a:ext cx="310213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l</a:t>
            </a:r>
            <a:r>
              <a:rPr lang="en-US" altLang="ja-JP" sz="32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ives in Kyoto</a:t>
            </a:r>
          </a:p>
        </p:txBody>
      </p:sp>
      <p:sp>
        <p:nvSpPr>
          <p:cNvPr id="54" name="正方形/長方形 53"/>
          <p:cNvSpPr/>
          <p:nvPr/>
        </p:nvSpPr>
        <p:spPr>
          <a:xfrm flipV="1">
            <a:off x="2569914" y="2132856"/>
            <a:ext cx="3514253" cy="477768"/>
          </a:xfrm>
          <a:prstGeom prst="rect">
            <a:avLst/>
          </a:prstGeom>
          <a:solidFill>
            <a:srgbClr val="FF0000">
              <a:alpha val="2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5" name="正方形/長方形 54"/>
          <p:cNvSpPr/>
          <p:nvPr/>
        </p:nvSpPr>
        <p:spPr>
          <a:xfrm flipV="1">
            <a:off x="2569915" y="2132856"/>
            <a:ext cx="2736304" cy="4777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6" name="正方形/長方形 55"/>
          <p:cNvSpPr/>
          <p:nvPr/>
        </p:nvSpPr>
        <p:spPr>
          <a:xfrm>
            <a:off x="2699167" y="4005064"/>
            <a:ext cx="108074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who</a:t>
            </a:r>
            <a:endParaRPr lang="en-US" altLang="ja-JP" sz="32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1541672" y="4005064"/>
            <a:ext cx="231024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the friend</a:t>
            </a:r>
            <a:endParaRPr lang="en-US" altLang="ja-JP" sz="32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7740352" y="3276273"/>
            <a:ext cx="29848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.</a:t>
            </a:r>
            <a:endParaRPr lang="en-US" altLang="ja-JP" sz="32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45" name="正方形/長方形 44"/>
          <p:cNvSpPr/>
          <p:nvPr/>
        </p:nvSpPr>
        <p:spPr>
          <a:xfrm flipV="1">
            <a:off x="2195736" y="3356992"/>
            <a:ext cx="5616624" cy="477768"/>
          </a:xfrm>
          <a:prstGeom prst="rect">
            <a:avLst/>
          </a:prstGeom>
          <a:solidFill>
            <a:srgbClr val="FF0000">
              <a:alpha val="2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4.48068E-6 L 0.13125 -0.10549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6" y="-53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56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2.40574E-6 L 0.12031 -0.1041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0" y="-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51" grpId="0"/>
      <p:bldP spid="52" grpId="0"/>
      <p:bldP spid="52" grpId="1"/>
      <p:bldP spid="53" grpId="0"/>
      <p:bldP spid="53" grpId="1"/>
      <p:bldP spid="54" grpId="0" animBg="1"/>
      <p:bldP spid="55" grpId="0" animBg="1"/>
      <p:bldP spid="55" grpId="1" animBg="1"/>
      <p:bldP spid="56" grpId="0"/>
      <p:bldP spid="56" grpId="1"/>
      <p:bldP spid="57" grpId="0"/>
      <p:bldP spid="57" grpId="1"/>
      <p:bldP spid="58" grpId="0"/>
      <p:bldP spid="4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0" y="0"/>
            <a:ext cx="88036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latin typeface="Century Schoolbook" pitchFamily="18" charset="0"/>
              </a:rPr>
              <a:t>⑦</a:t>
            </a:r>
            <a:endParaRPr lang="en-US" altLang="ja-JP" sz="5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latin typeface="Century Schoolbook" pitchFamily="18" charset="0"/>
            </a:endParaRPr>
          </a:p>
        </p:txBody>
      </p:sp>
      <p:grpSp>
        <p:nvGrpSpPr>
          <p:cNvPr id="173" name="グループ化 172"/>
          <p:cNvGrpSpPr/>
          <p:nvPr/>
        </p:nvGrpSpPr>
        <p:grpSpPr>
          <a:xfrm flipH="1">
            <a:off x="1043608" y="260648"/>
            <a:ext cx="1584176" cy="2376264"/>
            <a:chOff x="250825" y="692150"/>
            <a:chExt cx="3265488" cy="2592388"/>
          </a:xfrm>
        </p:grpSpPr>
        <p:sp>
          <p:nvSpPr>
            <p:cNvPr id="13315" name="AutoShape 3"/>
            <p:cNvSpPr>
              <a:spLocks noChangeAspect="1" noChangeArrowheads="1" noTextEdit="1"/>
            </p:cNvSpPr>
            <p:nvPr/>
          </p:nvSpPr>
          <p:spPr bwMode="auto">
            <a:xfrm>
              <a:off x="250825" y="692150"/>
              <a:ext cx="3265488" cy="25923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317" name="Freeform 5"/>
            <p:cNvSpPr>
              <a:spLocks noEditPoints="1"/>
            </p:cNvSpPr>
            <p:nvPr/>
          </p:nvSpPr>
          <p:spPr bwMode="auto">
            <a:xfrm>
              <a:off x="939800" y="695325"/>
              <a:ext cx="1712913" cy="2476500"/>
            </a:xfrm>
            <a:custGeom>
              <a:avLst/>
              <a:gdLst/>
              <a:ahLst/>
              <a:cxnLst>
                <a:cxn ang="0">
                  <a:pos x="6836" y="11813"/>
                </a:cxn>
                <a:cxn ang="0">
                  <a:pos x="5702" y="10444"/>
                </a:cxn>
                <a:cxn ang="0">
                  <a:pos x="5928" y="9174"/>
                </a:cxn>
                <a:cxn ang="0">
                  <a:pos x="7234" y="8475"/>
                </a:cxn>
                <a:cxn ang="0">
                  <a:pos x="5791" y="8311"/>
                </a:cxn>
                <a:cxn ang="0">
                  <a:pos x="6497" y="7555"/>
                </a:cxn>
                <a:cxn ang="0">
                  <a:pos x="6820" y="7131"/>
                </a:cxn>
                <a:cxn ang="0">
                  <a:pos x="7487" y="6669"/>
                </a:cxn>
                <a:cxn ang="0">
                  <a:pos x="7874" y="6470"/>
                </a:cxn>
                <a:cxn ang="0">
                  <a:pos x="8103" y="5949"/>
                </a:cxn>
                <a:cxn ang="0">
                  <a:pos x="8136" y="5290"/>
                </a:cxn>
                <a:cxn ang="0">
                  <a:pos x="8546" y="3998"/>
                </a:cxn>
                <a:cxn ang="0">
                  <a:pos x="8528" y="3065"/>
                </a:cxn>
                <a:cxn ang="0">
                  <a:pos x="8233" y="2186"/>
                </a:cxn>
                <a:cxn ang="0">
                  <a:pos x="7754" y="1433"/>
                </a:cxn>
                <a:cxn ang="0">
                  <a:pos x="7619" y="1085"/>
                </a:cxn>
                <a:cxn ang="0">
                  <a:pos x="8193" y="973"/>
                </a:cxn>
                <a:cxn ang="0">
                  <a:pos x="7649" y="687"/>
                </a:cxn>
                <a:cxn ang="0">
                  <a:pos x="7063" y="692"/>
                </a:cxn>
                <a:cxn ang="0">
                  <a:pos x="7323" y="489"/>
                </a:cxn>
                <a:cxn ang="0">
                  <a:pos x="7354" y="279"/>
                </a:cxn>
                <a:cxn ang="0">
                  <a:pos x="6294" y="186"/>
                </a:cxn>
                <a:cxn ang="0">
                  <a:pos x="5529" y="230"/>
                </a:cxn>
                <a:cxn ang="0">
                  <a:pos x="6131" y="31"/>
                </a:cxn>
                <a:cxn ang="0">
                  <a:pos x="5427" y="26"/>
                </a:cxn>
                <a:cxn ang="0">
                  <a:pos x="3575" y="489"/>
                </a:cxn>
                <a:cxn ang="0">
                  <a:pos x="2586" y="1040"/>
                </a:cxn>
                <a:cxn ang="0">
                  <a:pos x="1921" y="1739"/>
                </a:cxn>
                <a:cxn ang="0">
                  <a:pos x="1504" y="2657"/>
                </a:cxn>
                <a:cxn ang="0">
                  <a:pos x="1373" y="3559"/>
                </a:cxn>
                <a:cxn ang="0">
                  <a:pos x="1518" y="4578"/>
                </a:cxn>
                <a:cxn ang="0">
                  <a:pos x="1335" y="5099"/>
                </a:cxn>
                <a:cxn ang="0">
                  <a:pos x="1228" y="5611"/>
                </a:cxn>
                <a:cxn ang="0">
                  <a:pos x="1389" y="6053"/>
                </a:cxn>
                <a:cxn ang="0">
                  <a:pos x="1759" y="6219"/>
                </a:cxn>
                <a:cxn ang="0">
                  <a:pos x="1806" y="6767"/>
                </a:cxn>
                <a:cxn ang="0">
                  <a:pos x="2120" y="7401"/>
                </a:cxn>
                <a:cxn ang="0">
                  <a:pos x="3001" y="7911"/>
                </a:cxn>
                <a:cxn ang="0">
                  <a:pos x="1534" y="10902"/>
                </a:cxn>
                <a:cxn ang="0">
                  <a:pos x="1663" y="10915"/>
                </a:cxn>
                <a:cxn ang="0">
                  <a:pos x="1776" y="11015"/>
                </a:cxn>
                <a:cxn ang="0">
                  <a:pos x="1895" y="11030"/>
                </a:cxn>
                <a:cxn ang="0">
                  <a:pos x="2019" y="11048"/>
                </a:cxn>
                <a:cxn ang="0">
                  <a:pos x="2115" y="11177"/>
                </a:cxn>
                <a:cxn ang="0">
                  <a:pos x="2218" y="11219"/>
                </a:cxn>
                <a:cxn ang="0">
                  <a:pos x="2408" y="11079"/>
                </a:cxn>
                <a:cxn ang="0">
                  <a:pos x="1899" y="11957"/>
                </a:cxn>
                <a:cxn ang="0">
                  <a:pos x="1288" y="12620"/>
                </a:cxn>
                <a:cxn ang="0">
                  <a:pos x="882" y="13468"/>
                </a:cxn>
                <a:cxn ang="0">
                  <a:pos x="37" y="13519"/>
                </a:cxn>
                <a:cxn ang="0">
                  <a:pos x="58" y="13640"/>
                </a:cxn>
                <a:cxn ang="0">
                  <a:pos x="1424" y="13679"/>
                </a:cxn>
                <a:cxn ang="0">
                  <a:pos x="2139" y="12620"/>
                </a:cxn>
                <a:cxn ang="0">
                  <a:pos x="3139" y="11886"/>
                </a:cxn>
                <a:cxn ang="0">
                  <a:pos x="4414" y="11964"/>
                </a:cxn>
                <a:cxn ang="0">
                  <a:pos x="5958" y="12223"/>
                </a:cxn>
                <a:cxn ang="0">
                  <a:pos x="6848" y="12490"/>
                </a:cxn>
                <a:cxn ang="0">
                  <a:pos x="8085" y="12505"/>
                </a:cxn>
                <a:cxn ang="0">
                  <a:pos x="8511" y="13133"/>
                </a:cxn>
                <a:cxn ang="0">
                  <a:pos x="8629" y="13102"/>
                </a:cxn>
                <a:cxn ang="0">
                  <a:pos x="8314" y="11695"/>
                </a:cxn>
              </a:cxnLst>
              <a:rect l="0" t="0" r="r" b="b"/>
              <a:pathLst>
                <a:path w="8631" h="14038">
                  <a:moveTo>
                    <a:pt x="8314" y="11695"/>
                  </a:moveTo>
                  <a:lnTo>
                    <a:pt x="7995" y="11815"/>
                  </a:lnTo>
                  <a:lnTo>
                    <a:pt x="7993" y="11813"/>
                  </a:lnTo>
                  <a:lnTo>
                    <a:pt x="7825" y="11828"/>
                  </a:lnTo>
                  <a:lnTo>
                    <a:pt x="7667" y="11841"/>
                  </a:lnTo>
                  <a:lnTo>
                    <a:pt x="7514" y="11849"/>
                  </a:lnTo>
                  <a:lnTo>
                    <a:pt x="7368" y="11851"/>
                  </a:lnTo>
                  <a:lnTo>
                    <a:pt x="7228" y="11849"/>
                  </a:lnTo>
                  <a:lnTo>
                    <a:pt x="7093" y="11841"/>
                  </a:lnTo>
                  <a:lnTo>
                    <a:pt x="6963" y="11828"/>
                  </a:lnTo>
                  <a:lnTo>
                    <a:pt x="6836" y="11813"/>
                  </a:lnTo>
                  <a:lnTo>
                    <a:pt x="6707" y="11789"/>
                  </a:lnTo>
                  <a:lnTo>
                    <a:pt x="6582" y="11757"/>
                  </a:lnTo>
                  <a:lnTo>
                    <a:pt x="6457" y="11724"/>
                  </a:lnTo>
                  <a:lnTo>
                    <a:pt x="6332" y="11682"/>
                  </a:lnTo>
                  <a:lnTo>
                    <a:pt x="6204" y="11634"/>
                  </a:lnTo>
                  <a:lnTo>
                    <a:pt x="6073" y="11582"/>
                  </a:lnTo>
                  <a:lnTo>
                    <a:pt x="5938" y="11520"/>
                  </a:lnTo>
                  <a:lnTo>
                    <a:pt x="5800" y="11454"/>
                  </a:lnTo>
                  <a:lnTo>
                    <a:pt x="5775" y="11185"/>
                  </a:lnTo>
                  <a:lnTo>
                    <a:pt x="5742" y="10842"/>
                  </a:lnTo>
                  <a:lnTo>
                    <a:pt x="5702" y="10444"/>
                  </a:lnTo>
                  <a:lnTo>
                    <a:pt x="5658" y="10014"/>
                  </a:lnTo>
                  <a:lnTo>
                    <a:pt x="5675" y="9963"/>
                  </a:lnTo>
                  <a:lnTo>
                    <a:pt x="5693" y="9914"/>
                  </a:lnTo>
                  <a:lnTo>
                    <a:pt x="5725" y="9814"/>
                  </a:lnTo>
                  <a:lnTo>
                    <a:pt x="5751" y="9710"/>
                  </a:lnTo>
                  <a:lnTo>
                    <a:pt x="5770" y="9608"/>
                  </a:lnTo>
                  <a:lnTo>
                    <a:pt x="5788" y="9500"/>
                  </a:lnTo>
                  <a:lnTo>
                    <a:pt x="5800" y="9396"/>
                  </a:lnTo>
                  <a:lnTo>
                    <a:pt x="5810" y="9289"/>
                  </a:lnTo>
                  <a:lnTo>
                    <a:pt x="5817" y="9184"/>
                  </a:lnTo>
                  <a:lnTo>
                    <a:pt x="5928" y="9174"/>
                  </a:lnTo>
                  <a:lnTo>
                    <a:pt x="6033" y="9163"/>
                  </a:lnTo>
                  <a:lnTo>
                    <a:pt x="6138" y="9147"/>
                  </a:lnTo>
                  <a:lnTo>
                    <a:pt x="6236" y="9132"/>
                  </a:lnTo>
                  <a:lnTo>
                    <a:pt x="6332" y="9113"/>
                  </a:lnTo>
                  <a:lnTo>
                    <a:pt x="6421" y="9095"/>
                  </a:lnTo>
                  <a:lnTo>
                    <a:pt x="6504" y="9074"/>
                  </a:lnTo>
                  <a:lnTo>
                    <a:pt x="6582" y="9056"/>
                  </a:lnTo>
                  <a:lnTo>
                    <a:pt x="6715" y="9019"/>
                  </a:lnTo>
                  <a:lnTo>
                    <a:pt x="6815" y="8988"/>
                  </a:lnTo>
                  <a:lnTo>
                    <a:pt x="6900" y="8956"/>
                  </a:lnTo>
                  <a:lnTo>
                    <a:pt x="7234" y="8475"/>
                  </a:lnTo>
                  <a:lnTo>
                    <a:pt x="6712" y="8355"/>
                  </a:lnTo>
                  <a:lnTo>
                    <a:pt x="6587" y="8413"/>
                  </a:lnTo>
                  <a:lnTo>
                    <a:pt x="6464" y="8464"/>
                  </a:lnTo>
                  <a:lnTo>
                    <a:pt x="6344" y="8512"/>
                  </a:lnTo>
                  <a:lnTo>
                    <a:pt x="6231" y="8557"/>
                  </a:lnTo>
                  <a:lnTo>
                    <a:pt x="6121" y="8593"/>
                  </a:lnTo>
                  <a:lnTo>
                    <a:pt x="6013" y="8627"/>
                  </a:lnTo>
                  <a:lnTo>
                    <a:pt x="5913" y="8659"/>
                  </a:lnTo>
                  <a:lnTo>
                    <a:pt x="5815" y="8685"/>
                  </a:lnTo>
                  <a:lnTo>
                    <a:pt x="5803" y="8491"/>
                  </a:lnTo>
                  <a:lnTo>
                    <a:pt x="5791" y="8311"/>
                  </a:lnTo>
                  <a:lnTo>
                    <a:pt x="5768" y="8117"/>
                  </a:lnTo>
                  <a:lnTo>
                    <a:pt x="5747" y="7960"/>
                  </a:lnTo>
                  <a:lnTo>
                    <a:pt x="5838" y="7931"/>
                  </a:lnTo>
                  <a:lnTo>
                    <a:pt x="5928" y="7898"/>
                  </a:lnTo>
                  <a:lnTo>
                    <a:pt x="6016" y="7861"/>
                  </a:lnTo>
                  <a:lnTo>
                    <a:pt x="6101" y="7819"/>
                  </a:lnTo>
                  <a:lnTo>
                    <a:pt x="6187" y="7774"/>
                  </a:lnTo>
                  <a:lnTo>
                    <a:pt x="6269" y="7725"/>
                  </a:lnTo>
                  <a:lnTo>
                    <a:pt x="6346" y="7672"/>
                  </a:lnTo>
                  <a:lnTo>
                    <a:pt x="6424" y="7618"/>
                  </a:lnTo>
                  <a:lnTo>
                    <a:pt x="6497" y="7555"/>
                  </a:lnTo>
                  <a:lnTo>
                    <a:pt x="6532" y="7523"/>
                  </a:lnTo>
                  <a:lnTo>
                    <a:pt x="6564" y="7490"/>
                  </a:lnTo>
                  <a:lnTo>
                    <a:pt x="6599" y="7455"/>
                  </a:lnTo>
                  <a:lnTo>
                    <a:pt x="6630" y="7419"/>
                  </a:lnTo>
                  <a:lnTo>
                    <a:pt x="6662" y="7382"/>
                  </a:lnTo>
                  <a:lnTo>
                    <a:pt x="6693" y="7343"/>
                  </a:lnTo>
                  <a:lnTo>
                    <a:pt x="6719" y="7304"/>
                  </a:lnTo>
                  <a:lnTo>
                    <a:pt x="6747" y="7262"/>
                  </a:lnTo>
                  <a:lnTo>
                    <a:pt x="6773" y="7220"/>
                  </a:lnTo>
                  <a:lnTo>
                    <a:pt x="6798" y="7175"/>
                  </a:lnTo>
                  <a:lnTo>
                    <a:pt x="6820" y="7131"/>
                  </a:lnTo>
                  <a:lnTo>
                    <a:pt x="6843" y="7084"/>
                  </a:lnTo>
                  <a:lnTo>
                    <a:pt x="6862" y="7037"/>
                  </a:lnTo>
                  <a:lnTo>
                    <a:pt x="6883" y="6987"/>
                  </a:lnTo>
                  <a:lnTo>
                    <a:pt x="6978" y="6911"/>
                  </a:lnTo>
                  <a:lnTo>
                    <a:pt x="7070" y="6833"/>
                  </a:lnTo>
                  <a:lnTo>
                    <a:pt x="7166" y="6747"/>
                  </a:lnTo>
                  <a:lnTo>
                    <a:pt x="7261" y="6658"/>
                  </a:lnTo>
                  <a:lnTo>
                    <a:pt x="7311" y="6663"/>
                  </a:lnTo>
                  <a:lnTo>
                    <a:pt x="7363" y="6669"/>
                  </a:lnTo>
                  <a:lnTo>
                    <a:pt x="7424" y="6671"/>
                  </a:lnTo>
                  <a:lnTo>
                    <a:pt x="7487" y="6669"/>
                  </a:lnTo>
                  <a:lnTo>
                    <a:pt x="7511" y="6663"/>
                  </a:lnTo>
                  <a:lnTo>
                    <a:pt x="7541" y="6658"/>
                  </a:lnTo>
                  <a:lnTo>
                    <a:pt x="7581" y="6650"/>
                  </a:lnTo>
                  <a:lnTo>
                    <a:pt x="7626" y="6634"/>
                  </a:lnTo>
                  <a:lnTo>
                    <a:pt x="7677" y="6611"/>
                  </a:lnTo>
                  <a:lnTo>
                    <a:pt x="7732" y="6582"/>
                  </a:lnTo>
                  <a:lnTo>
                    <a:pt x="7762" y="6567"/>
                  </a:lnTo>
                  <a:lnTo>
                    <a:pt x="7790" y="6545"/>
                  </a:lnTo>
                  <a:lnTo>
                    <a:pt x="7820" y="6521"/>
                  </a:lnTo>
                  <a:lnTo>
                    <a:pt x="7848" y="6498"/>
                  </a:lnTo>
                  <a:lnTo>
                    <a:pt x="7874" y="6470"/>
                  </a:lnTo>
                  <a:lnTo>
                    <a:pt x="7902" y="6441"/>
                  </a:lnTo>
                  <a:lnTo>
                    <a:pt x="7930" y="6407"/>
                  </a:lnTo>
                  <a:lnTo>
                    <a:pt x="7955" y="6370"/>
                  </a:lnTo>
                  <a:lnTo>
                    <a:pt x="7980" y="6330"/>
                  </a:lnTo>
                  <a:lnTo>
                    <a:pt x="8005" y="6286"/>
                  </a:lnTo>
                  <a:lnTo>
                    <a:pt x="8026" y="6239"/>
                  </a:lnTo>
                  <a:lnTo>
                    <a:pt x="8045" y="6190"/>
                  </a:lnTo>
                  <a:lnTo>
                    <a:pt x="8063" y="6135"/>
                  </a:lnTo>
                  <a:lnTo>
                    <a:pt x="8078" y="6077"/>
                  </a:lnTo>
                  <a:lnTo>
                    <a:pt x="8090" y="6015"/>
                  </a:lnTo>
                  <a:lnTo>
                    <a:pt x="8103" y="5949"/>
                  </a:lnTo>
                  <a:lnTo>
                    <a:pt x="8108" y="5878"/>
                  </a:lnTo>
                  <a:lnTo>
                    <a:pt x="8113" y="5802"/>
                  </a:lnTo>
                  <a:lnTo>
                    <a:pt x="8113" y="5776"/>
                  </a:lnTo>
                  <a:lnTo>
                    <a:pt x="8110" y="5745"/>
                  </a:lnTo>
                  <a:lnTo>
                    <a:pt x="8108" y="5703"/>
                  </a:lnTo>
                  <a:lnTo>
                    <a:pt x="8103" y="5656"/>
                  </a:lnTo>
                  <a:lnTo>
                    <a:pt x="8092" y="5602"/>
                  </a:lnTo>
                  <a:lnTo>
                    <a:pt x="8078" y="5541"/>
                  </a:lnTo>
                  <a:lnTo>
                    <a:pt x="8057" y="5478"/>
                  </a:lnTo>
                  <a:lnTo>
                    <a:pt x="8098" y="5385"/>
                  </a:lnTo>
                  <a:lnTo>
                    <a:pt x="8136" y="5290"/>
                  </a:lnTo>
                  <a:lnTo>
                    <a:pt x="8171" y="5194"/>
                  </a:lnTo>
                  <a:lnTo>
                    <a:pt x="8206" y="5097"/>
                  </a:lnTo>
                  <a:lnTo>
                    <a:pt x="8261" y="4935"/>
                  </a:lnTo>
                  <a:lnTo>
                    <a:pt x="8319" y="4770"/>
                  </a:lnTo>
                  <a:lnTo>
                    <a:pt x="8378" y="4600"/>
                  </a:lnTo>
                  <a:lnTo>
                    <a:pt x="8434" y="4429"/>
                  </a:lnTo>
                  <a:lnTo>
                    <a:pt x="8461" y="4343"/>
                  </a:lnTo>
                  <a:lnTo>
                    <a:pt x="8486" y="4258"/>
                  </a:lnTo>
                  <a:lnTo>
                    <a:pt x="8509" y="4171"/>
                  </a:lnTo>
                  <a:lnTo>
                    <a:pt x="8528" y="4085"/>
                  </a:lnTo>
                  <a:lnTo>
                    <a:pt x="8546" y="3998"/>
                  </a:lnTo>
                  <a:lnTo>
                    <a:pt x="8558" y="3912"/>
                  </a:lnTo>
                  <a:lnTo>
                    <a:pt x="8572" y="3826"/>
                  </a:lnTo>
                  <a:lnTo>
                    <a:pt x="8577" y="3739"/>
                  </a:lnTo>
                  <a:lnTo>
                    <a:pt x="8579" y="3655"/>
                  </a:lnTo>
                  <a:lnTo>
                    <a:pt x="8579" y="3569"/>
                  </a:lnTo>
                  <a:lnTo>
                    <a:pt x="8577" y="3486"/>
                  </a:lnTo>
                  <a:lnTo>
                    <a:pt x="8572" y="3402"/>
                  </a:lnTo>
                  <a:lnTo>
                    <a:pt x="8563" y="3316"/>
                  </a:lnTo>
                  <a:lnTo>
                    <a:pt x="8554" y="3232"/>
                  </a:lnTo>
                  <a:lnTo>
                    <a:pt x="8541" y="3149"/>
                  </a:lnTo>
                  <a:lnTo>
                    <a:pt x="8528" y="3065"/>
                  </a:lnTo>
                  <a:lnTo>
                    <a:pt x="8511" y="2983"/>
                  </a:lnTo>
                  <a:lnTo>
                    <a:pt x="8491" y="2900"/>
                  </a:lnTo>
                  <a:lnTo>
                    <a:pt x="8471" y="2819"/>
                  </a:lnTo>
                  <a:lnTo>
                    <a:pt x="8448" y="2735"/>
                  </a:lnTo>
                  <a:lnTo>
                    <a:pt x="8424" y="2654"/>
                  </a:lnTo>
                  <a:lnTo>
                    <a:pt x="8396" y="2575"/>
                  </a:lnTo>
                  <a:lnTo>
                    <a:pt x="8366" y="2495"/>
                  </a:lnTo>
                  <a:lnTo>
                    <a:pt x="8336" y="2417"/>
                  </a:lnTo>
                  <a:lnTo>
                    <a:pt x="8303" y="2337"/>
                  </a:lnTo>
                  <a:lnTo>
                    <a:pt x="8268" y="2262"/>
                  </a:lnTo>
                  <a:lnTo>
                    <a:pt x="8233" y="2186"/>
                  </a:lnTo>
                  <a:lnTo>
                    <a:pt x="8195" y="2111"/>
                  </a:lnTo>
                  <a:lnTo>
                    <a:pt x="8158" y="2036"/>
                  </a:lnTo>
                  <a:lnTo>
                    <a:pt x="8118" y="1963"/>
                  </a:lnTo>
                  <a:lnTo>
                    <a:pt x="8075" y="1893"/>
                  </a:lnTo>
                  <a:lnTo>
                    <a:pt x="8033" y="1823"/>
                  </a:lnTo>
                  <a:lnTo>
                    <a:pt x="7990" y="1754"/>
                  </a:lnTo>
                  <a:lnTo>
                    <a:pt x="7945" y="1687"/>
                  </a:lnTo>
                  <a:lnTo>
                    <a:pt x="7900" y="1621"/>
                  </a:lnTo>
                  <a:lnTo>
                    <a:pt x="7852" y="1559"/>
                  </a:lnTo>
                  <a:lnTo>
                    <a:pt x="7804" y="1495"/>
                  </a:lnTo>
                  <a:lnTo>
                    <a:pt x="7754" y="1433"/>
                  </a:lnTo>
                  <a:lnTo>
                    <a:pt x="7707" y="1375"/>
                  </a:lnTo>
                  <a:lnTo>
                    <a:pt x="7654" y="1317"/>
                  </a:lnTo>
                  <a:lnTo>
                    <a:pt x="7626" y="1281"/>
                  </a:lnTo>
                  <a:lnTo>
                    <a:pt x="7607" y="1250"/>
                  </a:lnTo>
                  <a:lnTo>
                    <a:pt x="7592" y="1221"/>
                  </a:lnTo>
                  <a:lnTo>
                    <a:pt x="7581" y="1193"/>
                  </a:lnTo>
                  <a:lnTo>
                    <a:pt x="7579" y="1169"/>
                  </a:lnTo>
                  <a:lnTo>
                    <a:pt x="7581" y="1146"/>
                  </a:lnTo>
                  <a:lnTo>
                    <a:pt x="7589" y="1122"/>
                  </a:lnTo>
                  <a:lnTo>
                    <a:pt x="7602" y="1104"/>
                  </a:lnTo>
                  <a:lnTo>
                    <a:pt x="7619" y="1085"/>
                  </a:lnTo>
                  <a:lnTo>
                    <a:pt x="7639" y="1069"/>
                  </a:lnTo>
                  <a:lnTo>
                    <a:pt x="7661" y="1053"/>
                  </a:lnTo>
                  <a:lnTo>
                    <a:pt x="7689" y="1040"/>
                  </a:lnTo>
                  <a:lnTo>
                    <a:pt x="7717" y="1030"/>
                  </a:lnTo>
                  <a:lnTo>
                    <a:pt x="7750" y="1020"/>
                  </a:lnTo>
                  <a:lnTo>
                    <a:pt x="7817" y="1002"/>
                  </a:lnTo>
                  <a:lnTo>
                    <a:pt x="7888" y="991"/>
                  </a:lnTo>
                  <a:lnTo>
                    <a:pt x="7960" y="980"/>
                  </a:lnTo>
                  <a:lnTo>
                    <a:pt x="8030" y="975"/>
                  </a:lnTo>
                  <a:lnTo>
                    <a:pt x="8095" y="973"/>
                  </a:lnTo>
                  <a:lnTo>
                    <a:pt x="8193" y="973"/>
                  </a:lnTo>
                  <a:lnTo>
                    <a:pt x="8233" y="973"/>
                  </a:lnTo>
                  <a:lnTo>
                    <a:pt x="8167" y="928"/>
                  </a:lnTo>
                  <a:lnTo>
                    <a:pt x="8106" y="886"/>
                  </a:lnTo>
                  <a:lnTo>
                    <a:pt x="8043" y="849"/>
                  </a:lnTo>
                  <a:lnTo>
                    <a:pt x="7982" y="818"/>
                  </a:lnTo>
                  <a:lnTo>
                    <a:pt x="7923" y="787"/>
                  </a:lnTo>
                  <a:lnTo>
                    <a:pt x="7865" y="763"/>
                  </a:lnTo>
                  <a:lnTo>
                    <a:pt x="7810" y="740"/>
                  </a:lnTo>
                  <a:lnTo>
                    <a:pt x="7754" y="719"/>
                  </a:lnTo>
                  <a:lnTo>
                    <a:pt x="7702" y="703"/>
                  </a:lnTo>
                  <a:lnTo>
                    <a:pt x="7649" y="687"/>
                  </a:lnTo>
                  <a:lnTo>
                    <a:pt x="7599" y="677"/>
                  </a:lnTo>
                  <a:lnTo>
                    <a:pt x="7551" y="667"/>
                  </a:lnTo>
                  <a:lnTo>
                    <a:pt x="7504" y="661"/>
                  </a:lnTo>
                  <a:lnTo>
                    <a:pt x="7461" y="656"/>
                  </a:lnTo>
                  <a:lnTo>
                    <a:pt x="7377" y="651"/>
                  </a:lnTo>
                  <a:lnTo>
                    <a:pt x="7301" y="651"/>
                  </a:lnTo>
                  <a:lnTo>
                    <a:pt x="7236" y="656"/>
                  </a:lnTo>
                  <a:lnTo>
                    <a:pt x="7178" y="664"/>
                  </a:lnTo>
                  <a:lnTo>
                    <a:pt x="7131" y="672"/>
                  </a:lnTo>
                  <a:lnTo>
                    <a:pt x="7091" y="682"/>
                  </a:lnTo>
                  <a:lnTo>
                    <a:pt x="7063" y="692"/>
                  </a:lnTo>
                  <a:lnTo>
                    <a:pt x="7040" y="701"/>
                  </a:lnTo>
                  <a:lnTo>
                    <a:pt x="7056" y="677"/>
                  </a:lnTo>
                  <a:lnTo>
                    <a:pt x="7070" y="654"/>
                  </a:lnTo>
                  <a:lnTo>
                    <a:pt x="7088" y="630"/>
                  </a:lnTo>
                  <a:lnTo>
                    <a:pt x="7108" y="609"/>
                  </a:lnTo>
                  <a:lnTo>
                    <a:pt x="7131" y="591"/>
                  </a:lnTo>
                  <a:lnTo>
                    <a:pt x="7155" y="572"/>
                  </a:lnTo>
                  <a:lnTo>
                    <a:pt x="7181" y="557"/>
                  </a:lnTo>
                  <a:lnTo>
                    <a:pt x="7208" y="541"/>
                  </a:lnTo>
                  <a:lnTo>
                    <a:pt x="7263" y="512"/>
                  </a:lnTo>
                  <a:lnTo>
                    <a:pt x="7323" y="489"/>
                  </a:lnTo>
                  <a:lnTo>
                    <a:pt x="7386" y="468"/>
                  </a:lnTo>
                  <a:lnTo>
                    <a:pt x="7446" y="452"/>
                  </a:lnTo>
                  <a:lnTo>
                    <a:pt x="7506" y="439"/>
                  </a:lnTo>
                  <a:lnTo>
                    <a:pt x="7564" y="428"/>
                  </a:lnTo>
                  <a:lnTo>
                    <a:pt x="7661" y="416"/>
                  </a:lnTo>
                  <a:lnTo>
                    <a:pt x="7729" y="408"/>
                  </a:lnTo>
                  <a:lnTo>
                    <a:pt x="7757" y="408"/>
                  </a:lnTo>
                  <a:lnTo>
                    <a:pt x="7657" y="368"/>
                  </a:lnTo>
                  <a:lnTo>
                    <a:pt x="7557" y="334"/>
                  </a:lnTo>
                  <a:lnTo>
                    <a:pt x="7454" y="306"/>
                  </a:lnTo>
                  <a:lnTo>
                    <a:pt x="7354" y="279"/>
                  </a:lnTo>
                  <a:lnTo>
                    <a:pt x="7251" y="256"/>
                  </a:lnTo>
                  <a:lnTo>
                    <a:pt x="7150" y="237"/>
                  </a:lnTo>
                  <a:lnTo>
                    <a:pt x="7051" y="222"/>
                  </a:lnTo>
                  <a:lnTo>
                    <a:pt x="6950" y="209"/>
                  </a:lnTo>
                  <a:lnTo>
                    <a:pt x="6850" y="199"/>
                  </a:lnTo>
                  <a:lnTo>
                    <a:pt x="6752" y="190"/>
                  </a:lnTo>
                  <a:lnTo>
                    <a:pt x="6657" y="186"/>
                  </a:lnTo>
                  <a:lnTo>
                    <a:pt x="6562" y="183"/>
                  </a:lnTo>
                  <a:lnTo>
                    <a:pt x="6471" y="180"/>
                  </a:lnTo>
                  <a:lnTo>
                    <a:pt x="6382" y="183"/>
                  </a:lnTo>
                  <a:lnTo>
                    <a:pt x="6294" y="186"/>
                  </a:lnTo>
                  <a:lnTo>
                    <a:pt x="6211" y="188"/>
                  </a:lnTo>
                  <a:lnTo>
                    <a:pt x="6051" y="201"/>
                  </a:lnTo>
                  <a:lnTo>
                    <a:pt x="5906" y="217"/>
                  </a:lnTo>
                  <a:lnTo>
                    <a:pt x="5777" y="232"/>
                  </a:lnTo>
                  <a:lnTo>
                    <a:pt x="5670" y="251"/>
                  </a:lnTo>
                  <a:lnTo>
                    <a:pt x="5580" y="266"/>
                  </a:lnTo>
                  <a:lnTo>
                    <a:pt x="5515" y="282"/>
                  </a:lnTo>
                  <a:lnTo>
                    <a:pt x="5459" y="293"/>
                  </a:lnTo>
                  <a:lnTo>
                    <a:pt x="5482" y="272"/>
                  </a:lnTo>
                  <a:lnTo>
                    <a:pt x="5505" y="251"/>
                  </a:lnTo>
                  <a:lnTo>
                    <a:pt x="5529" y="230"/>
                  </a:lnTo>
                  <a:lnTo>
                    <a:pt x="5555" y="212"/>
                  </a:lnTo>
                  <a:lnTo>
                    <a:pt x="5582" y="193"/>
                  </a:lnTo>
                  <a:lnTo>
                    <a:pt x="5610" y="175"/>
                  </a:lnTo>
                  <a:lnTo>
                    <a:pt x="5670" y="146"/>
                  </a:lnTo>
                  <a:lnTo>
                    <a:pt x="5733" y="120"/>
                  </a:lnTo>
                  <a:lnTo>
                    <a:pt x="5796" y="99"/>
                  </a:lnTo>
                  <a:lnTo>
                    <a:pt x="5857" y="81"/>
                  </a:lnTo>
                  <a:lnTo>
                    <a:pt x="5920" y="66"/>
                  </a:lnTo>
                  <a:lnTo>
                    <a:pt x="5981" y="52"/>
                  </a:lnTo>
                  <a:lnTo>
                    <a:pt x="6035" y="42"/>
                  </a:lnTo>
                  <a:lnTo>
                    <a:pt x="6131" y="31"/>
                  </a:lnTo>
                  <a:lnTo>
                    <a:pt x="6194" y="24"/>
                  </a:lnTo>
                  <a:lnTo>
                    <a:pt x="6218" y="24"/>
                  </a:lnTo>
                  <a:lnTo>
                    <a:pt x="6149" y="13"/>
                  </a:lnTo>
                  <a:lnTo>
                    <a:pt x="6079" y="8"/>
                  </a:lnTo>
                  <a:lnTo>
                    <a:pt x="6004" y="2"/>
                  </a:lnTo>
                  <a:lnTo>
                    <a:pt x="5928" y="0"/>
                  </a:lnTo>
                  <a:lnTo>
                    <a:pt x="5848" y="0"/>
                  </a:lnTo>
                  <a:lnTo>
                    <a:pt x="5768" y="2"/>
                  </a:lnTo>
                  <a:lnTo>
                    <a:pt x="5685" y="5"/>
                  </a:lnTo>
                  <a:lnTo>
                    <a:pt x="5599" y="10"/>
                  </a:lnTo>
                  <a:lnTo>
                    <a:pt x="5427" y="26"/>
                  </a:lnTo>
                  <a:lnTo>
                    <a:pt x="5249" y="46"/>
                  </a:lnTo>
                  <a:lnTo>
                    <a:pt x="5069" y="75"/>
                  </a:lnTo>
                  <a:lnTo>
                    <a:pt x="4889" y="110"/>
                  </a:lnTo>
                  <a:lnTo>
                    <a:pt x="4706" y="146"/>
                  </a:lnTo>
                  <a:lnTo>
                    <a:pt x="4525" y="188"/>
                  </a:lnTo>
                  <a:lnTo>
                    <a:pt x="4350" y="232"/>
                  </a:lnTo>
                  <a:lnTo>
                    <a:pt x="4179" y="279"/>
                  </a:lnTo>
                  <a:lnTo>
                    <a:pt x="4013" y="330"/>
                  </a:lnTo>
                  <a:lnTo>
                    <a:pt x="3856" y="381"/>
                  </a:lnTo>
                  <a:lnTo>
                    <a:pt x="3711" y="434"/>
                  </a:lnTo>
                  <a:lnTo>
                    <a:pt x="3575" y="489"/>
                  </a:lnTo>
                  <a:lnTo>
                    <a:pt x="3413" y="559"/>
                  </a:lnTo>
                  <a:lnTo>
                    <a:pt x="3252" y="632"/>
                  </a:lnTo>
                  <a:lnTo>
                    <a:pt x="3174" y="672"/>
                  </a:lnTo>
                  <a:lnTo>
                    <a:pt x="3097" y="714"/>
                  </a:lnTo>
                  <a:lnTo>
                    <a:pt x="3019" y="756"/>
                  </a:lnTo>
                  <a:lnTo>
                    <a:pt x="2944" y="798"/>
                  </a:lnTo>
                  <a:lnTo>
                    <a:pt x="2872" y="845"/>
                  </a:lnTo>
                  <a:lnTo>
                    <a:pt x="2799" y="889"/>
                  </a:lnTo>
                  <a:lnTo>
                    <a:pt x="2726" y="938"/>
                  </a:lnTo>
                  <a:lnTo>
                    <a:pt x="2656" y="988"/>
                  </a:lnTo>
                  <a:lnTo>
                    <a:pt x="2586" y="1040"/>
                  </a:lnTo>
                  <a:lnTo>
                    <a:pt x="2518" y="1093"/>
                  </a:lnTo>
                  <a:lnTo>
                    <a:pt x="2450" y="1148"/>
                  </a:lnTo>
                  <a:lnTo>
                    <a:pt x="2385" y="1206"/>
                  </a:lnTo>
                  <a:lnTo>
                    <a:pt x="2323" y="1266"/>
                  </a:lnTo>
                  <a:lnTo>
                    <a:pt x="2260" y="1326"/>
                  </a:lnTo>
                  <a:lnTo>
                    <a:pt x="2200" y="1388"/>
                  </a:lnTo>
                  <a:lnTo>
                    <a:pt x="2139" y="1454"/>
                  </a:lnTo>
                  <a:lnTo>
                    <a:pt x="2082" y="1521"/>
                  </a:lnTo>
                  <a:lnTo>
                    <a:pt x="2027" y="1592"/>
                  </a:lnTo>
                  <a:lnTo>
                    <a:pt x="1975" y="1663"/>
                  </a:lnTo>
                  <a:lnTo>
                    <a:pt x="1921" y="1739"/>
                  </a:lnTo>
                  <a:lnTo>
                    <a:pt x="1872" y="1814"/>
                  </a:lnTo>
                  <a:lnTo>
                    <a:pt x="1824" y="1896"/>
                  </a:lnTo>
                  <a:lnTo>
                    <a:pt x="1776" y="1976"/>
                  </a:lnTo>
                  <a:lnTo>
                    <a:pt x="1731" y="2060"/>
                  </a:lnTo>
                  <a:lnTo>
                    <a:pt x="1691" y="2147"/>
                  </a:lnTo>
                  <a:lnTo>
                    <a:pt x="1651" y="2238"/>
                  </a:lnTo>
                  <a:lnTo>
                    <a:pt x="1611" y="2330"/>
                  </a:lnTo>
                  <a:lnTo>
                    <a:pt x="1576" y="2424"/>
                  </a:lnTo>
                  <a:lnTo>
                    <a:pt x="1548" y="2502"/>
                  </a:lnTo>
                  <a:lnTo>
                    <a:pt x="1525" y="2579"/>
                  </a:lnTo>
                  <a:lnTo>
                    <a:pt x="1504" y="2657"/>
                  </a:lnTo>
                  <a:lnTo>
                    <a:pt x="1481" y="2737"/>
                  </a:lnTo>
                  <a:lnTo>
                    <a:pt x="1461" y="2816"/>
                  </a:lnTo>
                  <a:lnTo>
                    <a:pt x="1446" y="2897"/>
                  </a:lnTo>
                  <a:lnTo>
                    <a:pt x="1428" y="2981"/>
                  </a:lnTo>
                  <a:lnTo>
                    <a:pt x="1415" y="3062"/>
                  </a:lnTo>
                  <a:lnTo>
                    <a:pt x="1403" y="3145"/>
                  </a:lnTo>
                  <a:lnTo>
                    <a:pt x="1393" y="3227"/>
                  </a:lnTo>
                  <a:lnTo>
                    <a:pt x="1386" y="3311"/>
                  </a:lnTo>
                  <a:lnTo>
                    <a:pt x="1380" y="3394"/>
                  </a:lnTo>
                  <a:lnTo>
                    <a:pt x="1375" y="3475"/>
                  </a:lnTo>
                  <a:lnTo>
                    <a:pt x="1373" y="3559"/>
                  </a:lnTo>
                  <a:lnTo>
                    <a:pt x="1373" y="3640"/>
                  </a:lnTo>
                  <a:lnTo>
                    <a:pt x="1373" y="3724"/>
                  </a:lnTo>
                  <a:lnTo>
                    <a:pt x="1378" y="3799"/>
                  </a:lnTo>
                  <a:lnTo>
                    <a:pt x="1383" y="3875"/>
                  </a:lnTo>
                  <a:lnTo>
                    <a:pt x="1391" y="3948"/>
                  </a:lnTo>
                  <a:lnTo>
                    <a:pt x="1401" y="4019"/>
                  </a:lnTo>
                  <a:lnTo>
                    <a:pt x="1410" y="4092"/>
                  </a:lnTo>
                  <a:lnTo>
                    <a:pt x="1424" y="4163"/>
                  </a:lnTo>
                  <a:lnTo>
                    <a:pt x="1453" y="4302"/>
                  </a:lnTo>
                  <a:lnTo>
                    <a:pt x="1485" y="4440"/>
                  </a:lnTo>
                  <a:lnTo>
                    <a:pt x="1518" y="4578"/>
                  </a:lnTo>
                  <a:lnTo>
                    <a:pt x="1553" y="4717"/>
                  </a:lnTo>
                  <a:lnTo>
                    <a:pt x="1586" y="4861"/>
                  </a:lnTo>
                  <a:lnTo>
                    <a:pt x="1556" y="4875"/>
                  </a:lnTo>
                  <a:lnTo>
                    <a:pt x="1531" y="4890"/>
                  </a:lnTo>
                  <a:lnTo>
                    <a:pt x="1504" y="4906"/>
                  </a:lnTo>
                  <a:lnTo>
                    <a:pt x="1481" y="4924"/>
                  </a:lnTo>
                  <a:lnTo>
                    <a:pt x="1459" y="4942"/>
                  </a:lnTo>
                  <a:lnTo>
                    <a:pt x="1436" y="4963"/>
                  </a:lnTo>
                  <a:lnTo>
                    <a:pt x="1398" y="5005"/>
                  </a:lnTo>
                  <a:lnTo>
                    <a:pt x="1366" y="5052"/>
                  </a:lnTo>
                  <a:lnTo>
                    <a:pt x="1335" y="5099"/>
                  </a:lnTo>
                  <a:lnTo>
                    <a:pt x="1310" y="5146"/>
                  </a:lnTo>
                  <a:lnTo>
                    <a:pt x="1290" y="5194"/>
                  </a:lnTo>
                  <a:lnTo>
                    <a:pt x="1272" y="5238"/>
                  </a:lnTo>
                  <a:lnTo>
                    <a:pt x="1260" y="5279"/>
                  </a:lnTo>
                  <a:lnTo>
                    <a:pt x="1251" y="5319"/>
                  </a:lnTo>
                  <a:lnTo>
                    <a:pt x="1243" y="5352"/>
                  </a:lnTo>
                  <a:lnTo>
                    <a:pt x="1232" y="5405"/>
                  </a:lnTo>
                  <a:lnTo>
                    <a:pt x="1230" y="5423"/>
                  </a:lnTo>
                  <a:lnTo>
                    <a:pt x="1228" y="5489"/>
                  </a:lnTo>
                  <a:lnTo>
                    <a:pt x="1225" y="5554"/>
                  </a:lnTo>
                  <a:lnTo>
                    <a:pt x="1228" y="5611"/>
                  </a:lnTo>
                  <a:lnTo>
                    <a:pt x="1232" y="5669"/>
                  </a:lnTo>
                  <a:lnTo>
                    <a:pt x="1241" y="5722"/>
                  </a:lnTo>
                  <a:lnTo>
                    <a:pt x="1248" y="5771"/>
                  </a:lnTo>
                  <a:lnTo>
                    <a:pt x="1260" y="5816"/>
                  </a:lnTo>
                  <a:lnTo>
                    <a:pt x="1275" y="5858"/>
                  </a:lnTo>
                  <a:lnTo>
                    <a:pt x="1290" y="5897"/>
                  </a:lnTo>
                  <a:lnTo>
                    <a:pt x="1308" y="5933"/>
                  </a:lnTo>
                  <a:lnTo>
                    <a:pt x="1326" y="5968"/>
                  </a:lnTo>
                  <a:lnTo>
                    <a:pt x="1345" y="5999"/>
                  </a:lnTo>
                  <a:lnTo>
                    <a:pt x="1368" y="6028"/>
                  </a:lnTo>
                  <a:lnTo>
                    <a:pt x="1389" y="6053"/>
                  </a:lnTo>
                  <a:lnTo>
                    <a:pt x="1410" y="6077"/>
                  </a:lnTo>
                  <a:lnTo>
                    <a:pt x="1433" y="6099"/>
                  </a:lnTo>
                  <a:lnTo>
                    <a:pt x="1455" y="6117"/>
                  </a:lnTo>
                  <a:lnTo>
                    <a:pt x="1478" y="6135"/>
                  </a:lnTo>
                  <a:lnTo>
                    <a:pt x="1523" y="6164"/>
                  </a:lnTo>
                  <a:lnTo>
                    <a:pt x="1566" y="6184"/>
                  </a:lnTo>
                  <a:lnTo>
                    <a:pt x="1604" y="6201"/>
                  </a:lnTo>
                  <a:lnTo>
                    <a:pt x="1637" y="6210"/>
                  </a:lnTo>
                  <a:lnTo>
                    <a:pt x="1661" y="6216"/>
                  </a:lnTo>
                  <a:lnTo>
                    <a:pt x="1684" y="6221"/>
                  </a:lnTo>
                  <a:lnTo>
                    <a:pt x="1759" y="6219"/>
                  </a:lnTo>
                  <a:lnTo>
                    <a:pt x="1824" y="6210"/>
                  </a:lnTo>
                  <a:lnTo>
                    <a:pt x="1814" y="6263"/>
                  </a:lnTo>
                  <a:lnTo>
                    <a:pt x="1806" y="6315"/>
                  </a:lnTo>
                  <a:lnTo>
                    <a:pt x="1799" y="6368"/>
                  </a:lnTo>
                  <a:lnTo>
                    <a:pt x="1794" y="6423"/>
                  </a:lnTo>
                  <a:lnTo>
                    <a:pt x="1789" y="6477"/>
                  </a:lnTo>
                  <a:lnTo>
                    <a:pt x="1789" y="6534"/>
                  </a:lnTo>
                  <a:lnTo>
                    <a:pt x="1789" y="6592"/>
                  </a:lnTo>
                  <a:lnTo>
                    <a:pt x="1792" y="6650"/>
                  </a:lnTo>
                  <a:lnTo>
                    <a:pt x="1799" y="6707"/>
                  </a:lnTo>
                  <a:lnTo>
                    <a:pt x="1806" y="6767"/>
                  </a:lnTo>
                  <a:lnTo>
                    <a:pt x="1816" y="6825"/>
                  </a:lnTo>
                  <a:lnTo>
                    <a:pt x="1832" y="6885"/>
                  </a:lnTo>
                  <a:lnTo>
                    <a:pt x="1849" y="6943"/>
                  </a:lnTo>
                  <a:lnTo>
                    <a:pt x="1869" y="7003"/>
                  </a:lnTo>
                  <a:lnTo>
                    <a:pt x="1895" y="7060"/>
                  </a:lnTo>
                  <a:lnTo>
                    <a:pt x="1921" y="7118"/>
                  </a:lnTo>
                  <a:lnTo>
                    <a:pt x="1952" y="7175"/>
                  </a:lnTo>
                  <a:lnTo>
                    <a:pt x="1987" y="7233"/>
                  </a:lnTo>
                  <a:lnTo>
                    <a:pt x="2027" y="7291"/>
                  </a:lnTo>
                  <a:lnTo>
                    <a:pt x="2073" y="7346"/>
                  </a:lnTo>
                  <a:lnTo>
                    <a:pt x="2120" y="7401"/>
                  </a:lnTo>
                  <a:lnTo>
                    <a:pt x="2174" y="7455"/>
                  </a:lnTo>
                  <a:lnTo>
                    <a:pt x="2232" y="7508"/>
                  </a:lnTo>
                  <a:lnTo>
                    <a:pt x="2295" y="7560"/>
                  </a:lnTo>
                  <a:lnTo>
                    <a:pt x="2363" y="7610"/>
                  </a:lnTo>
                  <a:lnTo>
                    <a:pt x="2438" y="7657"/>
                  </a:lnTo>
                  <a:lnTo>
                    <a:pt x="2518" y="7703"/>
                  </a:lnTo>
                  <a:lnTo>
                    <a:pt x="2603" y="7748"/>
                  </a:lnTo>
                  <a:lnTo>
                    <a:pt x="2694" y="7792"/>
                  </a:lnTo>
                  <a:lnTo>
                    <a:pt x="2792" y="7834"/>
                  </a:lnTo>
                  <a:lnTo>
                    <a:pt x="2894" y="7874"/>
                  </a:lnTo>
                  <a:lnTo>
                    <a:pt x="3001" y="7911"/>
                  </a:lnTo>
                  <a:lnTo>
                    <a:pt x="2889" y="8182"/>
                  </a:lnTo>
                  <a:lnTo>
                    <a:pt x="2778" y="8441"/>
                  </a:lnTo>
                  <a:lnTo>
                    <a:pt x="1563" y="7869"/>
                  </a:lnTo>
                  <a:lnTo>
                    <a:pt x="619" y="10054"/>
                  </a:lnTo>
                  <a:lnTo>
                    <a:pt x="744" y="10296"/>
                  </a:lnTo>
                  <a:lnTo>
                    <a:pt x="1544" y="10672"/>
                  </a:lnTo>
                  <a:lnTo>
                    <a:pt x="1536" y="10730"/>
                  </a:lnTo>
                  <a:lnTo>
                    <a:pt x="1531" y="10777"/>
                  </a:lnTo>
                  <a:lnTo>
                    <a:pt x="1531" y="10829"/>
                  </a:lnTo>
                  <a:lnTo>
                    <a:pt x="1531" y="10881"/>
                  </a:lnTo>
                  <a:lnTo>
                    <a:pt x="1534" y="10902"/>
                  </a:lnTo>
                  <a:lnTo>
                    <a:pt x="1539" y="10923"/>
                  </a:lnTo>
                  <a:lnTo>
                    <a:pt x="1544" y="10941"/>
                  </a:lnTo>
                  <a:lnTo>
                    <a:pt x="1551" y="10954"/>
                  </a:lnTo>
                  <a:lnTo>
                    <a:pt x="1561" y="10962"/>
                  </a:lnTo>
                  <a:lnTo>
                    <a:pt x="1569" y="10965"/>
                  </a:lnTo>
                  <a:lnTo>
                    <a:pt x="1574" y="10965"/>
                  </a:lnTo>
                  <a:lnTo>
                    <a:pt x="1588" y="10965"/>
                  </a:lnTo>
                  <a:lnTo>
                    <a:pt x="1604" y="10959"/>
                  </a:lnTo>
                  <a:lnTo>
                    <a:pt x="1621" y="10952"/>
                  </a:lnTo>
                  <a:lnTo>
                    <a:pt x="1644" y="10936"/>
                  </a:lnTo>
                  <a:lnTo>
                    <a:pt x="1663" y="10915"/>
                  </a:lnTo>
                  <a:lnTo>
                    <a:pt x="1677" y="10902"/>
                  </a:lnTo>
                  <a:lnTo>
                    <a:pt x="1686" y="10886"/>
                  </a:lnTo>
                  <a:lnTo>
                    <a:pt x="1696" y="10868"/>
                  </a:lnTo>
                  <a:lnTo>
                    <a:pt x="1703" y="10848"/>
                  </a:lnTo>
                  <a:lnTo>
                    <a:pt x="1712" y="10886"/>
                  </a:lnTo>
                  <a:lnTo>
                    <a:pt x="1721" y="10917"/>
                  </a:lnTo>
                  <a:lnTo>
                    <a:pt x="1734" y="10946"/>
                  </a:lnTo>
                  <a:lnTo>
                    <a:pt x="1743" y="10973"/>
                  </a:lnTo>
                  <a:lnTo>
                    <a:pt x="1757" y="10991"/>
                  </a:lnTo>
                  <a:lnTo>
                    <a:pt x="1766" y="11004"/>
                  </a:lnTo>
                  <a:lnTo>
                    <a:pt x="1776" y="11015"/>
                  </a:lnTo>
                  <a:lnTo>
                    <a:pt x="1789" y="11025"/>
                  </a:lnTo>
                  <a:lnTo>
                    <a:pt x="1804" y="11028"/>
                  </a:lnTo>
                  <a:lnTo>
                    <a:pt x="1816" y="11028"/>
                  </a:lnTo>
                  <a:lnTo>
                    <a:pt x="1832" y="11025"/>
                  </a:lnTo>
                  <a:lnTo>
                    <a:pt x="1846" y="11017"/>
                  </a:lnTo>
                  <a:lnTo>
                    <a:pt x="1859" y="11010"/>
                  </a:lnTo>
                  <a:lnTo>
                    <a:pt x="1874" y="10996"/>
                  </a:lnTo>
                  <a:lnTo>
                    <a:pt x="1886" y="10981"/>
                  </a:lnTo>
                  <a:lnTo>
                    <a:pt x="1886" y="10999"/>
                  </a:lnTo>
                  <a:lnTo>
                    <a:pt x="1890" y="11015"/>
                  </a:lnTo>
                  <a:lnTo>
                    <a:pt x="1895" y="11030"/>
                  </a:lnTo>
                  <a:lnTo>
                    <a:pt x="1899" y="11043"/>
                  </a:lnTo>
                  <a:lnTo>
                    <a:pt x="1907" y="11057"/>
                  </a:lnTo>
                  <a:lnTo>
                    <a:pt x="1917" y="11067"/>
                  </a:lnTo>
                  <a:lnTo>
                    <a:pt x="1930" y="11077"/>
                  </a:lnTo>
                  <a:lnTo>
                    <a:pt x="1944" y="11083"/>
                  </a:lnTo>
                  <a:lnTo>
                    <a:pt x="1956" y="11085"/>
                  </a:lnTo>
                  <a:lnTo>
                    <a:pt x="1970" y="11085"/>
                  </a:lnTo>
                  <a:lnTo>
                    <a:pt x="1982" y="11079"/>
                  </a:lnTo>
                  <a:lnTo>
                    <a:pt x="1994" y="11072"/>
                  </a:lnTo>
                  <a:lnTo>
                    <a:pt x="2007" y="11061"/>
                  </a:lnTo>
                  <a:lnTo>
                    <a:pt x="2019" y="11048"/>
                  </a:lnTo>
                  <a:lnTo>
                    <a:pt x="2045" y="11019"/>
                  </a:lnTo>
                  <a:lnTo>
                    <a:pt x="2042" y="11046"/>
                  </a:lnTo>
                  <a:lnTo>
                    <a:pt x="2040" y="11072"/>
                  </a:lnTo>
                  <a:lnTo>
                    <a:pt x="2042" y="11096"/>
                  </a:lnTo>
                  <a:lnTo>
                    <a:pt x="2045" y="11117"/>
                  </a:lnTo>
                  <a:lnTo>
                    <a:pt x="2050" y="11137"/>
                  </a:lnTo>
                  <a:lnTo>
                    <a:pt x="2059" y="11154"/>
                  </a:lnTo>
                  <a:lnTo>
                    <a:pt x="2073" y="11166"/>
                  </a:lnTo>
                  <a:lnTo>
                    <a:pt x="2087" y="11174"/>
                  </a:lnTo>
                  <a:lnTo>
                    <a:pt x="2099" y="11177"/>
                  </a:lnTo>
                  <a:lnTo>
                    <a:pt x="2115" y="11177"/>
                  </a:lnTo>
                  <a:lnTo>
                    <a:pt x="2127" y="11174"/>
                  </a:lnTo>
                  <a:lnTo>
                    <a:pt x="2143" y="11169"/>
                  </a:lnTo>
                  <a:lnTo>
                    <a:pt x="2155" y="11159"/>
                  </a:lnTo>
                  <a:lnTo>
                    <a:pt x="2167" y="11148"/>
                  </a:lnTo>
                  <a:lnTo>
                    <a:pt x="2180" y="11135"/>
                  </a:lnTo>
                  <a:lnTo>
                    <a:pt x="2192" y="11119"/>
                  </a:lnTo>
                  <a:lnTo>
                    <a:pt x="2192" y="11127"/>
                  </a:lnTo>
                  <a:lnTo>
                    <a:pt x="2195" y="11159"/>
                  </a:lnTo>
                  <a:lnTo>
                    <a:pt x="2200" y="11185"/>
                  </a:lnTo>
                  <a:lnTo>
                    <a:pt x="2207" y="11205"/>
                  </a:lnTo>
                  <a:lnTo>
                    <a:pt x="2218" y="11219"/>
                  </a:lnTo>
                  <a:lnTo>
                    <a:pt x="2230" y="11229"/>
                  </a:lnTo>
                  <a:lnTo>
                    <a:pt x="2245" y="11232"/>
                  </a:lnTo>
                  <a:lnTo>
                    <a:pt x="2260" y="11232"/>
                  </a:lnTo>
                  <a:lnTo>
                    <a:pt x="2275" y="11223"/>
                  </a:lnTo>
                  <a:lnTo>
                    <a:pt x="2285" y="11221"/>
                  </a:lnTo>
                  <a:lnTo>
                    <a:pt x="2298" y="11214"/>
                  </a:lnTo>
                  <a:lnTo>
                    <a:pt x="2320" y="11195"/>
                  </a:lnTo>
                  <a:lnTo>
                    <a:pt x="2343" y="11172"/>
                  </a:lnTo>
                  <a:lnTo>
                    <a:pt x="2363" y="11145"/>
                  </a:lnTo>
                  <a:lnTo>
                    <a:pt x="2396" y="11101"/>
                  </a:lnTo>
                  <a:lnTo>
                    <a:pt x="2408" y="11079"/>
                  </a:lnTo>
                  <a:lnTo>
                    <a:pt x="2797" y="11263"/>
                  </a:lnTo>
                  <a:lnTo>
                    <a:pt x="2786" y="11381"/>
                  </a:lnTo>
                  <a:lnTo>
                    <a:pt x="2616" y="11475"/>
                  </a:lnTo>
                  <a:lnTo>
                    <a:pt x="2453" y="11569"/>
                  </a:lnTo>
                  <a:lnTo>
                    <a:pt x="2303" y="11660"/>
                  </a:lnTo>
                  <a:lnTo>
                    <a:pt x="2230" y="11711"/>
                  </a:lnTo>
                  <a:lnTo>
                    <a:pt x="2162" y="11757"/>
                  </a:lnTo>
                  <a:lnTo>
                    <a:pt x="2092" y="11807"/>
                  </a:lnTo>
                  <a:lnTo>
                    <a:pt x="2027" y="11855"/>
                  </a:lnTo>
                  <a:lnTo>
                    <a:pt x="1962" y="11906"/>
                  </a:lnTo>
                  <a:lnTo>
                    <a:pt x="1899" y="11957"/>
                  </a:lnTo>
                  <a:lnTo>
                    <a:pt x="1839" y="12008"/>
                  </a:lnTo>
                  <a:lnTo>
                    <a:pt x="1779" y="12063"/>
                  </a:lnTo>
                  <a:lnTo>
                    <a:pt x="1721" y="12119"/>
                  </a:lnTo>
                  <a:lnTo>
                    <a:pt x="1663" y="12173"/>
                  </a:lnTo>
                  <a:lnTo>
                    <a:pt x="1606" y="12233"/>
                  </a:lnTo>
                  <a:lnTo>
                    <a:pt x="1551" y="12290"/>
                  </a:lnTo>
                  <a:lnTo>
                    <a:pt x="1499" y="12354"/>
                  </a:lnTo>
                  <a:lnTo>
                    <a:pt x="1443" y="12416"/>
                  </a:lnTo>
                  <a:lnTo>
                    <a:pt x="1391" y="12481"/>
                  </a:lnTo>
                  <a:lnTo>
                    <a:pt x="1338" y="12550"/>
                  </a:lnTo>
                  <a:lnTo>
                    <a:pt x="1288" y="12620"/>
                  </a:lnTo>
                  <a:lnTo>
                    <a:pt x="1235" y="12691"/>
                  </a:lnTo>
                  <a:lnTo>
                    <a:pt x="1185" y="12767"/>
                  </a:lnTo>
                  <a:lnTo>
                    <a:pt x="1133" y="12845"/>
                  </a:lnTo>
                  <a:lnTo>
                    <a:pt x="1030" y="13007"/>
                  </a:lnTo>
                  <a:lnTo>
                    <a:pt x="927" y="13182"/>
                  </a:lnTo>
                  <a:lnTo>
                    <a:pt x="820" y="13371"/>
                  </a:lnTo>
                  <a:lnTo>
                    <a:pt x="822" y="13379"/>
                  </a:lnTo>
                  <a:lnTo>
                    <a:pt x="832" y="13397"/>
                  </a:lnTo>
                  <a:lnTo>
                    <a:pt x="852" y="13428"/>
                  </a:lnTo>
                  <a:lnTo>
                    <a:pt x="867" y="13446"/>
                  </a:lnTo>
                  <a:lnTo>
                    <a:pt x="882" y="13468"/>
                  </a:lnTo>
                  <a:lnTo>
                    <a:pt x="794" y="13431"/>
                  </a:lnTo>
                  <a:lnTo>
                    <a:pt x="707" y="13434"/>
                  </a:lnTo>
                  <a:lnTo>
                    <a:pt x="616" y="13436"/>
                  </a:lnTo>
                  <a:lnTo>
                    <a:pt x="504" y="13441"/>
                  </a:lnTo>
                  <a:lnTo>
                    <a:pt x="384" y="13450"/>
                  </a:lnTo>
                  <a:lnTo>
                    <a:pt x="266" y="13463"/>
                  </a:lnTo>
                  <a:lnTo>
                    <a:pt x="208" y="13470"/>
                  </a:lnTo>
                  <a:lnTo>
                    <a:pt x="155" y="13481"/>
                  </a:lnTo>
                  <a:lnTo>
                    <a:pt x="110" y="13492"/>
                  </a:lnTo>
                  <a:lnTo>
                    <a:pt x="70" y="13504"/>
                  </a:lnTo>
                  <a:lnTo>
                    <a:pt x="37" y="13519"/>
                  </a:lnTo>
                  <a:lnTo>
                    <a:pt x="25" y="13528"/>
                  </a:lnTo>
                  <a:lnTo>
                    <a:pt x="16" y="13538"/>
                  </a:lnTo>
                  <a:lnTo>
                    <a:pt x="7" y="13546"/>
                  </a:lnTo>
                  <a:lnTo>
                    <a:pt x="2" y="13556"/>
                  </a:lnTo>
                  <a:lnTo>
                    <a:pt x="0" y="13567"/>
                  </a:lnTo>
                  <a:lnTo>
                    <a:pt x="0" y="13577"/>
                  </a:lnTo>
                  <a:lnTo>
                    <a:pt x="5" y="13588"/>
                  </a:lnTo>
                  <a:lnTo>
                    <a:pt x="13" y="13601"/>
                  </a:lnTo>
                  <a:lnTo>
                    <a:pt x="25" y="13614"/>
                  </a:lnTo>
                  <a:lnTo>
                    <a:pt x="40" y="13627"/>
                  </a:lnTo>
                  <a:lnTo>
                    <a:pt x="58" y="13640"/>
                  </a:lnTo>
                  <a:lnTo>
                    <a:pt x="80" y="13654"/>
                  </a:lnTo>
                  <a:lnTo>
                    <a:pt x="140" y="13685"/>
                  </a:lnTo>
                  <a:lnTo>
                    <a:pt x="215" y="13719"/>
                  </a:lnTo>
                  <a:lnTo>
                    <a:pt x="313" y="13756"/>
                  </a:lnTo>
                  <a:lnTo>
                    <a:pt x="428" y="13794"/>
                  </a:lnTo>
                  <a:lnTo>
                    <a:pt x="566" y="13836"/>
                  </a:lnTo>
                  <a:lnTo>
                    <a:pt x="729" y="13881"/>
                  </a:lnTo>
                  <a:lnTo>
                    <a:pt x="914" y="13931"/>
                  </a:lnTo>
                  <a:lnTo>
                    <a:pt x="1125" y="13983"/>
                  </a:lnTo>
                  <a:lnTo>
                    <a:pt x="1366" y="14038"/>
                  </a:lnTo>
                  <a:lnTo>
                    <a:pt x="1424" y="13679"/>
                  </a:lnTo>
                  <a:lnTo>
                    <a:pt x="1511" y="13512"/>
                  </a:lnTo>
                  <a:lnTo>
                    <a:pt x="1598" y="13357"/>
                  </a:lnTo>
                  <a:lnTo>
                    <a:pt x="1686" y="13214"/>
                  </a:lnTo>
                  <a:lnTo>
                    <a:pt x="1774" y="13080"/>
                  </a:lnTo>
                  <a:lnTo>
                    <a:pt x="1862" y="12953"/>
                  </a:lnTo>
                  <a:lnTo>
                    <a:pt x="1907" y="12895"/>
                  </a:lnTo>
                  <a:lnTo>
                    <a:pt x="1952" y="12835"/>
                  </a:lnTo>
                  <a:lnTo>
                    <a:pt x="1996" y="12780"/>
                  </a:lnTo>
                  <a:lnTo>
                    <a:pt x="2045" y="12725"/>
                  </a:lnTo>
                  <a:lnTo>
                    <a:pt x="2092" y="12670"/>
                  </a:lnTo>
                  <a:lnTo>
                    <a:pt x="2139" y="12620"/>
                  </a:lnTo>
                  <a:lnTo>
                    <a:pt x="2190" y="12568"/>
                  </a:lnTo>
                  <a:lnTo>
                    <a:pt x="2240" y="12518"/>
                  </a:lnTo>
                  <a:lnTo>
                    <a:pt x="2293" y="12472"/>
                  </a:lnTo>
                  <a:lnTo>
                    <a:pt x="2345" y="12425"/>
                  </a:lnTo>
                  <a:lnTo>
                    <a:pt x="2403" y="12377"/>
                  </a:lnTo>
                  <a:lnTo>
                    <a:pt x="2458" y="12330"/>
                  </a:lnTo>
                  <a:lnTo>
                    <a:pt x="2579" y="12241"/>
                  </a:lnTo>
                  <a:lnTo>
                    <a:pt x="2703" y="12152"/>
                  </a:lnTo>
                  <a:lnTo>
                    <a:pt x="2839" y="12063"/>
                  </a:lnTo>
                  <a:lnTo>
                    <a:pt x="2984" y="11975"/>
                  </a:lnTo>
                  <a:lnTo>
                    <a:pt x="3139" y="11886"/>
                  </a:lnTo>
                  <a:lnTo>
                    <a:pt x="3219" y="11901"/>
                  </a:lnTo>
                  <a:lnTo>
                    <a:pt x="3307" y="11919"/>
                  </a:lnTo>
                  <a:lnTo>
                    <a:pt x="3400" y="11935"/>
                  </a:lnTo>
                  <a:lnTo>
                    <a:pt x="3503" y="11948"/>
                  </a:lnTo>
                  <a:lnTo>
                    <a:pt x="3610" y="11961"/>
                  </a:lnTo>
                  <a:lnTo>
                    <a:pt x="3728" y="11969"/>
                  </a:lnTo>
                  <a:lnTo>
                    <a:pt x="3851" y="11977"/>
                  </a:lnTo>
                  <a:lnTo>
                    <a:pt x="3981" y="11979"/>
                  </a:lnTo>
                  <a:lnTo>
                    <a:pt x="4119" y="11979"/>
                  </a:lnTo>
                  <a:lnTo>
                    <a:pt x="4262" y="11975"/>
                  </a:lnTo>
                  <a:lnTo>
                    <a:pt x="4414" y="11964"/>
                  </a:lnTo>
                  <a:lnTo>
                    <a:pt x="4573" y="11951"/>
                  </a:lnTo>
                  <a:lnTo>
                    <a:pt x="4735" y="11930"/>
                  </a:lnTo>
                  <a:lnTo>
                    <a:pt x="4908" y="11906"/>
                  </a:lnTo>
                  <a:lnTo>
                    <a:pt x="5086" y="11873"/>
                  </a:lnTo>
                  <a:lnTo>
                    <a:pt x="5271" y="11833"/>
                  </a:lnTo>
                  <a:lnTo>
                    <a:pt x="5257" y="11855"/>
                  </a:lnTo>
                  <a:lnTo>
                    <a:pt x="5442" y="11961"/>
                  </a:lnTo>
                  <a:lnTo>
                    <a:pt x="5620" y="12058"/>
                  </a:lnTo>
                  <a:lnTo>
                    <a:pt x="5791" y="12147"/>
                  </a:lnTo>
                  <a:lnTo>
                    <a:pt x="5875" y="12186"/>
                  </a:lnTo>
                  <a:lnTo>
                    <a:pt x="5958" y="12223"/>
                  </a:lnTo>
                  <a:lnTo>
                    <a:pt x="6038" y="12259"/>
                  </a:lnTo>
                  <a:lnTo>
                    <a:pt x="6121" y="12290"/>
                  </a:lnTo>
                  <a:lnTo>
                    <a:pt x="6201" y="12323"/>
                  </a:lnTo>
                  <a:lnTo>
                    <a:pt x="6281" y="12350"/>
                  </a:lnTo>
                  <a:lnTo>
                    <a:pt x="6361" y="12377"/>
                  </a:lnTo>
                  <a:lnTo>
                    <a:pt x="6440" y="12401"/>
                  </a:lnTo>
                  <a:lnTo>
                    <a:pt x="6520" y="12425"/>
                  </a:lnTo>
                  <a:lnTo>
                    <a:pt x="6602" y="12443"/>
                  </a:lnTo>
                  <a:lnTo>
                    <a:pt x="6682" y="12461"/>
                  </a:lnTo>
                  <a:lnTo>
                    <a:pt x="6765" y="12476"/>
                  </a:lnTo>
                  <a:lnTo>
                    <a:pt x="6848" y="12490"/>
                  </a:lnTo>
                  <a:lnTo>
                    <a:pt x="6930" y="12503"/>
                  </a:lnTo>
                  <a:lnTo>
                    <a:pt x="7016" y="12513"/>
                  </a:lnTo>
                  <a:lnTo>
                    <a:pt x="7101" y="12521"/>
                  </a:lnTo>
                  <a:lnTo>
                    <a:pt x="7190" y="12527"/>
                  </a:lnTo>
                  <a:lnTo>
                    <a:pt x="7281" y="12531"/>
                  </a:lnTo>
                  <a:lnTo>
                    <a:pt x="7371" y="12534"/>
                  </a:lnTo>
                  <a:lnTo>
                    <a:pt x="7466" y="12534"/>
                  </a:lnTo>
                  <a:lnTo>
                    <a:pt x="7562" y="12534"/>
                  </a:lnTo>
                  <a:lnTo>
                    <a:pt x="7661" y="12531"/>
                  </a:lnTo>
                  <a:lnTo>
                    <a:pt x="7867" y="12521"/>
                  </a:lnTo>
                  <a:lnTo>
                    <a:pt x="8085" y="12505"/>
                  </a:lnTo>
                  <a:lnTo>
                    <a:pt x="8090" y="12500"/>
                  </a:lnTo>
                  <a:lnTo>
                    <a:pt x="8092" y="12513"/>
                  </a:lnTo>
                  <a:lnTo>
                    <a:pt x="8136" y="12589"/>
                  </a:lnTo>
                  <a:lnTo>
                    <a:pt x="8183" y="12673"/>
                  </a:lnTo>
                  <a:lnTo>
                    <a:pt x="8244" y="12769"/>
                  </a:lnTo>
                  <a:lnTo>
                    <a:pt x="8310" y="12876"/>
                  </a:lnTo>
                  <a:lnTo>
                    <a:pt x="8380" y="12978"/>
                  </a:lnTo>
                  <a:lnTo>
                    <a:pt x="8413" y="13024"/>
                  </a:lnTo>
                  <a:lnTo>
                    <a:pt x="8448" y="13068"/>
                  </a:lnTo>
                  <a:lnTo>
                    <a:pt x="8481" y="13104"/>
                  </a:lnTo>
                  <a:lnTo>
                    <a:pt x="8511" y="13133"/>
                  </a:lnTo>
                  <a:lnTo>
                    <a:pt x="8541" y="13153"/>
                  </a:lnTo>
                  <a:lnTo>
                    <a:pt x="8554" y="13162"/>
                  </a:lnTo>
                  <a:lnTo>
                    <a:pt x="8567" y="13166"/>
                  </a:lnTo>
                  <a:lnTo>
                    <a:pt x="8577" y="13170"/>
                  </a:lnTo>
                  <a:lnTo>
                    <a:pt x="8589" y="13170"/>
                  </a:lnTo>
                  <a:lnTo>
                    <a:pt x="8596" y="13166"/>
                  </a:lnTo>
                  <a:lnTo>
                    <a:pt x="8607" y="13159"/>
                  </a:lnTo>
                  <a:lnTo>
                    <a:pt x="8614" y="13151"/>
                  </a:lnTo>
                  <a:lnTo>
                    <a:pt x="8619" y="13138"/>
                  </a:lnTo>
                  <a:lnTo>
                    <a:pt x="8624" y="13120"/>
                  </a:lnTo>
                  <a:lnTo>
                    <a:pt x="8629" y="13102"/>
                  </a:lnTo>
                  <a:lnTo>
                    <a:pt x="8629" y="13078"/>
                  </a:lnTo>
                  <a:lnTo>
                    <a:pt x="8631" y="13049"/>
                  </a:lnTo>
                  <a:lnTo>
                    <a:pt x="8626" y="12982"/>
                  </a:lnTo>
                  <a:lnTo>
                    <a:pt x="8617" y="12895"/>
                  </a:lnTo>
                  <a:lnTo>
                    <a:pt x="8598" y="12791"/>
                  </a:lnTo>
                  <a:lnTo>
                    <a:pt x="8574" y="12665"/>
                  </a:lnTo>
                  <a:lnTo>
                    <a:pt x="8541" y="12518"/>
                  </a:lnTo>
                  <a:lnTo>
                    <a:pt x="8499" y="12348"/>
                  </a:lnTo>
                  <a:lnTo>
                    <a:pt x="8448" y="12157"/>
                  </a:lnTo>
                  <a:lnTo>
                    <a:pt x="8386" y="11938"/>
                  </a:lnTo>
                  <a:lnTo>
                    <a:pt x="8314" y="11695"/>
                  </a:lnTo>
                  <a:close/>
                  <a:moveTo>
                    <a:pt x="1726" y="10759"/>
                  </a:moveTo>
                  <a:lnTo>
                    <a:pt x="1724" y="10759"/>
                  </a:lnTo>
                  <a:lnTo>
                    <a:pt x="1759" y="10774"/>
                  </a:lnTo>
                  <a:lnTo>
                    <a:pt x="1726" y="10759"/>
                  </a:lnTo>
                  <a:close/>
                </a:path>
              </a:pathLst>
            </a:custGeom>
            <a:solidFill>
              <a:srgbClr val="773F2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318" name="Freeform 6"/>
            <p:cNvSpPr>
              <a:spLocks noEditPoints="1"/>
            </p:cNvSpPr>
            <p:nvPr/>
          </p:nvSpPr>
          <p:spPr bwMode="auto">
            <a:xfrm>
              <a:off x="936625" y="692150"/>
              <a:ext cx="1719263" cy="2481263"/>
            </a:xfrm>
            <a:custGeom>
              <a:avLst/>
              <a:gdLst/>
              <a:ahLst/>
              <a:cxnLst>
                <a:cxn ang="0">
                  <a:pos x="5926" y="11507"/>
                </a:cxn>
                <a:cxn ang="0">
                  <a:pos x="6521" y="9106"/>
                </a:cxn>
                <a:cxn ang="0">
                  <a:pos x="5797" y="8131"/>
                </a:cxn>
                <a:cxn ang="0">
                  <a:pos x="6898" y="7003"/>
                </a:cxn>
                <a:cxn ang="0">
                  <a:pos x="8008" y="6355"/>
                </a:cxn>
                <a:cxn ang="0">
                  <a:pos x="8463" y="4451"/>
                </a:cxn>
                <a:cxn ang="0">
                  <a:pos x="8308" y="2291"/>
                </a:cxn>
                <a:cxn ang="0">
                  <a:pos x="7627" y="1133"/>
                </a:cxn>
                <a:cxn ang="0">
                  <a:pos x="7929" y="785"/>
                </a:cxn>
                <a:cxn ang="0">
                  <a:pos x="7203" y="586"/>
                </a:cxn>
                <a:cxn ang="0">
                  <a:pos x="7200" y="244"/>
                </a:cxn>
                <a:cxn ang="0">
                  <a:pos x="5815" y="131"/>
                </a:cxn>
                <a:cxn ang="0">
                  <a:pos x="4688" y="155"/>
                </a:cxn>
                <a:cxn ang="0">
                  <a:pos x="2088" y="1528"/>
                </a:cxn>
                <a:cxn ang="0">
                  <a:pos x="1373" y="3638"/>
                </a:cxn>
                <a:cxn ang="0">
                  <a:pos x="1275" y="5248"/>
                </a:cxn>
                <a:cxn ang="0">
                  <a:pos x="1624" y="6235"/>
                </a:cxn>
                <a:cxn ang="0">
                  <a:pos x="2002" y="7275"/>
                </a:cxn>
                <a:cxn ang="0">
                  <a:pos x="1568" y="7874"/>
                </a:cxn>
                <a:cxn ang="0">
                  <a:pos x="1678" y="10955"/>
                </a:cxn>
                <a:cxn ang="0">
                  <a:pos x="1887" y="11015"/>
                </a:cxn>
                <a:cxn ang="0">
                  <a:pos x="2082" y="11197"/>
                </a:cxn>
                <a:cxn ang="0">
                  <a:pos x="2285" y="11255"/>
                </a:cxn>
                <a:cxn ang="0">
                  <a:pos x="1844" y="12014"/>
                </a:cxn>
                <a:cxn ang="0">
                  <a:pos x="809" y="13431"/>
                </a:cxn>
                <a:cxn ang="0">
                  <a:pos x="429" y="13821"/>
                </a:cxn>
                <a:cxn ang="0">
                  <a:pos x="2370" y="12450"/>
                </a:cxn>
                <a:cxn ang="0">
                  <a:pos x="5274" y="11842"/>
                </a:cxn>
                <a:cxn ang="0">
                  <a:pos x="8113" y="12532"/>
                </a:cxn>
                <a:cxn ang="0">
                  <a:pos x="8659" y="13031"/>
                </a:cxn>
                <a:cxn ang="0">
                  <a:pos x="8627" y="13120"/>
                </a:cxn>
                <a:cxn ang="0">
                  <a:pos x="8093" y="12506"/>
                </a:cxn>
                <a:cxn ang="0">
                  <a:pos x="5577" y="12027"/>
                </a:cxn>
                <a:cxn ang="0">
                  <a:pos x="3147" y="11889"/>
                </a:cxn>
                <a:cxn ang="0">
                  <a:pos x="1195" y="13996"/>
                </a:cxn>
                <a:cxn ang="0">
                  <a:pos x="439" y="13479"/>
                </a:cxn>
                <a:cxn ang="0">
                  <a:pos x="849" y="13395"/>
                </a:cxn>
                <a:cxn ang="0">
                  <a:pos x="2814" y="11407"/>
                </a:cxn>
                <a:cxn ang="0">
                  <a:pos x="2250" y="11230"/>
                </a:cxn>
                <a:cxn ang="0">
                  <a:pos x="2070" y="11088"/>
                </a:cxn>
                <a:cxn ang="0">
                  <a:pos x="1889" y="10986"/>
                </a:cxn>
                <a:cxn ang="0">
                  <a:pos x="1648" y="10942"/>
                </a:cxn>
                <a:cxn ang="0">
                  <a:pos x="2791" y="8473"/>
                </a:cxn>
                <a:cxn ang="0">
                  <a:pos x="1997" y="7209"/>
                </a:cxn>
                <a:cxn ang="0">
                  <a:pos x="1674" y="6217"/>
                </a:cxn>
                <a:cxn ang="0">
                  <a:pos x="1285" y="5314"/>
                </a:cxn>
                <a:cxn ang="0">
                  <a:pos x="1408" y="3813"/>
                </a:cxn>
                <a:cxn ang="0">
                  <a:pos x="1999" y="1690"/>
                </a:cxn>
                <a:cxn ang="0">
                  <a:pos x="4389" y="259"/>
                </a:cxn>
                <a:cxn ang="0">
                  <a:pos x="5590" y="196"/>
                </a:cxn>
                <a:cxn ang="0">
                  <a:pos x="7036" y="248"/>
                </a:cxn>
                <a:cxn ang="0">
                  <a:pos x="7058" y="683"/>
                </a:cxn>
                <a:cxn ang="0">
                  <a:pos x="8107" y="912"/>
                </a:cxn>
                <a:cxn ang="0">
                  <a:pos x="7612" y="1279"/>
                </a:cxn>
                <a:cxn ang="0">
                  <a:pos x="8509" y="2986"/>
                </a:cxn>
                <a:cxn ang="0">
                  <a:pos x="8058" y="5494"/>
                </a:cxn>
                <a:cxn ang="0">
                  <a:pos x="7687" y="6614"/>
                </a:cxn>
                <a:cxn ang="0">
                  <a:pos x="6664" y="7388"/>
                </a:cxn>
                <a:cxn ang="0">
                  <a:pos x="5832" y="8713"/>
                </a:cxn>
                <a:cxn ang="0">
                  <a:pos x="5825" y="9185"/>
                </a:cxn>
                <a:cxn ang="0">
                  <a:pos x="6589" y="11789"/>
                </a:cxn>
                <a:cxn ang="0">
                  <a:pos x="1739" y="10775"/>
                </a:cxn>
                <a:cxn ang="0">
                  <a:pos x="1734" y="10758"/>
                </a:cxn>
              </a:cxnLst>
              <a:rect l="0" t="0" r="r" b="b"/>
              <a:pathLst>
                <a:path w="8662" h="14069">
                  <a:moveTo>
                    <a:pt x="8329" y="11711"/>
                  </a:moveTo>
                  <a:lnTo>
                    <a:pt x="8323" y="11694"/>
                  </a:lnTo>
                  <a:lnTo>
                    <a:pt x="8005" y="11818"/>
                  </a:lnTo>
                  <a:lnTo>
                    <a:pt x="8010" y="11831"/>
                  </a:lnTo>
                  <a:lnTo>
                    <a:pt x="8025" y="11825"/>
                  </a:lnTo>
                  <a:lnTo>
                    <a:pt x="8023" y="11820"/>
                  </a:lnTo>
                  <a:lnTo>
                    <a:pt x="8015" y="11815"/>
                  </a:lnTo>
                  <a:lnTo>
                    <a:pt x="8008" y="11813"/>
                  </a:lnTo>
                  <a:lnTo>
                    <a:pt x="7837" y="11829"/>
                  </a:lnTo>
                  <a:lnTo>
                    <a:pt x="7674" y="11842"/>
                  </a:lnTo>
                  <a:lnTo>
                    <a:pt x="7519" y="11849"/>
                  </a:lnTo>
                  <a:lnTo>
                    <a:pt x="7374" y="11852"/>
                  </a:lnTo>
                  <a:lnTo>
                    <a:pt x="7268" y="11849"/>
                  </a:lnTo>
                  <a:lnTo>
                    <a:pt x="7168" y="11847"/>
                  </a:lnTo>
                  <a:lnTo>
                    <a:pt x="7068" y="11838"/>
                  </a:lnTo>
                  <a:lnTo>
                    <a:pt x="6973" y="11829"/>
                  </a:lnTo>
                  <a:lnTo>
                    <a:pt x="6877" y="11815"/>
                  </a:lnTo>
                  <a:lnTo>
                    <a:pt x="6783" y="11800"/>
                  </a:lnTo>
                  <a:lnTo>
                    <a:pt x="6690" y="11781"/>
                  </a:lnTo>
                  <a:lnTo>
                    <a:pt x="6597" y="11758"/>
                  </a:lnTo>
                  <a:lnTo>
                    <a:pt x="6504" y="11731"/>
                  </a:lnTo>
                  <a:lnTo>
                    <a:pt x="6411" y="11703"/>
                  </a:lnTo>
                  <a:lnTo>
                    <a:pt x="6317" y="11671"/>
                  </a:lnTo>
                  <a:lnTo>
                    <a:pt x="6221" y="11634"/>
                  </a:lnTo>
                  <a:lnTo>
                    <a:pt x="6123" y="11596"/>
                  </a:lnTo>
                  <a:lnTo>
                    <a:pt x="6026" y="11554"/>
                  </a:lnTo>
                  <a:lnTo>
                    <a:pt x="5926" y="11507"/>
                  </a:lnTo>
                  <a:lnTo>
                    <a:pt x="5820" y="11454"/>
                  </a:lnTo>
                  <a:lnTo>
                    <a:pt x="5815" y="11470"/>
                  </a:lnTo>
                  <a:lnTo>
                    <a:pt x="5828" y="11467"/>
                  </a:lnTo>
                  <a:lnTo>
                    <a:pt x="5806" y="11201"/>
                  </a:lnTo>
                  <a:lnTo>
                    <a:pt x="5773" y="10858"/>
                  </a:lnTo>
                  <a:lnTo>
                    <a:pt x="5733" y="10460"/>
                  </a:lnTo>
                  <a:lnTo>
                    <a:pt x="5687" y="10026"/>
                  </a:lnTo>
                  <a:lnTo>
                    <a:pt x="5673" y="10030"/>
                  </a:lnTo>
                  <a:lnTo>
                    <a:pt x="5685" y="10034"/>
                  </a:lnTo>
                  <a:lnTo>
                    <a:pt x="5705" y="9984"/>
                  </a:lnTo>
                  <a:lnTo>
                    <a:pt x="5722" y="9935"/>
                  </a:lnTo>
                  <a:lnTo>
                    <a:pt x="5752" y="9833"/>
                  </a:lnTo>
                  <a:lnTo>
                    <a:pt x="5780" y="9731"/>
                  </a:lnTo>
                  <a:lnTo>
                    <a:pt x="5800" y="9626"/>
                  </a:lnTo>
                  <a:lnTo>
                    <a:pt x="5818" y="9519"/>
                  </a:lnTo>
                  <a:lnTo>
                    <a:pt x="5830" y="9412"/>
                  </a:lnTo>
                  <a:lnTo>
                    <a:pt x="5841" y="9307"/>
                  </a:lnTo>
                  <a:lnTo>
                    <a:pt x="5848" y="9200"/>
                  </a:lnTo>
                  <a:lnTo>
                    <a:pt x="5832" y="9200"/>
                  </a:lnTo>
                  <a:lnTo>
                    <a:pt x="5832" y="9216"/>
                  </a:lnTo>
                  <a:lnTo>
                    <a:pt x="5943" y="9205"/>
                  </a:lnTo>
                  <a:lnTo>
                    <a:pt x="6050" y="9194"/>
                  </a:lnTo>
                  <a:lnTo>
                    <a:pt x="6156" y="9179"/>
                  </a:lnTo>
                  <a:lnTo>
                    <a:pt x="6254" y="9163"/>
                  </a:lnTo>
                  <a:lnTo>
                    <a:pt x="6349" y="9145"/>
                  </a:lnTo>
                  <a:lnTo>
                    <a:pt x="6439" y="9127"/>
                  </a:lnTo>
                  <a:lnTo>
                    <a:pt x="6521" y="9106"/>
                  </a:lnTo>
                  <a:lnTo>
                    <a:pt x="6600" y="9088"/>
                  </a:lnTo>
                  <a:lnTo>
                    <a:pt x="6734" y="9048"/>
                  </a:lnTo>
                  <a:lnTo>
                    <a:pt x="6835" y="9017"/>
                  </a:lnTo>
                  <a:lnTo>
                    <a:pt x="6921" y="8988"/>
                  </a:lnTo>
                  <a:lnTo>
                    <a:pt x="6926" y="8986"/>
                  </a:lnTo>
                  <a:lnTo>
                    <a:pt x="6928" y="8983"/>
                  </a:lnTo>
                  <a:lnTo>
                    <a:pt x="7261" y="8502"/>
                  </a:lnTo>
                  <a:lnTo>
                    <a:pt x="7263" y="8493"/>
                  </a:lnTo>
                  <a:lnTo>
                    <a:pt x="7261" y="8486"/>
                  </a:lnTo>
                  <a:lnTo>
                    <a:pt x="7259" y="8480"/>
                  </a:lnTo>
                  <a:lnTo>
                    <a:pt x="7251" y="8475"/>
                  </a:lnTo>
                  <a:lnTo>
                    <a:pt x="6732" y="8355"/>
                  </a:lnTo>
                  <a:lnTo>
                    <a:pt x="6727" y="8355"/>
                  </a:lnTo>
                  <a:lnTo>
                    <a:pt x="6722" y="8358"/>
                  </a:lnTo>
                  <a:lnTo>
                    <a:pt x="6594" y="8415"/>
                  </a:lnTo>
                  <a:lnTo>
                    <a:pt x="6472" y="8468"/>
                  </a:lnTo>
                  <a:lnTo>
                    <a:pt x="6354" y="8515"/>
                  </a:lnTo>
                  <a:lnTo>
                    <a:pt x="6242" y="8557"/>
                  </a:lnTo>
                  <a:lnTo>
                    <a:pt x="6131" y="8596"/>
                  </a:lnTo>
                  <a:lnTo>
                    <a:pt x="6026" y="8630"/>
                  </a:lnTo>
                  <a:lnTo>
                    <a:pt x="5923" y="8659"/>
                  </a:lnTo>
                  <a:lnTo>
                    <a:pt x="5828" y="8684"/>
                  </a:lnTo>
                  <a:lnTo>
                    <a:pt x="5830" y="8701"/>
                  </a:lnTo>
                  <a:lnTo>
                    <a:pt x="5846" y="8698"/>
                  </a:lnTo>
                  <a:lnTo>
                    <a:pt x="5832" y="8504"/>
                  </a:lnTo>
                  <a:lnTo>
                    <a:pt x="5820" y="8327"/>
                  </a:lnTo>
                  <a:lnTo>
                    <a:pt x="5797" y="8131"/>
                  </a:lnTo>
                  <a:lnTo>
                    <a:pt x="5778" y="7974"/>
                  </a:lnTo>
                  <a:lnTo>
                    <a:pt x="5762" y="7976"/>
                  </a:lnTo>
                  <a:lnTo>
                    <a:pt x="5768" y="7992"/>
                  </a:lnTo>
                  <a:lnTo>
                    <a:pt x="5858" y="7961"/>
                  </a:lnTo>
                  <a:lnTo>
                    <a:pt x="5949" y="7927"/>
                  </a:lnTo>
                  <a:lnTo>
                    <a:pt x="6036" y="7890"/>
                  </a:lnTo>
                  <a:lnTo>
                    <a:pt x="6123" y="7848"/>
                  </a:lnTo>
                  <a:lnTo>
                    <a:pt x="6209" y="7803"/>
                  </a:lnTo>
                  <a:lnTo>
                    <a:pt x="6291" y="7757"/>
                  </a:lnTo>
                  <a:lnTo>
                    <a:pt x="6371" y="7701"/>
                  </a:lnTo>
                  <a:lnTo>
                    <a:pt x="6446" y="7644"/>
                  </a:lnTo>
                  <a:lnTo>
                    <a:pt x="6521" y="7584"/>
                  </a:lnTo>
                  <a:lnTo>
                    <a:pt x="6556" y="7550"/>
                  </a:lnTo>
                  <a:lnTo>
                    <a:pt x="6592" y="7515"/>
                  </a:lnTo>
                  <a:lnTo>
                    <a:pt x="6624" y="7482"/>
                  </a:lnTo>
                  <a:lnTo>
                    <a:pt x="6657" y="7446"/>
                  </a:lnTo>
                  <a:lnTo>
                    <a:pt x="6687" y="7406"/>
                  </a:lnTo>
                  <a:lnTo>
                    <a:pt x="6717" y="7367"/>
                  </a:lnTo>
                  <a:lnTo>
                    <a:pt x="6748" y="7328"/>
                  </a:lnTo>
                  <a:lnTo>
                    <a:pt x="6774" y="7286"/>
                  </a:lnTo>
                  <a:lnTo>
                    <a:pt x="6800" y="7244"/>
                  </a:lnTo>
                  <a:lnTo>
                    <a:pt x="6825" y="7200"/>
                  </a:lnTo>
                  <a:lnTo>
                    <a:pt x="6851" y="7155"/>
                  </a:lnTo>
                  <a:lnTo>
                    <a:pt x="6872" y="7108"/>
                  </a:lnTo>
                  <a:lnTo>
                    <a:pt x="6893" y="7058"/>
                  </a:lnTo>
                  <a:lnTo>
                    <a:pt x="6910" y="7009"/>
                  </a:lnTo>
                  <a:lnTo>
                    <a:pt x="6898" y="7003"/>
                  </a:lnTo>
                  <a:lnTo>
                    <a:pt x="6905" y="7016"/>
                  </a:lnTo>
                  <a:lnTo>
                    <a:pt x="7001" y="6940"/>
                  </a:lnTo>
                  <a:lnTo>
                    <a:pt x="7095" y="6860"/>
                  </a:lnTo>
                  <a:lnTo>
                    <a:pt x="7191" y="6776"/>
                  </a:lnTo>
                  <a:lnTo>
                    <a:pt x="7286" y="6685"/>
                  </a:lnTo>
                  <a:lnTo>
                    <a:pt x="7276" y="6674"/>
                  </a:lnTo>
                  <a:lnTo>
                    <a:pt x="7273" y="6687"/>
                  </a:lnTo>
                  <a:lnTo>
                    <a:pt x="7308" y="6694"/>
                  </a:lnTo>
                  <a:lnTo>
                    <a:pt x="7348" y="6697"/>
                  </a:lnTo>
                  <a:lnTo>
                    <a:pt x="7388" y="6700"/>
                  </a:lnTo>
                  <a:lnTo>
                    <a:pt x="7432" y="6703"/>
                  </a:lnTo>
                  <a:lnTo>
                    <a:pt x="7502" y="6700"/>
                  </a:lnTo>
                  <a:lnTo>
                    <a:pt x="7529" y="6694"/>
                  </a:lnTo>
                  <a:lnTo>
                    <a:pt x="7561" y="6690"/>
                  </a:lnTo>
                  <a:lnTo>
                    <a:pt x="7599" y="6679"/>
                  </a:lnTo>
                  <a:lnTo>
                    <a:pt x="7647" y="6663"/>
                  </a:lnTo>
                  <a:lnTo>
                    <a:pt x="7699" y="6643"/>
                  </a:lnTo>
                  <a:lnTo>
                    <a:pt x="7755" y="6614"/>
                  </a:lnTo>
                  <a:lnTo>
                    <a:pt x="7784" y="6595"/>
                  </a:lnTo>
                  <a:lnTo>
                    <a:pt x="7814" y="6574"/>
                  </a:lnTo>
                  <a:lnTo>
                    <a:pt x="7842" y="6550"/>
                  </a:lnTo>
                  <a:lnTo>
                    <a:pt x="7872" y="6525"/>
                  </a:lnTo>
                  <a:lnTo>
                    <a:pt x="7903" y="6499"/>
                  </a:lnTo>
                  <a:lnTo>
                    <a:pt x="7929" y="6468"/>
                  </a:lnTo>
                  <a:lnTo>
                    <a:pt x="7957" y="6433"/>
                  </a:lnTo>
                  <a:lnTo>
                    <a:pt x="7983" y="6394"/>
                  </a:lnTo>
                  <a:lnTo>
                    <a:pt x="8008" y="6355"/>
                  </a:lnTo>
                  <a:lnTo>
                    <a:pt x="8032" y="6310"/>
                  </a:lnTo>
                  <a:lnTo>
                    <a:pt x="8055" y="6263"/>
                  </a:lnTo>
                  <a:lnTo>
                    <a:pt x="8076" y="6211"/>
                  </a:lnTo>
                  <a:lnTo>
                    <a:pt x="8093" y="6156"/>
                  </a:lnTo>
                  <a:lnTo>
                    <a:pt x="8107" y="6096"/>
                  </a:lnTo>
                  <a:lnTo>
                    <a:pt x="8121" y="6033"/>
                  </a:lnTo>
                  <a:lnTo>
                    <a:pt x="8133" y="5967"/>
                  </a:lnTo>
                  <a:lnTo>
                    <a:pt x="8138" y="5894"/>
                  </a:lnTo>
                  <a:lnTo>
                    <a:pt x="8142" y="5818"/>
                  </a:lnTo>
                  <a:lnTo>
                    <a:pt x="8142" y="5809"/>
                  </a:lnTo>
                  <a:lnTo>
                    <a:pt x="8142" y="5764"/>
                  </a:lnTo>
                  <a:lnTo>
                    <a:pt x="8140" y="5730"/>
                  </a:lnTo>
                  <a:lnTo>
                    <a:pt x="8135" y="5688"/>
                  </a:lnTo>
                  <a:lnTo>
                    <a:pt x="8128" y="5643"/>
                  </a:lnTo>
                  <a:lnTo>
                    <a:pt x="8118" y="5596"/>
                  </a:lnTo>
                  <a:lnTo>
                    <a:pt x="8105" y="5545"/>
                  </a:lnTo>
                  <a:lnTo>
                    <a:pt x="8088" y="5489"/>
                  </a:lnTo>
                  <a:lnTo>
                    <a:pt x="8072" y="5494"/>
                  </a:lnTo>
                  <a:lnTo>
                    <a:pt x="8088" y="5503"/>
                  </a:lnTo>
                  <a:lnTo>
                    <a:pt x="8128" y="5408"/>
                  </a:lnTo>
                  <a:lnTo>
                    <a:pt x="8165" y="5312"/>
                  </a:lnTo>
                  <a:lnTo>
                    <a:pt x="8201" y="5215"/>
                  </a:lnTo>
                  <a:lnTo>
                    <a:pt x="8233" y="5117"/>
                  </a:lnTo>
                  <a:lnTo>
                    <a:pt x="8288" y="4955"/>
                  </a:lnTo>
                  <a:lnTo>
                    <a:pt x="8348" y="4791"/>
                  </a:lnTo>
                  <a:lnTo>
                    <a:pt x="8406" y="4621"/>
                  </a:lnTo>
                  <a:lnTo>
                    <a:pt x="8463" y="4451"/>
                  </a:lnTo>
                  <a:lnTo>
                    <a:pt x="8491" y="4365"/>
                  </a:lnTo>
                  <a:lnTo>
                    <a:pt x="8516" y="4279"/>
                  </a:lnTo>
                  <a:lnTo>
                    <a:pt x="8538" y="4192"/>
                  </a:lnTo>
                  <a:lnTo>
                    <a:pt x="8559" y="4103"/>
                  </a:lnTo>
                  <a:lnTo>
                    <a:pt x="8576" y="4017"/>
                  </a:lnTo>
                  <a:lnTo>
                    <a:pt x="8589" y="3930"/>
                  </a:lnTo>
                  <a:lnTo>
                    <a:pt x="8601" y="3844"/>
                  </a:lnTo>
                  <a:lnTo>
                    <a:pt x="8606" y="3755"/>
                  </a:lnTo>
                  <a:lnTo>
                    <a:pt x="8609" y="3690"/>
                  </a:lnTo>
                  <a:lnTo>
                    <a:pt x="8609" y="3624"/>
                  </a:lnTo>
                  <a:lnTo>
                    <a:pt x="8609" y="3544"/>
                  </a:lnTo>
                  <a:lnTo>
                    <a:pt x="8606" y="3462"/>
                  </a:lnTo>
                  <a:lnTo>
                    <a:pt x="8599" y="3381"/>
                  </a:lnTo>
                  <a:lnTo>
                    <a:pt x="8592" y="3300"/>
                  </a:lnTo>
                  <a:lnTo>
                    <a:pt x="8582" y="3219"/>
                  </a:lnTo>
                  <a:lnTo>
                    <a:pt x="8569" y="3141"/>
                  </a:lnTo>
                  <a:lnTo>
                    <a:pt x="8554" y="3059"/>
                  </a:lnTo>
                  <a:lnTo>
                    <a:pt x="8536" y="2981"/>
                  </a:lnTo>
                  <a:lnTo>
                    <a:pt x="8519" y="2903"/>
                  </a:lnTo>
                  <a:lnTo>
                    <a:pt x="8498" y="2824"/>
                  </a:lnTo>
                  <a:lnTo>
                    <a:pt x="8476" y="2746"/>
                  </a:lnTo>
                  <a:lnTo>
                    <a:pt x="8451" y="2668"/>
                  </a:lnTo>
                  <a:lnTo>
                    <a:pt x="8426" y="2591"/>
                  </a:lnTo>
                  <a:lnTo>
                    <a:pt x="8398" y="2516"/>
                  </a:lnTo>
                  <a:lnTo>
                    <a:pt x="8371" y="2440"/>
                  </a:lnTo>
                  <a:lnTo>
                    <a:pt x="8339" y="2364"/>
                  </a:lnTo>
                  <a:lnTo>
                    <a:pt x="8308" y="2291"/>
                  </a:lnTo>
                  <a:lnTo>
                    <a:pt x="8273" y="2218"/>
                  </a:lnTo>
                  <a:lnTo>
                    <a:pt x="8238" y="2147"/>
                  </a:lnTo>
                  <a:lnTo>
                    <a:pt x="8203" y="2076"/>
                  </a:lnTo>
                  <a:lnTo>
                    <a:pt x="8165" y="2006"/>
                  </a:lnTo>
                  <a:lnTo>
                    <a:pt x="8125" y="1938"/>
                  </a:lnTo>
                  <a:lnTo>
                    <a:pt x="8085" y="1870"/>
                  </a:lnTo>
                  <a:lnTo>
                    <a:pt x="8045" y="1805"/>
                  </a:lnTo>
                  <a:lnTo>
                    <a:pt x="8002" y="1739"/>
                  </a:lnTo>
                  <a:lnTo>
                    <a:pt x="7960" y="1674"/>
                  </a:lnTo>
                  <a:lnTo>
                    <a:pt x="7915" y="1611"/>
                  </a:lnTo>
                  <a:lnTo>
                    <a:pt x="7870" y="1551"/>
                  </a:lnTo>
                  <a:lnTo>
                    <a:pt x="7825" y="1491"/>
                  </a:lnTo>
                  <a:lnTo>
                    <a:pt x="7777" y="1433"/>
                  </a:lnTo>
                  <a:lnTo>
                    <a:pt x="7730" y="1375"/>
                  </a:lnTo>
                  <a:lnTo>
                    <a:pt x="7682" y="1320"/>
                  </a:lnTo>
                  <a:lnTo>
                    <a:pt x="7664" y="1300"/>
                  </a:lnTo>
                  <a:lnTo>
                    <a:pt x="7650" y="1282"/>
                  </a:lnTo>
                  <a:lnTo>
                    <a:pt x="7636" y="1263"/>
                  </a:lnTo>
                  <a:lnTo>
                    <a:pt x="7627" y="1245"/>
                  </a:lnTo>
                  <a:lnTo>
                    <a:pt x="7619" y="1227"/>
                  </a:lnTo>
                  <a:lnTo>
                    <a:pt x="7614" y="1211"/>
                  </a:lnTo>
                  <a:lnTo>
                    <a:pt x="7612" y="1198"/>
                  </a:lnTo>
                  <a:lnTo>
                    <a:pt x="7610" y="1185"/>
                  </a:lnTo>
                  <a:lnTo>
                    <a:pt x="7612" y="1169"/>
                  </a:lnTo>
                  <a:lnTo>
                    <a:pt x="7614" y="1156"/>
                  </a:lnTo>
                  <a:lnTo>
                    <a:pt x="7619" y="1145"/>
                  </a:lnTo>
                  <a:lnTo>
                    <a:pt x="7627" y="1133"/>
                  </a:lnTo>
                  <a:lnTo>
                    <a:pt x="7645" y="1114"/>
                  </a:lnTo>
                  <a:lnTo>
                    <a:pt x="7667" y="1096"/>
                  </a:lnTo>
                  <a:lnTo>
                    <a:pt x="7694" y="1080"/>
                  </a:lnTo>
                  <a:lnTo>
                    <a:pt x="7727" y="1065"/>
                  </a:lnTo>
                  <a:lnTo>
                    <a:pt x="7752" y="1054"/>
                  </a:lnTo>
                  <a:lnTo>
                    <a:pt x="7782" y="1046"/>
                  </a:lnTo>
                  <a:lnTo>
                    <a:pt x="7842" y="1033"/>
                  </a:lnTo>
                  <a:lnTo>
                    <a:pt x="7907" y="1020"/>
                  </a:lnTo>
                  <a:lnTo>
                    <a:pt x="7973" y="1012"/>
                  </a:lnTo>
                  <a:lnTo>
                    <a:pt x="8035" y="1007"/>
                  </a:lnTo>
                  <a:lnTo>
                    <a:pt x="8095" y="1004"/>
                  </a:lnTo>
                  <a:lnTo>
                    <a:pt x="8191" y="1002"/>
                  </a:lnTo>
                  <a:lnTo>
                    <a:pt x="8233" y="1004"/>
                  </a:lnTo>
                  <a:lnTo>
                    <a:pt x="8248" y="1004"/>
                  </a:lnTo>
                  <a:lnTo>
                    <a:pt x="8253" y="1002"/>
                  </a:lnTo>
                  <a:lnTo>
                    <a:pt x="8256" y="1002"/>
                  </a:lnTo>
                  <a:lnTo>
                    <a:pt x="8261" y="996"/>
                  </a:lnTo>
                  <a:lnTo>
                    <a:pt x="8263" y="994"/>
                  </a:lnTo>
                  <a:lnTo>
                    <a:pt x="8263" y="989"/>
                  </a:lnTo>
                  <a:lnTo>
                    <a:pt x="8263" y="983"/>
                  </a:lnTo>
                  <a:lnTo>
                    <a:pt x="8261" y="978"/>
                  </a:lnTo>
                  <a:lnTo>
                    <a:pt x="8256" y="976"/>
                  </a:lnTo>
                  <a:lnTo>
                    <a:pt x="8188" y="929"/>
                  </a:lnTo>
                  <a:lnTo>
                    <a:pt x="8123" y="887"/>
                  </a:lnTo>
                  <a:lnTo>
                    <a:pt x="8058" y="847"/>
                  </a:lnTo>
                  <a:lnTo>
                    <a:pt x="7992" y="814"/>
                  </a:lnTo>
                  <a:lnTo>
                    <a:pt x="7929" y="785"/>
                  </a:lnTo>
                  <a:lnTo>
                    <a:pt x="7870" y="756"/>
                  </a:lnTo>
                  <a:lnTo>
                    <a:pt x="7809" y="735"/>
                  </a:lnTo>
                  <a:lnTo>
                    <a:pt x="7752" y="714"/>
                  </a:lnTo>
                  <a:lnTo>
                    <a:pt x="7697" y="698"/>
                  </a:lnTo>
                  <a:lnTo>
                    <a:pt x="7645" y="683"/>
                  </a:lnTo>
                  <a:lnTo>
                    <a:pt x="7592" y="672"/>
                  </a:lnTo>
                  <a:lnTo>
                    <a:pt x="7542" y="664"/>
                  </a:lnTo>
                  <a:lnTo>
                    <a:pt x="7493" y="656"/>
                  </a:lnTo>
                  <a:lnTo>
                    <a:pt x="7449" y="654"/>
                  </a:lnTo>
                  <a:lnTo>
                    <a:pt x="7404" y="652"/>
                  </a:lnTo>
                  <a:lnTo>
                    <a:pt x="7364" y="648"/>
                  </a:lnTo>
                  <a:lnTo>
                    <a:pt x="7294" y="652"/>
                  </a:lnTo>
                  <a:lnTo>
                    <a:pt x="7231" y="659"/>
                  </a:lnTo>
                  <a:lnTo>
                    <a:pt x="7179" y="667"/>
                  </a:lnTo>
                  <a:lnTo>
                    <a:pt x="7133" y="675"/>
                  </a:lnTo>
                  <a:lnTo>
                    <a:pt x="7098" y="685"/>
                  </a:lnTo>
                  <a:lnTo>
                    <a:pt x="7073" y="693"/>
                  </a:lnTo>
                  <a:lnTo>
                    <a:pt x="7050" y="703"/>
                  </a:lnTo>
                  <a:lnTo>
                    <a:pt x="7055" y="717"/>
                  </a:lnTo>
                  <a:lnTo>
                    <a:pt x="7071" y="725"/>
                  </a:lnTo>
                  <a:lnTo>
                    <a:pt x="7083" y="701"/>
                  </a:lnTo>
                  <a:lnTo>
                    <a:pt x="7098" y="677"/>
                  </a:lnTo>
                  <a:lnTo>
                    <a:pt x="7116" y="656"/>
                  </a:lnTo>
                  <a:lnTo>
                    <a:pt x="7133" y="638"/>
                  </a:lnTo>
                  <a:lnTo>
                    <a:pt x="7156" y="619"/>
                  </a:lnTo>
                  <a:lnTo>
                    <a:pt x="7179" y="601"/>
                  </a:lnTo>
                  <a:lnTo>
                    <a:pt x="7203" y="586"/>
                  </a:lnTo>
                  <a:lnTo>
                    <a:pt x="7231" y="570"/>
                  </a:lnTo>
                  <a:lnTo>
                    <a:pt x="7271" y="550"/>
                  </a:lnTo>
                  <a:lnTo>
                    <a:pt x="7313" y="531"/>
                  </a:lnTo>
                  <a:lnTo>
                    <a:pt x="7359" y="515"/>
                  </a:lnTo>
                  <a:lnTo>
                    <a:pt x="7406" y="499"/>
                  </a:lnTo>
                  <a:lnTo>
                    <a:pt x="7451" y="486"/>
                  </a:lnTo>
                  <a:lnTo>
                    <a:pt x="7496" y="476"/>
                  </a:lnTo>
                  <a:lnTo>
                    <a:pt x="7582" y="461"/>
                  </a:lnTo>
                  <a:lnTo>
                    <a:pt x="7657" y="450"/>
                  </a:lnTo>
                  <a:lnTo>
                    <a:pt x="7717" y="442"/>
                  </a:lnTo>
                  <a:lnTo>
                    <a:pt x="7757" y="439"/>
                  </a:lnTo>
                  <a:lnTo>
                    <a:pt x="7772" y="439"/>
                  </a:lnTo>
                  <a:lnTo>
                    <a:pt x="7777" y="437"/>
                  </a:lnTo>
                  <a:lnTo>
                    <a:pt x="7782" y="434"/>
                  </a:lnTo>
                  <a:lnTo>
                    <a:pt x="7784" y="432"/>
                  </a:lnTo>
                  <a:lnTo>
                    <a:pt x="7788" y="426"/>
                  </a:lnTo>
                  <a:lnTo>
                    <a:pt x="7788" y="421"/>
                  </a:lnTo>
                  <a:lnTo>
                    <a:pt x="7784" y="415"/>
                  </a:lnTo>
                  <a:lnTo>
                    <a:pt x="7782" y="410"/>
                  </a:lnTo>
                  <a:lnTo>
                    <a:pt x="7777" y="408"/>
                  </a:lnTo>
                  <a:lnTo>
                    <a:pt x="7694" y="377"/>
                  </a:lnTo>
                  <a:lnTo>
                    <a:pt x="7614" y="348"/>
                  </a:lnTo>
                  <a:lnTo>
                    <a:pt x="7531" y="322"/>
                  </a:lnTo>
                  <a:lnTo>
                    <a:pt x="7449" y="298"/>
                  </a:lnTo>
                  <a:lnTo>
                    <a:pt x="7366" y="277"/>
                  </a:lnTo>
                  <a:lnTo>
                    <a:pt x="7284" y="259"/>
                  </a:lnTo>
                  <a:lnTo>
                    <a:pt x="7200" y="244"/>
                  </a:lnTo>
                  <a:lnTo>
                    <a:pt x="7121" y="230"/>
                  </a:lnTo>
                  <a:lnTo>
                    <a:pt x="7038" y="217"/>
                  </a:lnTo>
                  <a:lnTo>
                    <a:pt x="6958" y="206"/>
                  </a:lnTo>
                  <a:lnTo>
                    <a:pt x="6877" y="199"/>
                  </a:lnTo>
                  <a:lnTo>
                    <a:pt x="6797" y="193"/>
                  </a:lnTo>
                  <a:lnTo>
                    <a:pt x="6642" y="184"/>
                  </a:lnTo>
                  <a:lnTo>
                    <a:pt x="6492" y="180"/>
                  </a:lnTo>
                  <a:lnTo>
                    <a:pt x="6384" y="184"/>
                  </a:lnTo>
                  <a:lnTo>
                    <a:pt x="6281" y="186"/>
                  </a:lnTo>
                  <a:lnTo>
                    <a:pt x="6181" y="191"/>
                  </a:lnTo>
                  <a:lnTo>
                    <a:pt x="6088" y="199"/>
                  </a:lnTo>
                  <a:lnTo>
                    <a:pt x="5998" y="206"/>
                  </a:lnTo>
                  <a:lnTo>
                    <a:pt x="5913" y="217"/>
                  </a:lnTo>
                  <a:lnTo>
                    <a:pt x="5766" y="238"/>
                  </a:lnTo>
                  <a:lnTo>
                    <a:pt x="5642" y="259"/>
                  </a:lnTo>
                  <a:lnTo>
                    <a:pt x="5550" y="277"/>
                  </a:lnTo>
                  <a:lnTo>
                    <a:pt x="5472" y="295"/>
                  </a:lnTo>
                  <a:lnTo>
                    <a:pt x="5474" y="309"/>
                  </a:lnTo>
                  <a:lnTo>
                    <a:pt x="5487" y="319"/>
                  </a:lnTo>
                  <a:lnTo>
                    <a:pt x="5507" y="298"/>
                  </a:lnTo>
                  <a:lnTo>
                    <a:pt x="5530" y="277"/>
                  </a:lnTo>
                  <a:lnTo>
                    <a:pt x="5553" y="259"/>
                  </a:lnTo>
                  <a:lnTo>
                    <a:pt x="5577" y="240"/>
                  </a:lnTo>
                  <a:lnTo>
                    <a:pt x="5633" y="206"/>
                  </a:lnTo>
                  <a:lnTo>
                    <a:pt x="5690" y="178"/>
                  </a:lnTo>
                  <a:lnTo>
                    <a:pt x="5752" y="151"/>
                  </a:lnTo>
                  <a:lnTo>
                    <a:pt x="5815" y="131"/>
                  </a:lnTo>
                  <a:lnTo>
                    <a:pt x="5878" y="113"/>
                  </a:lnTo>
                  <a:lnTo>
                    <a:pt x="5938" y="97"/>
                  </a:lnTo>
                  <a:lnTo>
                    <a:pt x="5998" y="84"/>
                  </a:lnTo>
                  <a:lnTo>
                    <a:pt x="6053" y="73"/>
                  </a:lnTo>
                  <a:lnTo>
                    <a:pt x="6146" y="60"/>
                  </a:lnTo>
                  <a:lnTo>
                    <a:pt x="6211" y="55"/>
                  </a:lnTo>
                  <a:lnTo>
                    <a:pt x="6233" y="55"/>
                  </a:lnTo>
                  <a:lnTo>
                    <a:pt x="6239" y="53"/>
                  </a:lnTo>
                  <a:lnTo>
                    <a:pt x="6244" y="49"/>
                  </a:lnTo>
                  <a:lnTo>
                    <a:pt x="6246" y="44"/>
                  </a:lnTo>
                  <a:lnTo>
                    <a:pt x="6249" y="40"/>
                  </a:lnTo>
                  <a:lnTo>
                    <a:pt x="6246" y="34"/>
                  </a:lnTo>
                  <a:lnTo>
                    <a:pt x="6244" y="29"/>
                  </a:lnTo>
                  <a:lnTo>
                    <a:pt x="6242" y="24"/>
                  </a:lnTo>
                  <a:lnTo>
                    <a:pt x="6237" y="24"/>
                  </a:lnTo>
                  <a:lnTo>
                    <a:pt x="6153" y="13"/>
                  </a:lnTo>
                  <a:lnTo>
                    <a:pt x="6068" y="5"/>
                  </a:lnTo>
                  <a:lnTo>
                    <a:pt x="5980" y="0"/>
                  </a:lnTo>
                  <a:lnTo>
                    <a:pt x="5888" y="0"/>
                  </a:lnTo>
                  <a:lnTo>
                    <a:pt x="5750" y="2"/>
                  </a:lnTo>
                  <a:lnTo>
                    <a:pt x="5607" y="11"/>
                  </a:lnTo>
                  <a:lnTo>
                    <a:pt x="5457" y="24"/>
                  </a:lnTo>
                  <a:lnTo>
                    <a:pt x="5307" y="42"/>
                  </a:lnTo>
                  <a:lnTo>
                    <a:pt x="5154" y="65"/>
                  </a:lnTo>
                  <a:lnTo>
                    <a:pt x="4998" y="91"/>
                  </a:lnTo>
                  <a:lnTo>
                    <a:pt x="4841" y="120"/>
                  </a:lnTo>
                  <a:lnTo>
                    <a:pt x="4688" y="155"/>
                  </a:lnTo>
                  <a:lnTo>
                    <a:pt x="4532" y="188"/>
                  </a:lnTo>
                  <a:lnTo>
                    <a:pt x="4382" y="228"/>
                  </a:lnTo>
                  <a:lnTo>
                    <a:pt x="4234" y="269"/>
                  </a:lnTo>
                  <a:lnTo>
                    <a:pt x="4091" y="311"/>
                  </a:lnTo>
                  <a:lnTo>
                    <a:pt x="3953" y="353"/>
                  </a:lnTo>
                  <a:lnTo>
                    <a:pt x="3824" y="397"/>
                  </a:lnTo>
                  <a:lnTo>
                    <a:pt x="3700" y="444"/>
                  </a:lnTo>
                  <a:lnTo>
                    <a:pt x="3585" y="490"/>
                  </a:lnTo>
                  <a:lnTo>
                    <a:pt x="3421" y="559"/>
                  </a:lnTo>
                  <a:lnTo>
                    <a:pt x="3262" y="635"/>
                  </a:lnTo>
                  <a:lnTo>
                    <a:pt x="3182" y="675"/>
                  </a:lnTo>
                  <a:lnTo>
                    <a:pt x="3105" y="714"/>
                  </a:lnTo>
                  <a:lnTo>
                    <a:pt x="3029" y="758"/>
                  </a:lnTo>
                  <a:lnTo>
                    <a:pt x="2952" y="800"/>
                  </a:lnTo>
                  <a:lnTo>
                    <a:pt x="2879" y="847"/>
                  </a:lnTo>
                  <a:lnTo>
                    <a:pt x="2803" y="892"/>
                  </a:lnTo>
                  <a:lnTo>
                    <a:pt x="2733" y="941"/>
                  </a:lnTo>
                  <a:lnTo>
                    <a:pt x="2660" y="991"/>
                  </a:lnTo>
                  <a:lnTo>
                    <a:pt x="2591" y="1043"/>
                  </a:lnTo>
                  <a:lnTo>
                    <a:pt x="2523" y="1098"/>
                  </a:lnTo>
                  <a:lnTo>
                    <a:pt x="2456" y="1153"/>
                  </a:lnTo>
                  <a:lnTo>
                    <a:pt x="2390" y="1211"/>
                  </a:lnTo>
                  <a:lnTo>
                    <a:pt x="2327" y="1269"/>
                  </a:lnTo>
                  <a:lnTo>
                    <a:pt x="2264" y="1331"/>
                  </a:lnTo>
                  <a:lnTo>
                    <a:pt x="2203" y="1393"/>
                  </a:lnTo>
                  <a:lnTo>
                    <a:pt x="2145" y="1459"/>
                  </a:lnTo>
                  <a:lnTo>
                    <a:pt x="2088" y="1528"/>
                  </a:lnTo>
                  <a:lnTo>
                    <a:pt x="2030" y="1597"/>
                  </a:lnTo>
                  <a:lnTo>
                    <a:pt x="1977" y="1671"/>
                  </a:lnTo>
                  <a:lnTo>
                    <a:pt x="1924" y="1747"/>
                  </a:lnTo>
                  <a:lnTo>
                    <a:pt x="1874" y="1823"/>
                  </a:lnTo>
                  <a:lnTo>
                    <a:pt x="1824" y="1901"/>
                  </a:lnTo>
                  <a:lnTo>
                    <a:pt x="1779" y="1985"/>
                  </a:lnTo>
                  <a:lnTo>
                    <a:pt x="1734" y="2069"/>
                  </a:lnTo>
                  <a:lnTo>
                    <a:pt x="1692" y="2158"/>
                  </a:lnTo>
                  <a:lnTo>
                    <a:pt x="1652" y="2247"/>
                  </a:lnTo>
                  <a:lnTo>
                    <a:pt x="1613" y="2340"/>
                  </a:lnTo>
                  <a:lnTo>
                    <a:pt x="1576" y="2435"/>
                  </a:lnTo>
                  <a:lnTo>
                    <a:pt x="1554" y="2505"/>
                  </a:lnTo>
                  <a:lnTo>
                    <a:pt x="1528" y="2578"/>
                  </a:lnTo>
                  <a:lnTo>
                    <a:pt x="1509" y="2651"/>
                  </a:lnTo>
                  <a:lnTo>
                    <a:pt x="1488" y="2724"/>
                  </a:lnTo>
                  <a:lnTo>
                    <a:pt x="1468" y="2799"/>
                  </a:lnTo>
                  <a:lnTo>
                    <a:pt x="1453" y="2874"/>
                  </a:lnTo>
                  <a:lnTo>
                    <a:pt x="1439" y="2950"/>
                  </a:lnTo>
                  <a:lnTo>
                    <a:pt x="1423" y="3026"/>
                  </a:lnTo>
                  <a:lnTo>
                    <a:pt x="1411" y="3101"/>
                  </a:lnTo>
                  <a:lnTo>
                    <a:pt x="1401" y="3177"/>
                  </a:lnTo>
                  <a:lnTo>
                    <a:pt x="1393" y="3254"/>
                  </a:lnTo>
                  <a:lnTo>
                    <a:pt x="1385" y="3332"/>
                  </a:lnTo>
                  <a:lnTo>
                    <a:pt x="1381" y="3407"/>
                  </a:lnTo>
                  <a:lnTo>
                    <a:pt x="1376" y="3486"/>
                  </a:lnTo>
                  <a:lnTo>
                    <a:pt x="1373" y="3562"/>
                  </a:lnTo>
                  <a:lnTo>
                    <a:pt x="1373" y="3638"/>
                  </a:lnTo>
                  <a:lnTo>
                    <a:pt x="1373" y="3740"/>
                  </a:lnTo>
                  <a:lnTo>
                    <a:pt x="1378" y="3815"/>
                  </a:lnTo>
                  <a:lnTo>
                    <a:pt x="1383" y="3891"/>
                  </a:lnTo>
                  <a:lnTo>
                    <a:pt x="1390" y="3964"/>
                  </a:lnTo>
                  <a:lnTo>
                    <a:pt x="1401" y="4037"/>
                  </a:lnTo>
                  <a:lnTo>
                    <a:pt x="1411" y="4111"/>
                  </a:lnTo>
                  <a:lnTo>
                    <a:pt x="1423" y="4181"/>
                  </a:lnTo>
                  <a:lnTo>
                    <a:pt x="1453" y="4320"/>
                  </a:lnTo>
                  <a:lnTo>
                    <a:pt x="1486" y="4459"/>
                  </a:lnTo>
                  <a:lnTo>
                    <a:pt x="1519" y="4598"/>
                  </a:lnTo>
                  <a:lnTo>
                    <a:pt x="1554" y="4738"/>
                  </a:lnTo>
                  <a:lnTo>
                    <a:pt x="1586" y="4880"/>
                  </a:lnTo>
                  <a:lnTo>
                    <a:pt x="1601" y="4877"/>
                  </a:lnTo>
                  <a:lnTo>
                    <a:pt x="1596" y="4864"/>
                  </a:lnTo>
                  <a:lnTo>
                    <a:pt x="1566" y="4877"/>
                  </a:lnTo>
                  <a:lnTo>
                    <a:pt x="1538" y="4893"/>
                  </a:lnTo>
                  <a:lnTo>
                    <a:pt x="1511" y="4909"/>
                  </a:lnTo>
                  <a:lnTo>
                    <a:pt x="1486" y="4927"/>
                  </a:lnTo>
                  <a:lnTo>
                    <a:pt x="1463" y="4948"/>
                  </a:lnTo>
                  <a:lnTo>
                    <a:pt x="1441" y="4969"/>
                  </a:lnTo>
                  <a:lnTo>
                    <a:pt x="1421" y="4990"/>
                  </a:lnTo>
                  <a:lnTo>
                    <a:pt x="1401" y="5013"/>
                  </a:lnTo>
                  <a:lnTo>
                    <a:pt x="1368" y="5057"/>
                  </a:lnTo>
                  <a:lnTo>
                    <a:pt x="1338" y="5108"/>
                  </a:lnTo>
                  <a:lnTo>
                    <a:pt x="1313" y="5155"/>
                  </a:lnTo>
                  <a:lnTo>
                    <a:pt x="1293" y="5201"/>
                  </a:lnTo>
                  <a:lnTo>
                    <a:pt x="1275" y="5248"/>
                  </a:lnTo>
                  <a:lnTo>
                    <a:pt x="1261" y="5293"/>
                  </a:lnTo>
                  <a:lnTo>
                    <a:pt x="1250" y="5332"/>
                  </a:lnTo>
                  <a:lnTo>
                    <a:pt x="1243" y="5366"/>
                  </a:lnTo>
                  <a:lnTo>
                    <a:pt x="1233" y="5419"/>
                  </a:lnTo>
                  <a:lnTo>
                    <a:pt x="1230" y="5437"/>
                  </a:lnTo>
                  <a:lnTo>
                    <a:pt x="1228" y="5503"/>
                  </a:lnTo>
                  <a:lnTo>
                    <a:pt x="1226" y="5563"/>
                  </a:lnTo>
                  <a:lnTo>
                    <a:pt x="1228" y="5620"/>
                  </a:lnTo>
                  <a:lnTo>
                    <a:pt x="1230" y="5674"/>
                  </a:lnTo>
                  <a:lnTo>
                    <a:pt x="1238" y="5725"/>
                  </a:lnTo>
                  <a:lnTo>
                    <a:pt x="1245" y="5772"/>
                  </a:lnTo>
                  <a:lnTo>
                    <a:pt x="1256" y="5818"/>
                  </a:lnTo>
                  <a:lnTo>
                    <a:pt x="1268" y="5860"/>
                  </a:lnTo>
                  <a:lnTo>
                    <a:pt x="1283" y="5900"/>
                  </a:lnTo>
                  <a:lnTo>
                    <a:pt x="1298" y="5936"/>
                  </a:lnTo>
                  <a:lnTo>
                    <a:pt x="1315" y="5971"/>
                  </a:lnTo>
                  <a:lnTo>
                    <a:pt x="1336" y="6002"/>
                  </a:lnTo>
                  <a:lnTo>
                    <a:pt x="1353" y="6031"/>
                  </a:lnTo>
                  <a:lnTo>
                    <a:pt x="1373" y="6060"/>
                  </a:lnTo>
                  <a:lnTo>
                    <a:pt x="1395" y="6082"/>
                  </a:lnTo>
                  <a:lnTo>
                    <a:pt x="1416" y="6106"/>
                  </a:lnTo>
                  <a:lnTo>
                    <a:pt x="1439" y="6127"/>
                  </a:lnTo>
                  <a:lnTo>
                    <a:pt x="1461" y="6146"/>
                  </a:lnTo>
                  <a:lnTo>
                    <a:pt x="1505" y="6177"/>
                  </a:lnTo>
                  <a:lnTo>
                    <a:pt x="1549" y="6200"/>
                  </a:lnTo>
                  <a:lnTo>
                    <a:pt x="1589" y="6222"/>
                  </a:lnTo>
                  <a:lnTo>
                    <a:pt x="1624" y="6235"/>
                  </a:lnTo>
                  <a:lnTo>
                    <a:pt x="1654" y="6242"/>
                  </a:lnTo>
                  <a:lnTo>
                    <a:pt x="1676" y="6250"/>
                  </a:lnTo>
                  <a:lnTo>
                    <a:pt x="1699" y="6253"/>
                  </a:lnTo>
                  <a:lnTo>
                    <a:pt x="1706" y="6253"/>
                  </a:lnTo>
                  <a:lnTo>
                    <a:pt x="1776" y="6250"/>
                  </a:lnTo>
                  <a:lnTo>
                    <a:pt x="1842" y="6242"/>
                  </a:lnTo>
                  <a:lnTo>
                    <a:pt x="1839" y="6226"/>
                  </a:lnTo>
                  <a:lnTo>
                    <a:pt x="1824" y="6224"/>
                  </a:lnTo>
                  <a:lnTo>
                    <a:pt x="1809" y="6306"/>
                  </a:lnTo>
                  <a:lnTo>
                    <a:pt x="1799" y="6386"/>
                  </a:lnTo>
                  <a:lnTo>
                    <a:pt x="1791" y="6472"/>
                  </a:lnTo>
                  <a:lnTo>
                    <a:pt x="1789" y="6561"/>
                  </a:lnTo>
                  <a:lnTo>
                    <a:pt x="1789" y="6606"/>
                  </a:lnTo>
                  <a:lnTo>
                    <a:pt x="1791" y="6652"/>
                  </a:lnTo>
                  <a:lnTo>
                    <a:pt x="1797" y="6700"/>
                  </a:lnTo>
                  <a:lnTo>
                    <a:pt x="1802" y="6750"/>
                  </a:lnTo>
                  <a:lnTo>
                    <a:pt x="1809" y="6796"/>
                  </a:lnTo>
                  <a:lnTo>
                    <a:pt x="1816" y="6843"/>
                  </a:lnTo>
                  <a:lnTo>
                    <a:pt x="1829" y="6894"/>
                  </a:lnTo>
                  <a:lnTo>
                    <a:pt x="1842" y="6940"/>
                  </a:lnTo>
                  <a:lnTo>
                    <a:pt x="1856" y="6990"/>
                  </a:lnTo>
                  <a:lnTo>
                    <a:pt x="1877" y="7038"/>
                  </a:lnTo>
                  <a:lnTo>
                    <a:pt x="1896" y="7087"/>
                  </a:lnTo>
                  <a:lnTo>
                    <a:pt x="1919" y="7134"/>
                  </a:lnTo>
                  <a:lnTo>
                    <a:pt x="1945" y="7182"/>
                  </a:lnTo>
                  <a:lnTo>
                    <a:pt x="1971" y="7228"/>
                  </a:lnTo>
                  <a:lnTo>
                    <a:pt x="2002" y="7275"/>
                  </a:lnTo>
                  <a:lnTo>
                    <a:pt x="2034" y="7320"/>
                  </a:lnTo>
                  <a:lnTo>
                    <a:pt x="2070" y="7367"/>
                  </a:lnTo>
                  <a:lnTo>
                    <a:pt x="2109" y="7411"/>
                  </a:lnTo>
                  <a:lnTo>
                    <a:pt x="2152" y="7455"/>
                  </a:lnTo>
                  <a:lnTo>
                    <a:pt x="2198" y="7500"/>
                  </a:lnTo>
                  <a:lnTo>
                    <a:pt x="2245" y="7542"/>
                  </a:lnTo>
                  <a:lnTo>
                    <a:pt x="2297" y="7584"/>
                  </a:lnTo>
                  <a:lnTo>
                    <a:pt x="2353" y="7626"/>
                  </a:lnTo>
                  <a:lnTo>
                    <a:pt x="2411" y="7665"/>
                  </a:lnTo>
                  <a:lnTo>
                    <a:pt x="2473" y="7704"/>
                  </a:lnTo>
                  <a:lnTo>
                    <a:pt x="2538" y="7741"/>
                  </a:lnTo>
                  <a:lnTo>
                    <a:pt x="2608" y="7777"/>
                  </a:lnTo>
                  <a:lnTo>
                    <a:pt x="2681" y="7814"/>
                  </a:lnTo>
                  <a:lnTo>
                    <a:pt x="2758" y="7848"/>
                  </a:lnTo>
                  <a:lnTo>
                    <a:pt x="2838" y="7879"/>
                  </a:lnTo>
                  <a:lnTo>
                    <a:pt x="2924" y="7910"/>
                  </a:lnTo>
                  <a:lnTo>
                    <a:pt x="3014" y="7939"/>
                  </a:lnTo>
                  <a:lnTo>
                    <a:pt x="3016" y="7927"/>
                  </a:lnTo>
                  <a:lnTo>
                    <a:pt x="3004" y="7919"/>
                  </a:lnTo>
                  <a:lnTo>
                    <a:pt x="2889" y="8193"/>
                  </a:lnTo>
                  <a:lnTo>
                    <a:pt x="2779" y="8453"/>
                  </a:lnTo>
                  <a:lnTo>
                    <a:pt x="2793" y="8457"/>
                  </a:lnTo>
                  <a:lnTo>
                    <a:pt x="2798" y="8444"/>
                  </a:lnTo>
                  <a:lnTo>
                    <a:pt x="1586" y="7872"/>
                  </a:lnTo>
                  <a:lnTo>
                    <a:pt x="1581" y="7869"/>
                  </a:lnTo>
                  <a:lnTo>
                    <a:pt x="1573" y="7872"/>
                  </a:lnTo>
                  <a:lnTo>
                    <a:pt x="1568" y="7874"/>
                  </a:lnTo>
                  <a:lnTo>
                    <a:pt x="1566" y="7879"/>
                  </a:lnTo>
                  <a:lnTo>
                    <a:pt x="619" y="10063"/>
                  </a:lnTo>
                  <a:lnTo>
                    <a:pt x="619" y="10070"/>
                  </a:lnTo>
                  <a:lnTo>
                    <a:pt x="621" y="10076"/>
                  </a:lnTo>
                  <a:lnTo>
                    <a:pt x="746" y="10319"/>
                  </a:lnTo>
                  <a:lnTo>
                    <a:pt x="750" y="10325"/>
                  </a:lnTo>
                  <a:lnTo>
                    <a:pt x="755" y="10327"/>
                  </a:lnTo>
                  <a:lnTo>
                    <a:pt x="1551" y="10704"/>
                  </a:lnTo>
                  <a:lnTo>
                    <a:pt x="1559" y="10688"/>
                  </a:lnTo>
                  <a:lnTo>
                    <a:pt x="1544" y="10685"/>
                  </a:lnTo>
                  <a:lnTo>
                    <a:pt x="1536" y="10746"/>
                  </a:lnTo>
                  <a:lnTo>
                    <a:pt x="1531" y="10795"/>
                  </a:lnTo>
                  <a:lnTo>
                    <a:pt x="1531" y="10850"/>
                  </a:lnTo>
                  <a:lnTo>
                    <a:pt x="1531" y="10902"/>
                  </a:lnTo>
                  <a:lnTo>
                    <a:pt x="1536" y="10926"/>
                  </a:lnTo>
                  <a:lnTo>
                    <a:pt x="1538" y="10947"/>
                  </a:lnTo>
                  <a:lnTo>
                    <a:pt x="1546" y="10966"/>
                  </a:lnTo>
                  <a:lnTo>
                    <a:pt x="1556" y="10981"/>
                  </a:lnTo>
                  <a:lnTo>
                    <a:pt x="1563" y="10989"/>
                  </a:lnTo>
                  <a:lnTo>
                    <a:pt x="1571" y="10993"/>
                  </a:lnTo>
                  <a:lnTo>
                    <a:pt x="1578" y="10997"/>
                  </a:lnTo>
                  <a:lnTo>
                    <a:pt x="1589" y="10997"/>
                  </a:lnTo>
                  <a:lnTo>
                    <a:pt x="1606" y="10997"/>
                  </a:lnTo>
                  <a:lnTo>
                    <a:pt x="1624" y="10991"/>
                  </a:lnTo>
                  <a:lnTo>
                    <a:pt x="1643" y="10981"/>
                  </a:lnTo>
                  <a:lnTo>
                    <a:pt x="1666" y="10966"/>
                  </a:lnTo>
                  <a:lnTo>
                    <a:pt x="1678" y="10955"/>
                  </a:lnTo>
                  <a:lnTo>
                    <a:pt x="1692" y="10942"/>
                  </a:lnTo>
                  <a:lnTo>
                    <a:pt x="1701" y="10929"/>
                  </a:lnTo>
                  <a:lnTo>
                    <a:pt x="1714" y="10911"/>
                  </a:lnTo>
                  <a:lnTo>
                    <a:pt x="1723" y="10892"/>
                  </a:lnTo>
                  <a:lnTo>
                    <a:pt x="1734" y="10871"/>
                  </a:lnTo>
                  <a:lnTo>
                    <a:pt x="1718" y="10864"/>
                  </a:lnTo>
                  <a:lnTo>
                    <a:pt x="1704" y="10866"/>
                  </a:lnTo>
                  <a:lnTo>
                    <a:pt x="1711" y="10905"/>
                  </a:lnTo>
                  <a:lnTo>
                    <a:pt x="1721" y="10942"/>
                  </a:lnTo>
                  <a:lnTo>
                    <a:pt x="1734" y="10970"/>
                  </a:lnTo>
                  <a:lnTo>
                    <a:pt x="1746" y="10997"/>
                  </a:lnTo>
                  <a:lnTo>
                    <a:pt x="1758" y="11015"/>
                  </a:lnTo>
                  <a:lnTo>
                    <a:pt x="1769" y="11031"/>
                  </a:lnTo>
                  <a:lnTo>
                    <a:pt x="1781" y="11044"/>
                  </a:lnTo>
                  <a:lnTo>
                    <a:pt x="1791" y="11051"/>
                  </a:lnTo>
                  <a:lnTo>
                    <a:pt x="1804" y="11057"/>
                  </a:lnTo>
                  <a:lnTo>
                    <a:pt x="1814" y="11059"/>
                  </a:lnTo>
                  <a:lnTo>
                    <a:pt x="1826" y="11059"/>
                  </a:lnTo>
                  <a:lnTo>
                    <a:pt x="1839" y="11059"/>
                  </a:lnTo>
                  <a:lnTo>
                    <a:pt x="1849" y="11057"/>
                  </a:lnTo>
                  <a:lnTo>
                    <a:pt x="1861" y="11051"/>
                  </a:lnTo>
                  <a:lnTo>
                    <a:pt x="1872" y="11044"/>
                  </a:lnTo>
                  <a:lnTo>
                    <a:pt x="1894" y="11028"/>
                  </a:lnTo>
                  <a:lnTo>
                    <a:pt x="1912" y="11007"/>
                  </a:lnTo>
                  <a:lnTo>
                    <a:pt x="1901" y="10997"/>
                  </a:lnTo>
                  <a:lnTo>
                    <a:pt x="1887" y="10997"/>
                  </a:lnTo>
                  <a:lnTo>
                    <a:pt x="1887" y="11015"/>
                  </a:lnTo>
                  <a:lnTo>
                    <a:pt x="1889" y="11033"/>
                  </a:lnTo>
                  <a:lnTo>
                    <a:pt x="1894" y="11051"/>
                  </a:lnTo>
                  <a:lnTo>
                    <a:pt x="1901" y="11068"/>
                  </a:lnTo>
                  <a:lnTo>
                    <a:pt x="1910" y="11083"/>
                  </a:lnTo>
                  <a:lnTo>
                    <a:pt x="1922" y="11095"/>
                  </a:lnTo>
                  <a:lnTo>
                    <a:pt x="1936" y="11106"/>
                  </a:lnTo>
                  <a:lnTo>
                    <a:pt x="1954" y="11114"/>
                  </a:lnTo>
                  <a:lnTo>
                    <a:pt x="1964" y="11117"/>
                  </a:lnTo>
                  <a:lnTo>
                    <a:pt x="1974" y="11117"/>
                  </a:lnTo>
                  <a:lnTo>
                    <a:pt x="1987" y="11114"/>
                  </a:lnTo>
                  <a:lnTo>
                    <a:pt x="2002" y="11112"/>
                  </a:lnTo>
                  <a:lnTo>
                    <a:pt x="2015" y="11104"/>
                  </a:lnTo>
                  <a:lnTo>
                    <a:pt x="2027" y="11093"/>
                  </a:lnTo>
                  <a:lnTo>
                    <a:pt x="2039" y="11083"/>
                  </a:lnTo>
                  <a:lnTo>
                    <a:pt x="2050" y="11073"/>
                  </a:lnTo>
                  <a:lnTo>
                    <a:pt x="2072" y="11044"/>
                  </a:lnTo>
                  <a:lnTo>
                    <a:pt x="2060" y="11035"/>
                  </a:lnTo>
                  <a:lnTo>
                    <a:pt x="2044" y="11033"/>
                  </a:lnTo>
                  <a:lnTo>
                    <a:pt x="2042" y="11059"/>
                  </a:lnTo>
                  <a:lnTo>
                    <a:pt x="2039" y="11088"/>
                  </a:lnTo>
                  <a:lnTo>
                    <a:pt x="2039" y="11106"/>
                  </a:lnTo>
                  <a:lnTo>
                    <a:pt x="2042" y="11124"/>
                  </a:lnTo>
                  <a:lnTo>
                    <a:pt x="2047" y="11143"/>
                  </a:lnTo>
                  <a:lnTo>
                    <a:pt x="2052" y="11159"/>
                  </a:lnTo>
                  <a:lnTo>
                    <a:pt x="2060" y="11175"/>
                  </a:lnTo>
                  <a:lnTo>
                    <a:pt x="2070" y="11188"/>
                  </a:lnTo>
                  <a:lnTo>
                    <a:pt x="2082" y="11197"/>
                  </a:lnTo>
                  <a:lnTo>
                    <a:pt x="2097" y="11206"/>
                  </a:lnTo>
                  <a:lnTo>
                    <a:pt x="2109" y="11208"/>
                  </a:lnTo>
                  <a:lnTo>
                    <a:pt x="2123" y="11208"/>
                  </a:lnTo>
                  <a:lnTo>
                    <a:pt x="2137" y="11208"/>
                  </a:lnTo>
                  <a:lnTo>
                    <a:pt x="2149" y="11203"/>
                  </a:lnTo>
                  <a:lnTo>
                    <a:pt x="2163" y="11197"/>
                  </a:lnTo>
                  <a:lnTo>
                    <a:pt x="2175" y="11190"/>
                  </a:lnTo>
                  <a:lnTo>
                    <a:pt x="2198" y="11170"/>
                  </a:lnTo>
                  <a:lnTo>
                    <a:pt x="2220" y="11143"/>
                  </a:lnTo>
                  <a:lnTo>
                    <a:pt x="2207" y="11135"/>
                  </a:lnTo>
                  <a:lnTo>
                    <a:pt x="2192" y="11135"/>
                  </a:lnTo>
                  <a:lnTo>
                    <a:pt x="2192" y="11143"/>
                  </a:lnTo>
                  <a:lnTo>
                    <a:pt x="2192" y="11172"/>
                  </a:lnTo>
                  <a:lnTo>
                    <a:pt x="2198" y="11195"/>
                  </a:lnTo>
                  <a:lnTo>
                    <a:pt x="2203" y="11214"/>
                  </a:lnTo>
                  <a:lnTo>
                    <a:pt x="2210" y="11232"/>
                  </a:lnTo>
                  <a:lnTo>
                    <a:pt x="2222" y="11245"/>
                  </a:lnTo>
                  <a:lnTo>
                    <a:pt x="2235" y="11255"/>
                  </a:lnTo>
                  <a:lnTo>
                    <a:pt x="2247" y="11261"/>
                  </a:lnTo>
                  <a:lnTo>
                    <a:pt x="2262" y="11263"/>
                  </a:lnTo>
                  <a:lnTo>
                    <a:pt x="2280" y="11261"/>
                  </a:lnTo>
                  <a:lnTo>
                    <a:pt x="2295" y="11255"/>
                  </a:lnTo>
                  <a:lnTo>
                    <a:pt x="2290" y="11239"/>
                  </a:lnTo>
                  <a:lnTo>
                    <a:pt x="2278" y="11235"/>
                  </a:lnTo>
                  <a:lnTo>
                    <a:pt x="2275" y="11243"/>
                  </a:lnTo>
                  <a:lnTo>
                    <a:pt x="2278" y="11250"/>
                  </a:lnTo>
                  <a:lnTo>
                    <a:pt x="2285" y="11255"/>
                  </a:lnTo>
                  <a:lnTo>
                    <a:pt x="2292" y="11255"/>
                  </a:lnTo>
                  <a:lnTo>
                    <a:pt x="2308" y="11250"/>
                  </a:lnTo>
                  <a:lnTo>
                    <a:pt x="2320" y="11243"/>
                  </a:lnTo>
                  <a:lnTo>
                    <a:pt x="2345" y="11224"/>
                  </a:lnTo>
                  <a:lnTo>
                    <a:pt x="2363" y="11206"/>
                  </a:lnTo>
                  <a:lnTo>
                    <a:pt x="2381" y="11185"/>
                  </a:lnTo>
                  <a:lnTo>
                    <a:pt x="2407" y="11148"/>
                  </a:lnTo>
                  <a:lnTo>
                    <a:pt x="2428" y="11117"/>
                  </a:lnTo>
                  <a:lnTo>
                    <a:pt x="2435" y="11104"/>
                  </a:lnTo>
                  <a:lnTo>
                    <a:pt x="2423" y="11095"/>
                  </a:lnTo>
                  <a:lnTo>
                    <a:pt x="2418" y="11112"/>
                  </a:lnTo>
                  <a:lnTo>
                    <a:pt x="2803" y="11295"/>
                  </a:lnTo>
                  <a:lnTo>
                    <a:pt x="2812" y="11279"/>
                  </a:lnTo>
                  <a:lnTo>
                    <a:pt x="2796" y="11279"/>
                  </a:lnTo>
                  <a:lnTo>
                    <a:pt x="2786" y="11397"/>
                  </a:lnTo>
                  <a:lnTo>
                    <a:pt x="2801" y="11397"/>
                  </a:lnTo>
                  <a:lnTo>
                    <a:pt x="2793" y="11383"/>
                  </a:lnTo>
                  <a:lnTo>
                    <a:pt x="2623" y="11478"/>
                  </a:lnTo>
                  <a:lnTo>
                    <a:pt x="2461" y="11569"/>
                  </a:lnTo>
                  <a:lnTo>
                    <a:pt x="2310" y="11663"/>
                  </a:lnTo>
                  <a:lnTo>
                    <a:pt x="2238" y="11713"/>
                  </a:lnTo>
                  <a:lnTo>
                    <a:pt x="2167" y="11760"/>
                  </a:lnTo>
                  <a:lnTo>
                    <a:pt x="2100" y="11810"/>
                  </a:lnTo>
                  <a:lnTo>
                    <a:pt x="2032" y="11860"/>
                  </a:lnTo>
                  <a:lnTo>
                    <a:pt x="1969" y="11909"/>
                  </a:lnTo>
                  <a:lnTo>
                    <a:pt x="1907" y="11962"/>
                  </a:lnTo>
                  <a:lnTo>
                    <a:pt x="1844" y="12014"/>
                  </a:lnTo>
                  <a:lnTo>
                    <a:pt x="1784" y="12066"/>
                  </a:lnTo>
                  <a:lnTo>
                    <a:pt x="1727" y="12121"/>
                  </a:lnTo>
                  <a:lnTo>
                    <a:pt x="1669" y="12179"/>
                  </a:lnTo>
                  <a:lnTo>
                    <a:pt x="1611" y="12237"/>
                  </a:lnTo>
                  <a:lnTo>
                    <a:pt x="1556" y="12297"/>
                  </a:lnTo>
                  <a:lnTo>
                    <a:pt x="1500" y="12359"/>
                  </a:lnTo>
                  <a:lnTo>
                    <a:pt x="1448" y="12422"/>
                  </a:lnTo>
                  <a:lnTo>
                    <a:pt x="1395" y="12488"/>
                  </a:lnTo>
                  <a:lnTo>
                    <a:pt x="1343" y="12555"/>
                  </a:lnTo>
                  <a:lnTo>
                    <a:pt x="1290" y="12626"/>
                  </a:lnTo>
                  <a:lnTo>
                    <a:pt x="1238" y="12699"/>
                  </a:lnTo>
                  <a:lnTo>
                    <a:pt x="1188" y="12774"/>
                  </a:lnTo>
                  <a:lnTo>
                    <a:pt x="1135" y="12851"/>
                  </a:lnTo>
                  <a:lnTo>
                    <a:pt x="1032" y="13016"/>
                  </a:lnTo>
                  <a:lnTo>
                    <a:pt x="927" y="13191"/>
                  </a:lnTo>
                  <a:lnTo>
                    <a:pt x="822" y="13379"/>
                  </a:lnTo>
                  <a:lnTo>
                    <a:pt x="819" y="13384"/>
                  </a:lnTo>
                  <a:lnTo>
                    <a:pt x="822" y="13392"/>
                  </a:lnTo>
                  <a:lnTo>
                    <a:pt x="825" y="13400"/>
                  </a:lnTo>
                  <a:lnTo>
                    <a:pt x="835" y="13421"/>
                  </a:lnTo>
                  <a:lnTo>
                    <a:pt x="854" y="13455"/>
                  </a:lnTo>
                  <a:lnTo>
                    <a:pt x="870" y="13473"/>
                  </a:lnTo>
                  <a:lnTo>
                    <a:pt x="887" y="13494"/>
                  </a:lnTo>
                  <a:lnTo>
                    <a:pt x="897" y="13484"/>
                  </a:lnTo>
                  <a:lnTo>
                    <a:pt x="902" y="13468"/>
                  </a:lnTo>
                  <a:lnTo>
                    <a:pt x="814" y="13434"/>
                  </a:lnTo>
                  <a:lnTo>
                    <a:pt x="809" y="13431"/>
                  </a:lnTo>
                  <a:lnTo>
                    <a:pt x="807" y="13431"/>
                  </a:lnTo>
                  <a:lnTo>
                    <a:pt x="661" y="13434"/>
                  </a:lnTo>
                  <a:lnTo>
                    <a:pt x="534" y="13439"/>
                  </a:lnTo>
                  <a:lnTo>
                    <a:pt x="391" y="13450"/>
                  </a:lnTo>
                  <a:lnTo>
                    <a:pt x="321" y="13457"/>
                  </a:lnTo>
                  <a:lnTo>
                    <a:pt x="251" y="13466"/>
                  </a:lnTo>
                  <a:lnTo>
                    <a:pt x="186" y="13479"/>
                  </a:lnTo>
                  <a:lnTo>
                    <a:pt x="128" y="13491"/>
                  </a:lnTo>
                  <a:lnTo>
                    <a:pt x="78" y="13508"/>
                  </a:lnTo>
                  <a:lnTo>
                    <a:pt x="57" y="13515"/>
                  </a:lnTo>
                  <a:lnTo>
                    <a:pt x="40" y="13526"/>
                  </a:lnTo>
                  <a:lnTo>
                    <a:pt x="22" y="13539"/>
                  </a:lnTo>
                  <a:lnTo>
                    <a:pt x="10" y="13552"/>
                  </a:lnTo>
                  <a:lnTo>
                    <a:pt x="3" y="13568"/>
                  </a:lnTo>
                  <a:lnTo>
                    <a:pt x="0" y="13575"/>
                  </a:lnTo>
                  <a:lnTo>
                    <a:pt x="0" y="13583"/>
                  </a:lnTo>
                  <a:lnTo>
                    <a:pt x="0" y="13596"/>
                  </a:lnTo>
                  <a:lnTo>
                    <a:pt x="5" y="13606"/>
                  </a:lnTo>
                  <a:lnTo>
                    <a:pt x="10" y="13619"/>
                  </a:lnTo>
                  <a:lnTo>
                    <a:pt x="20" y="13630"/>
                  </a:lnTo>
                  <a:lnTo>
                    <a:pt x="38" y="13648"/>
                  </a:lnTo>
                  <a:lnTo>
                    <a:pt x="66" y="13670"/>
                  </a:lnTo>
                  <a:lnTo>
                    <a:pt x="97" y="13690"/>
                  </a:lnTo>
                  <a:lnTo>
                    <a:pt x="138" y="13712"/>
                  </a:lnTo>
                  <a:lnTo>
                    <a:pt x="216" y="13745"/>
                  </a:lnTo>
                  <a:lnTo>
                    <a:pt x="310" y="13781"/>
                  </a:lnTo>
                  <a:lnTo>
                    <a:pt x="429" y="13821"/>
                  </a:lnTo>
                  <a:lnTo>
                    <a:pt x="566" y="13863"/>
                  </a:lnTo>
                  <a:lnTo>
                    <a:pt x="729" y="13910"/>
                  </a:lnTo>
                  <a:lnTo>
                    <a:pt x="919" y="13960"/>
                  </a:lnTo>
                  <a:lnTo>
                    <a:pt x="1132" y="14012"/>
                  </a:lnTo>
                  <a:lnTo>
                    <a:pt x="1376" y="14069"/>
                  </a:lnTo>
                  <a:lnTo>
                    <a:pt x="1383" y="14069"/>
                  </a:lnTo>
                  <a:lnTo>
                    <a:pt x="1388" y="14067"/>
                  </a:lnTo>
                  <a:lnTo>
                    <a:pt x="1393" y="14062"/>
                  </a:lnTo>
                  <a:lnTo>
                    <a:pt x="1395" y="14056"/>
                  </a:lnTo>
                  <a:lnTo>
                    <a:pt x="1453" y="13698"/>
                  </a:lnTo>
                  <a:lnTo>
                    <a:pt x="1439" y="13695"/>
                  </a:lnTo>
                  <a:lnTo>
                    <a:pt x="1451" y="13703"/>
                  </a:lnTo>
                  <a:lnTo>
                    <a:pt x="1540" y="13535"/>
                  </a:lnTo>
                  <a:lnTo>
                    <a:pt x="1626" y="13382"/>
                  </a:lnTo>
                  <a:lnTo>
                    <a:pt x="1714" y="13238"/>
                  </a:lnTo>
                  <a:lnTo>
                    <a:pt x="1802" y="13104"/>
                  </a:lnTo>
                  <a:lnTo>
                    <a:pt x="1889" y="12978"/>
                  </a:lnTo>
                  <a:lnTo>
                    <a:pt x="1932" y="12918"/>
                  </a:lnTo>
                  <a:lnTo>
                    <a:pt x="1977" y="12861"/>
                  </a:lnTo>
                  <a:lnTo>
                    <a:pt x="2025" y="12807"/>
                  </a:lnTo>
                  <a:lnTo>
                    <a:pt x="2070" y="12752"/>
                  </a:lnTo>
                  <a:lnTo>
                    <a:pt x="2117" y="12699"/>
                  </a:lnTo>
                  <a:lnTo>
                    <a:pt x="2165" y="12647"/>
                  </a:lnTo>
                  <a:lnTo>
                    <a:pt x="2215" y="12597"/>
                  </a:lnTo>
                  <a:lnTo>
                    <a:pt x="2264" y="12547"/>
                  </a:lnTo>
                  <a:lnTo>
                    <a:pt x="2318" y="12497"/>
                  </a:lnTo>
                  <a:lnTo>
                    <a:pt x="2370" y="12450"/>
                  </a:lnTo>
                  <a:lnTo>
                    <a:pt x="2425" y="12406"/>
                  </a:lnTo>
                  <a:lnTo>
                    <a:pt x="2483" y="12359"/>
                  </a:lnTo>
                  <a:lnTo>
                    <a:pt x="2601" y="12270"/>
                  </a:lnTo>
                  <a:lnTo>
                    <a:pt x="2728" y="12181"/>
                  </a:lnTo>
                  <a:lnTo>
                    <a:pt x="2861" y="12093"/>
                  </a:lnTo>
                  <a:lnTo>
                    <a:pt x="3007" y="12004"/>
                  </a:lnTo>
                  <a:lnTo>
                    <a:pt x="3162" y="11915"/>
                  </a:lnTo>
                  <a:lnTo>
                    <a:pt x="3154" y="11902"/>
                  </a:lnTo>
                  <a:lnTo>
                    <a:pt x="3152" y="11917"/>
                  </a:lnTo>
                  <a:lnTo>
                    <a:pt x="3234" y="11935"/>
                  </a:lnTo>
                  <a:lnTo>
                    <a:pt x="3327" y="11951"/>
                  </a:lnTo>
                  <a:lnTo>
                    <a:pt x="3428" y="11967"/>
                  </a:lnTo>
                  <a:lnTo>
                    <a:pt x="3536" y="11982"/>
                  </a:lnTo>
                  <a:lnTo>
                    <a:pt x="3653" y="11995"/>
                  </a:lnTo>
                  <a:lnTo>
                    <a:pt x="3775" y="12004"/>
                  </a:lnTo>
                  <a:lnTo>
                    <a:pt x="3909" y="12009"/>
                  </a:lnTo>
                  <a:lnTo>
                    <a:pt x="4047" y="12011"/>
                  </a:lnTo>
                  <a:lnTo>
                    <a:pt x="4182" y="12009"/>
                  </a:lnTo>
                  <a:lnTo>
                    <a:pt x="4319" y="12004"/>
                  </a:lnTo>
                  <a:lnTo>
                    <a:pt x="4468" y="11993"/>
                  </a:lnTo>
                  <a:lnTo>
                    <a:pt x="4618" y="11980"/>
                  </a:lnTo>
                  <a:lnTo>
                    <a:pt x="4778" y="11959"/>
                  </a:lnTo>
                  <a:lnTo>
                    <a:pt x="4941" y="11933"/>
                  </a:lnTo>
                  <a:lnTo>
                    <a:pt x="5111" y="11902"/>
                  </a:lnTo>
                  <a:lnTo>
                    <a:pt x="5289" y="11865"/>
                  </a:lnTo>
                  <a:lnTo>
                    <a:pt x="5286" y="11849"/>
                  </a:lnTo>
                  <a:lnTo>
                    <a:pt x="5274" y="11842"/>
                  </a:lnTo>
                  <a:lnTo>
                    <a:pt x="5259" y="11862"/>
                  </a:lnTo>
                  <a:lnTo>
                    <a:pt x="5256" y="11867"/>
                  </a:lnTo>
                  <a:lnTo>
                    <a:pt x="5256" y="11875"/>
                  </a:lnTo>
                  <a:lnTo>
                    <a:pt x="5259" y="11880"/>
                  </a:lnTo>
                  <a:lnTo>
                    <a:pt x="5264" y="11883"/>
                  </a:lnTo>
                  <a:lnTo>
                    <a:pt x="5417" y="11973"/>
                  </a:lnTo>
                  <a:lnTo>
                    <a:pt x="5562" y="12053"/>
                  </a:lnTo>
                  <a:lnTo>
                    <a:pt x="5705" y="12129"/>
                  </a:lnTo>
                  <a:lnTo>
                    <a:pt x="5843" y="12197"/>
                  </a:lnTo>
                  <a:lnTo>
                    <a:pt x="5978" y="12260"/>
                  </a:lnTo>
                  <a:lnTo>
                    <a:pt x="6111" y="12315"/>
                  </a:lnTo>
                  <a:lnTo>
                    <a:pt x="6244" y="12364"/>
                  </a:lnTo>
                  <a:lnTo>
                    <a:pt x="6374" y="12408"/>
                  </a:lnTo>
                  <a:lnTo>
                    <a:pt x="6504" y="12448"/>
                  </a:lnTo>
                  <a:lnTo>
                    <a:pt x="6637" y="12479"/>
                  </a:lnTo>
                  <a:lnTo>
                    <a:pt x="6770" y="12506"/>
                  </a:lnTo>
                  <a:lnTo>
                    <a:pt x="6905" y="12529"/>
                  </a:lnTo>
                  <a:lnTo>
                    <a:pt x="7043" y="12545"/>
                  </a:lnTo>
                  <a:lnTo>
                    <a:pt x="7186" y="12558"/>
                  </a:lnTo>
                  <a:lnTo>
                    <a:pt x="7334" y="12563"/>
                  </a:lnTo>
                  <a:lnTo>
                    <a:pt x="7486" y="12566"/>
                  </a:lnTo>
                  <a:lnTo>
                    <a:pt x="7631" y="12563"/>
                  </a:lnTo>
                  <a:lnTo>
                    <a:pt x="7782" y="12558"/>
                  </a:lnTo>
                  <a:lnTo>
                    <a:pt x="7938" y="12550"/>
                  </a:lnTo>
                  <a:lnTo>
                    <a:pt x="8102" y="12537"/>
                  </a:lnTo>
                  <a:lnTo>
                    <a:pt x="8107" y="12534"/>
                  </a:lnTo>
                  <a:lnTo>
                    <a:pt x="8113" y="12532"/>
                  </a:lnTo>
                  <a:lnTo>
                    <a:pt x="8118" y="12524"/>
                  </a:lnTo>
                  <a:lnTo>
                    <a:pt x="8105" y="12516"/>
                  </a:lnTo>
                  <a:lnTo>
                    <a:pt x="8090" y="12519"/>
                  </a:lnTo>
                  <a:lnTo>
                    <a:pt x="8093" y="12532"/>
                  </a:lnTo>
                  <a:lnTo>
                    <a:pt x="8095" y="12537"/>
                  </a:lnTo>
                  <a:lnTo>
                    <a:pt x="8153" y="12639"/>
                  </a:lnTo>
                  <a:lnTo>
                    <a:pt x="8215" y="12743"/>
                  </a:lnTo>
                  <a:lnTo>
                    <a:pt x="8290" y="12867"/>
                  </a:lnTo>
                  <a:lnTo>
                    <a:pt x="8331" y="12927"/>
                  </a:lnTo>
                  <a:lnTo>
                    <a:pt x="8371" y="12987"/>
                  </a:lnTo>
                  <a:lnTo>
                    <a:pt x="8414" y="13044"/>
                  </a:lnTo>
                  <a:lnTo>
                    <a:pt x="8454" y="13094"/>
                  </a:lnTo>
                  <a:lnTo>
                    <a:pt x="8491" y="13136"/>
                  </a:lnTo>
                  <a:lnTo>
                    <a:pt x="8529" y="13169"/>
                  </a:lnTo>
                  <a:lnTo>
                    <a:pt x="8547" y="13182"/>
                  </a:lnTo>
                  <a:lnTo>
                    <a:pt x="8564" y="13193"/>
                  </a:lnTo>
                  <a:lnTo>
                    <a:pt x="8578" y="13198"/>
                  </a:lnTo>
                  <a:lnTo>
                    <a:pt x="8596" y="13202"/>
                  </a:lnTo>
                  <a:lnTo>
                    <a:pt x="8611" y="13198"/>
                  </a:lnTo>
                  <a:lnTo>
                    <a:pt x="8627" y="13191"/>
                  </a:lnTo>
                  <a:lnTo>
                    <a:pt x="8634" y="13182"/>
                  </a:lnTo>
                  <a:lnTo>
                    <a:pt x="8641" y="13173"/>
                  </a:lnTo>
                  <a:lnTo>
                    <a:pt x="8649" y="13160"/>
                  </a:lnTo>
                  <a:lnTo>
                    <a:pt x="8651" y="13146"/>
                  </a:lnTo>
                  <a:lnTo>
                    <a:pt x="8659" y="13113"/>
                  </a:lnTo>
                  <a:lnTo>
                    <a:pt x="8662" y="13067"/>
                  </a:lnTo>
                  <a:lnTo>
                    <a:pt x="8659" y="13031"/>
                  </a:lnTo>
                  <a:lnTo>
                    <a:pt x="8657" y="12989"/>
                  </a:lnTo>
                  <a:lnTo>
                    <a:pt x="8651" y="12940"/>
                  </a:lnTo>
                  <a:lnTo>
                    <a:pt x="8644" y="12887"/>
                  </a:lnTo>
                  <a:lnTo>
                    <a:pt x="8622" y="12762"/>
                  </a:lnTo>
                  <a:lnTo>
                    <a:pt x="8589" y="12610"/>
                  </a:lnTo>
                  <a:lnTo>
                    <a:pt x="8547" y="12430"/>
                  </a:lnTo>
                  <a:lnTo>
                    <a:pt x="8491" y="12220"/>
                  </a:lnTo>
                  <a:lnTo>
                    <a:pt x="8423" y="11980"/>
                  </a:lnTo>
                  <a:lnTo>
                    <a:pt x="8343" y="11705"/>
                  </a:lnTo>
                  <a:lnTo>
                    <a:pt x="8341" y="11700"/>
                  </a:lnTo>
                  <a:lnTo>
                    <a:pt x="8336" y="11698"/>
                  </a:lnTo>
                  <a:lnTo>
                    <a:pt x="8331" y="11694"/>
                  </a:lnTo>
                  <a:lnTo>
                    <a:pt x="8323" y="11694"/>
                  </a:lnTo>
                  <a:lnTo>
                    <a:pt x="8329" y="11711"/>
                  </a:lnTo>
                  <a:lnTo>
                    <a:pt x="8316" y="11716"/>
                  </a:lnTo>
                  <a:lnTo>
                    <a:pt x="8395" y="11988"/>
                  </a:lnTo>
                  <a:lnTo>
                    <a:pt x="8461" y="12228"/>
                  </a:lnTo>
                  <a:lnTo>
                    <a:pt x="8516" y="12437"/>
                  </a:lnTo>
                  <a:lnTo>
                    <a:pt x="8559" y="12616"/>
                  </a:lnTo>
                  <a:lnTo>
                    <a:pt x="8592" y="12767"/>
                  </a:lnTo>
                  <a:lnTo>
                    <a:pt x="8613" y="12892"/>
                  </a:lnTo>
                  <a:lnTo>
                    <a:pt x="8622" y="12945"/>
                  </a:lnTo>
                  <a:lnTo>
                    <a:pt x="8627" y="12992"/>
                  </a:lnTo>
                  <a:lnTo>
                    <a:pt x="8629" y="13031"/>
                  </a:lnTo>
                  <a:lnTo>
                    <a:pt x="8632" y="13067"/>
                  </a:lnTo>
                  <a:lnTo>
                    <a:pt x="8629" y="13096"/>
                  </a:lnTo>
                  <a:lnTo>
                    <a:pt x="8627" y="13120"/>
                  </a:lnTo>
                  <a:lnTo>
                    <a:pt x="8624" y="13138"/>
                  </a:lnTo>
                  <a:lnTo>
                    <a:pt x="8619" y="13151"/>
                  </a:lnTo>
                  <a:lnTo>
                    <a:pt x="8613" y="13162"/>
                  </a:lnTo>
                  <a:lnTo>
                    <a:pt x="8609" y="13167"/>
                  </a:lnTo>
                  <a:lnTo>
                    <a:pt x="8604" y="13169"/>
                  </a:lnTo>
                  <a:lnTo>
                    <a:pt x="8596" y="13169"/>
                  </a:lnTo>
                  <a:lnTo>
                    <a:pt x="8587" y="13169"/>
                  </a:lnTo>
                  <a:lnTo>
                    <a:pt x="8576" y="13164"/>
                  </a:lnTo>
                  <a:lnTo>
                    <a:pt x="8561" y="13157"/>
                  </a:lnTo>
                  <a:lnTo>
                    <a:pt x="8547" y="13146"/>
                  </a:lnTo>
                  <a:lnTo>
                    <a:pt x="8516" y="13118"/>
                  </a:lnTo>
                  <a:lnTo>
                    <a:pt x="8486" y="13084"/>
                  </a:lnTo>
                  <a:lnTo>
                    <a:pt x="8451" y="13042"/>
                  </a:lnTo>
                  <a:lnTo>
                    <a:pt x="8416" y="12998"/>
                  </a:lnTo>
                  <a:lnTo>
                    <a:pt x="8363" y="12921"/>
                  </a:lnTo>
                  <a:lnTo>
                    <a:pt x="8311" y="12840"/>
                  </a:lnTo>
                  <a:lnTo>
                    <a:pt x="8261" y="12762"/>
                  </a:lnTo>
                  <a:lnTo>
                    <a:pt x="8215" y="12686"/>
                  </a:lnTo>
                  <a:lnTo>
                    <a:pt x="8145" y="12568"/>
                  </a:lnTo>
                  <a:lnTo>
                    <a:pt x="8121" y="12521"/>
                  </a:lnTo>
                  <a:lnTo>
                    <a:pt x="8107" y="12529"/>
                  </a:lnTo>
                  <a:lnTo>
                    <a:pt x="8123" y="12526"/>
                  </a:lnTo>
                  <a:lnTo>
                    <a:pt x="8121" y="12514"/>
                  </a:lnTo>
                  <a:lnTo>
                    <a:pt x="8116" y="12506"/>
                  </a:lnTo>
                  <a:lnTo>
                    <a:pt x="8107" y="12501"/>
                  </a:lnTo>
                  <a:lnTo>
                    <a:pt x="8100" y="12501"/>
                  </a:lnTo>
                  <a:lnTo>
                    <a:pt x="8093" y="12506"/>
                  </a:lnTo>
                  <a:lnTo>
                    <a:pt x="8090" y="12510"/>
                  </a:lnTo>
                  <a:lnTo>
                    <a:pt x="8090" y="12514"/>
                  </a:lnTo>
                  <a:lnTo>
                    <a:pt x="8093" y="12514"/>
                  </a:lnTo>
                  <a:lnTo>
                    <a:pt x="8090" y="12510"/>
                  </a:lnTo>
                  <a:lnTo>
                    <a:pt x="8090" y="12514"/>
                  </a:lnTo>
                  <a:lnTo>
                    <a:pt x="8093" y="12514"/>
                  </a:lnTo>
                  <a:lnTo>
                    <a:pt x="8090" y="12510"/>
                  </a:lnTo>
                  <a:lnTo>
                    <a:pt x="8100" y="12521"/>
                  </a:lnTo>
                  <a:lnTo>
                    <a:pt x="8100" y="12506"/>
                  </a:lnTo>
                  <a:lnTo>
                    <a:pt x="7938" y="12519"/>
                  </a:lnTo>
                  <a:lnTo>
                    <a:pt x="7779" y="12526"/>
                  </a:lnTo>
                  <a:lnTo>
                    <a:pt x="7629" y="12532"/>
                  </a:lnTo>
                  <a:lnTo>
                    <a:pt x="7486" y="12534"/>
                  </a:lnTo>
                  <a:lnTo>
                    <a:pt x="7334" y="12532"/>
                  </a:lnTo>
                  <a:lnTo>
                    <a:pt x="7188" y="12526"/>
                  </a:lnTo>
                  <a:lnTo>
                    <a:pt x="7045" y="12514"/>
                  </a:lnTo>
                  <a:lnTo>
                    <a:pt x="6907" y="12497"/>
                  </a:lnTo>
                  <a:lnTo>
                    <a:pt x="6774" y="12477"/>
                  </a:lnTo>
                  <a:lnTo>
                    <a:pt x="6642" y="12448"/>
                  </a:lnTo>
                  <a:lnTo>
                    <a:pt x="6512" y="12417"/>
                  </a:lnTo>
                  <a:lnTo>
                    <a:pt x="6382" y="12377"/>
                  </a:lnTo>
                  <a:lnTo>
                    <a:pt x="6251" y="12335"/>
                  </a:lnTo>
                  <a:lnTo>
                    <a:pt x="6121" y="12286"/>
                  </a:lnTo>
                  <a:lnTo>
                    <a:pt x="5991" y="12231"/>
                  </a:lnTo>
                  <a:lnTo>
                    <a:pt x="5855" y="12168"/>
                  </a:lnTo>
                  <a:lnTo>
                    <a:pt x="5717" y="12100"/>
                  </a:lnTo>
                  <a:lnTo>
                    <a:pt x="5577" y="12027"/>
                  </a:lnTo>
                  <a:lnTo>
                    <a:pt x="5432" y="11946"/>
                  </a:lnTo>
                  <a:lnTo>
                    <a:pt x="5279" y="11857"/>
                  </a:lnTo>
                  <a:lnTo>
                    <a:pt x="5272" y="11871"/>
                  </a:lnTo>
                  <a:lnTo>
                    <a:pt x="5284" y="11880"/>
                  </a:lnTo>
                  <a:lnTo>
                    <a:pt x="5297" y="11860"/>
                  </a:lnTo>
                  <a:lnTo>
                    <a:pt x="5302" y="11849"/>
                  </a:lnTo>
                  <a:lnTo>
                    <a:pt x="5297" y="11842"/>
                  </a:lnTo>
                  <a:lnTo>
                    <a:pt x="5291" y="11836"/>
                  </a:lnTo>
                  <a:lnTo>
                    <a:pt x="5282" y="11836"/>
                  </a:lnTo>
                  <a:lnTo>
                    <a:pt x="5106" y="11873"/>
                  </a:lnTo>
                  <a:lnTo>
                    <a:pt x="4936" y="11904"/>
                  </a:lnTo>
                  <a:lnTo>
                    <a:pt x="4773" y="11927"/>
                  </a:lnTo>
                  <a:lnTo>
                    <a:pt x="4616" y="11949"/>
                  </a:lnTo>
                  <a:lnTo>
                    <a:pt x="4464" y="11962"/>
                  </a:lnTo>
                  <a:lnTo>
                    <a:pt x="4319" y="11973"/>
                  </a:lnTo>
                  <a:lnTo>
                    <a:pt x="4180" y="11977"/>
                  </a:lnTo>
                  <a:lnTo>
                    <a:pt x="4047" y="11980"/>
                  </a:lnTo>
                  <a:lnTo>
                    <a:pt x="3909" y="11977"/>
                  </a:lnTo>
                  <a:lnTo>
                    <a:pt x="3778" y="11973"/>
                  </a:lnTo>
                  <a:lnTo>
                    <a:pt x="3656" y="11964"/>
                  </a:lnTo>
                  <a:lnTo>
                    <a:pt x="3540" y="11951"/>
                  </a:lnTo>
                  <a:lnTo>
                    <a:pt x="3433" y="11938"/>
                  </a:lnTo>
                  <a:lnTo>
                    <a:pt x="3332" y="11922"/>
                  </a:lnTo>
                  <a:lnTo>
                    <a:pt x="3243" y="11904"/>
                  </a:lnTo>
                  <a:lnTo>
                    <a:pt x="3159" y="11886"/>
                  </a:lnTo>
                  <a:lnTo>
                    <a:pt x="3152" y="11886"/>
                  </a:lnTo>
                  <a:lnTo>
                    <a:pt x="3147" y="11889"/>
                  </a:lnTo>
                  <a:lnTo>
                    <a:pt x="2992" y="11977"/>
                  </a:lnTo>
                  <a:lnTo>
                    <a:pt x="2847" y="12066"/>
                  </a:lnTo>
                  <a:lnTo>
                    <a:pt x="2711" y="12155"/>
                  </a:lnTo>
                  <a:lnTo>
                    <a:pt x="2583" y="12244"/>
                  </a:lnTo>
                  <a:lnTo>
                    <a:pt x="2465" y="12335"/>
                  </a:lnTo>
                  <a:lnTo>
                    <a:pt x="2407" y="12380"/>
                  </a:lnTo>
                  <a:lnTo>
                    <a:pt x="2353" y="12427"/>
                  </a:lnTo>
                  <a:lnTo>
                    <a:pt x="2297" y="12474"/>
                  </a:lnTo>
                  <a:lnTo>
                    <a:pt x="2245" y="12524"/>
                  </a:lnTo>
                  <a:lnTo>
                    <a:pt x="2195" y="12574"/>
                  </a:lnTo>
                  <a:lnTo>
                    <a:pt x="2145" y="12623"/>
                  </a:lnTo>
                  <a:lnTo>
                    <a:pt x="2095" y="12676"/>
                  </a:lnTo>
                  <a:lnTo>
                    <a:pt x="2047" y="12730"/>
                  </a:lnTo>
                  <a:lnTo>
                    <a:pt x="2002" y="12785"/>
                  </a:lnTo>
                  <a:lnTo>
                    <a:pt x="1954" y="12840"/>
                  </a:lnTo>
                  <a:lnTo>
                    <a:pt x="1910" y="12900"/>
                  </a:lnTo>
                  <a:lnTo>
                    <a:pt x="1864" y="12960"/>
                  </a:lnTo>
                  <a:lnTo>
                    <a:pt x="1776" y="13086"/>
                  </a:lnTo>
                  <a:lnTo>
                    <a:pt x="1689" y="13222"/>
                  </a:lnTo>
                  <a:lnTo>
                    <a:pt x="1601" y="13366"/>
                  </a:lnTo>
                  <a:lnTo>
                    <a:pt x="1514" y="13520"/>
                  </a:lnTo>
                  <a:lnTo>
                    <a:pt x="1425" y="13688"/>
                  </a:lnTo>
                  <a:lnTo>
                    <a:pt x="1423" y="13693"/>
                  </a:lnTo>
                  <a:lnTo>
                    <a:pt x="1366" y="14051"/>
                  </a:lnTo>
                  <a:lnTo>
                    <a:pt x="1381" y="14054"/>
                  </a:lnTo>
                  <a:lnTo>
                    <a:pt x="1383" y="14038"/>
                  </a:lnTo>
                  <a:lnTo>
                    <a:pt x="1195" y="13996"/>
                  </a:lnTo>
                  <a:lnTo>
                    <a:pt x="1025" y="13954"/>
                  </a:lnTo>
                  <a:lnTo>
                    <a:pt x="870" y="13916"/>
                  </a:lnTo>
                  <a:lnTo>
                    <a:pt x="729" y="13878"/>
                  </a:lnTo>
                  <a:lnTo>
                    <a:pt x="603" y="13841"/>
                  </a:lnTo>
                  <a:lnTo>
                    <a:pt x="493" y="13808"/>
                  </a:lnTo>
                  <a:lnTo>
                    <a:pt x="396" y="13776"/>
                  </a:lnTo>
                  <a:lnTo>
                    <a:pt x="310" y="13748"/>
                  </a:lnTo>
                  <a:lnTo>
                    <a:pt x="238" y="13719"/>
                  </a:lnTo>
                  <a:lnTo>
                    <a:pt x="178" y="13693"/>
                  </a:lnTo>
                  <a:lnTo>
                    <a:pt x="128" y="13670"/>
                  </a:lnTo>
                  <a:lnTo>
                    <a:pt x="88" y="13648"/>
                  </a:lnTo>
                  <a:lnTo>
                    <a:pt x="60" y="13628"/>
                  </a:lnTo>
                  <a:lnTo>
                    <a:pt x="43" y="13610"/>
                  </a:lnTo>
                  <a:lnTo>
                    <a:pt x="33" y="13593"/>
                  </a:lnTo>
                  <a:lnTo>
                    <a:pt x="31" y="13583"/>
                  </a:lnTo>
                  <a:lnTo>
                    <a:pt x="31" y="13577"/>
                  </a:lnTo>
                  <a:lnTo>
                    <a:pt x="35" y="13570"/>
                  </a:lnTo>
                  <a:lnTo>
                    <a:pt x="43" y="13562"/>
                  </a:lnTo>
                  <a:lnTo>
                    <a:pt x="52" y="13554"/>
                  </a:lnTo>
                  <a:lnTo>
                    <a:pt x="68" y="13546"/>
                  </a:lnTo>
                  <a:lnTo>
                    <a:pt x="83" y="13539"/>
                  </a:lnTo>
                  <a:lnTo>
                    <a:pt x="120" y="13526"/>
                  </a:lnTo>
                  <a:lnTo>
                    <a:pt x="163" y="13515"/>
                  </a:lnTo>
                  <a:lnTo>
                    <a:pt x="213" y="13504"/>
                  </a:lnTo>
                  <a:lnTo>
                    <a:pt x="266" y="13497"/>
                  </a:lnTo>
                  <a:lnTo>
                    <a:pt x="350" y="13486"/>
                  </a:lnTo>
                  <a:lnTo>
                    <a:pt x="439" y="13479"/>
                  </a:lnTo>
                  <a:lnTo>
                    <a:pt x="526" y="13473"/>
                  </a:lnTo>
                  <a:lnTo>
                    <a:pt x="607" y="13468"/>
                  </a:lnTo>
                  <a:lnTo>
                    <a:pt x="739" y="13466"/>
                  </a:lnTo>
                  <a:lnTo>
                    <a:pt x="807" y="13462"/>
                  </a:lnTo>
                  <a:lnTo>
                    <a:pt x="809" y="13462"/>
                  </a:lnTo>
                  <a:lnTo>
                    <a:pt x="809" y="13447"/>
                  </a:lnTo>
                  <a:lnTo>
                    <a:pt x="804" y="13462"/>
                  </a:lnTo>
                  <a:lnTo>
                    <a:pt x="892" y="13497"/>
                  </a:lnTo>
                  <a:lnTo>
                    <a:pt x="897" y="13497"/>
                  </a:lnTo>
                  <a:lnTo>
                    <a:pt x="902" y="13497"/>
                  </a:lnTo>
                  <a:lnTo>
                    <a:pt x="907" y="13494"/>
                  </a:lnTo>
                  <a:lnTo>
                    <a:pt x="910" y="13491"/>
                  </a:lnTo>
                  <a:lnTo>
                    <a:pt x="912" y="13486"/>
                  </a:lnTo>
                  <a:lnTo>
                    <a:pt x="912" y="13481"/>
                  </a:lnTo>
                  <a:lnTo>
                    <a:pt x="912" y="13475"/>
                  </a:lnTo>
                  <a:lnTo>
                    <a:pt x="910" y="13470"/>
                  </a:lnTo>
                  <a:lnTo>
                    <a:pt x="892" y="13452"/>
                  </a:lnTo>
                  <a:lnTo>
                    <a:pt x="879" y="13434"/>
                  </a:lnTo>
                  <a:lnTo>
                    <a:pt x="862" y="13406"/>
                  </a:lnTo>
                  <a:lnTo>
                    <a:pt x="852" y="13387"/>
                  </a:lnTo>
                  <a:lnTo>
                    <a:pt x="849" y="13382"/>
                  </a:lnTo>
                  <a:lnTo>
                    <a:pt x="844" y="13384"/>
                  </a:lnTo>
                  <a:lnTo>
                    <a:pt x="849" y="13382"/>
                  </a:lnTo>
                  <a:lnTo>
                    <a:pt x="844" y="13384"/>
                  </a:lnTo>
                  <a:lnTo>
                    <a:pt x="849" y="13382"/>
                  </a:lnTo>
                  <a:lnTo>
                    <a:pt x="835" y="13387"/>
                  </a:lnTo>
                  <a:lnTo>
                    <a:pt x="849" y="13395"/>
                  </a:lnTo>
                  <a:lnTo>
                    <a:pt x="954" y="13206"/>
                  </a:lnTo>
                  <a:lnTo>
                    <a:pt x="1057" y="13031"/>
                  </a:lnTo>
                  <a:lnTo>
                    <a:pt x="1160" y="12869"/>
                  </a:lnTo>
                  <a:lnTo>
                    <a:pt x="1212" y="12794"/>
                  </a:lnTo>
                  <a:lnTo>
                    <a:pt x="1263" y="12718"/>
                  </a:lnTo>
                  <a:lnTo>
                    <a:pt x="1313" y="12645"/>
                  </a:lnTo>
                  <a:lnTo>
                    <a:pt x="1366" y="12576"/>
                  </a:lnTo>
                  <a:lnTo>
                    <a:pt x="1418" y="12508"/>
                  </a:lnTo>
                  <a:lnTo>
                    <a:pt x="1470" y="12443"/>
                  </a:lnTo>
                  <a:lnTo>
                    <a:pt x="1523" y="12380"/>
                  </a:lnTo>
                  <a:lnTo>
                    <a:pt x="1578" y="12317"/>
                  </a:lnTo>
                  <a:lnTo>
                    <a:pt x="1634" y="12260"/>
                  </a:lnTo>
                  <a:lnTo>
                    <a:pt x="1689" y="12202"/>
                  </a:lnTo>
                  <a:lnTo>
                    <a:pt x="1746" y="12144"/>
                  </a:lnTo>
                  <a:lnTo>
                    <a:pt x="1804" y="12090"/>
                  </a:lnTo>
                  <a:lnTo>
                    <a:pt x="1864" y="12037"/>
                  </a:lnTo>
                  <a:lnTo>
                    <a:pt x="1924" y="11985"/>
                  </a:lnTo>
                  <a:lnTo>
                    <a:pt x="1987" y="11933"/>
                  </a:lnTo>
                  <a:lnTo>
                    <a:pt x="2052" y="11883"/>
                  </a:lnTo>
                  <a:lnTo>
                    <a:pt x="2117" y="11833"/>
                  </a:lnTo>
                  <a:lnTo>
                    <a:pt x="2185" y="11787"/>
                  </a:lnTo>
                  <a:lnTo>
                    <a:pt x="2255" y="11740"/>
                  </a:lnTo>
                  <a:lnTo>
                    <a:pt x="2325" y="11692"/>
                  </a:lnTo>
                  <a:lnTo>
                    <a:pt x="2475" y="11598"/>
                  </a:lnTo>
                  <a:lnTo>
                    <a:pt x="2636" y="11503"/>
                  </a:lnTo>
                  <a:lnTo>
                    <a:pt x="2809" y="11412"/>
                  </a:lnTo>
                  <a:lnTo>
                    <a:pt x="2814" y="11407"/>
                  </a:lnTo>
                  <a:lnTo>
                    <a:pt x="2816" y="11399"/>
                  </a:lnTo>
                  <a:lnTo>
                    <a:pt x="2826" y="11281"/>
                  </a:lnTo>
                  <a:lnTo>
                    <a:pt x="2824" y="11272"/>
                  </a:lnTo>
                  <a:lnTo>
                    <a:pt x="2816" y="11266"/>
                  </a:lnTo>
                  <a:lnTo>
                    <a:pt x="2428" y="11083"/>
                  </a:lnTo>
                  <a:lnTo>
                    <a:pt x="2423" y="11080"/>
                  </a:lnTo>
                  <a:lnTo>
                    <a:pt x="2418" y="11080"/>
                  </a:lnTo>
                  <a:lnTo>
                    <a:pt x="2413" y="11083"/>
                  </a:lnTo>
                  <a:lnTo>
                    <a:pt x="2411" y="11088"/>
                  </a:lnTo>
                  <a:lnTo>
                    <a:pt x="2398" y="11109"/>
                  </a:lnTo>
                  <a:lnTo>
                    <a:pt x="2365" y="11153"/>
                  </a:lnTo>
                  <a:lnTo>
                    <a:pt x="2345" y="11179"/>
                  </a:lnTo>
                  <a:lnTo>
                    <a:pt x="2325" y="11201"/>
                  </a:lnTo>
                  <a:lnTo>
                    <a:pt x="2305" y="11217"/>
                  </a:lnTo>
                  <a:lnTo>
                    <a:pt x="2295" y="11221"/>
                  </a:lnTo>
                  <a:lnTo>
                    <a:pt x="2285" y="11226"/>
                  </a:lnTo>
                  <a:lnTo>
                    <a:pt x="2290" y="11239"/>
                  </a:lnTo>
                  <a:lnTo>
                    <a:pt x="2303" y="11248"/>
                  </a:lnTo>
                  <a:lnTo>
                    <a:pt x="2305" y="11237"/>
                  </a:lnTo>
                  <a:lnTo>
                    <a:pt x="2300" y="11230"/>
                  </a:lnTo>
                  <a:lnTo>
                    <a:pt x="2292" y="11224"/>
                  </a:lnTo>
                  <a:lnTo>
                    <a:pt x="2287" y="11224"/>
                  </a:lnTo>
                  <a:lnTo>
                    <a:pt x="2283" y="11226"/>
                  </a:lnTo>
                  <a:lnTo>
                    <a:pt x="2273" y="11232"/>
                  </a:lnTo>
                  <a:lnTo>
                    <a:pt x="2262" y="11232"/>
                  </a:lnTo>
                  <a:lnTo>
                    <a:pt x="2255" y="11232"/>
                  </a:lnTo>
                  <a:lnTo>
                    <a:pt x="2250" y="11230"/>
                  </a:lnTo>
                  <a:lnTo>
                    <a:pt x="2243" y="11224"/>
                  </a:lnTo>
                  <a:lnTo>
                    <a:pt x="2238" y="11214"/>
                  </a:lnTo>
                  <a:lnTo>
                    <a:pt x="2230" y="11203"/>
                  </a:lnTo>
                  <a:lnTo>
                    <a:pt x="2227" y="11188"/>
                  </a:lnTo>
                  <a:lnTo>
                    <a:pt x="2222" y="11166"/>
                  </a:lnTo>
                  <a:lnTo>
                    <a:pt x="2222" y="11143"/>
                  </a:lnTo>
                  <a:lnTo>
                    <a:pt x="2222" y="11135"/>
                  </a:lnTo>
                  <a:lnTo>
                    <a:pt x="2220" y="11124"/>
                  </a:lnTo>
                  <a:lnTo>
                    <a:pt x="2217" y="11122"/>
                  </a:lnTo>
                  <a:lnTo>
                    <a:pt x="2212" y="11119"/>
                  </a:lnTo>
                  <a:lnTo>
                    <a:pt x="2207" y="11119"/>
                  </a:lnTo>
                  <a:lnTo>
                    <a:pt x="2203" y="11119"/>
                  </a:lnTo>
                  <a:lnTo>
                    <a:pt x="2200" y="11122"/>
                  </a:lnTo>
                  <a:lnTo>
                    <a:pt x="2195" y="11124"/>
                  </a:lnTo>
                  <a:lnTo>
                    <a:pt x="2177" y="11148"/>
                  </a:lnTo>
                  <a:lnTo>
                    <a:pt x="2158" y="11164"/>
                  </a:lnTo>
                  <a:lnTo>
                    <a:pt x="2140" y="11175"/>
                  </a:lnTo>
                  <a:lnTo>
                    <a:pt x="2130" y="11177"/>
                  </a:lnTo>
                  <a:lnTo>
                    <a:pt x="2123" y="11177"/>
                  </a:lnTo>
                  <a:lnTo>
                    <a:pt x="2107" y="11175"/>
                  </a:lnTo>
                  <a:lnTo>
                    <a:pt x="2100" y="11172"/>
                  </a:lnTo>
                  <a:lnTo>
                    <a:pt x="2092" y="11164"/>
                  </a:lnTo>
                  <a:lnTo>
                    <a:pt x="2085" y="11157"/>
                  </a:lnTo>
                  <a:lnTo>
                    <a:pt x="2079" y="11146"/>
                  </a:lnTo>
                  <a:lnTo>
                    <a:pt x="2074" y="11135"/>
                  </a:lnTo>
                  <a:lnTo>
                    <a:pt x="2072" y="11119"/>
                  </a:lnTo>
                  <a:lnTo>
                    <a:pt x="2070" y="11088"/>
                  </a:lnTo>
                  <a:lnTo>
                    <a:pt x="2072" y="11062"/>
                  </a:lnTo>
                  <a:lnTo>
                    <a:pt x="2074" y="11039"/>
                  </a:lnTo>
                  <a:lnTo>
                    <a:pt x="2074" y="11031"/>
                  </a:lnTo>
                  <a:lnTo>
                    <a:pt x="2072" y="11028"/>
                  </a:lnTo>
                  <a:lnTo>
                    <a:pt x="2070" y="11022"/>
                  </a:lnTo>
                  <a:lnTo>
                    <a:pt x="2065" y="11020"/>
                  </a:lnTo>
                  <a:lnTo>
                    <a:pt x="2060" y="11020"/>
                  </a:lnTo>
                  <a:lnTo>
                    <a:pt x="2055" y="11020"/>
                  </a:lnTo>
                  <a:lnTo>
                    <a:pt x="2050" y="11022"/>
                  </a:lnTo>
                  <a:lnTo>
                    <a:pt x="2047" y="11026"/>
                  </a:lnTo>
                  <a:lnTo>
                    <a:pt x="2027" y="11051"/>
                  </a:lnTo>
                  <a:lnTo>
                    <a:pt x="2009" y="11070"/>
                  </a:lnTo>
                  <a:lnTo>
                    <a:pt x="1990" y="11083"/>
                  </a:lnTo>
                  <a:lnTo>
                    <a:pt x="1982" y="11086"/>
                  </a:lnTo>
                  <a:lnTo>
                    <a:pt x="1974" y="11086"/>
                  </a:lnTo>
                  <a:lnTo>
                    <a:pt x="1962" y="11083"/>
                  </a:lnTo>
                  <a:lnTo>
                    <a:pt x="1952" y="11077"/>
                  </a:lnTo>
                  <a:lnTo>
                    <a:pt x="1942" y="11073"/>
                  </a:lnTo>
                  <a:lnTo>
                    <a:pt x="1934" y="11064"/>
                  </a:lnTo>
                  <a:lnTo>
                    <a:pt x="1927" y="11054"/>
                  </a:lnTo>
                  <a:lnTo>
                    <a:pt x="1922" y="11041"/>
                  </a:lnTo>
                  <a:lnTo>
                    <a:pt x="1919" y="11028"/>
                  </a:lnTo>
                  <a:lnTo>
                    <a:pt x="1917" y="10997"/>
                  </a:lnTo>
                  <a:lnTo>
                    <a:pt x="1914" y="10989"/>
                  </a:lnTo>
                  <a:lnTo>
                    <a:pt x="1907" y="10984"/>
                  </a:lnTo>
                  <a:lnTo>
                    <a:pt x="1896" y="10981"/>
                  </a:lnTo>
                  <a:lnTo>
                    <a:pt x="1889" y="10986"/>
                  </a:lnTo>
                  <a:lnTo>
                    <a:pt x="1874" y="11004"/>
                  </a:lnTo>
                  <a:lnTo>
                    <a:pt x="1856" y="11017"/>
                  </a:lnTo>
                  <a:lnTo>
                    <a:pt x="1842" y="11026"/>
                  </a:lnTo>
                  <a:lnTo>
                    <a:pt x="1826" y="11028"/>
                  </a:lnTo>
                  <a:lnTo>
                    <a:pt x="1814" y="11026"/>
                  </a:lnTo>
                  <a:lnTo>
                    <a:pt x="1799" y="11020"/>
                  </a:lnTo>
                  <a:lnTo>
                    <a:pt x="1791" y="11031"/>
                  </a:lnTo>
                  <a:lnTo>
                    <a:pt x="1802" y="11020"/>
                  </a:lnTo>
                  <a:lnTo>
                    <a:pt x="1789" y="11007"/>
                  </a:lnTo>
                  <a:lnTo>
                    <a:pt x="1769" y="10975"/>
                  </a:lnTo>
                  <a:lnTo>
                    <a:pt x="1758" y="10952"/>
                  </a:lnTo>
                  <a:lnTo>
                    <a:pt x="1749" y="10926"/>
                  </a:lnTo>
                  <a:lnTo>
                    <a:pt x="1741" y="10895"/>
                  </a:lnTo>
                  <a:lnTo>
                    <a:pt x="1734" y="10860"/>
                  </a:lnTo>
                  <a:lnTo>
                    <a:pt x="1734" y="10858"/>
                  </a:lnTo>
                  <a:lnTo>
                    <a:pt x="1729" y="10853"/>
                  </a:lnTo>
                  <a:lnTo>
                    <a:pt x="1727" y="10850"/>
                  </a:lnTo>
                  <a:lnTo>
                    <a:pt x="1721" y="10848"/>
                  </a:lnTo>
                  <a:lnTo>
                    <a:pt x="1716" y="10848"/>
                  </a:lnTo>
                  <a:lnTo>
                    <a:pt x="1711" y="10850"/>
                  </a:lnTo>
                  <a:lnTo>
                    <a:pt x="1709" y="10853"/>
                  </a:lnTo>
                  <a:lnTo>
                    <a:pt x="1706" y="10858"/>
                  </a:lnTo>
                  <a:lnTo>
                    <a:pt x="1697" y="10876"/>
                  </a:lnTo>
                  <a:lnTo>
                    <a:pt x="1689" y="10895"/>
                  </a:lnTo>
                  <a:lnTo>
                    <a:pt x="1678" y="10911"/>
                  </a:lnTo>
                  <a:lnTo>
                    <a:pt x="1669" y="10921"/>
                  </a:lnTo>
                  <a:lnTo>
                    <a:pt x="1648" y="10942"/>
                  </a:lnTo>
                  <a:lnTo>
                    <a:pt x="1631" y="10952"/>
                  </a:lnTo>
                  <a:lnTo>
                    <a:pt x="1613" y="10960"/>
                  </a:lnTo>
                  <a:lnTo>
                    <a:pt x="1598" y="10966"/>
                  </a:lnTo>
                  <a:lnTo>
                    <a:pt x="1591" y="10966"/>
                  </a:lnTo>
                  <a:lnTo>
                    <a:pt x="1589" y="10966"/>
                  </a:lnTo>
                  <a:lnTo>
                    <a:pt x="1589" y="10970"/>
                  </a:lnTo>
                  <a:lnTo>
                    <a:pt x="1589" y="10966"/>
                  </a:lnTo>
                  <a:lnTo>
                    <a:pt x="1589" y="10970"/>
                  </a:lnTo>
                  <a:lnTo>
                    <a:pt x="1589" y="10966"/>
                  </a:lnTo>
                  <a:lnTo>
                    <a:pt x="1584" y="10966"/>
                  </a:lnTo>
                  <a:lnTo>
                    <a:pt x="1578" y="10960"/>
                  </a:lnTo>
                  <a:lnTo>
                    <a:pt x="1571" y="10944"/>
                  </a:lnTo>
                  <a:lnTo>
                    <a:pt x="1566" y="10921"/>
                  </a:lnTo>
                  <a:lnTo>
                    <a:pt x="1561" y="10887"/>
                  </a:lnTo>
                  <a:lnTo>
                    <a:pt x="1561" y="10850"/>
                  </a:lnTo>
                  <a:lnTo>
                    <a:pt x="1561" y="10798"/>
                  </a:lnTo>
                  <a:lnTo>
                    <a:pt x="1566" y="10748"/>
                  </a:lnTo>
                  <a:lnTo>
                    <a:pt x="1573" y="10691"/>
                  </a:lnTo>
                  <a:lnTo>
                    <a:pt x="1571" y="10685"/>
                  </a:lnTo>
                  <a:lnTo>
                    <a:pt x="1571" y="10680"/>
                  </a:lnTo>
                  <a:lnTo>
                    <a:pt x="1568" y="10678"/>
                  </a:lnTo>
                  <a:lnTo>
                    <a:pt x="1563" y="10675"/>
                  </a:lnTo>
                  <a:lnTo>
                    <a:pt x="772" y="10301"/>
                  </a:lnTo>
                  <a:lnTo>
                    <a:pt x="652" y="10068"/>
                  </a:lnTo>
                  <a:lnTo>
                    <a:pt x="1586" y="7905"/>
                  </a:lnTo>
                  <a:lnTo>
                    <a:pt x="2786" y="8473"/>
                  </a:lnTo>
                  <a:lnTo>
                    <a:pt x="2791" y="8473"/>
                  </a:lnTo>
                  <a:lnTo>
                    <a:pt x="2798" y="8473"/>
                  </a:lnTo>
                  <a:lnTo>
                    <a:pt x="2803" y="8471"/>
                  </a:lnTo>
                  <a:lnTo>
                    <a:pt x="2807" y="8465"/>
                  </a:lnTo>
                  <a:lnTo>
                    <a:pt x="2917" y="8207"/>
                  </a:lnTo>
                  <a:lnTo>
                    <a:pt x="3032" y="7932"/>
                  </a:lnTo>
                  <a:lnTo>
                    <a:pt x="3032" y="7927"/>
                  </a:lnTo>
                  <a:lnTo>
                    <a:pt x="3032" y="7919"/>
                  </a:lnTo>
                  <a:lnTo>
                    <a:pt x="3027" y="7914"/>
                  </a:lnTo>
                  <a:lnTo>
                    <a:pt x="3021" y="7910"/>
                  </a:lnTo>
                  <a:lnTo>
                    <a:pt x="2934" y="7881"/>
                  </a:lnTo>
                  <a:lnTo>
                    <a:pt x="2849" y="7850"/>
                  </a:lnTo>
                  <a:lnTo>
                    <a:pt x="2768" y="7817"/>
                  </a:lnTo>
                  <a:lnTo>
                    <a:pt x="2693" y="7785"/>
                  </a:lnTo>
                  <a:lnTo>
                    <a:pt x="2620" y="7748"/>
                  </a:lnTo>
                  <a:lnTo>
                    <a:pt x="2553" y="7712"/>
                  </a:lnTo>
                  <a:lnTo>
                    <a:pt x="2488" y="7675"/>
                  </a:lnTo>
                  <a:lnTo>
                    <a:pt x="2425" y="7639"/>
                  </a:lnTo>
                  <a:lnTo>
                    <a:pt x="2367" y="7599"/>
                  </a:lnTo>
                  <a:lnTo>
                    <a:pt x="2315" y="7557"/>
                  </a:lnTo>
                  <a:lnTo>
                    <a:pt x="2264" y="7519"/>
                  </a:lnTo>
                  <a:lnTo>
                    <a:pt x="2217" y="7477"/>
                  </a:lnTo>
                  <a:lnTo>
                    <a:pt x="2172" y="7432"/>
                  </a:lnTo>
                  <a:lnTo>
                    <a:pt x="2132" y="7390"/>
                  </a:lnTo>
                  <a:lnTo>
                    <a:pt x="2092" y="7346"/>
                  </a:lnTo>
                  <a:lnTo>
                    <a:pt x="2057" y="7302"/>
                  </a:lnTo>
                  <a:lnTo>
                    <a:pt x="2027" y="7257"/>
                  </a:lnTo>
                  <a:lnTo>
                    <a:pt x="1997" y="7209"/>
                  </a:lnTo>
                  <a:lnTo>
                    <a:pt x="1969" y="7165"/>
                  </a:lnTo>
                  <a:lnTo>
                    <a:pt x="1945" y="7118"/>
                  </a:lnTo>
                  <a:lnTo>
                    <a:pt x="1922" y="7071"/>
                  </a:lnTo>
                  <a:lnTo>
                    <a:pt x="1905" y="7027"/>
                  </a:lnTo>
                  <a:lnTo>
                    <a:pt x="1887" y="6980"/>
                  </a:lnTo>
                  <a:lnTo>
                    <a:pt x="1872" y="6933"/>
                  </a:lnTo>
                  <a:lnTo>
                    <a:pt x="1859" y="6885"/>
                  </a:lnTo>
                  <a:lnTo>
                    <a:pt x="1847" y="6838"/>
                  </a:lnTo>
                  <a:lnTo>
                    <a:pt x="1839" y="6792"/>
                  </a:lnTo>
                  <a:lnTo>
                    <a:pt x="1831" y="6745"/>
                  </a:lnTo>
                  <a:lnTo>
                    <a:pt x="1826" y="6697"/>
                  </a:lnTo>
                  <a:lnTo>
                    <a:pt x="1821" y="6652"/>
                  </a:lnTo>
                  <a:lnTo>
                    <a:pt x="1819" y="6561"/>
                  </a:lnTo>
                  <a:lnTo>
                    <a:pt x="1821" y="6475"/>
                  </a:lnTo>
                  <a:lnTo>
                    <a:pt x="1829" y="6391"/>
                  </a:lnTo>
                  <a:lnTo>
                    <a:pt x="1839" y="6310"/>
                  </a:lnTo>
                  <a:lnTo>
                    <a:pt x="1854" y="6232"/>
                  </a:lnTo>
                  <a:lnTo>
                    <a:pt x="1852" y="6224"/>
                  </a:lnTo>
                  <a:lnTo>
                    <a:pt x="1849" y="6217"/>
                  </a:lnTo>
                  <a:lnTo>
                    <a:pt x="1844" y="6213"/>
                  </a:lnTo>
                  <a:lnTo>
                    <a:pt x="1837" y="6211"/>
                  </a:lnTo>
                  <a:lnTo>
                    <a:pt x="1776" y="6219"/>
                  </a:lnTo>
                  <a:lnTo>
                    <a:pt x="1706" y="6222"/>
                  </a:lnTo>
                  <a:lnTo>
                    <a:pt x="1699" y="6222"/>
                  </a:lnTo>
                  <a:lnTo>
                    <a:pt x="1699" y="6237"/>
                  </a:lnTo>
                  <a:lnTo>
                    <a:pt x="1701" y="6222"/>
                  </a:lnTo>
                  <a:lnTo>
                    <a:pt x="1674" y="6217"/>
                  </a:lnTo>
                  <a:lnTo>
                    <a:pt x="1652" y="6211"/>
                  </a:lnTo>
                  <a:lnTo>
                    <a:pt x="1621" y="6200"/>
                  </a:lnTo>
                  <a:lnTo>
                    <a:pt x="1586" y="6184"/>
                  </a:lnTo>
                  <a:lnTo>
                    <a:pt x="1549" y="6166"/>
                  </a:lnTo>
                  <a:lnTo>
                    <a:pt x="1509" y="6142"/>
                  </a:lnTo>
                  <a:lnTo>
                    <a:pt x="1468" y="6111"/>
                  </a:lnTo>
                  <a:lnTo>
                    <a:pt x="1428" y="6075"/>
                  </a:lnTo>
                  <a:lnTo>
                    <a:pt x="1408" y="6051"/>
                  </a:lnTo>
                  <a:lnTo>
                    <a:pt x="1390" y="6031"/>
                  </a:lnTo>
                  <a:lnTo>
                    <a:pt x="1371" y="6004"/>
                  </a:lnTo>
                  <a:lnTo>
                    <a:pt x="1353" y="5976"/>
                  </a:lnTo>
                  <a:lnTo>
                    <a:pt x="1338" y="5947"/>
                  </a:lnTo>
                  <a:lnTo>
                    <a:pt x="1323" y="5916"/>
                  </a:lnTo>
                  <a:lnTo>
                    <a:pt x="1308" y="5878"/>
                  </a:lnTo>
                  <a:lnTo>
                    <a:pt x="1296" y="5842"/>
                  </a:lnTo>
                  <a:lnTo>
                    <a:pt x="1283" y="5803"/>
                  </a:lnTo>
                  <a:lnTo>
                    <a:pt x="1273" y="5761"/>
                  </a:lnTo>
                  <a:lnTo>
                    <a:pt x="1266" y="5714"/>
                  </a:lnTo>
                  <a:lnTo>
                    <a:pt x="1261" y="5667"/>
                  </a:lnTo>
                  <a:lnTo>
                    <a:pt x="1258" y="5618"/>
                  </a:lnTo>
                  <a:lnTo>
                    <a:pt x="1256" y="5563"/>
                  </a:lnTo>
                  <a:lnTo>
                    <a:pt x="1258" y="5503"/>
                  </a:lnTo>
                  <a:lnTo>
                    <a:pt x="1261" y="5439"/>
                  </a:lnTo>
                  <a:lnTo>
                    <a:pt x="1261" y="5437"/>
                  </a:lnTo>
                  <a:lnTo>
                    <a:pt x="1266" y="5405"/>
                  </a:lnTo>
                  <a:lnTo>
                    <a:pt x="1278" y="5348"/>
                  </a:lnTo>
                  <a:lnTo>
                    <a:pt x="1285" y="5314"/>
                  </a:lnTo>
                  <a:lnTo>
                    <a:pt x="1298" y="5275"/>
                  </a:lnTo>
                  <a:lnTo>
                    <a:pt x="1313" y="5235"/>
                  </a:lnTo>
                  <a:lnTo>
                    <a:pt x="1331" y="5191"/>
                  </a:lnTo>
                  <a:lnTo>
                    <a:pt x="1350" y="5149"/>
                  </a:lnTo>
                  <a:lnTo>
                    <a:pt x="1373" y="5104"/>
                  </a:lnTo>
                  <a:lnTo>
                    <a:pt x="1401" y="5063"/>
                  </a:lnTo>
                  <a:lnTo>
                    <a:pt x="1433" y="5021"/>
                  </a:lnTo>
                  <a:lnTo>
                    <a:pt x="1468" y="4984"/>
                  </a:lnTo>
                  <a:lnTo>
                    <a:pt x="1511" y="4948"/>
                  </a:lnTo>
                  <a:lnTo>
                    <a:pt x="1533" y="4933"/>
                  </a:lnTo>
                  <a:lnTo>
                    <a:pt x="1556" y="4919"/>
                  </a:lnTo>
                  <a:lnTo>
                    <a:pt x="1581" y="4904"/>
                  </a:lnTo>
                  <a:lnTo>
                    <a:pt x="1606" y="4893"/>
                  </a:lnTo>
                  <a:lnTo>
                    <a:pt x="1611" y="4891"/>
                  </a:lnTo>
                  <a:lnTo>
                    <a:pt x="1613" y="4885"/>
                  </a:lnTo>
                  <a:lnTo>
                    <a:pt x="1617" y="4880"/>
                  </a:lnTo>
                  <a:lnTo>
                    <a:pt x="1617" y="4875"/>
                  </a:lnTo>
                  <a:lnTo>
                    <a:pt x="1584" y="4731"/>
                  </a:lnTo>
                  <a:lnTo>
                    <a:pt x="1549" y="4589"/>
                  </a:lnTo>
                  <a:lnTo>
                    <a:pt x="1516" y="4451"/>
                  </a:lnTo>
                  <a:lnTo>
                    <a:pt x="1483" y="4315"/>
                  </a:lnTo>
                  <a:lnTo>
                    <a:pt x="1453" y="4176"/>
                  </a:lnTo>
                  <a:lnTo>
                    <a:pt x="1441" y="4106"/>
                  </a:lnTo>
                  <a:lnTo>
                    <a:pt x="1430" y="4035"/>
                  </a:lnTo>
                  <a:lnTo>
                    <a:pt x="1421" y="3962"/>
                  </a:lnTo>
                  <a:lnTo>
                    <a:pt x="1413" y="3889"/>
                  </a:lnTo>
                  <a:lnTo>
                    <a:pt x="1408" y="3813"/>
                  </a:lnTo>
                  <a:lnTo>
                    <a:pt x="1404" y="3737"/>
                  </a:lnTo>
                  <a:lnTo>
                    <a:pt x="1404" y="3638"/>
                  </a:lnTo>
                  <a:lnTo>
                    <a:pt x="1404" y="3562"/>
                  </a:lnTo>
                  <a:lnTo>
                    <a:pt x="1406" y="3486"/>
                  </a:lnTo>
                  <a:lnTo>
                    <a:pt x="1411" y="3410"/>
                  </a:lnTo>
                  <a:lnTo>
                    <a:pt x="1416" y="3334"/>
                  </a:lnTo>
                  <a:lnTo>
                    <a:pt x="1423" y="3258"/>
                  </a:lnTo>
                  <a:lnTo>
                    <a:pt x="1430" y="3183"/>
                  </a:lnTo>
                  <a:lnTo>
                    <a:pt x="1441" y="3107"/>
                  </a:lnTo>
                  <a:lnTo>
                    <a:pt x="1453" y="3032"/>
                  </a:lnTo>
                  <a:lnTo>
                    <a:pt x="1465" y="2955"/>
                  </a:lnTo>
                  <a:lnTo>
                    <a:pt x="1481" y="2879"/>
                  </a:lnTo>
                  <a:lnTo>
                    <a:pt x="1498" y="2806"/>
                  </a:lnTo>
                  <a:lnTo>
                    <a:pt x="1516" y="2733"/>
                  </a:lnTo>
                  <a:lnTo>
                    <a:pt x="1536" y="2660"/>
                  </a:lnTo>
                  <a:lnTo>
                    <a:pt x="1559" y="2589"/>
                  </a:lnTo>
                  <a:lnTo>
                    <a:pt x="1581" y="2516"/>
                  </a:lnTo>
                  <a:lnTo>
                    <a:pt x="1606" y="2445"/>
                  </a:lnTo>
                  <a:lnTo>
                    <a:pt x="1641" y="2351"/>
                  </a:lnTo>
                  <a:lnTo>
                    <a:pt x="1678" y="2260"/>
                  </a:lnTo>
                  <a:lnTo>
                    <a:pt x="1718" y="2171"/>
                  </a:lnTo>
                  <a:lnTo>
                    <a:pt x="1762" y="2085"/>
                  </a:lnTo>
                  <a:lnTo>
                    <a:pt x="1804" y="2001"/>
                  </a:lnTo>
                  <a:lnTo>
                    <a:pt x="1852" y="1919"/>
                  </a:lnTo>
                  <a:lnTo>
                    <a:pt x="1899" y="1841"/>
                  </a:lnTo>
                  <a:lnTo>
                    <a:pt x="1950" y="1763"/>
                  </a:lnTo>
                  <a:lnTo>
                    <a:pt x="1999" y="1690"/>
                  </a:lnTo>
                  <a:lnTo>
                    <a:pt x="2055" y="1619"/>
                  </a:lnTo>
                  <a:lnTo>
                    <a:pt x="2109" y="1548"/>
                  </a:lnTo>
                  <a:lnTo>
                    <a:pt x="2167" y="1480"/>
                  </a:lnTo>
                  <a:lnTo>
                    <a:pt x="2225" y="1417"/>
                  </a:lnTo>
                  <a:lnTo>
                    <a:pt x="2285" y="1355"/>
                  </a:lnTo>
                  <a:lnTo>
                    <a:pt x="2348" y="1291"/>
                  </a:lnTo>
                  <a:lnTo>
                    <a:pt x="2411" y="1235"/>
                  </a:lnTo>
                  <a:lnTo>
                    <a:pt x="2475" y="1177"/>
                  </a:lnTo>
                  <a:lnTo>
                    <a:pt x="2540" y="1122"/>
                  </a:lnTo>
                  <a:lnTo>
                    <a:pt x="2608" y="1069"/>
                  </a:lnTo>
                  <a:lnTo>
                    <a:pt x="2678" y="1018"/>
                  </a:lnTo>
                  <a:lnTo>
                    <a:pt x="2749" y="967"/>
                  </a:lnTo>
                  <a:lnTo>
                    <a:pt x="2821" y="921"/>
                  </a:lnTo>
                  <a:lnTo>
                    <a:pt x="2894" y="874"/>
                  </a:lnTo>
                  <a:lnTo>
                    <a:pt x="2967" y="829"/>
                  </a:lnTo>
                  <a:lnTo>
                    <a:pt x="3042" y="785"/>
                  </a:lnTo>
                  <a:lnTo>
                    <a:pt x="3119" y="743"/>
                  </a:lnTo>
                  <a:lnTo>
                    <a:pt x="3194" y="703"/>
                  </a:lnTo>
                  <a:lnTo>
                    <a:pt x="3274" y="664"/>
                  </a:lnTo>
                  <a:lnTo>
                    <a:pt x="3433" y="588"/>
                  </a:lnTo>
                  <a:lnTo>
                    <a:pt x="3595" y="517"/>
                  </a:lnTo>
                  <a:lnTo>
                    <a:pt x="3711" y="473"/>
                  </a:lnTo>
                  <a:lnTo>
                    <a:pt x="3833" y="429"/>
                  </a:lnTo>
                  <a:lnTo>
                    <a:pt x="3964" y="384"/>
                  </a:lnTo>
                  <a:lnTo>
                    <a:pt x="4099" y="340"/>
                  </a:lnTo>
                  <a:lnTo>
                    <a:pt x="4242" y="298"/>
                  </a:lnTo>
                  <a:lnTo>
                    <a:pt x="4389" y="259"/>
                  </a:lnTo>
                  <a:lnTo>
                    <a:pt x="4540" y="220"/>
                  </a:lnTo>
                  <a:lnTo>
                    <a:pt x="4693" y="184"/>
                  </a:lnTo>
                  <a:lnTo>
                    <a:pt x="4848" y="151"/>
                  </a:lnTo>
                  <a:lnTo>
                    <a:pt x="5003" y="120"/>
                  </a:lnTo>
                  <a:lnTo>
                    <a:pt x="5157" y="94"/>
                  </a:lnTo>
                  <a:lnTo>
                    <a:pt x="5309" y="73"/>
                  </a:lnTo>
                  <a:lnTo>
                    <a:pt x="5462" y="55"/>
                  </a:lnTo>
                  <a:lnTo>
                    <a:pt x="5607" y="42"/>
                  </a:lnTo>
                  <a:lnTo>
                    <a:pt x="5752" y="34"/>
                  </a:lnTo>
                  <a:lnTo>
                    <a:pt x="5888" y="31"/>
                  </a:lnTo>
                  <a:lnTo>
                    <a:pt x="5980" y="31"/>
                  </a:lnTo>
                  <a:lnTo>
                    <a:pt x="6068" y="36"/>
                  </a:lnTo>
                  <a:lnTo>
                    <a:pt x="6151" y="44"/>
                  </a:lnTo>
                  <a:lnTo>
                    <a:pt x="6231" y="55"/>
                  </a:lnTo>
                  <a:lnTo>
                    <a:pt x="6233" y="40"/>
                  </a:lnTo>
                  <a:lnTo>
                    <a:pt x="6233" y="24"/>
                  </a:lnTo>
                  <a:lnTo>
                    <a:pt x="6209" y="24"/>
                  </a:lnTo>
                  <a:lnTo>
                    <a:pt x="6143" y="31"/>
                  </a:lnTo>
                  <a:lnTo>
                    <a:pt x="6048" y="42"/>
                  </a:lnTo>
                  <a:lnTo>
                    <a:pt x="5993" y="53"/>
                  </a:lnTo>
                  <a:lnTo>
                    <a:pt x="5933" y="65"/>
                  </a:lnTo>
                  <a:lnTo>
                    <a:pt x="5870" y="82"/>
                  </a:lnTo>
                  <a:lnTo>
                    <a:pt x="5806" y="100"/>
                  </a:lnTo>
                  <a:lnTo>
                    <a:pt x="5743" y="122"/>
                  </a:lnTo>
                  <a:lnTo>
                    <a:pt x="5680" y="149"/>
                  </a:lnTo>
                  <a:lnTo>
                    <a:pt x="5617" y="178"/>
                  </a:lnTo>
                  <a:lnTo>
                    <a:pt x="5590" y="196"/>
                  </a:lnTo>
                  <a:lnTo>
                    <a:pt x="5562" y="215"/>
                  </a:lnTo>
                  <a:lnTo>
                    <a:pt x="5535" y="233"/>
                  </a:lnTo>
                  <a:lnTo>
                    <a:pt x="5509" y="253"/>
                  </a:lnTo>
                  <a:lnTo>
                    <a:pt x="5487" y="275"/>
                  </a:lnTo>
                  <a:lnTo>
                    <a:pt x="5464" y="298"/>
                  </a:lnTo>
                  <a:lnTo>
                    <a:pt x="5462" y="304"/>
                  </a:lnTo>
                  <a:lnTo>
                    <a:pt x="5459" y="309"/>
                  </a:lnTo>
                  <a:lnTo>
                    <a:pt x="5462" y="317"/>
                  </a:lnTo>
                  <a:lnTo>
                    <a:pt x="5469" y="324"/>
                  </a:lnTo>
                  <a:lnTo>
                    <a:pt x="5474" y="324"/>
                  </a:lnTo>
                  <a:lnTo>
                    <a:pt x="5480" y="324"/>
                  </a:lnTo>
                  <a:lnTo>
                    <a:pt x="5499" y="319"/>
                  </a:lnTo>
                  <a:lnTo>
                    <a:pt x="5547" y="309"/>
                  </a:lnTo>
                  <a:lnTo>
                    <a:pt x="5619" y="295"/>
                  </a:lnTo>
                  <a:lnTo>
                    <a:pt x="5720" y="277"/>
                  </a:lnTo>
                  <a:lnTo>
                    <a:pt x="5841" y="259"/>
                  </a:lnTo>
                  <a:lnTo>
                    <a:pt x="5980" y="240"/>
                  </a:lnTo>
                  <a:lnTo>
                    <a:pt x="6136" y="228"/>
                  </a:lnTo>
                  <a:lnTo>
                    <a:pt x="6221" y="222"/>
                  </a:lnTo>
                  <a:lnTo>
                    <a:pt x="6309" y="217"/>
                  </a:lnTo>
                  <a:lnTo>
                    <a:pt x="6399" y="215"/>
                  </a:lnTo>
                  <a:lnTo>
                    <a:pt x="6492" y="211"/>
                  </a:lnTo>
                  <a:lnTo>
                    <a:pt x="6642" y="215"/>
                  </a:lnTo>
                  <a:lnTo>
                    <a:pt x="6795" y="225"/>
                  </a:lnTo>
                  <a:lnTo>
                    <a:pt x="6875" y="230"/>
                  </a:lnTo>
                  <a:lnTo>
                    <a:pt x="6955" y="238"/>
                  </a:lnTo>
                  <a:lnTo>
                    <a:pt x="7036" y="248"/>
                  </a:lnTo>
                  <a:lnTo>
                    <a:pt x="7116" y="262"/>
                  </a:lnTo>
                  <a:lnTo>
                    <a:pt x="7196" y="275"/>
                  </a:lnTo>
                  <a:lnTo>
                    <a:pt x="7278" y="290"/>
                  </a:lnTo>
                  <a:lnTo>
                    <a:pt x="7361" y="309"/>
                  </a:lnTo>
                  <a:lnTo>
                    <a:pt x="7441" y="330"/>
                  </a:lnTo>
                  <a:lnTo>
                    <a:pt x="7524" y="353"/>
                  </a:lnTo>
                  <a:lnTo>
                    <a:pt x="7604" y="379"/>
                  </a:lnTo>
                  <a:lnTo>
                    <a:pt x="7685" y="406"/>
                  </a:lnTo>
                  <a:lnTo>
                    <a:pt x="7765" y="437"/>
                  </a:lnTo>
                  <a:lnTo>
                    <a:pt x="7772" y="424"/>
                  </a:lnTo>
                  <a:lnTo>
                    <a:pt x="7769" y="408"/>
                  </a:lnTo>
                  <a:lnTo>
                    <a:pt x="7744" y="408"/>
                  </a:lnTo>
                  <a:lnTo>
                    <a:pt x="7676" y="415"/>
                  </a:lnTo>
                  <a:lnTo>
                    <a:pt x="7577" y="429"/>
                  </a:lnTo>
                  <a:lnTo>
                    <a:pt x="7519" y="439"/>
                  </a:lnTo>
                  <a:lnTo>
                    <a:pt x="7458" y="452"/>
                  </a:lnTo>
                  <a:lnTo>
                    <a:pt x="7397" y="468"/>
                  </a:lnTo>
                  <a:lnTo>
                    <a:pt x="7334" y="490"/>
                  </a:lnTo>
                  <a:lnTo>
                    <a:pt x="7273" y="512"/>
                  </a:lnTo>
                  <a:lnTo>
                    <a:pt x="7216" y="541"/>
                  </a:lnTo>
                  <a:lnTo>
                    <a:pt x="7188" y="559"/>
                  </a:lnTo>
                  <a:lnTo>
                    <a:pt x="7163" y="575"/>
                  </a:lnTo>
                  <a:lnTo>
                    <a:pt x="7139" y="594"/>
                  </a:lnTo>
                  <a:lnTo>
                    <a:pt x="7113" y="615"/>
                  </a:lnTo>
                  <a:lnTo>
                    <a:pt x="7093" y="635"/>
                  </a:lnTo>
                  <a:lnTo>
                    <a:pt x="7073" y="659"/>
                  </a:lnTo>
                  <a:lnTo>
                    <a:pt x="7058" y="683"/>
                  </a:lnTo>
                  <a:lnTo>
                    <a:pt x="7043" y="708"/>
                  </a:lnTo>
                  <a:lnTo>
                    <a:pt x="7041" y="719"/>
                  </a:lnTo>
                  <a:lnTo>
                    <a:pt x="7045" y="727"/>
                  </a:lnTo>
                  <a:lnTo>
                    <a:pt x="7053" y="732"/>
                  </a:lnTo>
                  <a:lnTo>
                    <a:pt x="7063" y="732"/>
                  </a:lnTo>
                  <a:lnTo>
                    <a:pt x="7063" y="730"/>
                  </a:lnTo>
                  <a:lnTo>
                    <a:pt x="7090" y="721"/>
                  </a:lnTo>
                  <a:lnTo>
                    <a:pt x="7116" y="714"/>
                  </a:lnTo>
                  <a:lnTo>
                    <a:pt x="7151" y="703"/>
                  </a:lnTo>
                  <a:lnTo>
                    <a:pt x="7193" y="696"/>
                  </a:lnTo>
                  <a:lnTo>
                    <a:pt x="7240" y="688"/>
                  </a:lnTo>
                  <a:lnTo>
                    <a:pt x="7299" y="683"/>
                  </a:lnTo>
                  <a:lnTo>
                    <a:pt x="7364" y="680"/>
                  </a:lnTo>
                  <a:lnTo>
                    <a:pt x="7404" y="683"/>
                  </a:lnTo>
                  <a:lnTo>
                    <a:pt x="7446" y="685"/>
                  </a:lnTo>
                  <a:lnTo>
                    <a:pt x="7491" y="688"/>
                  </a:lnTo>
                  <a:lnTo>
                    <a:pt x="7537" y="696"/>
                  </a:lnTo>
                  <a:lnTo>
                    <a:pt x="7587" y="703"/>
                  </a:lnTo>
                  <a:lnTo>
                    <a:pt x="7636" y="714"/>
                  </a:lnTo>
                  <a:lnTo>
                    <a:pt x="7690" y="727"/>
                  </a:lnTo>
                  <a:lnTo>
                    <a:pt x="7744" y="743"/>
                  </a:lnTo>
                  <a:lnTo>
                    <a:pt x="7800" y="763"/>
                  </a:lnTo>
                  <a:lnTo>
                    <a:pt x="7860" y="787"/>
                  </a:lnTo>
                  <a:lnTo>
                    <a:pt x="7917" y="810"/>
                  </a:lnTo>
                  <a:lnTo>
                    <a:pt x="7980" y="842"/>
                  </a:lnTo>
                  <a:lnTo>
                    <a:pt x="8043" y="876"/>
                  </a:lnTo>
                  <a:lnTo>
                    <a:pt x="8107" y="912"/>
                  </a:lnTo>
                  <a:lnTo>
                    <a:pt x="8173" y="954"/>
                  </a:lnTo>
                  <a:lnTo>
                    <a:pt x="8238" y="1002"/>
                  </a:lnTo>
                  <a:lnTo>
                    <a:pt x="8248" y="989"/>
                  </a:lnTo>
                  <a:lnTo>
                    <a:pt x="8248" y="973"/>
                  </a:lnTo>
                  <a:lnTo>
                    <a:pt x="8191" y="970"/>
                  </a:lnTo>
                  <a:lnTo>
                    <a:pt x="8121" y="973"/>
                  </a:lnTo>
                  <a:lnTo>
                    <a:pt x="8030" y="976"/>
                  </a:lnTo>
                  <a:lnTo>
                    <a:pt x="7929" y="985"/>
                  </a:lnTo>
                  <a:lnTo>
                    <a:pt x="7880" y="994"/>
                  </a:lnTo>
                  <a:lnTo>
                    <a:pt x="7830" y="1002"/>
                  </a:lnTo>
                  <a:lnTo>
                    <a:pt x="7782" y="1014"/>
                  </a:lnTo>
                  <a:lnTo>
                    <a:pt x="7737" y="1027"/>
                  </a:lnTo>
                  <a:lnTo>
                    <a:pt x="7694" y="1043"/>
                  </a:lnTo>
                  <a:lnTo>
                    <a:pt x="7659" y="1065"/>
                  </a:lnTo>
                  <a:lnTo>
                    <a:pt x="7641" y="1075"/>
                  </a:lnTo>
                  <a:lnTo>
                    <a:pt x="7627" y="1087"/>
                  </a:lnTo>
                  <a:lnTo>
                    <a:pt x="7614" y="1101"/>
                  </a:lnTo>
                  <a:lnTo>
                    <a:pt x="7601" y="1114"/>
                  </a:lnTo>
                  <a:lnTo>
                    <a:pt x="7592" y="1129"/>
                  </a:lnTo>
                  <a:lnTo>
                    <a:pt x="7587" y="1145"/>
                  </a:lnTo>
                  <a:lnTo>
                    <a:pt x="7582" y="1164"/>
                  </a:lnTo>
                  <a:lnTo>
                    <a:pt x="7579" y="1185"/>
                  </a:lnTo>
                  <a:lnTo>
                    <a:pt x="7582" y="1200"/>
                  </a:lnTo>
                  <a:lnTo>
                    <a:pt x="7584" y="1218"/>
                  </a:lnTo>
                  <a:lnTo>
                    <a:pt x="7592" y="1240"/>
                  </a:lnTo>
                  <a:lnTo>
                    <a:pt x="7599" y="1258"/>
                  </a:lnTo>
                  <a:lnTo>
                    <a:pt x="7612" y="1279"/>
                  </a:lnTo>
                  <a:lnTo>
                    <a:pt x="7624" y="1300"/>
                  </a:lnTo>
                  <a:lnTo>
                    <a:pt x="7639" y="1320"/>
                  </a:lnTo>
                  <a:lnTo>
                    <a:pt x="7659" y="1344"/>
                  </a:lnTo>
                  <a:lnTo>
                    <a:pt x="7707" y="1397"/>
                  </a:lnTo>
                  <a:lnTo>
                    <a:pt x="7755" y="1455"/>
                  </a:lnTo>
                  <a:lnTo>
                    <a:pt x="7800" y="1511"/>
                  </a:lnTo>
                  <a:lnTo>
                    <a:pt x="7845" y="1572"/>
                  </a:lnTo>
                  <a:lnTo>
                    <a:pt x="7889" y="1632"/>
                  </a:lnTo>
                  <a:lnTo>
                    <a:pt x="7935" y="1692"/>
                  </a:lnTo>
                  <a:lnTo>
                    <a:pt x="7978" y="1757"/>
                  </a:lnTo>
                  <a:lnTo>
                    <a:pt x="8020" y="1821"/>
                  </a:lnTo>
                  <a:lnTo>
                    <a:pt x="8060" y="1888"/>
                  </a:lnTo>
                  <a:lnTo>
                    <a:pt x="8100" y="1954"/>
                  </a:lnTo>
                  <a:lnTo>
                    <a:pt x="8138" y="2021"/>
                  </a:lnTo>
                  <a:lnTo>
                    <a:pt x="8175" y="2092"/>
                  </a:lnTo>
                  <a:lnTo>
                    <a:pt x="8213" y="2163"/>
                  </a:lnTo>
                  <a:lnTo>
                    <a:pt x="8245" y="2233"/>
                  </a:lnTo>
                  <a:lnTo>
                    <a:pt x="8280" y="2304"/>
                  </a:lnTo>
                  <a:lnTo>
                    <a:pt x="8311" y="2377"/>
                  </a:lnTo>
                  <a:lnTo>
                    <a:pt x="8343" y="2453"/>
                  </a:lnTo>
                  <a:lnTo>
                    <a:pt x="8371" y="2526"/>
                  </a:lnTo>
                  <a:lnTo>
                    <a:pt x="8398" y="2602"/>
                  </a:lnTo>
                  <a:lnTo>
                    <a:pt x="8423" y="2678"/>
                  </a:lnTo>
                  <a:lnTo>
                    <a:pt x="8449" y="2753"/>
                  </a:lnTo>
                  <a:lnTo>
                    <a:pt x="8468" y="2832"/>
                  </a:lnTo>
                  <a:lnTo>
                    <a:pt x="8491" y="2910"/>
                  </a:lnTo>
                  <a:lnTo>
                    <a:pt x="8509" y="2986"/>
                  </a:lnTo>
                  <a:lnTo>
                    <a:pt x="8524" y="3065"/>
                  </a:lnTo>
                  <a:lnTo>
                    <a:pt x="8538" y="3146"/>
                  </a:lnTo>
                  <a:lnTo>
                    <a:pt x="8552" y="3225"/>
                  </a:lnTo>
                  <a:lnTo>
                    <a:pt x="8561" y="3303"/>
                  </a:lnTo>
                  <a:lnTo>
                    <a:pt x="8569" y="3384"/>
                  </a:lnTo>
                  <a:lnTo>
                    <a:pt x="8576" y="3462"/>
                  </a:lnTo>
                  <a:lnTo>
                    <a:pt x="8578" y="3544"/>
                  </a:lnTo>
                  <a:lnTo>
                    <a:pt x="8578" y="3624"/>
                  </a:lnTo>
                  <a:lnTo>
                    <a:pt x="8578" y="3690"/>
                  </a:lnTo>
                  <a:lnTo>
                    <a:pt x="8576" y="3755"/>
                  </a:lnTo>
                  <a:lnTo>
                    <a:pt x="8571" y="3839"/>
                  </a:lnTo>
                  <a:lnTo>
                    <a:pt x="8559" y="3926"/>
                  </a:lnTo>
                  <a:lnTo>
                    <a:pt x="8547" y="4012"/>
                  </a:lnTo>
                  <a:lnTo>
                    <a:pt x="8529" y="4097"/>
                  </a:lnTo>
                  <a:lnTo>
                    <a:pt x="8509" y="4184"/>
                  </a:lnTo>
                  <a:lnTo>
                    <a:pt x="8486" y="4268"/>
                  </a:lnTo>
                  <a:lnTo>
                    <a:pt x="8461" y="4354"/>
                  </a:lnTo>
                  <a:lnTo>
                    <a:pt x="8435" y="4441"/>
                  </a:lnTo>
                  <a:lnTo>
                    <a:pt x="8378" y="4611"/>
                  </a:lnTo>
                  <a:lnTo>
                    <a:pt x="8318" y="4780"/>
                  </a:lnTo>
                  <a:lnTo>
                    <a:pt x="8261" y="4946"/>
                  </a:lnTo>
                  <a:lnTo>
                    <a:pt x="8205" y="5108"/>
                  </a:lnTo>
                  <a:lnTo>
                    <a:pt x="8173" y="5204"/>
                  </a:lnTo>
                  <a:lnTo>
                    <a:pt x="8138" y="5301"/>
                  </a:lnTo>
                  <a:lnTo>
                    <a:pt x="8100" y="5395"/>
                  </a:lnTo>
                  <a:lnTo>
                    <a:pt x="8060" y="5489"/>
                  </a:lnTo>
                  <a:lnTo>
                    <a:pt x="8058" y="5494"/>
                  </a:lnTo>
                  <a:lnTo>
                    <a:pt x="8060" y="5499"/>
                  </a:lnTo>
                  <a:lnTo>
                    <a:pt x="8076" y="5552"/>
                  </a:lnTo>
                  <a:lnTo>
                    <a:pt x="8088" y="5601"/>
                  </a:lnTo>
                  <a:lnTo>
                    <a:pt x="8098" y="5649"/>
                  </a:lnTo>
                  <a:lnTo>
                    <a:pt x="8105" y="5693"/>
                  </a:lnTo>
                  <a:lnTo>
                    <a:pt x="8113" y="5764"/>
                  </a:lnTo>
                  <a:lnTo>
                    <a:pt x="8113" y="5809"/>
                  </a:lnTo>
                  <a:lnTo>
                    <a:pt x="8113" y="5818"/>
                  </a:lnTo>
                  <a:lnTo>
                    <a:pt x="8107" y="5892"/>
                  </a:lnTo>
                  <a:lnTo>
                    <a:pt x="8102" y="5962"/>
                  </a:lnTo>
                  <a:lnTo>
                    <a:pt x="8093" y="6028"/>
                  </a:lnTo>
                  <a:lnTo>
                    <a:pt x="8078" y="6091"/>
                  </a:lnTo>
                  <a:lnTo>
                    <a:pt x="8063" y="6146"/>
                  </a:lnTo>
                  <a:lnTo>
                    <a:pt x="8045" y="6200"/>
                  </a:lnTo>
                  <a:lnTo>
                    <a:pt x="8027" y="6250"/>
                  </a:lnTo>
                  <a:lnTo>
                    <a:pt x="8005" y="6295"/>
                  </a:lnTo>
                  <a:lnTo>
                    <a:pt x="7983" y="6337"/>
                  </a:lnTo>
                  <a:lnTo>
                    <a:pt x="7957" y="6375"/>
                  </a:lnTo>
                  <a:lnTo>
                    <a:pt x="7933" y="6412"/>
                  </a:lnTo>
                  <a:lnTo>
                    <a:pt x="7907" y="6446"/>
                  </a:lnTo>
                  <a:lnTo>
                    <a:pt x="7880" y="6475"/>
                  </a:lnTo>
                  <a:lnTo>
                    <a:pt x="7852" y="6501"/>
                  </a:lnTo>
                  <a:lnTo>
                    <a:pt x="7825" y="6528"/>
                  </a:lnTo>
                  <a:lnTo>
                    <a:pt x="7797" y="6548"/>
                  </a:lnTo>
                  <a:lnTo>
                    <a:pt x="7767" y="6566"/>
                  </a:lnTo>
                  <a:lnTo>
                    <a:pt x="7739" y="6585"/>
                  </a:lnTo>
                  <a:lnTo>
                    <a:pt x="7687" y="6614"/>
                  </a:lnTo>
                  <a:lnTo>
                    <a:pt x="7636" y="6634"/>
                  </a:lnTo>
                  <a:lnTo>
                    <a:pt x="7592" y="6650"/>
                  </a:lnTo>
                  <a:lnTo>
                    <a:pt x="7554" y="6658"/>
                  </a:lnTo>
                  <a:lnTo>
                    <a:pt x="7524" y="6663"/>
                  </a:lnTo>
                  <a:lnTo>
                    <a:pt x="7507" y="6666"/>
                  </a:lnTo>
                  <a:lnTo>
                    <a:pt x="7502" y="6668"/>
                  </a:lnTo>
                  <a:lnTo>
                    <a:pt x="7432" y="6672"/>
                  </a:lnTo>
                  <a:lnTo>
                    <a:pt x="7388" y="6668"/>
                  </a:lnTo>
                  <a:lnTo>
                    <a:pt x="7351" y="6666"/>
                  </a:lnTo>
                  <a:lnTo>
                    <a:pt x="7313" y="6663"/>
                  </a:lnTo>
                  <a:lnTo>
                    <a:pt x="7278" y="6658"/>
                  </a:lnTo>
                  <a:lnTo>
                    <a:pt x="7271" y="6658"/>
                  </a:lnTo>
                  <a:lnTo>
                    <a:pt x="7266" y="6661"/>
                  </a:lnTo>
                  <a:lnTo>
                    <a:pt x="7170" y="6752"/>
                  </a:lnTo>
                  <a:lnTo>
                    <a:pt x="7078" y="6836"/>
                  </a:lnTo>
                  <a:lnTo>
                    <a:pt x="6983" y="6917"/>
                  </a:lnTo>
                  <a:lnTo>
                    <a:pt x="6888" y="6990"/>
                  </a:lnTo>
                  <a:lnTo>
                    <a:pt x="6882" y="6998"/>
                  </a:lnTo>
                  <a:lnTo>
                    <a:pt x="6865" y="7045"/>
                  </a:lnTo>
                  <a:lnTo>
                    <a:pt x="6845" y="7095"/>
                  </a:lnTo>
                  <a:lnTo>
                    <a:pt x="6823" y="7140"/>
                  </a:lnTo>
                  <a:lnTo>
                    <a:pt x="6800" y="7184"/>
                  </a:lnTo>
                  <a:lnTo>
                    <a:pt x="6774" y="7228"/>
                  </a:lnTo>
                  <a:lnTo>
                    <a:pt x="6750" y="7270"/>
                  </a:lnTo>
                  <a:lnTo>
                    <a:pt x="6722" y="7309"/>
                  </a:lnTo>
                  <a:lnTo>
                    <a:pt x="6694" y="7349"/>
                  </a:lnTo>
                  <a:lnTo>
                    <a:pt x="6664" y="7388"/>
                  </a:lnTo>
                  <a:lnTo>
                    <a:pt x="6635" y="7424"/>
                  </a:lnTo>
                  <a:lnTo>
                    <a:pt x="6602" y="7459"/>
                  </a:lnTo>
                  <a:lnTo>
                    <a:pt x="6570" y="7495"/>
                  </a:lnTo>
                  <a:lnTo>
                    <a:pt x="6502" y="7561"/>
                  </a:lnTo>
                  <a:lnTo>
                    <a:pt x="6429" y="7621"/>
                  </a:lnTo>
                  <a:lnTo>
                    <a:pt x="6354" y="7675"/>
                  </a:lnTo>
                  <a:lnTo>
                    <a:pt x="6274" y="7728"/>
                  </a:lnTo>
                  <a:lnTo>
                    <a:pt x="6193" y="7777"/>
                  </a:lnTo>
                  <a:lnTo>
                    <a:pt x="6111" y="7821"/>
                  </a:lnTo>
                  <a:lnTo>
                    <a:pt x="6024" y="7861"/>
                  </a:lnTo>
                  <a:lnTo>
                    <a:pt x="5935" y="7898"/>
                  </a:lnTo>
                  <a:lnTo>
                    <a:pt x="5848" y="7932"/>
                  </a:lnTo>
                  <a:lnTo>
                    <a:pt x="5757" y="7963"/>
                  </a:lnTo>
                  <a:lnTo>
                    <a:pt x="5752" y="7965"/>
                  </a:lnTo>
                  <a:lnTo>
                    <a:pt x="5750" y="7968"/>
                  </a:lnTo>
                  <a:lnTo>
                    <a:pt x="5748" y="7974"/>
                  </a:lnTo>
                  <a:lnTo>
                    <a:pt x="5748" y="7979"/>
                  </a:lnTo>
                  <a:lnTo>
                    <a:pt x="5771" y="8133"/>
                  </a:lnTo>
                  <a:lnTo>
                    <a:pt x="5790" y="8329"/>
                  </a:lnTo>
                  <a:lnTo>
                    <a:pt x="5806" y="8327"/>
                  </a:lnTo>
                  <a:lnTo>
                    <a:pt x="5790" y="8329"/>
                  </a:lnTo>
                  <a:lnTo>
                    <a:pt x="5803" y="8507"/>
                  </a:lnTo>
                  <a:lnTo>
                    <a:pt x="5815" y="8701"/>
                  </a:lnTo>
                  <a:lnTo>
                    <a:pt x="5818" y="8706"/>
                  </a:lnTo>
                  <a:lnTo>
                    <a:pt x="5820" y="8711"/>
                  </a:lnTo>
                  <a:lnTo>
                    <a:pt x="5828" y="8713"/>
                  </a:lnTo>
                  <a:lnTo>
                    <a:pt x="5832" y="8713"/>
                  </a:lnTo>
                  <a:lnTo>
                    <a:pt x="5930" y="8690"/>
                  </a:lnTo>
                  <a:lnTo>
                    <a:pt x="6033" y="8659"/>
                  </a:lnTo>
                  <a:lnTo>
                    <a:pt x="6141" y="8624"/>
                  </a:lnTo>
                  <a:lnTo>
                    <a:pt x="6251" y="8586"/>
                  </a:lnTo>
                  <a:lnTo>
                    <a:pt x="6364" y="8544"/>
                  </a:lnTo>
                  <a:lnTo>
                    <a:pt x="6484" y="8497"/>
                  </a:lnTo>
                  <a:lnTo>
                    <a:pt x="6607" y="8444"/>
                  </a:lnTo>
                  <a:lnTo>
                    <a:pt x="6734" y="8387"/>
                  </a:lnTo>
                  <a:lnTo>
                    <a:pt x="6727" y="8371"/>
                  </a:lnTo>
                  <a:lnTo>
                    <a:pt x="6725" y="8387"/>
                  </a:lnTo>
                  <a:lnTo>
                    <a:pt x="7223" y="8502"/>
                  </a:lnTo>
                  <a:lnTo>
                    <a:pt x="6903" y="8965"/>
                  </a:lnTo>
                  <a:lnTo>
                    <a:pt x="6915" y="8972"/>
                  </a:lnTo>
                  <a:lnTo>
                    <a:pt x="6910" y="8959"/>
                  </a:lnTo>
                  <a:lnTo>
                    <a:pt x="6890" y="8967"/>
                  </a:lnTo>
                  <a:lnTo>
                    <a:pt x="6835" y="8986"/>
                  </a:lnTo>
                  <a:lnTo>
                    <a:pt x="6755" y="9012"/>
                  </a:lnTo>
                  <a:lnTo>
                    <a:pt x="6647" y="9043"/>
                  </a:lnTo>
                  <a:lnTo>
                    <a:pt x="6516" y="9074"/>
                  </a:lnTo>
                  <a:lnTo>
                    <a:pt x="6366" y="9108"/>
                  </a:lnTo>
                  <a:lnTo>
                    <a:pt x="6286" y="9125"/>
                  </a:lnTo>
                  <a:lnTo>
                    <a:pt x="6202" y="9140"/>
                  </a:lnTo>
                  <a:lnTo>
                    <a:pt x="6113" y="9152"/>
                  </a:lnTo>
                  <a:lnTo>
                    <a:pt x="6021" y="9166"/>
                  </a:lnTo>
                  <a:lnTo>
                    <a:pt x="5928" y="9176"/>
                  </a:lnTo>
                  <a:lnTo>
                    <a:pt x="5832" y="9185"/>
                  </a:lnTo>
                  <a:lnTo>
                    <a:pt x="5825" y="9185"/>
                  </a:lnTo>
                  <a:lnTo>
                    <a:pt x="5823" y="9187"/>
                  </a:lnTo>
                  <a:lnTo>
                    <a:pt x="5818" y="9192"/>
                  </a:lnTo>
                  <a:lnTo>
                    <a:pt x="5818" y="9198"/>
                  </a:lnTo>
                  <a:lnTo>
                    <a:pt x="5811" y="9305"/>
                  </a:lnTo>
                  <a:lnTo>
                    <a:pt x="5803" y="9409"/>
                  </a:lnTo>
                  <a:lnTo>
                    <a:pt x="5788" y="9514"/>
                  </a:lnTo>
                  <a:lnTo>
                    <a:pt x="5771" y="9622"/>
                  </a:lnTo>
                  <a:lnTo>
                    <a:pt x="5750" y="9722"/>
                  </a:lnTo>
                  <a:lnTo>
                    <a:pt x="5725" y="9824"/>
                  </a:lnTo>
                  <a:lnTo>
                    <a:pt x="5695" y="9924"/>
                  </a:lnTo>
                  <a:lnTo>
                    <a:pt x="5677" y="9974"/>
                  </a:lnTo>
                  <a:lnTo>
                    <a:pt x="5658" y="10021"/>
                  </a:lnTo>
                  <a:lnTo>
                    <a:pt x="5658" y="10030"/>
                  </a:lnTo>
                  <a:lnTo>
                    <a:pt x="5703" y="10463"/>
                  </a:lnTo>
                  <a:lnTo>
                    <a:pt x="5743" y="10860"/>
                  </a:lnTo>
                  <a:lnTo>
                    <a:pt x="5775" y="11203"/>
                  </a:lnTo>
                  <a:lnTo>
                    <a:pt x="5800" y="11470"/>
                  </a:lnTo>
                  <a:lnTo>
                    <a:pt x="5803" y="11478"/>
                  </a:lnTo>
                  <a:lnTo>
                    <a:pt x="5808" y="11483"/>
                  </a:lnTo>
                  <a:lnTo>
                    <a:pt x="5913" y="11536"/>
                  </a:lnTo>
                  <a:lnTo>
                    <a:pt x="6013" y="11583"/>
                  </a:lnTo>
                  <a:lnTo>
                    <a:pt x="6113" y="11625"/>
                  </a:lnTo>
                  <a:lnTo>
                    <a:pt x="6211" y="11663"/>
                  </a:lnTo>
                  <a:lnTo>
                    <a:pt x="6306" y="11700"/>
                  </a:lnTo>
                  <a:lnTo>
                    <a:pt x="6401" y="11734"/>
                  </a:lnTo>
                  <a:lnTo>
                    <a:pt x="6497" y="11763"/>
                  </a:lnTo>
                  <a:lnTo>
                    <a:pt x="6589" y="11789"/>
                  </a:lnTo>
                  <a:lnTo>
                    <a:pt x="6682" y="11810"/>
                  </a:lnTo>
                  <a:lnTo>
                    <a:pt x="6778" y="11831"/>
                  </a:lnTo>
                  <a:lnTo>
                    <a:pt x="6872" y="11847"/>
                  </a:lnTo>
                  <a:lnTo>
                    <a:pt x="6968" y="11860"/>
                  </a:lnTo>
                  <a:lnTo>
                    <a:pt x="7066" y="11871"/>
                  </a:lnTo>
                  <a:lnTo>
                    <a:pt x="7165" y="11878"/>
                  </a:lnTo>
                  <a:lnTo>
                    <a:pt x="7268" y="11880"/>
                  </a:lnTo>
                  <a:lnTo>
                    <a:pt x="7374" y="11883"/>
                  </a:lnTo>
                  <a:lnTo>
                    <a:pt x="7521" y="11880"/>
                  </a:lnTo>
                  <a:lnTo>
                    <a:pt x="7676" y="11873"/>
                  </a:lnTo>
                  <a:lnTo>
                    <a:pt x="7837" y="11860"/>
                  </a:lnTo>
                  <a:lnTo>
                    <a:pt x="8010" y="11844"/>
                  </a:lnTo>
                  <a:lnTo>
                    <a:pt x="8008" y="11829"/>
                  </a:lnTo>
                  <a:lnTo>
                    <a:pt x="7995" y="11836"/>
                  </a:lnTo>
                  <a:lnTo>
                    <a:pt x="7997" y="11838"/>
                  </a:lnTo>
                  <a:lnTo>
                    <a:pt x="8000" y="11844"/>
                  </a:lnTo>
                  <a:lnTo>
                    <a:pt x="8005" y="11847"/>
                  </a:lnTo>
                  <a:lnTo>
                    <a:pt x="8010" y="11847"/>
                  </a:lnTo>
                  <a:lnTo>
                    <a:pt x="8015" y="11847"/>
                  </a:lnTo>
                  <a:lnTo>
                    <a:pt x="8334" y="11727"/>
                  </a:lnTo>
                  <a:lnTo>
                    <a:pt x="8329" y="11711"/>
                  </a:lnTo>
                  <a:lnTo>
                    <a:pt x="8316" y="11716"/>
                  </a:lnTo>
                  <a:lnTo>
                    <a:pt x="8329" y="11711"/>
                  </a:lnTo>
                  <a:close/>
                  <a:moveTo>
                    <a:pt x="1741" y="10775"/>
                  </a:moveTo>
                  <a:lnTo>
                    <a:pt x="1746" y="10762"/>
                  </a:lnTo>
                  <a:lnTo>
                    <a:pt x="1746" y="10758"/>
                  </a:lnTo>
                  <a:lnTo>
                    <a:pt x="1739" y="10775"/>
                  </a:lnTo>
                  <a:lnTo>
                    <a:pt x="1734" y="10787"/>
                  </a:lnTo>
                  <a:lnTo>
                    <a:pt x="1767" y="10806"/>
                  </a:lnTo>
                  <a:lnTo>
                    <a:pt x="1774" y="10806"/>
                  </a:lnTo>
                  <a:lnTo>
                    <a:pt x="1779" y="10806"/>
                  </a:lnTo>
                  <a:lnTo>
                    <a:pt x="1784" y="10800"/>
                  </a:lnTo>
                  <a:lnTo>
                    <a:pt x="1786" y="10798"/>
                  </a:lnTo>
                  <a:lnTo>
                    <a:pt x="1789" y="10790"/>
                  </a:lnTo>
                  <a:lnTo>
                    <a:pt x="1786" y="10785"/>
                  </a:lnTo>
                  <a:lnTo>
                    <a:pt x="1784" y="10780"/>
                  </a:lnTo>
                  <a:lnTo>
                    <a:pt x="1779" y="10777"/>
                  </a:lnTo>
                  <a:lnTo>
                    <a:pt x="1746" y="10762"/>
                  </a:lnTo>
                  <a:lnTo>
                    <a:pt x="1741" y="10775"/>
                  </a:lnTo>
                  <a:lnTo>
                    <a:pt x="1746" y="10762"/>
                  </a:lnTo>
                  <a:lnTo>
                    <a:pt x="1741" y="10775"/>
                  </a:lnTo>
                  <a:lnTo>
                    <a:pt x="1734" y="10790"/>
                  </a:lnTo>
                  <a:lnTo>
                    <a:pt x="1767" y="10806"/>
                  </a:lnTo>
                  <a:lnTo>
                    <a:pt x="1774" y="10806"/>
                  </a:lnTo>
                  <a:lnTo>
                    <a:pt x="1779" y="10806"/>
                  </a:lnTo>
                  <a:lnTo>
                    <a:pt x="1784" y="10800"/>
                  </a:lnTo>
                  <a:lnTo>
                    <a:pt x="1786" y="10798"/>
                  </a:lnTo>
                  <a:lnTo>
                    <a:pt x="1789" y="10790"/>
                  </a:lnTo>
                  <a:lnTo>
                    <a:pt x="1786" y="10785"/>
                  </a:lnTo>
                  <a:lnTo>
                    <a:pt x="1784" y="10780"/>
                  </a:lnTo>
                  <a:lnTo>
                    <a:pt x="1779" y="10777"/>
                  </a:lnTo>
                  <a:lnTo>
                    <a:pt x="1746" y="10758"/>
                  </a:lnTo>
                  <a:lnTo>
                    <a:pt x="1739" y="10758"/>
                  </a:lnTo>
                  <a:lnTo>
                    <a:pt x="1734" y="10758"/>
                  </a:lnTo>
                  <a:lnTo>
                    <a:pt x="1729" y="10762"/>
                  </a:lnTo>
                  <a:lnTo>
                    <a:pt x="1727" y="10767"/>
                  </a:lnTo>
                  <a:lnTo>
                    <a:pt x="1723" y="10775"/>
                  </a:lnTo>
                  <a:lnTo>
                    <a:pt x="1727" y="10780"/>
                  </a:lnTo>
                  <a:lnTo>
                    <a:pt x="1729" y="10785"/>
                  </a:lnTo>
                  <a:lnTo>
                    <a:pt x="1734" y="10787"/>
                  </a:lnTo>
                  <a:lnTo>
                    <a:pt x="1734" y="10790"/>
                  </a:lnTo>
                  <a:lnTo>
                    <a:pt x="1741" y="10775"/>
                  </a:lnTo>
                  <a:close/>
                </a:path>
              </a:pathLst>
            </a:custGeom>
            <a:solidFill>
              <a:srgbClr val="773F2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319" name="Freeform 7"/>
            <p:cNvSpPr>
              <a:spLocks/>
            </p:cNvSpPr>
            <p:nvPr/>
          </p:nvSpPr>
          <p:spPr bwMode="auto">
            <a:xfrm>
              <a:off x="252413" y="1379538"/>
              <a:ext cx="550863" cy="519113"/>
            </a:xfrm>
            <a:custGeom>
              <a:avLst/>
              <a:gdLst/>
              <a:ahLst/>
              <a:cxnLst>
                <a:cxn ang="0">
                  <a:pos x="2078" y="2890"/>
                </a:cxn>
                <a:cxn ang="0">
                  <a:pos x="1879" y="2795"/>
                </a:cxn>
                <a:cxn ang="0">
                  <a:pos x="1694" y="2693"/>
                </a:cxn>
                <a:cxn ang="0">
                  <a:pos x="1519" y="2589"/>
                </a:cxn>
                <a:cxn ang="0">
                  <a:pos x="1354" y="2476"/>
                </a:cxn>
                <a:cxn ang="0">
                  <a:pos x="1195" y="2359"/>
                </a:cxn>
                <a:cxn ang="0">
                  <a:pos x="1048" y="2236"/>
                </a:cxn>
                <a:cxn ang="0">
                  <a:pos x="910" y="2105"/>
                </a:cxn>
                <a:cxn ang="0">
                  <a:pos x="777" y="1966"/>
                </a:cxn>
                <a:cxn ang="0">
                  <a:pos x="654" y="1820"/>
                </a:cxn>
                <a:cxn ang="0">
                  <a:pos x="537" y="1664"/>
                </a:cxn>
                <a:cxn ang="0">
                  <a:pos x="426" y="1498"/>
                </a:cxn>
                <a:cxn ang="0">
                  <a:pos x="324" y="1326"/>
                </a:cxn>
                <a:cxn ang="0">
                  <a:pos x="223" y="1140"/>
                </a:cxn>
                <a:cxn ang="0">
                  <a:pos x="131" y="945"/>
                </a:cxn>
                <a:cxn ang="0">
                  <a:pos x="43" y="737"/>
                </a:cxn>
                <a:cxn ang="0">
                  <a:pos x="150" y="537"/>
                </a:cxn>
                <a:cxn ang="0">
                  <a:pos x="454" y="361"/>
                </a:cxn>
                <a:cxn ang="0">
                  <a:pos x="762" y="204"/>
                </a:cxn>
                <a:cxn ang="0">
                  <a:pos x="1070" y="65"/>
                </a:cxn>
                <a:cxn ang="0">
                  <a:pos x="1314" y="123"/>
                </a:cxn>
                <a:cxn ang="0">
                  <a:pos x="1479" y="335"/>
                </a:cxn>
                <a:cxn ang="0">
                  <a:pos x="1596" y="466"/>
                </a:cxn>
                <a:cxn ang="0">
                  <a:pos x="1677" y="542"/>
                </a:cxn>
                <a:cxn ang="0">
                  <a:pos x="1755" y="610"/>
                </a:cxn>
                <a:cxn ang="0">
                  <a:pos x="1837" y="667"/>
                </a:cxn>
                <a:cxn ang="0">
                  <a:pos x="1919" y="719"/>
                </a:cxn>
                <a:cxn ang="0">
                  <a:pos x="2010" y="764"/>
                </a:cxn>
                <a:cxn ang="0">
                  <a:pos x="2102" y="803"/>
                </a:cxn>
                <a:cxn ang="0">
                  <a:pos x="2205" y="837"/>
                </a:cxn>
                <a:cxn ang="0">
                  <a:pos x="2313" y="863"/>
                </a:cxn>
                <a:cxn ang="0">
                  <a:pos x="2496" y="897"/>
                </a:cxn>
                <a:cxn ang="0">
                  <a:pos x="2774" y="932"/>
                </a:cxn>
                <a:cxn ang="0">
                  <a:pos x="2654" y="1446"/>
                </a:cxn>
                <a:cxn ang="0">
                  <a:pos x="2516" y="1946"/>
                </a:cxn>
                <a:cxn ang="0">
                  <a:pos x="2361" y="2440"/>
                </a:cxn>
                <a:cxn ang="0">
                  <a:pos x="2181" y="2937"/>
                </a:cxn>
              </a:cxnLst>
              <a:rect l="0" t="0" r="r" b="b"/>
              <a:pathLst>
                <a:path w="2774" h="2937">
                  <a:moveTo>
                    <a:pt x="2181" y="2937"/>
                  </a:moveTo>
                  <a:lnTo>
                    <a:pt x="2078" y="2890"/>
                  </a:lnTo>
                  <a:lnTo>
                    <a:pt x="1977" y="2842"/>
                  </a:lnTo>
                  <a:lnTo>
                    <a:pt x="1879" y="2795"/>
                  </a:lnTo>
                  <a:lnTo>
                    <a:pt x="1787" y="2746"/>
                  </a:lnTo>
                  <a:lnTo>
                    <a:pt x="1694" y="2693"/>
                  </a:lnTo>
                  <a:lnTo>
                    <a:pt x="1604" y="2642"/>
                  </a:lnTo>
                  <a:lnTo>
                    <a:pt x="1519" y="2589"/>
                  </a:lnTo>
                  <a:lnTo>
                    <a:pt x="1434" y="2534"/>
                  </a:lnTo>
                  <a:lnTo>
                    <a:pt x="1354" y="2476"/>
                  </a:lnTo>
                  <a:lnTo>
                    <a:pt x="1273" y="2419"/>
                  </a:lnTo>
                  <a:lnTo>
                    <a:pt x="1195" y="2359"/>
                  </a:lnTo>
                  <a:lnTo>
                    <a:pt x="1120" y="2299"/>
                  </a:lnTo>
                  <a:lnTo>
                    <a:pt x="1048" y="2236"/>
                  </a:lnTo>
                  <a:lnTo>
                    <a:pt x="977" y="2170"/>
                  </a:lnTo>
                  <a:lnTo>
                    <a:pt x="910" y="2105"/>
                  </a:lnTo>
                  <a:lnTo>
                    <a:pt x="843" y="2037"/>
                  </a:lnTo>
                  <a:lnTo>
                    <a:pt x="777" y="1966"/>
                  </a:lnTo>
                  <a:lnTo>
                    <a:pt x="715" y="1893"/>
                  </a:lnTo>
                  <a:lnTo>
                    <a:pt x="654" y="1820"/>
                  </a:lnTo>
                  <a:lnTo>
                    <a:pt x="595" y="1744"/>
                  </a:lnTo>
                  <a:lnTo>
                    <a:pt x="537" y="1664"/>
                  </a:lnTo>
                  <a:lnTo>
                    <a:pt x="482" y="1582"/>
                  </a:lnTo>
                  <a:lnTo>
                    <a:pt x="426" y="1498"/>
                  </a:lnTo>
                  <a:lnTo>
                    <a:pt x="374" y="1415"/>
                  </a:lnTo>
                  <a:lnTo>
                    <a:pt x="324" y="1326"/>
                  </a:lnTo>
                  <a:lnTo>
                    <a:pt x="274" y="1234"/>
                  </a:lnTo>
                  <a:lnTo>
                    <a:pt x="223" y="1140"/>
                  </a:lnTo>
                  <a:lnTo>
                    <a:pt x="176" y="1043"/>
                  </a:lnTo>
                  <a:lnTo>
                    <a:pt x="131" y="945"/>
                  </a:lnTo>
                  <a:lnTo>
                    <a:pt x="86" y="843"/>
                  </a:lnTo>
                  <a:lnTo>
                    <a:pt x="43" y="737"/>
                  </a:lnTo>
                  <a:lnTo>
                    <a:pt x="0" y="628"/>
                  </a:lnTo>
                  <a:lnTo>
                    <a:pt x="150" y="537"/>
                  </a:lnTo>
                  <a:lnTo>
                    <a:pt x="302" y="448"/>
                  </a:lnTo>
                  <a:lnTo>
                    <a:pt x="454" y="361"/>
                  </a:lnTo>
                  <a:lnTo>
                    <a:pt x="607" y="282"/>
                  </a:lnTo>
                  <a:lnTo>
                    <a:pt x="762" y="204"/>
                  </a:lnTo>
                  <a:lnTo>
                    <a:pt x="915" y="134"/>
                  </a:lnTo>
                  <a:lnTo>
                    <a:pt x="1070" y="65"/>
                  </a:lnTo>
                  <a:lnTo>
                    <a:pt x="1226" y="0"/>
                  </a:lnTo>
                  <a:lnTo>
                    <a:pt x="1314" y="123"/>
                  </a:lnTo>
                  <a:lnTo>
                    <a:pt x="1399" y="233"/>
                  </a:lnTo>
                  <a:lnTo>
                    <a:pt x="1479" y="335"/>
                  </a:lnTo>
                  <a:lnTo>
                    <a:pt x="1559" y="424"/>
                  </a:lnTo>
                  <a:lnTo>
                    <a:pt x="1596" y="466"/>
                  </a:lnTo>
                  <a:lnTo>
                    <a:pt x="1637" y="504"/>
                  </a:lnTo>
                  <a:lnTo>
                    <a:pt x="1677" y="542"/>
                  </a:lnTo>
                  <a:lnTo>
                    <a:pt x="1715" y="575"/>
                  </a:lnTo>
                  <a:lnTo>
                    <a:pt x="1755" y="610"/>
                  </a:lnTo>
                  <a:lnTo>
                    <a:pt x="1795" y="639"/>
                  </a:lnTo>
                  <a:lnTo>
                    <a:pt x="1837" y="667"/>
                  </a:lnTo>
                  <a:lnTo>
                    <a:pt x="1877" y="693"/>
                  </a:lnTo>
                  <a:lnTo>
                    <a:pt x="1919" y="719"/>
                  </a:lnTo>
                  <a:lnTo>
                    <a:pt x="1965" y="743"/>
                  </a:lnTo>
                  <a:lnTo>
                    <a:pt x="2010" y="764"/>
                  </a:lnTo>
                  <a:lnTo>
                    <a:pt x="2055" y="785"/>
                  </a:lnTo>
                  <a:lnTo>
                    <a:pt x="2102" y="803"/>
                  </a:lnTo>
                  <a:lnTo>
                    <a:pt x="2153" y="821"/>
                  </a:lnTo>
                  <a:lnTo>
                    <a:pt x="2205" y="837"/>
                  </a:lnTo>
                  <a:lnTo>
                    <a:pt x="2258" y="850"/>
                  </a:lnTo>
                  <a:lnTo>
                    <a:pt x="2313" y="863"/>
                  </a:lnTo>
                  <a:lnTo>
                    <a:pt x="2371" y="876"/>
                  </a:lnTo>
                  <a:lnTo>
                    <a:pt x="2496" y="897"/>
                  </a:lnTo>
                  <a:lnTo>
                    <a:pt x="2629" y="916"/>
                  </a:lnTo>
                  <a:lnTo>
                    <a:pt x="2774" y="932"/>
                  </a:lnTo>
                  <a:lnTo>
                    <a:pt x="2716" y="1190"/>
                  </a:lnTo>
                  <a:lnTo>
                    <a:pt x="2654" y="1446"/>
                  </a:lnTo>
                  <a:lnTo>
                    <a:pt x="2589" y="1697"/>
                  </a:lnTo>
                  <a:lnTo>
                    <a:pt x="2516" y="1946"/>
                  </a:lnTo>
                  <a:lnTo>
                    <a:pt x="2441" y="2194"/>
                  </a:lnTo>
                  <a:lnTo>
                    <a:pt x="2361" y="2440"/>
                  </a:lnTo>
                  <a:lnTo>
                    <a:pt x="2273" y="2689"/>
                  </a:lnTo>
                  <a:lnTo>
                    <a:pt x="2181" y="293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320" name="Freeform 8"/>
            <p:cNvSpPr>
              <a:spLocks/>
            </p:cNvSpPr>
            <p:nvPr/>
          </p:nvSpPr>
          <p:spPr bwMode="auto">
            <a:xfrm>
              <a:off x="250825" y="1377950"/>
              <a:ext cx="554038" cy="520700"/>
            </a:xfrm>
            <a:custGeom>
              <a:avLst/>
              <a:gdLst/>
              <a:ahLst/>
              <a:cxnLst>
                <a:cxn ang="0">
                  <a:pos x="2087" y="2892"/>
                </a:cxn>
                <a:cxn ang="0">
                  <a:pos x="1797" y="2746"/>
                </a:cxn>
                <a:cxn ang="0">
                  <a:pos x="1528" y="2590"/>
                </a:cxn>
                <a:cxn ang="0">
                  <a:pos x="1286" y="2422"/>
                </a:cxn>
                <a:cxn ang="0">
                  <a:pos x="1059" y="2239"/>
                </a:cxn>
                <a:cxn ang="0">
                  <a:pos x="855" y="2040"/>
                </a:cxn>
                <a:cxn ang="0">
                  <a:pos x="666" y="1823"/>
                </a:cxn>
                <a:cxn ang="0">
                  <a:pos x="494" y="1588"/>
                </a:cxn>
                <a:cxn ang="0">
                  <a:pos x="335" y="1328"/>
                </a:cxn>
                <a:cxn ang="0">
                  <a:pos x="190" y="1049"/>
                </a:cxn>
                <a:cxn ang="0">
                  <a:pos x="56" y="740"/>
                </a:cxn>
                <a:cxn ang="0">
                  <a:pos x="10" y="643"/>
                </a:cxn>
                <a:cxn ang="0">
                  <a:pos x="464" y="377"/>
                </a:cxn>
                <a:cxn ang="0">
                  <a:pos x="925" y="146"/>
                </a:cxn>
                <a:cxn ang="0">
                  <a:pos x="1233" y="8"/>
                </a:cxn>
                <a:cxn ang="0">
                  <a:pos x="1401" y="246"/>
                </a:cxn>
                <a:cxn ang="0">
                  <a:pos x="1598" y="479"/>
                </a:cxn>
                <a:cxn ang="0">
                  <a:pos x="1719" y="589"/>
                </a:cxn>
                <a:cxn ang="0">
                  <a:pos x="1839" y="683"/>
                </a:cxn>
                <a:cxn ang="0">
                  <a:pos x="1970" y="758"/>
                </a:cxn>
                <a:cxn ang="0">
                  <a:pos x="2107" y="818"/>
                </a:cxn>
                <a:cxn ang="0">
                  <a:pos x="2263" y="866"/>
                </a:cxn>
                <a:cxn ang="0">
                  <a:pos x="2500" y="913"/>
                </a:cxn>
                <a:cxn ang="0">
                  <a:pos x="2781" y="940"/>
                </a:cxn>
                <a:cxn ang="0">
                  <a:pos x="2654" y="1452"/>
                </a:cxn>
                <a:cxn ang="0">
                  <a:pos x="2441" y="2200"/>
                </a:cxn>
                <a:cxn ang="0">
                  <a:pos x="2179" y="2943"/>
                </a:cxn>
                <a:cxn ang="0">
                  <a:pos x="2188" y="2945"/>
                </a:cxn>
                <a:cxn ang="0">
                  <a:pos x="2375" y="2453"/>
                </a:cxn>
                <a:cxn ang="0">
                  <a:pos x="2603" y="1708"/>
                </a:cxn>
                <a:cxn ang="0">
                  <a:pos x="2788" y="940"/>
                </a:cxn>
                <a:cxn ang="0">
                  <a:pos x="2636" y="916"/>
                </a:cxn>
                <a:cxn ang="0">
                  <a:pos x="2322" y="866"/>
                </a:cxn>
                <a:cxn ang="0">
                  <a:pos x="2162" y="822"/>
                </a:cxn>
                <a:cxn ang="0">
                  <a:pos x="2019" y="767"/>
                </a:cxn>
                <a:cxn ang="0">
                  <a:pos x="1889" y="696"/>
                </a:cxn>
                <a:cxn ang="0">
                  <a:pos x="1766" y="610"/>
                </a:cxn>
                <a:cxn ang="0">
                  <a:pos x="1649" y="505"/>
                </a:cxn>
                <a:cxn ang="0">
                  <a:pos x="1493" y="337"/>
                </a:cxn>
                <a:cxn ang="0">
                  <a:pos x="1237" y="3"/>
                </a:cxn>
                <a:cxn ang="0">
                  <a:pos x="1075" y="66"/>
                </a:cxn>
                <a:cxn ang="0">
                  <a:pos x="611" y="283"/>
                </a:cxn>
                <a:cxn ang="0">
                  <a:pos x="153" y="536"/>
                </a:cxn>
                <a:cxn ang="0">
                  <a:pos x="0" y="638"/>
                </a:cxn>
                <a:cxn ang="0">
                  <a:pos x="131" y="955"/>
                </a:cxn>
                <a:cxn ang="0">
                  <a:pos x="274" y="1246"/>
                </a:cxn>
                <a:cxn ang="0">
                  <a:pos x="429" y="1512"/>
                </a:cxn>
                <a:cxn ang="0">
                  <a:pos x="597" y="1755"/>
                </a:cxn>
                <a:cxn ang="0">
                  <a:pos x="780" y="1980"/>
                </a:cxn>
                <a:cxn ang="0">
                  <a:pos x="979" y="2187"/>
                </a:cxn>
                <a:cxn ang="0">
                  <a:pos x="1197" y="2375"/>
                </a:cxn>
                <a:cxn ang="0">
                  <a:pos x="1438" y="2548"/>
                </a:cxn>
                <a:cxn ang="0">
                  <a:pos x="1699" y="2710"/>
                </a:cxn>
                <a:cxn ang="0">
                  <a:pos x="1982" y="2859"/>
                </a:cxn>
                <a:cxn ang="0">
                  <a:pos x="2190" y="2952"/>
                </a:cxn>
              </a:cxnLst>
              <a:rect l="0" t="0" r="r" b="b"/>
              <a:pathLst>
                <a:path w="2788" h="2952">
                  <a:moveTo>
                    <a:pt x="2188" y="2945"/>
                  </a:moveTo>
                  <a:lnTo>
                    <a:pt x="2190" y="2940"/>
                  </a:lnTo>
                  <a:lnTo>
                    <a:pt x="2087" y="2892"/>
                  </a:lnTo>
                  <a:lnTo>
                    <a:pt x="1989" y="2843"/>
                  </a:lnTo>
                  <a:lnTo>
                    <a:pt x="1891" y="2796"/>
                  </a:lnTo>
                  <a:lnTo>
                    <a:pt x="1797" y="2746"/>
                  </a:lnTo>
                  <a:lnTo>
                    <a:pt x="1706" y="2694"/>
                  </a:lnTo>
                  <a:lnTo>
                    <a:pt x="1616" y="2641"/>
                  </a:lnTo>
                  <a:lnTo>
                    <a:pt x="1528" y="2590"/>
                  </a:lnTo>
                  <a:lnTo>
                    <a:pt x="1446" y="2535"/>
                  </a:lnTo>
                  <a:lnTo>
                    <a:pt x="1363" y="2479"/>
                  </a:lnTo>
                  <a:lnTo>
                    <a:pt x="1286" y="2422"/>
                  </a:lnTo>
                  <a:lnTo>
                    <a:pt x="1207" y="2362"/>
                  </a:lnTo>
                  <a:lnTo>
                    <a:pt x="1132" y="2302"/>
                  </a:lnTo>
                  <a:lnTo>
                    <a:pt x="1059" y="2239"/>
                  </a:lnTo>
                  <a:lnTo>
                    <a:pt x="989" y="2173"/>
                  </a:lnTo>
                  <a:lnTo>
                    <a:pt x="922" y="2108"/>
                  </a:lnTo>
                  <a:lnTo>
                    <a:pt x="855" y="2040"/>
                  </a:lnTo>
                  <a:lnTo>
                    <a:pt x="789" y="1969"/>
                  </a:lnTo>
                  <a:lnTo>
                    <a:pt x="726" y="1896"/>
                  </a:lnTo>
                  <a:lnTo>
                    <a:pt x="666" y="1823"/>
                  </a:lnTo>
                  <a:lnTo>
                    <a:pt x="609" y="1747"/>
                  </a:lnTo>
                  <a:lnTo>
                    <a:pt x="551" y="1669"/>
                  </a:lnTo>
                  <a:lnTo>
                    <a:pt x="494" y="1588"/>
                  </a:lnTo>
                  <a:lnTo>
                    <a:pt x="441" y="1504"/>
                  </a:lnTo>
                  <a:lnTo>
                    <a:pt x="389" y="1417"/>
                  </a:lnTo>
                  <a:lnTo>
                    <a:pt x="335" y="1328"/>
                  </a:lnTo>
                  <a:lnTo>
                    <a:pt x="286" y="1237"/>
                  </a:lnTo>
                  <a:lnTo>
                    <a:pt x="238" y="1146"/>
                  </a:lnTo>
                  <a:lnTo>
                    <a:pt x="190" y="1049"/>
                  </a:lnTo>
                  <a:lnTo>
                    <a:pt x="145" y="949"/>
                  </a:lnTo>
                  <a:lnTo>
                    <a:pt x="100" y="847"/>
                  </a:lnTo>
                  <a:lnTo>
                    <a:pt x="56" y="740"/>
                  </a:lnTo>
                  <a:lnTo>
                    <a:pt x="12" y="633"/>
                  </a:lnTo>
                  <a:lnTo>
                    <a:pt x="7" y="636"/>
                  </a:lnTo>
                  <a:lnTo>
                    <a:pt x="10" y="643"/>
                  </a:lnTo>
                  <a:lnTo>
                    <a:pt x="160" y="550"/>
                  </a:lnTo>
                  <a:lnTo>
                    <a:pt x="313" y="461"/>
                  </a:lnTo>
                  <a:lnTo>
                    <a:pt x="464" y="377"/>
                  </a:lnTo>
                  <a:lnTo>
                    <a:pt x="619" y="296"/>
                  </a:lnTo>
                  <a:lnTo>
                    <a:pt x="771" y="220"/>
                  </a:lnTo>
                  <a:lnTo>
                    <a:pt x="925" y="146"/>
                  </a:lnTo>
                  <a:lnTo>
                    <a:pt x="1080" y="79"/>
                  </a:lnTo>
                  <a:lnTo>
                    <a:pt x="1235" y="16"/>
                  </a:lnTo>
                  <a:lnTo>
                    <a:pt x="1233" y="8"/>
                  </a:lnTo>
                  <a:lnTo>
                    <a:pt x="1225" y="13"/>
                  </a:lnTo>
                  <a:lnTo>
                    <a:pt x="1315" y="137"/>
                  </a:lnTo>
                  <a:lnTo>
                    <a:pt x="1401" y="246"/>
                  </a:lnTo>
                  <a:lnTo>
                    <a:pt x="1481" y="348"/>
                  </a:lnTo>
                  <a:lnTo>
                    <a:pt x="1561" y="437"/>
                  </a:lnTo>
                  <a:lnTo>
                    <a:pt x="1598" y="479"/>
                  </a:lnTo>
                  <a:lnTo>
                    <a:pt x="1638" y="518"/>
                  </a:lnTo>
                  <a:lnTo>
                    <a:pt x="1679" y="554"/>
                  </a:lnTo>
                  <a:lnTo>
                    <a:pt x="1719" y="589"/>
                  </a:lnTo>
                  <a:lnTo>
                    <a:pt x="1757" y="623"/>
                  </a:lnTo>
                  <a:lnTo>
                    <a:pt x="1799" y="654"/>
                  </a:lnTo>
                  <a:lnTo>
                    <a:pt x="1839" y="683"/>
                  </a:lnTo>
                  <a:lnTo>
                    <a:pt x="1881" y="709"/>
                  </a:lnTo>
                  <a:lnTo>
                    <a:pt x="1924" y="736"/>
                  </a:lnTo>
                  <a:lnTo>
                    <a:pt x="1970" y="758"/>
                  </a:lnTo>
                  <a:lnTo>
                    <a:pt x="2015" y="780"/>
                  </a:lnTo>
                  <a:lnTo>
                    <a:pt x="2059" y="800"/>
                  </a:lnTo>
                  <a:lnTo>
                    <a:pt x="2107" y="818"/>
                  </a:lnTo>
                  <a:lnTo>
                    <a:pt x="2157" y="838"/>
                  </a:lnTo>
                  <a:lnTo>
                    <a:pt x="2210" y="853"/>
                  </a:lnTo>
                  <a:lnTo>
                    <a:pt x="2263" y="866"/>
                  </a:lnTo>
                  <a:lnTo>
                    <a:pt x="2320" y="878"/>
                  </a:lnTo>
                  <a:lnTo>
                    <a:pt x="2378" y="892"/>
                  </a:lnTo>
                  <a:lnTo>
                    <a:pt x="2500" y="913"/>
                  </a:lnTo>
                  <a:lnTo>
                    <a:pt x="2636" y="931"/>
                  </a:lnTo>
                  <a:lnTo>
                    <a:pt x="2781" y="947"/>
                  </a:lnTo>
                  <a:lnTo>
                    <a:pt x="2781" y="940"/>
                  </a:lnTo>
                  <a:lnTo>
                    <a:pt x="2774" y="936"/>
                  </a:lnTo>
                  <a:lnTo>
                    <a:pt x="2716" y="1198"/>
                  </a:lnTo>
                  <a:lnTo>
                    <a:pt x="2654" y="1452"/>
                  </a:lnTo>
                  <a:lnTo>
                    <a:pt x="2588" y="1703"/>
                  </a:lnTo>
                  <a:lnTo>
                    <a:pt x="2516" y="1954"/>
                  </a:lnTo>
                  <a:lnTo>
                    <a:pt x="2441" y="2200"/>
                  </a:lnTo>
                  <a:lnTo>
                    <a:pt x="2360" y="2446"/>
                  </a:lnTo>
                  <a:lnTo>
                    <a:pt x="2272" y="2694"/>
                  </a:lnTo>
                  <a:lnTo>
                    <a:pt x="2179" y="2943"/>
                  </a:lnTo>
                  <a:lnTo>
                    <a:pt x="2188" y="2945"/>
                  </a:lnTo>
                  <a:lnTo>
                    <a:pt x="2190" y="2940"/>
                  </a:lnTo>
                  <a:lnTo>
                    <a:pt x="2188" y="2945"/>
                  </a:lnTo>
                  <a:lnTo>
                    <a:pt x="2195" y="2947"/>
                  </a:lnTo>
                  <a:lnTo>
                    <a:pt x="2287" y="2699"/>
                  </a:lnTo>
                  <a:lnTo>
                    <a:pt x="2375" y="2453"/>
                  </a:lnTo>
                  <a:lnTo>
                    <a:pt x="2455" y="2205"/>
                  </a:lnTo>
                  <a:lnTo>
                    <a:pt x="2530" y="1956"/>
                  </a:lnTo>
                  <a:lnTo>
                    <a:pt x="2603" y="1708"/>
                  </a:lnTo>
                  <a:lnTo>
                    <a:pt x="2668" y="1457"/>
                  </a:lnTo>
                  <a:lnTo>
                    <a:pt x="2731" y="1201"/>
                  </a:lnTo>
                  <a:lnTo>
                    <a:pt x="2788" y="940"/>
                  </a:lnTo>
                  <a:lnTo>
                    <a:pt x="2788" y="934"/>
                  </a:lnTo>
                  <a:lnTo>
                    <a:pt x="2781" y="931"/>
                  </a:lnTo>
                  <a:lnTo>
                    <a:pt x="2636" y="916"/>
                  </a:lnTo>
                  <a:lnTo>
                    <a:pt x="2503" y="898"/>
                  </a:lnTo>
                  <a:lnTo>
                    <a:pt x="2380" y="876"/>
                  </a:lnTo>
                  <a:lnTo>
                    <a:pt x="2322" y="866"/>
                  </a:lnTo>
                  <a:lnTo>
                    <a:pt x="2268" y="851"/>
                  </a:lnTo>
                  <a:lnTo>
                    <a:pt x="2214" y="838"/>
                  </a:lnTo>
                  <a:lnTo>
                    <a:pt x="2162" y="822"/>
                  </a:lnTo>
                  <a:lnTo>
                    <a:pt x="2113" y="803"/>
                  </a:lnTo>
                  <a:lnTo>
                    <a:pt x="2064" y="785"/>
                  </a:lnTo>
                  <a:lnTo>
                    <a:pt x="2019" y="767"/>
                  </a:lnTo>
                  <a:lnTo>
                    <a:pt x="1975" y="743"/>
                  </a:lnTo>
                  <a:lnTo>
                    <a:pt x="1932" y="720"/>
                  </a:lnTo>
                  <a:lnTo>
                    <a:pt x="1889" y="696"/>
                  </a:lnTo>
                  <a:lnTo>
                    <a:pt x="1846" y="670"/>
                  </a:lnTo>
                  <a:lnTo>
                    <a:pt x="1806" y="641"/>
                  </a:lnTo>
                  <a:lnTo>
                    <a:pt x="1766" y="610"/>
                  </a:lnTo>
                  <a:lnTo>
                    <a:pt x="1726" y="578"/>
                  </a:lnTo>
                  <a:lnTo>
                    <a:pt x="1689" y="545"/>
                  </a:lnTo>
                  <a:lnTo>
                    <a:pt x="1649" y="505"/>
                  </a:lnTo>
                  <a:lnTo>
                    <a:pt x="1611" y="468"/>
                  </a:lnTo>
                  <a:lnTo>
                    <a:pt x="1571" y="427"/>
                  </a:lnTo>
                  <a:lnTo>
                    <a:pt x="1493" y="337"/>
                  </a:lnTo>
                  <a:lnTo>
                    <a:pt x="1410" y="235"/>
                  </a:lnTo>
                  <a:lnTo>
                    <a:pt x="1328" y="126"/>
                  </a:lnTo>
                  <a:lnTo>
                    <a:pt x="1237" y="3"/>
                  </a:lnTo>
                  <a:lnTo>
                    <a:pt x="1235" y="0"/>
                  </a:lnTo>
                  <a:lnTo>
                    <a:pt x="1230" y="0"/>
                  </a:lnTo>
                  <a:lnTo>
                    <a:pt x="1075" y="66"/>
                  </a:lnTo>
                  <a:lnTo>
                    <a:pt x="919" y="133"/>
                  </a:lnTo>
                  <a:lnTo>
                    <a:pt x="764" y="206"/>
                  </a:lnTo>
                  <a:lnTo>
                    <a:pt x="611" y="283"/>
                  </a:lnTo>
                  <a:lnTo>
                    <a:pt x="459" y="364"/>
                  </a:lnTo>
                  <a:lnTo>
                    <a:pt x="305" y="448"/>
                  </a:lnTo>
                  <a:lnTo>
                    <a:pt x="153" y="536"/>
                  </a:lnTo>
                  <a:lnTo>
                    <a:pt x="2" y="630"/>
                  </a:lnTo>
                  <a:lnTo>
                    <a:pt x="0" y="633"/>
                  </a:lnTo>
                  <a:lnTo>
                    <a:pt x="0" y="638"/>
                  </a:lnTo>
                  <a:lnTo>
                    <a:pt x="42" y="749"/>
                  </a:lnTo>
                  <a:lnTo>
                    <a:pt x="85" y="853"/>
                  </a:lnTo>
                  <a:lnTo>
                    <a:pt x="131" y="955"/>
                  </a:lnTo>
                  <a:lnTo>
                    <a:pt x="178" y="1055"/>
                  </a:lnTo>
                  <a:lnTo>
                    <a:pt x="225" y="1151"/>
                  </a:lnTo>
                  <a:lnTo>
                    <a:pt x="274" y="1246"/>
                  </a:lnTo>
                  <a:lnTo>
                    <a:pt x="323" y="1337"/>
                  </a:lnTo>
                  <a:lnTo>
                    <a:pt x="375" y="1426"/>
                  </a:lnTo>
                  <a:lnTo>
                    <a:pt x="429" y="1512"/>
                  </a:lnTo>
                  <a:lnTo>
                    <a:pt x="481" y="1596"/>
                  </a:lnTo>
                  <a:lnTo>
                    <a:pt x="539" y="1677"/>
                  </a:lnTo>
                  <a:lnTo>
                    <a:pt x="597" y="1755"/>
                  </a:lnTo>
                  <a:lnTo>
                    <a:pt x="654" y="1834"/>
                  </a:lnTo>
                  <a:lnTo>
                    <a:pt x="717" y="1907"/>
                  </a:lnTo>
                  <a:lnTo>
                    <a:pt x="780" y="1980"/>
                  </a:lnTo>
                  <a:lnTo>
                    <a:pt x="844" y="2051"/>
                  </a:lnTo>
                  <a:lnTo>
                    <a:pt x="909" y="2118"/>
                  </a:lnTo>
                  <a:lnTo>
                    <a:pt x="979" y="2187"/>
                  </a:lnTo>
                  <a:lnTo>
                    <a:pt x="1050" y="2249"/>
                  </a:lnTo>
                  <a:lnTo>
                    <a:pt x="1122" y="2313"/>
                  </a:lnTo>
                  <a:lnTo>
                    <a:pt x="1197" y="2375"/>
                  </a:lnTo>
                  <a:lnTo>
                    <a:pt x="1275" y="2433"/>
                  </a:lnTo>
                  <a:lnTo>
                    <a:pt x="1356" y="2493"/>
                  </a:lnTo>
                  <a:lnTo>
                    <a:pt x="1438" y="2548"/>
                  </a:lnTo>
                  <a:lnTo>
                    <a:pt x="1521" y="2602"/>
                  </a:lnTo>
                  <a:lnTo>
                    <a:pt x="1609" y="2657"/>
                  </a:lnTo>
                  <a:lnTo>
                    <a:pt x="1699" y="2710"/>
                  </a:lnTo>
                  <a:lnTo>
                    <a:pt x="1789" y="2759"/>
                  </a:lnTo>
                  <a:lnTo>
                    <a:pt x="1884" y="2809"/>
                  </a:lnTo>
                  <a:lnTo>
                    <a:pt x="1982" y="2859"/>
                  </a:lnTo>
                  <a:lnTo>
                    <a:pt x="2082" y="2905"/>
                  </a:lnTo>
                  <a:lnTo>
                    <a:pt x="2185" y="2952"/>
                  </a:lnTo>
                  <a:lnTo>
                    <a:pt x="2190" y="2952"/>
                  </a:lnTo>
                  <a:lnTo>
                    <a:pt x="2195" y="2947"/>
                  </a:lnTo>
                  <a:lnTo>
                    <a:pt x="2188" y="2945"/>
                  </a:lnTo>
                  <a:close/>
                </a:path>
              </a:pathLst>
            </a:custGeom>
            <a:solidFill>
              <a:srgbClr val="773F2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321" name="Freeform 9"/>
            <p:cNvSpPr>
              <a:spLocks/>
            </p:cNvSpPr>
            <p:nvPr/>
          </p:nvSpPr>
          <p:spPr bwMode="auto">
            <a:xfrm>
              <a:off x="254000" y="1381125"/>
              <a:ext cx="547688" cy="268288"/>
            </a:xfrm>
            <a:custGeom>
              <a:avLst/>
              <a:gdLst/>
              <a:ahLst/>
              <a:cxnLst>
                <a:cxn ang="0">
                  <a:pos x="1060" y="62"/>
                </a:cxn>
                <a:cxn ang="0">
                  <a:pos x="754" y="201"/>
                </a:cxn>
                <a:cxn ang="0">
                  <a:pos x="451" y="358"/>
                </a:cxn>
                <a:cxn ang="0">
                  <a:pos x="151" y="528"/>
                </a:cxn>
                <a:cxn ang="0">
                  <a:pos x="50" y="745"/>
                </a:cxn>
                <a:cxn ang="0">
                  <a:pos x="153" y="981"/>
                </a:cxn>
                <a:cxn ang="0">
                  <a:pos x="253" y="1065"/>
                </a:cxn>
                <a:cxn ang="0">
                  <a:pos x="351" y="1017"/>
                </a:cxn>
                <a:cxn ang="0">
                  <a:pos x="451" y="975"/>
                </a:cxn>
                <a:cxn ang="0">
                  <a:pos x="552" y="939"/>
                </a:cxn>
                <a:cxn ang="0">
                  <a:pos x="657" y="912"/>
                </a:cxn>
                <a:cxn ang="0">
                  <a:pos x="759" y="894"/>
                </a:cxn>
                <a:cxn ang="0">
                  <a:pos x="866" y="881"/>
                </a:cxn>
                <a:cxn ang="0">
                  <a:pos x="974" y="873"/>
                </a:cxn>
                <a:cxn ang="0">
                  <a:pos x="1133" y="876"/>
                </a:cxn>
                <a:cxn ang="0">
                  <a:pos x="1343" y="899"/>
                </a:cxn>
                <a:cxn ang="0">
                  <a:pos x="1553" y="943"/>
                </a:cxn>
                <a:cxn ang="0">
                  <a:pos x="1761" y="1009"/>
                </a:cxn>
                <a:cxn ang="0">
                  <a:pos x="1967" y="1092"/>
                </a:cxn>
                <a:cxn ang="0">
                  <a:pos x="2164" y="1192"/>
                </a:cxn>
                <a:cxn ang="0">
                  <a:pos x="2353" y="1309"/>
                </a:cxn>
                <a:cxn ang="0">
                  <a:pos x="2533" y="1443"/>
                </a:cxn>
                <a:cxn ang="0">
                  <a:pos x="2656" y="1367"/>
                </a:cxn>
                <a:cxn ang="0">
                  <a:pos x="2724" y="1074"/>
                </a:cxn>
                <a:cxn ang="0">
                  <a:pos x="2613" y="912"/>
                </a:cxn>
                <a:cxn ang="0">
                  <a:pos x="2358" y="873"/>
                </a:cxn>
                <a:cxn ang="0">
                  <a:pos x="2245" y="847"/>
                </a:cxn>
                <a:cxn ang="0">
                  <a:pos x="2140" y="815"/>
                </a:cxn>
                <a:cxn ang="0">
                  <a:pos x="2044" y="781"/>
                </a:cxn>
                <a:cxn ang="0">
                  <a:pos x="1951" y="739"/>
                </a:cxn>
                <a:cxn ang="0">
                  <a:pos x="1866" y="690"/>
                </a:cxn>
                <a:cxn ang="0">
                  <a:pos x="1784" y="635"/>
                </a:cxn>
                <a:cxn ang="0">
                  <a:pos x="1704" y="573"/>
                </a:cxn>
                <a:cxn ang="0">
                  <a:pos x="1623" y="499"/>
                </a:cxn>
                <a:cxn ang="0">
                  <a:pos x="1546" y="420"/>
                </a:cxn>
                <a:cxn ang="0">
                  <a:pos x="1388" y="229"/>
                </a:cxn>
                <a:cxn ang="0">
                  <a:pos x="1215" y="0"/>
                </a:cxn>
              </a:cxnLst>
              <a:rect l="0" t="0" r="r" b="b"/>
              <a:pathLst>
                <a:path w="2759" h="1514">
                  <a:moveTo>
                    <a:pt x="1215" y="0"/>
                  </a:moveTo>
                  <a:lnTo>
                    <a:pt x="1060" y="62"/>
                  </a:lnTo>
                  <a:lnTo>
                    <a:pt x="907" y="131"/>
                  </a:lnTo>
                  <a:lnTo>
                    <a:pt x="754" y="201"/>
                  </a:lnTo>
                  <a:lnTo>
                    <a:pt x="604" y="277"/>
                  </a:lnTo>
                  <a:lnTo>
                    <a:pt x="451" y="358"/>
                  </a:lnTo>
                  <a:lnTo>
                    <a:pt x="301" y="442"/>
                  </a:lnTo>
                  <a:lnTo>
                    <a:pt x="151" y="528"/>
                  </a:lnTo>
                  <a:lnTo>
                    <a:pt x="0" y="619"/>
                  </a:lnTo>
                  <a:lnTo>
                    <a:pt x="50" y="745"/>
                  </a:lnTo>
                  <a:lnTo>
                    <a:pt x="100" y="865"/>
                  </a:lnTo>
                  <a:lnTo>
                    <a:pt x="153" y="981"/>
                  </a:lnTo>
                  <a:lnTo>
                    <a:pt x="205" y="1092"/>
                  </a:lnTo>
                  <a:lnTo>
                    <a:pt x="253" y="1065"/>
                  </a:lnTo>
                  <a:lnTo>
                    <a:pt x="303" y="1041"/>
                  </a:lnTo>
                  <a:lnTo>
                    <a:pt x="351" y="1017"/>
                  </a:lnTo>
                  <a:lnTo>
                    <a:pt x="401" y="994"/>
                  </a:lnTo>
                  <a:lnTo>
                    <a:pt x="451" y="975"/>
                  </a:lnTo>
                  <a:lnTo>
                    <a:pt x="501" y="957"/>
                  </a:lnTo>
                  <a:lnTo>
                    <a:pt x="552" y="939"/>
                  </a:lnTo>
                  <a:lnTo>
                    <a:pt x="604" y="925"/>
                  </a:lnTo>
                  <a:lnTo>
                    <a:pt x="657" y="912"/>
                  </a:lnTo>
                  <a:lnTo>
                    <a:pt x="707" y="901"/>
                  </a:lnTo>
                  <a:lnTo>
                    <a:pt x="759" y="894"/>
                  </a:lnTo>
                  <a:lnTo>
                    <a:pt x="814" y="886"/>
                  </a:lnTo>
                  <a:lnTo>
                    <a:pt x="866" y="881"/>
                  </a:lnTo>
                  <a:lnTo>
                    <a:pt x="920" y="876"/>
                  </a:lnTo>
                  <a:lnTo>
                    <a:pt x="974" y="873"/>
                  </a:lnTo>
                  <a:lnTo>
                    <a:pt x="1027" y="873"/>
                  </a:lnTo>
                  <a:lnTo>
                    <a:pt x="1133" y="876"/>
                  </a:lnTo>
                  <a:lnTo>
                    <a:pt x="1238" y="883"/>
                  </a:lnTo>
                  <a:lnTo>
                    <a:pt x="1343" y="899"/>
                  </a:lnTo>
                  <a:lnTo>
                    <a:pt x="1449" y="917"/>
                  </a:lnTo>
                  <a:lnTo>
                    <a:pt x="1553" y="943"/>
                  </a:lnTo>
                  <a:lnTo>
                    <a:pt x="1658" y="972"/>
                  </a:lnTo>
                  <a:lnTo>
                    <a:pt x="1761" y="1009"/>
                  </a:lnTo>
                  <a:lnTo>
                    <a:pt x="1864" y="1048"/>
                  </a:lnTo>
                  <a:lnTo>
                    <a:pt x="1967" y="1092"/>
                  </a:lnTo>
                  <a:lnTo>
                    <a:pt x="2067" y="1140"/>
                  </a:lnTo>
                  <a:lnTo>
                    <a:pt x="2164" y="1192"/>
                  </a:lnTo>
                  <a:lnTo>
                    <a:pt x="2260" y="1249"/>
                  </a:lnTo>
                  <a:lnTo>
                    <a:pt x="2353" y="1309"/>
                  </a:lnTo>
                  <a:lnTo>
                    <a:pt x="2445" y="1375"/>
                  </a:lnTo>
                  <a:lnTo>
                    <a:pt x="2533" y="1443"/>
                  </a:lnTo>
                  <a:lnTo>
                    <a:pt x="2618" y="1514"/>
                  </a:lnTo>
                  <a:lnTo>
                    <a:pt x="2656" y="1367"/>
                  </a:lnTo>
                  <a:lnTo>
                    <a:pt x="2691" y="1223"/>
                  </a:lnTo>
                  <a:lnTo>
                    <a:pt x="2724" y="1074"/>
                  </a:lnTo>
                  <a:lnTo>
                    <a:pt x="2759" y="928"/>
                  </a:lnTo>
                  <a:lnTo>
                    <a:pt x="2613" y="912"/>
                  </a:lnTo>
                  <a:lnTo>
                    <a:pt x="2480" y="894"/>
                  </a:lnTo>
                  <a:lnTo>
                    <a:pt x="2358" y="873"/>
                  </a:lnTo>
                  <a:lnTo>
                    <a:pt x="2300" y="859"/>
                  </a:lnTo>
                  <a:lnTo>
                    <a:pt x="2245" y="847"/>
                  </a:lnTo>
                  <a:lnTo>
                    <a:pt x="2192" y="832"/>
                  </a:lnTo>
                  <a:lnTo>
                    <a:pt x="2140" y="815"/>
                  </a:lnTo>
                  <a:lnTo>
                    <a:pt x="2092" y="799"/>
                  </a:lnTo>
                  <a:lnTo>
                    <a:pt x="2044" y="781"/>
                  </a:lnTo>
                  <a:lnTo>
                    <a:pt x="1997" y="761"/>
                  </a:lnTo>
                  <a:lnTo>
                    <a:pt x="1951" y="739"/>
                  </a:lnTo>
                  <a:lnTo>
                    <a:pt x="1909" y="717"/>
                  </a:lnTo>
                  <a:lnTo>
                    <a:pt x="1866" y="690"/>
                  </a:lnTo>
                  <a:lnTo>
                    <a:pt x="1824" y="664"/>
                  </a:lnTo>
                  <a:lnTo>
                    <a:pt x="1784" y="635"/>
                  </a:lnTo>
                  <a:lnTo>
                    <a:pt x="1744" y="604"/>
                  </a:lnTo>
                  <a:lnTo>
                    <a:pt x="1704" y="573"/>
                  </a:lnTo>
                  <a:lnTo>
                    <a:pt x="1664" y="535"/>
                  </a:lnTo>
                  <a:lnTo>
                    <a:pt x="1623" y="499"/>
                  </a:lnTo>
                  <a:lnTo>
                    <a:pt x="1586" y="460"/>
                  </a:lnTo>
                  <a:lnTo>
                    <a:pt x="1546" y="420"/>
                  </a:lnTo>
                  <a:lnTo>
                    <a:pt x="1468" y="329"/>
                  </a:lnTo>
                  <a:lnTo>
                    <a:pt x="1388" y="229"/>
                  </a:lnTo>
                  <a:lnTo>
                    <a:pt x="1303" y="120"/>
                  </a:lnTo>
                  <a:lnTo>
                    <a:pt x="1215" y="0"/>
                  </a:lnTo>
                  <a:close/>
                </a:path>
              </a:pathLst>
            </a:custGeom>
            <a:solidFill>
              <a:srgbClr val="E8E8E9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322" name="Freeform 10"/>
            <p:cNvSpPr>
              <a:spLocks/>
            </p:cNvSpPr>
            <p:nvPr/>
          </p:nvSpPr>
          <p:spPr bwMode="auto">
            <a:xfrm>
              <a:off x="252413" y="1379538"/>
              <a:ext cx="550863" cy="269875"/>
            </a:xfrm>
            <a:custGeom>
              <a:avLst/>
              <a:gdLst/>
              <a:ahLst/>
              <a:cxnLst>
                <a:cxn ang="0">
                  <a:pos x="1070" y="65"/>
                </a:cxn>
                <a:cxn ang="0">
                  <a:pos x="762" y="204"/>
                </a:cxn>
                <a:cxn ang="0">
                  <a:pos x="454" y="361"/>
                </a:cxn>
                <a:cxn ang="0">
                  <a:pos x="150" y="537"/>
                </a:cxn>
                <a:cxn ang="0">
                  <a:pos x="51" y="753"/>
                </a:cxn>
                <a:cxn ang="0">
                  <a:pos x="153" y="994"/>
                </a:cxn>
                <a:cxn ang="0">
                  <a:pos x="213" y="1103"/>
                </a:cxn>
                <a:cxn ang="0">
                  <a:pos x="108" y="876"/>
                </a:cxn>
                <a:cxn ang="0">
                  <a:pos x="8" y="630"/>
                </a:cxn>
                <a:cxn ang="0">
                  <a:pos x="309" y="453"/>
                </a:cxn>
                <a:cxn ang="0">
                  <a:pos x="612" y="288"/>
                </a:cxn>
                <a:cxn ang="0">
                  <a:pos x="915" y="142"/>
                </a:cxn>
                <a:cxn ang="0">
                  <a:pos x="1223" y="11"/>
                </a:cxn>
                <a:cxn ang="0">
                  <a:pos x="1396" y="240"/>
                </a:cxn>
                <a:cxn ang="0">
                  <a:pos x="1554" y="431"/>
                </a:cxn>
                <a:cxn ang="0">
                  <a:pos x="1631" y="510"/>
                </a:cxn>
                <a:cxn ang="0">
                  <a:pos x="1712" y="584"/>
                </a:cxn>
                <a:cxn ang="0">
                  <a:pos x="1792" y="646"/>
                </a:cxn>
                <a:cxn ang="0">
                  <a:pos x="1874" y="701"/>
                </a:cxn>
                <a:cxn ang="0">
                  <a:pos x="1959" y="750"/>
                </a:cxn>
                <a:cxn ang="0">
                  <a:pos x="2052" y="792"/>
                </a:cxn>
                <a:cxn ang="0">
                  <a:pos x="2148" y="826"/>
                </a:cxn>
                <a:cxn ang="0">
                  <a:pos x="2253" y="858"/>
                </a:cxn>
                <a:cxn ang="0">
                  <a:pos x="2366" y="884"/>
                </a:cxn>
                <a:cxn ang="0">
                  <a:pos x="2621" y="923"/>
                </a:cxn>
                <a:cxn ang="0">
                  <a:pos x="2732" y="1085"/>
                </a:cxn>
                <a:cxn ang="0">
                  <a:pos x="2664" y="1378"/>
                </a:cxn>
                <a:cxn ang="0">
                  <a:pos x="2631" y="1527"/>
                </a:cxn>
                <a:cxn ang="0">
                  <a:pos x="2741" y="1083"/>
                </a:cxn>
                <a:cxn ang="0">
                  <a:pos x="2629" y="916"/>
                </a:cxn>
                <a:cxn ang="0">
                  <a:pos x="2371" y="876"/>
                </a:cxn>
                <a:cxn ang="0">
                  <a:pos x="2258" y="850"/>
                </a:cxn>
                <a:cxn ang="0">
                  <a:pos x="2153" y="821"/>
                </a:cxn>
                <a:cxn ang="0">
                  <a:pos x="2055" y="785"/>
                </a:cxn>
                <a:cxn ang="0">
                  <a:pos x="1965" y="743"/>
                </a:cxn>
                <a:cxn ang="0">
                  <a:pos x="1877" y="693"/>
                </a:cxn>
                <a:cxn ang="0">
                  <a:pos x="1795" y="639"/>
                </a:cxn>
                <a:cxn ang="0">
                  <a:pos x="1715" y="575"/>
                </a:cxn>
                <a:cxn ang="0">
                  <a:pos x="1637" y="504"/>
                </a:cxn>
                <a:cxn ang="0">
                  <a:pos x="1559" y="424"/>
                </a:cxn>
                <a:cxn ang="0">
                  <a:pos x="1399" y="233"/>
                </a:cxn>
                <a:cxn ang="0">
                  <a:pos x="1226" y="0"/>
                </a:cxn>
              </a:cxnLst>
              <a:rect l="0" t="0" r="r" b="b"/>
              <a:pathLst>
                <a:path w="2774" h="1527">
                  <a:moveTo>
                    <a:pt x="1226" y="0"/>
                  </a:moveTo>
                  <a:lnTo>
                    <a:pt x="1070" y="65"/>
                  </a:lnTo>
                  <a:lnTo>
                    <a:pt x="915" y="134"/>
                  </a:lnTo>
                  <a:lnTo>
                    <a:pt x="762" y="204"/>
                  </a:lnTo>
                  <a:lnTo>
                    <a:pt x="607" y="282"/>
                  </a:lnTo>
                  <a:lnTo>
                    <a:pt x="454" y="361"/>
                  </a:lnTo>
                  <a:lnTo>
                    <a:pt x="302" y="448"/>
                  </a:lnTo>
                  <a:lnTo>
                    <a:pt x="150" y="537"/>
                  </a:lnTo>
                  <a:lnTo>
                    <a:pt x="0" y="628"/>
                  </a:lnTo>
                  <a:lnTo>
                    <a:pt x="51" y="753"/>
                  </a:lnTo>
                  <a:lnTo>
                    <a:pt x="101" y="876"/>
                  </a:lnTo>
                  <a:lnTo>
                    <a:pt x="153" y="994"/>
                  </a:lnTo>
                  <a:lnTo>
                    <a:pt x="208" y="1107"/>
                  </a:lnTo>
                  <a:lnTo>
                    <a:pt x="213" y="1103"/>
                  </a:lnTo>
                  <a:lnTo>
                    <a:pt x="161" y="992"/>
                  </a:lnTo>
                  <a:lnTo>
                    <a:pt x="108" y="876"/>
                  </a:lnTo>
                  <a:lnTo>
                    <a:pt x="58" y="756"/>
                  </a:lnTo>
                  <a:lnTo>
                    <a:pt x="8" y="630"/>
                  </a:lnTo>
                  <a:lnTo>
                    <a:pt x="159" y="539"/>
                  </a:lnTo>
                  <a:lnTo>
                    <a:pt x="309" y="453"/>
                  </a:lnTo>
                  <a:lnTo>
                    <a:pt x="459" y="369"/>
                  </a:lnTo>
                  <a:lnTo>
                    <a:pt x="612" y="288"/>
                  </a:lnTo>
                  <a:lnTo>
                    <a:pt x="762" y="212"/>
                  </a:lnTo>
                  <a:lnTo>
                    <a:pt x="915" y="142"/>
                  </a:lnTo>
                  <a:lnTo>
                    <a:pt x="1068" y="73"/>
                  </a:lnTo>
                  <a:lnTo>
                    <a:pt x="1223" y="11"/>
                  </a:lnTo>
                  <a:lnTo>
                    <a:pt x="1311" y="131"/>
                  </a:lnTo>
                  <a:lnTo>
                    <a:pt x="1396" y="240"/>
                  </a:lnTo>
                  <a:lnTo>
                    <a:pt x="1476" y="340"/>
                  </a:lnTo>
                  <a:lnTo>
                    <a:pt x="1554" y="431"/>
                  </a:lnTo>
                  <a:lnTo>
                    <a:pt x="1594" y="471"/>
                  </a:lnTo>
                  <a:lnTo>
                    <a:pt x="1631" y="510"/>
                  </a:lnTo>
                  <a:lnTo>
                    <a:pt x="1672" y="546"/>
                  </a:lnTo>
                  <a:lnTo>
                    <a:pt x="1712" y="584"/>
                  </a:lnTo>
                  <a:lnTo>
                    <a:pt x="1752" y="615"/>
                  </a:lnTo>
                  <a:lnTo>
                    <a:pt x="1792" y="646"/>
                  </a:lnTo>
                  <a:lnTo>
                    <a:pt x="1832" y="675"/>
                  </a:lnTo>
                  <a:lnTo>
                    <a:pt x="1874" y="701"/>
                  </a:lnTo>
                  <a:lnTo>
                    <a:pt x="1917" y="728"/>
                  </a:lnTo>
                  <a:lnTo>
                    <a:pt x="1959" y="750"/>
                  </a:lnTo>
                  <a:lnTo>
                    <a:pt x="2005" y="772"/>
                  </a:lnTo>
                  <a:lnTo>
                    <a:pt x="2052" y="792"/>
                  </a:lnTo>
                  <a:lnTo>
                    <a:pt x="2100" y="810"/>
                  </a:lnTo>
                  <a:lnTo>
                    <a:pt x="2148" y="826"/>
                  </a:lnTo>
                  <a:lnTo>
                    <a:pt x="2200" y="843"/>
                  </a:lnTo>
                  <a:lnTo>
                    <a:pt x="2253" y="858"/>
                  </a:lnTo>
                  <a:lnTo>
                    <a:pt x="2308" y="870"/>
                  </a:lnTo>
                  <a:lnTo>
                    <a:pt x="2366" y="884"/>
                  </a:lnTo>
                  <a:lnTo>
                    <a:pt x="2488" y="905"/>
                  </a:lnTo>
                  <a:lnTo>
                    <a:pt x="2621" y="923"/>
                  </a:lnTo>
                  <a:lnTo>
                    <a:pt x="2767" y="939"/>
                  </a:lnTo>
                  <a:lnTo>
                    <a:pt x="2732" y="1085"/>
                  </a:lnTo>
                  <a:lnTo>
                    <a:pt x="2699" y="1234"/>
                  </a:lnTo>
                  <a:lnTo>
                    <a:pt x="2664" y="1378"/>
                  </a:lnTo>
                  <a:lnTo>
                    <a:pt x="2626" y="1525"/>
                  </a:lnTo>
                  <a:lnTo>
                    <a:pt x="2631" y="1527"/>
                  </a:lnTo>
                  <a:lnTo>
                    <a:pt x="2706" y="1232"/>
                  </a:lnTo>
                  <a:lnTo>
                    <a:pt x="2741" y="1083"/>
                  </a:lnTo>
                  <a:lnTo>
                    <a:pt x="2774" y="932"/>
                  </a:lnTo>
                  <a:lnTo>
                    <a:pt x="2629" y="916"/>
                  </a:lnTo>
                  <a:lnTo>
                    <a:pt x="2496" y="897"/>
                  </a:lnTo>
                  <a:lnTo>
                    <a:pt x="2371" y="876"/>
                  </a:lnTo>
                  <a:lnTo>
                    <a:pt x="2313" y="863"/>
                  </a:lnTo>
                  <a:lnTo>
                    <a:pt x="2258" y="850"/>
                  </a:lnTo>
                  <a:lnTo>
                    <a:pt x="2205" y="837"/>
                  </a:lnTo>
                  <a:lnTo>
                    <a:pt x="2153" y="821"/>
                  </a:lnTo>
                  <a:lnTo>
                    <a:pt x="2102" y="803"/>
                  </a:lnTo>
                  <a:lnTo>
                    <a:pt x="2055" y="785"/>
                  </a:lnTo>
                  <a:lnTo>
                    <a:pt x="2010" y="764"/>
                  </a:lnTo>
                  <a:lnTo>
                    <a:pt x="1965" y="743"/>
                  </a:lnTo>
                  <a:lnTo>
                    <a:pt x="1919" y="719"/>
                  </a:lnTo>
                  <a:lnTo>
                    <a:pt x="1877" y="693"/>
                  </a:lnTo>
                  <a:lnTo>
                    <a:pt x="1837" y="667"/>
                  </a:lnTo>
                  <a:lnTo>
                    <a:pt x="1795" y="639"/>
                  </a:lnTo>
                  <a:lnTo>
                    <a:pt x="1755" y="610"/>
                  </a:lnTo>
                  <a:lnTo>
                    <a:pt x="1715" y="575"/>
                  </a:lnTo>
                  <a:lnTo>
                    <a:pt x="1677" y="542"/>
                  </a:lnTo>
                  <a:lnTo>
                    <a:pt x="1637" y="504"/>
                  </a:lnTo>
                  <a:lnTo>
                    <a:pt x="1596" y="466"/>
                  </a:lnTo>
                  <a:lnTo>
                    <a:pt x="1559" y="424"/>
                  </a:lnTo>
                  <a:lnTo>
                    <a:pt x="1479" y="335"/>
                  </a:lnTo>
                  <a:lnTo>
                    <a:pt x="1399" y="233"/>
                  </a:lnTo>
                  <a:lnTo>
                    <a:pt x="1314" y="123"/>
                  </a:lnTo>
                  <a:lnTo>
                    <a:pt x="1226" y="0"/>
                  </a:lnTo>
                  <a:close/>
                </a:path>
              </a:pathLst>
            </a:custGeom>
            <a:solidFill>
              <a:srgbClr val="6C3B2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323" name="Freeform 11"/>
            <p:cNvSpPr>
              <a:spLocks/>
            </p:cNvSpPr>
            <p:nvPr/>
          </p:nvSpPr>
          <p:spPr bwMode="auto">
            <a:xfrm>
              <a:off x="2687638" y="1954213"/>
              <a:ext cx="601663" cy="407988"/>
            </a:xfrm>
            <a:custGeom>
              <a:avLst/>
              <a:gdLst/>
              <a:ahLst/>
              <a:cxnLst>
                <a:cxn ang="0">
                  <a:pos x="3027" y="154"/>
                </a:cxn>
                <a:cxn ang="0">
                  <a:pos x="3015" y="400"/>
                </a:cxn>
                <a:cxn ang="0">
                  <a:pos x="2992" y="627"/>
                </a:cxn>
                <a:cxn ang="0">
                  <a:pos x="2959" y="839"/>
                </a:cxn>
                <a:cxn ang="0">
                  <a:pos x="2914" y="1034"/>
                </a:cxn>
                <a:cxn ang="0">
                  <a:pos x="2859" y="1216"/>
                </a:cxn>
                <a:cxn ang="0">
                  <a:pos x="2792" y="1380"/>
                </a:cxn>
                <a:cxn ang="0">
                  <a:pos x="2711" y="1531"/>
                </a:cxn>
                <a:cxn ang="0">
                  <a:pos x="2619" y="1670"/>
                </a:cxn>
                <a:cxn ang="0">
                  <a:pos x="2513" y="1796"/>
                </a:cxn>
                <a:cxn ang="0">
                  <a:pos x="2393" y="1908"/>
                </a:cxn>
                <a:cxn ang="0">
                  <a:pos x="2260" y="2008"/>
                </a:cxn>
                <a:cxn ang="0">
                  <a:pos x="2113" y="2094"/>
                </a:cxn>
                <a:cxn ang="0">
                  <a:pos x="1949" y="2170"/>
                </a:cxn>
                <a:cxn ang="0">
                  <a:pos x="1771" y="2236"/>
                </a:cxn>
                <a:cxn ang="0">
                  <a:pos x="1576" y="2290"/>
                </a:cxn>
                <a:cxn ang="0">
                  <a:pos x="1256" y="2134"/>
                </a:cxn>
                <a:cxn ang="0">
                  <a:pos x="1045" y="1955"/>
                </a:cxn>
                <a:cxn ang="0">
                  <a:pos x="847" y="1772"/>
                </a:cxn>
                <a:cxn ang="0">
                  <a:pos x="660" y="1584"/>
                </a:cxn>
                <a:cxn ang="0">
                  <a:pos x="479" y="1380"/>
                </a:cxn>
                <a:cxn ang="0">
                  <a:pos x="311" y="1163"/>
                </a:cxn>
                <a:cxn ang="0">
                  <a:pos x="150" y="925"/>
                </a:cxn>
                <a:cxn ang="0">
                  <a:pos x="0" y="661"/>
                </a:cxn>
                <a:cxn ang="0">
                  <a:pos x="185" y="732"/>
                </a:cxn>
                <a:cxn ang="0">
                  <a:pos x="358" y="786"/>
                </a:cxn>
                <a:cxn ang="0">
                  <a:pos x="519" y="828"/>
                </a:cxn>
                <a:cxn ang="0">
                  <a:pos x="667" y="857"/>
                </a:cxn>
                <a:cxn ang="0">
                  <a:pos x="805" y="870"/>
                </a:cxn>
                <a:cxn ang="0">
                  <a:pos x="935" y="868"/>
                </a:cxn>
                <a:cxn ang="0">
                  <a:pos x="1056" y="852"/>
                </a:cxn>
                <a:cxn ang="0">
                  <a:pos x="1166" y="821"/>
                </a:cxn>
                <a:cxn ang="0">
                  <a:pos x="1268" y="774"/>
                </a:cxn>
                <a:cxn ang="0">
                  <a:pos x="1366" y="710"/>
                </a:cxn>
                <a:cxn ang="0">
                  <a:pos x="1456" y="632"/>
                </a:cxn>
                <a:cxn ang="0">
                  <a:pos x="1541" y="538"/>
                </a:cxn>
                <a:cxn ang="0">
                  <a:pos x="1621" y="428"/>
                </a:cxn>
                <a:cxn ang="0">
                  <a:pos x="1699" y="300"/>
                </a:cxn>
                <a:cxn ang="0">
                  <a:pos x="1771" y="158"/>
                </a:cxn>
                <a:cxn ang="0">
                  <a:pos x="1842" y="0"/>
                </a:cxn>
                <a:cxn ang="0">
                  <a:pos x="2000" y="41"/>
                </a:cxn>
                <a:cxn ang="0">
                  <a:pos x="2157" y="75"/>
                </a:cxn>
                <a:cxn ang="0">
                  <a:pos x="2313" y="96"/>
                </a:cxn>
                <a:cxn ang="0">
                  <a:pos x="2464" y="104"/>
                </a:cxn>
                <a:cxn ang="0">
                  <a:pos x="2611" y="104"/>
                </a:cxn>
                <a:cxn ang="0">
                  <a:pos x="2754" y="89"/>
                </a:cxn>
                <a:cxn ang="0">
                  <a:pos x="2894" y="65"/>
                </a:cxn>
                <a:cxn ang="0">
                  <a:pos x="3029" y="25"/>
                </a:cxn>
              </a:cxnLst>
              <a:rect l="0" t="0" r="r" b="b"/>
              <a:pathLst>
                <a:path w="3029" h="2314">
                  <a:moveTo>
                    <a:pt x="3029" y="25"/>
                  </a:moveTo>
                  <a:lnTo>
                    <a:pt x="3027" y="154"/>
                  </a:lnTo>
                  <a:lnTo>
                    <a:pt x="3022" y="279"/>
                  </a:lnTo>
                  <a:lnTo>
                    <a:pt x="3015" y="400"/>
                  </a:lnTo>
                  <a:lnTo>
                    <a:pt x="3005" y="515"/>
                  </a:lnTo>
                  <a:lnTo>
                    <a:pt x="2992" y="627"/>
                  </a:lnTo>
                  <a:lnTo>
                    <a:pt x="2977" y="734"/>
                  </a:lnTo>
                  <a:lnTo>
                    <a:pt x="2959" y="839"/>
                  </a:lnTo>
                  <a:lnTo>
                    <a:pt x="2937" y="938"/>
                  </a:lnTo>
                  <a:lnTo>
                    <a:pt x="2914" y="1034"/>
                  </a:lnTo>
                  <a:lnTo>
                    <a:pt x="2889" y="1127"/>
                  </a:lnTo>
                  <a:lnTo>
                    <a:pt x="2859" y="1216"/>
                  </a:lnTo>
                  <a:lnTo>
                    <a:pt x="2827" y="1300"/>
                  </a:lnTo>
                  <a:lnTo>
                    <a:pt x="2792" y="1380"/>
                  </a:lnTo>
                  <a:lnTo>
                    <a:pt x="2754" y="1458"/>
                  </a:lnTo>
                  <a:lnTo>
                    <a:pt x="2711" y="1531"/>
                  </a:lnTo>
                  <a:lnTo>
                    <a:pt x="2666" y="1602"/>
                  </a:lnTo>
                  <a:lnTo>
                    <a:pt x="2619" y="1670"/>
                  </a:lnTo>
                  <a:lnTo>
                    <a:pt x="2568" y="1735"/>
                  </a:lnTo>
                  <a:lnTo>
                    <a:pt x="2513" y="1796"/>
                  </a:lnTo>
                  <a:lnTo>
                    <a:pt x="2455" y="1853"/>
                  </a:lnTo>
                  <a:lnTo>
                    <a:pt x="2393" y="1908"/>
                  </a:lnTo>
                  <a:lnTo>
                    <a:pt x="2331" y="1958"/>
                  </a:lnTo>
                  <a:lnTo>
                    <a:pt x="2260" y="2008"/>
                  </a:lnTo>
                  <a:lnTo>
                    <a:pt x="2188" y="2052"/>
                  </a:lnTo>
                  <a:lnTo>
                    <a:pt x="2113" y="2094"/>
                  </a:lnTo>
                  <a:lnTo>
                    <a:pt x="2033" y="2134"/>
                  </a:lnTo>
                  <a:lnTo>
                    <a:pt x="1949" y="2170"/>
                  </a:lnTo>
                  <a:lnTo>
                    <a:pt x="1862" y="2203"/>
                  </a:lnTo>
                  <a:lnTo>
                    <a:pt x="1771" y="2236"/>
                  </a:lnTo>
                  <a:lnTo>
                    <a:pt x="1677" y="2264"/>
                  </a:lnTo>
                  <a:lnTo>
                    <a:pt x="1576" y="2290"/>
                  </a:lnTo>
                  <a:lnTo>
                    <a:pt x="1473" y="2314"/>
                  </a:lnTo>
                  <a:lnTo>
                    <a:pt x="1256" y="2134"/>
                  </a:lnTo>
                  <a:lnTo>
                    <a:pt x="1150" y="2045"/>
                  </a:lnTo>
                  <a:lnTo>
                    <a:pt x="1045" y="1955"/>
                  </a:lnTo>
                  <a:lnTo>
                    <a:pt x="944" y="1864"/>
                  </a:lnTo>
                  <a:lnTo>
                    <a:pt x="847" y="1772"/>
                  </a:lnTo>
                  <a:lnTo>
                    <a:pt x="752" y="1681"/>
                  </a:lnTo>
                  <a:lnTo>
                    <a:pt x="660" y="1584"/>
                  </a:lnTo>
                  <a:lnTo>
                    <a:pt x="569" y="1484"/>
                  </a:lnTo>
                  <a:lnTo>
                    <a:pt x="479" y="1380"/>
                  </a:lnTo>
                  <a:lnTo>
                    <a:pt x="394" y="1276"/>
                  </a:lnTo>
                  <a:lnTo>
                    <a:pt x="311" y="1163"/>
                  </a:lnTo>
                  <a:lnTo>
                    <a:pt x="229" y="1045"/>
                  </a:lnTo>
                  <a:lnTo>
                    <a:pt x="150" y="925"/>
                  </a:lnTo>
                  <a:lnTo>
                    <a:pt x="73" y="797"/>
                  </a:lnTo>
                  <a:lnTo>
                    <a:pt x="0" y="661"/>
                  </a:lnTo>
                  <a:lnTo>
                    <a:pt x="93" y="697"/>
                  </a:lnTo>
                  <a:lnTo>
                    <a:pt x="185" y="732"/>
                  </a:lnTo>
                  <a:lnTo>
                    <a:pt x="274" y="761"/>
                  </a:lnTo>
                  <a:lnTo>
                    <a:pt x="358" y="786"/>
                  </a:lnTo>
                  <a:lnTo>
                    <a:pt x="438" y="810"/>
                  </a:lnTo>
                  <a:lnTo>
                    <a:pt x="519" y="828"/>
                  </a:lnTo>
                  <a:lnTo>
                    <a:pt x="594" y="844"/>
                  </a:lnTo>
                  <a:lnTo>
                    <a:pt x="667" y="857"/>
                  </a:lnTo>
                  <a:lnTo>
                    <a:pt x="737" y="865"/>
                  </a:lnTo>
                  <a:lnTo>
                    <a:pt x="805" y="870"/>
                  </a:lnTo>
                  <a:lnTo>
                    <a:pt x="872" y="870"/>
                  </a:lnTo>
                  <a:lnTo>
                    <a:pt x="935" y="868"/>
                  </a:lnTo>
                  <a:lnTo>
                    <a:pt x="995" y="863"/>
                  </a:lnTo>
                  <a:lnTo>
                    <a:pt x="1056" y="852"/>
                  </a:lnTo>
                  <a:lnTo>
                    <a:pt x="1110" y="836"/>
                  </a:lnTo>
                  <a:lnTo>
                    <a:pt x="1166" y="821"/>
                  </a:lnTo>
                  <a:lnTo>
                    <a:pt x="1218" y="797"/>
                  </a:lnTo>
                  <a:lnTo>
                    <a:pt x="1268" y="774"/>
                  </a:lnTo>
                  <a:lnTo>
                    <a:pt x="1318" y="745"/>
                  </a:lnTo>
                  <a:lnTo>
                    <a:pt x="1366" y="710"/>
                  </a:lnTo>
                  <a:lnTo>
                    <a:pt x="1411" y="674"/>
                  </a:lnTo>
                  <a:lnTo>
                    <a:pt x="1456" y="632"/>
                  </a:lnTo>
                  <a:lnTo>
                    <a:pt x="1499" y="588"/>
                  </a:lnTo>
                  <a:lnTo>
                    <a:pt x="1541" y="538"/>
                  </a:lnTo>
                  <a:lnTo>
                    <a:pt x="1581" y="486"/>
                  </a:lnTo>
                  <a:lnTo>
                    <a:pt x="1621" y="428"/>
                  </a:lnTo>
                  <a:lnTo>
                    <a:pt x="1659" y="366"/>
                  </a:lnTo>
                  <a:lnTo>
                    <a:pt x="1699" y="300"/>
                  </a:lnTo>
                  <a:lnTo>
                    <a:pt x="1734" y="233"/>
                  </a:lnTo>
                  <a:lnTo>
                    <a:pt x="1771" y="158"/>
                  </a:lnTo>
                  <a:lnTo>
                    <a:pt x="1806" y="80"/>
                  </a:lnTo>
                  <a:lnTo>
                    <a:pt x="1842" y="0"/>
                  </a:lnTo>
                  <a:lnTo>
                    <a:pt x="1923" y="23"/>
                  </a:lnTo>
                  <a:lnTo>
                    <a:pt x="2000" y="41"/>
                  </a:lnTo>
                  <a:lnTo>
                    <a:pt x="2080" y="60"/>
                  </a:lnTo>
                  <a:lnTo>
                    <a:pt x="2157" y="75"/>
                  </a:lnTo>
                  <a:lnTo>
                    <a:pt x="2235" y="85"/>
                  </a:lnTo>
                  <a:lnTo>
                    <a:pt x="2313" y="96"/>
                  </a:lnTo>
                  <a:lnTo>
                    <a:pt x="2388" y="102"/>
                  </a:lnTo>
                  <a:lnTo>
                    <a:pt x="2464" y="104"/>
                  </a:lnTo>
                  <a:lnTo>
                    <a:pt x="2539" y="107"/>
                  </a:lnTo>
                  <a:lnTo>
                    <a:pt x="2611" y="104"/>
                  </a:lnTo>
                  <a:lnTo>
                    <a:pt x="2684" y="98"/>
                  </a:lnTo>
                  <a:lnTo>
                    <a:pt x="2754" y="89"/>
                  </a:lnTo>
                  <a:lnTo>
                    <a:pt x="2823" y="78"/>
                  </a:lnTo>
                  <a:lnTo>
                    <a:pt x="2894" y="65"/>
                  </a:lnTo>
                  <a:lnTo>
                    <a:pt x="2961" y="47"/>
                  </a:lnTo>
                  <a:lnTo>
                    <a:pt x="3029" y="25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324" name="Freeform 12"/>
            <p:cNvSpPr>
              <a:spLocks/>
            </p:cNvSpPr>
            <p:nvPr/>
          </p:nvSpPr>
          <p:spPr bwMode="auto">
            <a:xfrm>
              <a:off x="2686050" y="1952625"/>
              <a:ext cx="604838" cy="409575"/>
            </a:xfrm>
            <a:custGeom>
              <a:avLst/>
              <a:gdLst/>
              <a:ahLst/>
              <a:cxnLst>
                <a:cxn ang="0">
                  <a:pos x="3022" y="286"/>
                </a:cxn>
                <a:cxn ang="0">
                  <a:pos x="2977" y="741"/>
                </a:cxn>
                <a:cxn ang="0">
                  <a:pos x="2889" y="1133"/>
                </a:cxn>
                <a:cxn ang="0">
                  <a:pos x="2753" y="1462"/>
                </a:cxn>
                <a:cxn ang="0">
                  <a:pos x="2570" y="1739"/>
                </a:cxn>
                <a:cxn ang="0">
                  <a:pos x="2333" y="1962"/>
                </a:cxn>
                <a:cxn ang="0">
                  <a:pos x="2036" y="2134"/>
                </a:cxn>
                <a:cxn ang="0">
                  <a:pos x="1681" y="2265"/>
                </a:cxn>
                <a:cxn ang="0">
                  <a:pos x="1485" y="2314"/>
                </a:cxn>
                <a:cxn ang="0">
                  <a:pos x="957" y="1868"/>
                </a:cxn>
                <a:cxn ang="0">
                  <a:pos x="581" y="1489"/>
                </a:cxn>
                <a:cxn ang="0">
                  <a:pos x="243" y="1052"/>
                </a:cxn>
                <a:cxn ang="0">
                  <a:pos x="7" y="670"/>
                </a:cxn>
                <a:cxn ang="0">
                  <a:pos x="365" y="803"/>
                </a:cxn>
                <a:cxn ang="0">
                  <a:pos x="773" y="885"/>
                </a:cxn>
                <a:cxn ang="0">
                  <a:pos x="949" y="885"/>
                </a:cxn>
                <a:cxn ang="0">
                  <a:pos x="1108" y="859"/>
                </a:cxn>
                <a:cxn ang="0">
                  <a:pos x="1250" y="803"/>
                </a:cxn>
                <a:cxn ang="0">
                  <a:pos x="1380" y="722"/>
                </a:cxn>
                <a:cxn ang="0">
                  <a:pos x="1499" y="615"/>
                </a:cxn>
                <a:cxn ang="0">
                  <a:pos x="1661" y="398"/>
                </a:cxn>
                <a:cxn ang="0">
                  <a:pos x="1857" y="11"/>
                </a:cxn>
                <a:cxn ang="0">
                  <a:pos x="2019" y="60"/>
                </a:cxn>
                <a:cxn ang="0">
                  <a:pos x="2355" y="116"/>
                </a:cxn>
                <a:cxn ang="0">
                  <a:pos x="2656" y="118"/>
                </a:cxn>
                <a:cxn ang="0">
                  <a:pos x="2914" y="76"/>
                </a:cxn>
                <a:cxn ang="0">
                  <a:pos x="3029" y="34"/>
                </a:cxn>
                <a:cxn ang="0">
                  <a:pos x="2911" y="63"/>
                </a:cxn>
                <a:cxn ang="0">
                  <a:pos x="2654" y="102"/>
                </a:cxn>
                <a:cxn ang="0">
                  <a:pos x="2357" y="100"/>
                </a:cxn>
                <a:cxn ang="0">
                  <a:pos x="2022" y="47"/>
                </a:cxn>
                <a:cxn ang="0">
                  <a:pos x="1844" y="3"/>
                </a:cxn>
                <a:cxn ang="0">
                  <a:pos x="1649" y="390"/>
                </a:cxn>
                <a:cxn ang="0">
                  <a:pos x="1488" y="604"/>
                </a:cxn>
                <a:cxn ang="0">
                  <a:pos x="1370" y="710"/>
                </a:cxn>
                <a:cxn ang="0">
                  <a:pos x="1242" y="790"/>
                </a:cxn>
                <a:cxn ang="0">
                  <a:pos x="1103" y="843"/>
                </a:cxn>
                <a:cxn ang="0">
                  <a:pos x="947" y="868"/>
                </a:cxn>
                <a:cxn ang="0">
                  <a:pos x="777" y="868"/>
                </a:cxn>
                <a:cxn ang="0">
                  <a:pos x="370" y="790"/>
                </a:cxn>
                <a:cxn ang="0">
                  <a:pos x="5" y="662"/>
                </a:cxn>
                <a:cxn ang="0">
                  <a:pos x="75" y="808"/>
                </a:cxn>
                <a:cxn ang="0">
                  <a:pos x="396" y="1287"/>
                </a:cxn>
                <a:cxn ang="0">
                  <a:pos x="754" y="1695"/>
                </a:cxn>
                <a:cxn ang="0">
                  <a:pos x="1152" y="2059"/>
                </a:cxn>
                <a:cxn ang="0">
                  <a:pos x="1586" y="2307"/>
                </a:cxn>
                <a:cxn ang="0">
                  <a:pos x="1959" y="2187"/>
                </a:cxn>
                <a:cxn ang="0">
                  <a:pos x="2272" y="2022"/>
                </a:cxn>
                <a:cxn ang="0">
                  <a:pos x="2525" y="1810"/>
                </a:cxn>
                <a:cxn ang="0">
                  <a:pos x="2726" y="1546"/>
                </a:cxn>
                <a:cxn ang="0">
                  <a:pos x="2874" y="1227"/>
                </a:cxn>
                <a:cxn ang="0">
                  <a:pos x="2971" y="848"/>
                </a:cxn>
                <a:cxn ang="0">
                  <a:pos x="3029" y="409"/>
                </a:cxn>
                <a:cxn ang="0">
                  <a:pos x="3039" y="29"/>
                </a:cxn>
              </a:cxnLst>
              <a:rect l="0" t="0" r="r" b="b"/>
              <a:pathLst>
                <a:path w="3044" h="2328">
                  <a:moveTo>
                    <a:pt x="3036" y="34"/>
                  </a:moveTo>
                  <a:lnTo>
                    <a:pt x="3029" y="34"/>
                  </a:lnTo>
                  <a:lnTo>
                    <a:pt x="3027" y="163"/>
                  </a:lnTo>
                  <a:lnTo>
                    <a:pt x="3022" y="286"/>
                  </a:lnTo>
                  <a:lnTo>
                    <a:pt x="3014" y="406"/>
                  </a:lnTo>
                  <a:lnTo>
                    <a:pt x="3004" y="524"/>
                  </a:lnTo>
                  <a:lnTo>
                    <a:pt x="2991" y="633"/>
                  </a:lnTo>
                  <a:lnTo>
                    <a:pt x="2977" y="741"/>
                  </a:lnTo>
                  <a:lnTo>
                    <a:pt x="2959" y="845"/>
                  </a:lnTo>
                  <a:lnTo>
                    <a:pt x="2936" y="945"/>
                  </a:lnTo>
                  <a:lnTo>
                    <a:pt x="2914" y="1041"/>
                  </a:lnTo>
                  <a:lnTo>
                    <a:pt x="2889" y="1133"/>
                  </a:lnTo>
                  <a:lnTo>
                    <a:pt x="2858" y="1222"/>
                  </a:lnTo>
                  <a:lnTo>
                    <a:pt x="2826" y="1305"/>
                  </a:lnTo>
                  <a:lnTo>
                    <a:pt x="2791" y="1387"/>
                  </a:lnTo>
                  <a:lnTo>
                    <a:pt x="2753" y="1462"/>
                  </a:lnTo>
                  <a:lnTo>
                    <a:pt x="2713" y="1538"/>
                  </a:lnTo>
                  <a:lnTo>
                    <a:pt x="2668" y="1609"/>
                  </a:lnTo>
                  <a:lnTo>
                    <a:pt x="2621" y="1675"/>
                  </a:lnTo>
                  <a:lnTo>
                    <a:pt x="2570" y="1739"/>
                  </a:lnTo>
                  <a:lnTo>
                    <a:pt x="2516" y="1800"/>
                  </a:lnTo>
                  <a:lnTo>
                    <a:pt x="2458" y="1857"/>
                  </a:lnTo>
                  <a:lnTo>
                    <a:pt x="2397" y="1910"/>
                  </a:lnTo>
                  <a:lnTo>
                    <a:pt x="2333" y="1962"/>
                  </a:lnTo>
                  <a:lnTo>
                    <a:pt x="2265" y="2008"/>
                  </a:lnTo>
                  <a:lnTo>
                    <a:pt x="2192" y="2054"/>
                  </a:lnTo>
                  <a:lnTo>
                    <a:pt x="2117" y="2095"/>
                  </a:lnTo>
                  <a:lnTo>
                    <a:pt x="2036" y="2134"/>
                  </a:lnTo>
                  <a:lnTo>
                    <a:pt x="1954" y="2171"/>
                  </a:lnTo>
                  <a:lnTo>
                    <a:pt x="1867" y="2205"/>
                  </a:lnTo>
                  <a:lnTo>
                    <a:pt x="1776" y="2236"/>
                  </a:lnTo>
                  <a:lnTo>
                    <a:pt x="1681" y="2265"/>
                  </a:lnTo>
                  <a:lnTo>
                    <a:pt x="1583" y="2291"/>
                  </a:lnTo>
                  <a:lnTo>
                    <a:pt x="1480" y="2314"/>
                  </a:lnTo>
                  <a:lnTo>
                    <a:pt x="1480" y="2323"/>
                  </a:lnTo>
                  <a:lnTo>
                    <a:pt x="1485" y="2314"/>
                  </a:lnTo>
                  <a:lnTo>
                    <a:pt x="1267" y="2137"/>
                  </a:lnTo>
                  <a:lnTo>
                    <a:pt x="1160" y="2048"/>
                  </a:lnTo>
                  <a:lnTo>
                    <a:pt x="1057" y="1959"/>
                  </a:lnTo>
                  <a:lnTo>
                    <a:pt x="957" y="1868"/>
                  </a:lnTo>
                  <a:lnTo>
                    <a:pt x="859" y="1777"/>
                  </a:lnTo>
                  <a:lnTo>
                    <a:pt x="764" y="1682"/>
                  </a:lnTo>
                  <a:lnTo>
                    <a:pt x="672" y="1588"/>
                  </a:lnTo>
                  <a:lnTo>
                    <a:pt x="581" y="1489"/>
                  </a:lnTo>
                  <a:lnTo>
                    <a:pt x="494" y="1387"/>
                  </a:lnTo>
                  <a:lnTo>
                    <a:pt x="405" y="1280"/>
                  </a:lnTo>
                  <a:lnTo>
                    <a:pt x="323" y="1167"/>
                  </a:lnTo>
                  <a:lnTo>
                    <a:pt x="243" y="1052"/>
                  </a:lnTo>
                  <a:lnTo>
                    <a:pt x="163" y="929"/>
                  </a:lnTo>
                  <a:lnTo>
                    <a:pt x="87" y="801"/>
                  </a:lnTo>
                  <a:lnTo>
                    <a:pt x="12" y="664"/>
                  </a:lnTo>
                  <a:lnTo>
                    <a:pt x="7" y="670"/>
                  </a:lnTo>
                  <a:lnTo>
                    <a:pt x="2" y="677"/>
                  </a:lnTo>
                  <a:lnTo>
                    <a:pt x="130" y="725"/>
                  </a:lnTo>
                  <a:lnTo>
                    <a:pt x="250" y="770"/>
                  </a:lnTo>
                  <a:lnTo>
                    <a:pt x="365" y="803"/>
                  </a:lnTo>
                  <a:lnTo>
                    <a:pt x="476" y="835"/>
                  </a:lnTo>
                  <a:lnTo>
                    <a:pt x="581" y="859"/>
                  </a:lnTo>
                  <a:lnTo>
                    <a:pt x="679" y="874"/>
                  </a:lnTo>
                  <a:lnTo>
                    <a:pt x="773" y="885"/>
                  </a:lnTo>
                  <a:lnTo>
                    <a:pt x="819" y="887"/>
                  </a:lnTo>
                  <a:lnTo>
                    <a:pt x="864" y="887"/>
                  </a:lnTo>
                  <a:lnTo>
                    <a:pt x="907" y="887"/>
                  </a:lnTo>
                  <a:lnTo>
                    <a:pt x="949" y="885"/>
                  </a:lnTo>
                  <a:lnTo>
                    <a:pt x="989" y="879"/>
                  </a:lnTo>
                  <a:lnTo>
                    <a:pt x="1030" y="874"/>
                  </a:lnTo>
                  <a:lnTo>
                    <a:pt x="1067" y="866"/>
                  </a:lnTo>
                  <a:lnTo>
                    <a:pt x="1108" y="859"/>
                  </a:lnTo>
                  <a:lnTo>
                    <a:pt x="1143" y="848"/>
                  </a:lnTo>
                  <a:lnTo>
                    <a:pt x="1180" y="835"/>
                  </a:lnTo>
                  <a:lnTo>
                    <a:pt x="1215" y="819"/>
                  </a:lnTo>
                  <a:lnTo>
                    <a:pt x="1250" y="803"/>
                  </a:lnTo>
                  <a:lnTo>
                    <a:pt x="1283" y="788"/>
                  </a:lnTo>
                  <a:lnTo>
                    <a:pt x="1316" y="766"/>
                  </a:lnTo>
                  <a:lnTo>
                    <a:pt x="1347" y="746"/>
                  </a:lnTo>
                  <a:lnTo>
                    <a:pt x="1380" y="722"/>
                  </a:lnTo>
                  <a:lnTo>
                    <a:pt x="1410" y="699"/>
                  </a:lnTo>
                  <a:lnTo>
                    <a:pt x="1440" y="673"/>
                  </a:lnTo>
                  <a:lnTo>
                    <a:pt x="1471" y="644"/>
                  </a:lnTo>
                  <a:lnTo>
                    <a:pt x="1499" y="615"/>
                  </a:lnTo>
                  <a:lnTo>
                    <a:pt x="1528" y="584"/>
                  </a:lnTo>
                  <a:lnTo>
                    <a:pt x="1556" y="550"/>
                  </a:lnTo>
                  <a:lnTo>
                    <a:pt x="1609" y="479"/>
                  </a:lnTo>
                  <a:lnTo>
                    <a:pt x="1661" y="398"/>
                  </a:lnTo>
                  <a:lnTo>
                    <a:pt x="1711" y="311"/>
                  </a:lnTo>
                  <a:lnTo>
                    <a:pt x="1761" y="220"/>
                  </a:lnTo>
                  <a:lnTo>
                    <a:pt x="1809" y="118"/>
                  </a:lnTo>
                  <a:lnTo>
                    <a:pt x="1857" y="11"/>
                  </a:lnTo>
                  <a:lnTo>
                    <a:pt x="1849" y="9"/>
                  </a:lnTo>
                  <a:lnTo>
                    <a:pt x="1846" y="16"/>
                  </a:lnTo>
                  <a:lnTo>
                    <a:pt x="1934" y="40"/>
                  </a:lnTo>
                  <a:lnTo>
                    <a:pt x="2019" y="60"/>
                  </a:lnTo>
                  <a:lnTo>
                    <a:pt x="2104" y="79"/>
                  </a:lnTo>
                  <a:lnTo>
                    <a:pt x="2190" y="94"/>
                  </a:lnTo>
                  <a:lnTo>
                    <a:pt x="2272" y="107"/>
                  </a:lnTo>
                  <a:lnTo>
                    <a:pt x="2355" y="116"/>
                  </a:lnTo>
                  <a:lnTo>
                    <a:pt x="2438" y="121"/>
                  </a:lnTo>
                  <a:lnTo>
                    <a:pt x="2520" y="123"/>
                  </a:lnTo>
                  <a:lnTo>
                    <a:pt x="2588" y="121"/>
                  </a:lnTo>
                  <a:lnTo>
                    <a:pt x="2656" y="118"/>
                  </a:lnTo>
                  <a:lnTo>
                    <a:pt x="2720" y="111"/>
                  </a:lnTo>
                  <a:lnTo>
                    <a:pt x="2786" y="102"/>
                  </a:lnTo>
                  <a:lnTo>
                    <a:pt x="2851" y="92"/>
                  </a:lnTo>
                  <a:lnTo>
                    <a:pt x="2914" y="76"/>
                  </a:lnTo>
                  <a:lnTo>
                    <a:pt x="2977" y="60"/>
                  </a:lnTo>
                  <a:lnTo>
                    <a:pt x="3039" y="42"/>
                  </a:lnTo>
                  <a:lnTo>
                    <a:pt x="3036" y="34"/>
                  </a:lnTo>
                  <a:lnTo>
                    <a:pt x="3029" y="34"/>
                  </a:lnTo>
                  <a:lnTo>
                    <a:pt x="3036" y="34"/>
                  </a:lnTo>
                  <a:lnTo>
                    <a:pt x="3034" y="27"/>
                  </a:lnTo>
                  <a:lnTo>
                    <a:pt x="2971" y="45"/>
                  </a:lnTo>
                  <a:lnTo>
                    <a:pt x="2911" y="63"/>
                  </a:lnTo>
                  <a:lnTo>
                    <a:pt x="2849" y="76"/>
                  </a:lnTo>
                  <a:lnTo>
                    <a:pt x="2783" y="87"/>
                  </a:lnTo>
                  <a:lnTo>
                    <a:pt x="2718" y="94"/>
                  </a:lnTo>
                  <a:lnTo>
                    <a:pt x="2654" y="102"/>
                  </a:lnTo>
                  <a:lnTo>
                    <a:pt x="2588" y="105"/>
                  </a:lnTo>
                  <a:lnTo>
                    <a:pt x="2520" y="107"/>
                  </a:lnTo>
                  <a:lnTo>
                    <a:pt x="2438" y="105"/>
                  </a:lnTo>
                  <a:lnTo>
                    <a:pt x="2357" y="100"/>
                  </a:lnTo>
                  <a:lnTo>
                    <a:pt x="2275" y="92"/>
                  </a:lnTo>
                  <a:lnTo>
                    <a:pt x="2192" y="79"/>
                  </a:lnTo>
                  <a:lnTo>
                    <a:pt x="2106" y="65"/>
                  </a:lnTo>
                  <a:lnTo>
                    <a:pt x="2022" y="47"/>
                  </a:lnTo>
                  <a:lnTo>
                    <a:pt x="1937" y="24"/>
                  </a:lnTo>
                  <a:lnTo>
                    <a:pt x="1851" y="0"/>
                  </a:lnTo>
                  <a:lnTo>
                    <a:pt x="1846" y="0"/>
                  </a:lnTo>
                  <a:lnTo>
                    <a:pt x="1844" y="3"/>
                  </a:lnTo>
                  <a:lnTo>
                    <a:pt x="1796" y="113"/>
                  </a:lnTo>
                  <a:lnTo>
                    <a:pt x="1749" y="213"/>
                  </a:lnTo>
                  <a:lnTo>
                    <a:pt x="1698" y="304"/>
                  </a:lnTo>
                  <a:lnTo>
                    <a:pt x="1649" y="390"/>
                  </a:lnTo>
                  <a:lnTo>
                    <a:pt x="1598" y="469"/>
                  </a:lnTo>
                  <a:lnTo>
                    <a:pt x="1543" y="539"/>
                  </a:lnTo>
                  <a:lnTo>
                    <a:pt x="1516" y="573"/>
                  </a:lnTo>
                  <a:lnTo>
                    <a:pt x="1488" y="604"/>
                  </a:lnTo>
                  <a:lnTo>
                    <a:pt x="1461" y="633"/>
                  </a:lnTo>
                  <a:lnTo>
                    <a:pt x="1431" y="659"/>
                  </a:lnTo>
                  <a:lnTo>
                    <a:pt x="1401" y="686"/>
                  </a:lnTo>
                  <a:lnTo>
                    <a:pt x="1370" y="710"/>
                  </a:lnTo>
                  <a:lnTo>
                    <a:pt x="1340" y="733"/>
                  </a:lnTo>
                  <a:lnTo>
                    <a:pt x="1307" y="754"/>
                  </a:lnTo>
                  <a:lnTo>
                    <a:pt x="1275" y="772"/>
                  </a:lnTo>
                  <a:lnTo>
                    <a:pt x="1242" y="790"/>
                  </a:lnTo>
                  <a:lnTo>
                    <a:pt x="1210" y="806"/>
                  </a:lnTo>
                  <a:lnTo>
                    <a:pt x="1175" y="819"/>
                  </a:lnTo>
                  <a:lnTo>
                    <a:pt x="1140" y="832"/>
                  </a:lnTo>
                  <a:lnTo>
                    <a:pt x="1103" y="843"/>
                  </a:lnTo>
                  <a:lnTo>
                    <a:pt x="1065" y="850"/>
                  </a:lnTo>
                  <a:lnTo>
                    <a:pt x="1028" y="859"/>
                  </a:lnTo>
                  <a:lnTo>
                    <a:pt x="987" y="863"/>
                  </a:lnTo>
                  <a:lnTo>
                    <a:pt x="947" y="868"/>
                  </a:lnTo>
                  <a:lnTo>
                    <a:pt x="907" y="872"/>
                  </a:lnTo>
                  <a:lnTo>
                    <a:pt x="864" y="872"/>
                  </a:lnTo>
                  <a:lnTo>
                    <a:pt x="822" y="872"/>
                  </a:lnTo>
                  <a:lnTo>
                    <a:pt x="777" y="868"/>
                  </a:lnTo>
                  <a:lnTo>
                    <a:pt x="681" y="859"/>
                  </a:lnTo>
                  <a:lnTo>
                    <a:pt x="583" y="843"/>
                  </a:lnTo>
                  <a:lnTo>
                    <a:pt x="478" y="819"/>
                  </a:lnTo>
                  <a:lnTo>
                    <a:pt x="370" y="790"/>
                  </a:lnTo>
                  <a:lnTo>
                    <a:pt x="255" y="754"/>
                  </a:lnTo>
                  <a:lnTo>
                    <a:pt x="135" y="712"/>
                  </a:lnTo>
                  <a:lnTo>
                    <a:pt x="9" y="662"/>
                  </a:lnTo>
                  <a:lnTo>
                    <a:pt x="5" y="662"/>
                  </a:lnTo>
                  <a:lnTo>
                    <a:pt x="0" y="664"/>
                  </a:lnTo>
                  <a:lnTo>
                    <a:pt x="0" y="670"/>
                  </a:lnTo>
                  <a:lnTo>
                    <a:pt x="0" y="673"/>
                  </a:lnTo>
                  <a:lnTo>
                    <a:pt x="75" y="808"/>
                  </a:lnTo>
                  <a:lnTo>
                    <a:pt x="150" y="937"/>
                  </a:lnTo>
                  <a:lnTo>
                    <a:pt x="230" y="1060"/>
                  </a:lnTo>
                  <a:lnTo>
                    <a:pt x="311" y="1178"/>
                  </a:lnTo>
                  <a:lnTo>
                    <a:pt x="396" y="1287"/>
                  </a:lnTo>
                  <a:lnTo>
                    <a:pt x="480" y="1394"/>
                  </a:lnTo>
                  <a:lnTo>
                    <a:pt x="569" y="1499"/>
                  </a:lnTo>
                  <a:lnTo>
                    <a:pt x="661" y="1598"/>
                  </a:lnTo>
                  <a:lnTo>
                    <a:pt x="754" y="1695"/>
                  </a:lnTo>
                  <a:lnTo>
                    <a:pt x="850" y="1789"/>
                  </a:lnTo>
                  <a:lnTo>
                    <a:pt x="947" y="1881"/>
                  </a:lnTo>
                  <a:lnTo>
                    <a:pt x="1047" y="1970"/>
                  </a:lnTo>
                  <a:lnTo>
                    <a:pt x="1152" y="2059"/>
                  </a:lnTo>
                  <a:lnTo>
                    <a:pt x="1258" y="2150"/>
                  </a:lnTo>
                  <a:lnTo>
                    <a:pt x="1476" y="2328"/>
                  </a:lnTo>
                  <a:lnTo>
                    <a:pt x="1483" y="2328"/>
                  </a:lnTo>
                  <a:lnTo>
                    <a:pt x="1586" y="2307"/>
                  </a:lnTo>
                  <a:lnTo>
                    <a:pt x="1686" y="2281"/>
                  </a:lnTo>
                  <a:lnTo>
                    <a:pt x="1781" y="2252"/>
                  </a:lnTo>
                  <a:lnTo>
                    <a:pt x="1871" y="2221"/>
                  </a:lnTo>
                  <a:lnTo>
                    <a:pt x="1959" y="2187"/>
                  </a:lnTo>
                  <a:lnTo>
                    <a:pt x="2045" y="2150"/>
                  </a:lnTo>
                  <a:lnTo>
                    <a:pt x="2122" y="2110"/>
                  </a:lnTo>
                  <a:lnTo>
                    <a:pt x="2200" y="2069"/>
                  </a:lnTo>
                  <a:lnTo>
                    <a:pt x="2272" y="2022"/>
                  </a:lnTo>
                  <a:lnTo>
                    <a:pt x="2340" y="1975"/>
                  </a:lnTo>
                  <a:lnTo>
                    <a:pt x="2405" y="1923"/>
                  </a:lnTo>
                  <a:lnTo>
                    <a:pt x="2467" y="1868"/>
                  </a:lnTo>
                  <a:lnTo>
                    <a:pt x="2525" y="1810"/>
                  </a:lnTo>
                  <a:lnTo>
                    <a:pt x="2581" y="1750"/>
                  </a:lnTo>
                  <a:lnTo>
                    <a:pt x="2633" y="1684"/>
                  </a:lnTo>
                  <a:lnTo>
                    <a:pt x="2680" y="1617"/>
                  </a:lnTo>
                  <a:lnTo>
                    <a:pt x="2726" y="1546"/>
                  </a:lnTo>
                  <a:lnTo>
                    <a:pt x="2766" y="1471"/>
                  </a:lnTo>
                  <a:lnTo>
                    <a:pt x="2806" y="1394"/>
                  </a:lnTo>
                  <a:lnTo>
                    <a:pt x="2841" y="1311"/>
                  </a:lnTo>
                  <a:lnTo>
                    <a:pt x="2874" y="1227"/>
                  </a:lnTo>
                  <a:lnTo>
                    <a:pt x="2901" y="1138"/>
                  </a:lnTo>
                  <a:lnTo>
                    <a:pt x="2928" y="1043"/>
                  </a:lnTo>
                  <a:lnTo>
                    <a:pt x="2951" y="947"/>
                  </a:lnTo>
                  <a:lnTo>
                    <a:pt x="2971" y="848"/>
                  </a:lnTo>
                  <a:lnTo>
                    <a:pt x="2991" y="743"/>
                  </a:lnTo>
                  <a:lnTo>
                    <a:pt x="3006" y="636"/>
                  </a:lnTo>
                  <a:lnTo>
                    <a:pt x="3019" y="524"/>
                  </a:lnTo>
                  <a:lnTo>
                    <a:pt x="3029" y="409"/>
                  </a:lnTo>
                  <a:lnTo>
                    <a:pt x="3036" y="288"/>
                  </a:lnTo>
                  <a:lnTo>
                    <a:pt x="3041" y="163"/>
                  </a:lnTo>
                  <a:lnTo>
                    <a:pt x="3044" y="34"/>
                  </a:lnTo>
                  <a:lnTo>
                    <a:pt x="3039" y="29"/>
                  </a:lnTo>
                  <a:lnTo>
                    <a:pt x="3034" y="27"/>
                  </a:lnTo>
                  <a:lnTo>
                    <a:pt x="3036" y="34"/>
                  </a:lnTo>
                  <a:close/>
                </a:path>
              </a:pathLst>
            </a:custGeom>
            <a:solidFill>
              <a:srgbClr val="773F2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325" name="Freeform 13"/>
            <p:cNvSpPr>
              <a:spLocks/>
            </p:cNvSpPr>
            <p:nvPr/>
          </p:nvSpPr>
          <p:spPr bwMode="auto">
            <a:xfrm>
              <a:off x="2690813" y="2032000"/>
              <a:ext cx="592138" cy="328613"/>
            </a:xfrm>
            <a:custGeom>
              <a:avLst/>
              <a:gdLst/>
              <a:ahLst/>
              <a:cxnLst>
                <a:cxn ang="0">
                  <a:pos x="2954" y="89"/>
                </a:cxn>
                <a:cxn ang="0">
                  <a:pos x="2870" y="262"/>
                </a:cxn>
                <a:cxn ang="0">
                  <a:pos x="2776" y="421"/>
                </a:cxn>
                <a:cxn ang="0">
                  <a:pos x="2666" y="572"/>
                </a:cxn>
                <a:cxn ang="0">
                  <a:pos x="2540" y="709"/>
                </a:cxn>
                <a:cxn ang="0">
                  <a:pos x="2402" y="832"/>
                </a:cxn>
                <a:cxn ang="0">
                  <a:pos x="2247" y="939"/>
                </a:cxn>
                <a:cxn ang="0">
                  <a:pos x="2081" y="1031"/>
                </a:cxn>
                <a:cxn ang="0">
                  <a:pos x="1928" y="1085"/>
                </a:cxn>
                <a:cxn ang="0">
                  <a:pos x="1806" y="1114"/>
                </a:cxn>
                <a:cxn ang="0">
                  <a:pos x="1683" y="1135"/>
                </a:cxn>
                <a:cxn ang="0">
                  <a:pos x="1560" y="1142"/>
                </a:cxn>
                <a:cxn ang="0">
                  <a:pos x="1445" y="1142"/>
                </a:cxn>
                <a:cxn ang="0">
                  <a:pos x="1338" y="1135"/>
                </a:cxn>
                <a:cxn ang="0">
                  <a:pos x="1232" y="1122"/>
                </a:cxn>
                <a:cxn ang="0">
                  <a:pos x="1127" y="1098"/>
                </a:cxn>
                <a:cxn ang="0">
                  <a:pos x="1026" y="1069"/>
                </a:cxn>
                <a:cxn ang="0">
                  <a:pos x="926" y="1033"/>
                </a:cxn>
                <a:cxn ang="0">
                  <a:pos x="829" y="991"/>
                </a:cxn>
                <a:cxn ang="0">
                  <a:pos x="736" y="939"/>
                </a:cxn>
                <a:cxn ang="0">
                  <a:pos x="644" y="883"/>
                </a:cxn>
                <a:cxn ang="0">
                  <a:pos x="556" y="821"/>
                </a:cxn>
                <a:cxn ang="0">
                  <a:pos x="473" y="750"/>
                </a:cxn>
                <a:cxn ang="0">
                  <a:pos x="391" y="674"/>
                </a:cxn>
                <a:cxn ang="0">
                  <a:pos x="315" y="594"/>
                </a:cxn>
                <a:cxn ang="0">
                  <a:pos x="242" y="508"/>
                </a:cxn>
                <a:cxn ang="0">
                  <a:pos x="175" y="413"/>
                </a:cxn>
                <a:cxn ang="0">
                  <a:pos x="112" y="317"/>
                </a:cxn>
                <a:cxn ang="0">
                  <a:pos x="0" y="233"/>
                </a:cxn>
                <a:cxn ang="0">
                  <a:pos x="150" y="492"/>
                </a:cxn>
                <a:cxn ang="0">
                  <a:pos x="307" y="725"/>
                </a:cxn>
                <a:cxn ang="0">
                  <a:pos x="476" y="941"/>
                </a:cxn>
                <a:cxn ang="0">
                  <a:pos x="653" y="1140"/>
                </a:cxn>
                <a:cxn ang="0">
                  <a:pos x="839" y="1326"/>
                </a:cxn>
                <a:cxn ang="0">
                  <a:pos x="1036" y="1506"/>
                </a:cxn>
                <a:cxn ang="0">
                  <a:pos x="1242" y="1684"/>
                </a:cxn>
                <a:cxn ang="0">
                  <a:pos x="1563" y="1836"/>
                </a:cxn>
                <a:cxn ang="0">
                  <a:pos x="1755" y="1783"/>
                </a:cxn>
                <a:cxn ang="0">
                  <a:pos x="1933" y="1718"/>
                </a:cxn>
                <a:cxn ang="0">
                  <a:pos x="2094" y="1642"/>
                </a:cxn>
                <a:cxn ang="0">
                  <a:pos x="2242" y="1555"/>
                </a:cxn>
                <a:cxn ang="0">
                  <a:pos x="2374" y="1457"/>
                </a:cxn>
                <a:cxn ang="0">
                  <a:pos x="2493" y="1347"/>
                </a:cxn>
                <a:cxn ang="0">
                  <a:pos x="2598" y="1222"/>
                </a:cxn>
                <a:cxn ang="0">
                  <a:pos x="2680" y="1101"/>
                </a:cxn>
                <a:cxn ang="0">
                  <a:pos x="2746" y="983"/>
                </a:cxn>
                <a:cxn ang="0">
                  <a:pos x="2800" y="858"/>
                </a:cxn>
                <a:cxn ang="0">
                  <a:pos x="2851" y="725"/>
                </a:cxn>
                <a:cxn ang="0">
                  <a:pos x="2893" y="581"/>
                </a:cxn>
                <a:cxn ang="0">
                  <a:pos x="2928" y="426"/>
                </a:cxn>
                <a:cxn ang="0">
                  <a:pos x="2956" y="264"/>
                </a:cxn>
                <a:cxn ang="0">
                  <a:pos x="2978" y="91"/>
                </a:cxn>
              </a:cxnLst>
              <a:rect l="0" t="0" r="r" b="b"/>
              <a:pathLst>
                <a:path w="2985" h="1859">
                  <a:moveTo>
                    <a:pt x="2985" y="0"/>
                  </a:moveTo>
                  <a:lnTo>
                    <a:pt x="2954" y="89"/>
                  </a:lnTo>
                  <a:lnTo>
                    <a:pt x="2913" y="175"/>
                  </a:lnTo>
                  <a:lnTo>
                    <a:pt x="2870" y="262"/>
                  </a:lnTo>
                  <a:lnTo>
                    <a:pt x="2826" y="342"/>
                  </a:lnTo>
                  <a:lnTo>
                    <a:pt x="2776" y="421"/>
                  </a:lnTo>
                  <a:lnTo>
                    <a:pt x="2723" y="499"/>
                  </a:lnTo>
                  <a:lnTo>
                    <a:pt x="2666" y="572"/>
                  </a:lnTo>
                  <a:lnTo>
                    <a:pt x="2605" y="641"/>
                  </a:lnTo>
                  <a:lnTo>
                    <a:pt x="2540" y="709"/>
                  </a:lnTo>
                  <a:lnTo>
                    <a:pt x="2472" y="772"/>
                  </a:lnTo>
                  <a:lnTo>
                    <a:pt x="2402" y="832"/>
                  </a:lnTo>
                  <a:lnTo>
                    <a:pt x="2327" y="887"/>
                  </a:lnTo>
                  <a:lnTo>
                    <a:pt x="2247" y="939"/>
                  </a:lnTo>
                  <a:lnTo>
                    <a:pt x="2167" y="985"/>
                  </a:lnTo>
                  <a:lnTo>
                    <a:pt x="2081" y="1031"/>
                  </a:lnTo>
                  <a:lnTo>
                    <a:pt x="1991" y="1069"/>
                  </a:lnTo>
                  <a:lnTo>
                    <a:pt x="1928" y="1085"/>
                  </a:lnTo>
                  <a:lnTo>
                    <a:pt x="1868" y="1101"/>
                  </a:lnTo>
                  <a:lnTo>
                    <a:pt x="1806" y="1114"/>
                  </a:lnTo>
                  <a:lnTo>
                    <a:pt x="1743" y="1124"/>
                  </a:lnTo>
                  <a:lnTo>
                    <a:pt x="1683" y="1135"/>
                  </a:lnTo>
                  <a:lnTo>
                    <a:pt x="1623" y="1140"/>
                  </a:lnTo>
                  <a:lnTo>
                    <a:pt x="1560" y="1142"/>
                  </a:lnTo>
                  <a:lnTo>
                    <a:pt x="1500" y="1145"/>
                  </a:lnTo>
                  <a:lnTo>
                    <a:pt x="1445" y="1142"/>
                  </a:lnTo>
                  <a:lnTo>
                    <a:pt x="1392" y="1140"/>
                  </a:lnTo>
                  <a:lnTo>
                    <a:pt x="1338" y="1135"/>
                  </a:lnTo>
                  <a:lnTo>
                    <a:pt x="1284" y="1129"/>
                  </a:lnTo>
                  <a:lnTo>
                    <a:pt x="1232" y="1122"/>
                  </a:lnTo>
                  <a:lnTo>
                    <a:pt x="1179" y="1111"/>
                  </a:lnTo>
                  <a:lnTo>
                    <a:pt x="1127" y="1098"/>
                  </a:lnTo>
                  <a:lnTo>
                    <a:pt x="1077" y="1085"/>
                  </a:lnTo>
                  <a:lnTo>
                    <a:pt x="1026" y="1069"/>
                  </a:lnTo>
                  <a:lnTo>
                    <a:pt x="977" y="1051"/>
                  </a:lnTo>
                  <a:lnTo>
                    <a:pt x="926" y="1033"/>
                  </a:lnTo>
                  <a:lnTo>
                    <a:pt x="876" y="1012"/>
                  </a:lnTo>
                  <a:lnTo>
                    <a:pt x="829" y="991"/>
                  </a:lnTo>
                  <a:lnTo>
                    <a:pt x="781" y="965"/>
                  </a:lnTo>
                  <a:lnTo>
                    <a:pt x="736" y="939"/>
                  </a:lnTo>
                  <a:lnTo>
                    <a:pt x="689" y="912"/>
                  </a:lnTo>
                  <a:lnTo>
                    <a:pt x="644" y="883"/>
                  </a:lnTo>
                  <a:lnTo>
                    <a:pt x="598" y="852"/>
                  </a:lnTo>
                  <a:lnTo>
                    <a:pt x="556" y="821"/>
                  </a:lnTo>
                  <a:lnTo>
                    <a:pt x="513" y="787"/>
                  </a:lnTo>
                  <a:lnTo>
                    <a:pt x="473" y="750"/>
                  </a:lnTo>
                  <a:lnTo>
                    <a:pt x="431" y="714"/>
                  </a:lnTo>
                  <a:lnTo>
                    <a:pt x="391" y="674"/>
                  </a:lnTo>
                  <a:lnTo>
                    <a:pt x="352" y="636"/>
                  </a:lnTo>
                  <a:lnTo>
                    <a:pt x="315" y="594"/>
                  </a:lnTo>
                  <a:lnTo>
                    <a:pt x="277" y="552"/>
                  </a:lnTo>
                  <a:lnTo>
                    <a:pt x="242" y="508"/>
                  </a:lnTo>
                  <a:lnTo>
                    <a:pt x="207" y="461"/>
                  </a:lnTo>
                  <a:lnTo>
                    <a:pt x="175" y="413"/>
                  </a:lnTo>
                  <a:lnTo>
                    <a:pt x="143" y="366"/>
                  </a:lnTo>
                  <a:lnTo>
                    <a:pt x="112" y="317"/>
                  </a:lnTo>
                  <a:lnTo>
                    <a:pt x="82" y="264"/>
                  </a:lnTo>
                  <a:lnTo>
                    <a:pt x="0" y="233"/>
                  </a:lnTo>
                  <a:lnTo>
                    <a:pt x="75" y="364"/>
                  </a:lnTo>
                  <a:lnTo>
                    <a:pt x="150" y="492"/>
                  </a:lnTo>
                  <a:lnTo>
                    <a:pt x="227" y="612"/>
                  </a:lnTo>
                  <a:lnTo>
                    <a:pt x="307" y="725"/>
                  </a:lnTo>
                  <a:lnTo>
                    <a:pt x="391" y="834"/>
                  </a:lnTo>
                  <a:lnTo>
                    <a:pt x="476" y="941"/>
                  </a:lnTo>
                  <a:lnTo>
                    <a:pt x="563" y="1040"/>
                  </a:lnTo>
                  <a:lnTo>
                    <a:pt x="653" y="1140"/>
                  </a:lnTo>
                  <a:lnTo>
                    <a:pt x="746" y="1235"/>
                  </a:lnTo>
                  <a:lnTo>
                    <a:pt x="839" y="1326"/>
                  </a:lnTo>
                  <a:lnTo>
                    <a:pt x="937" y="1417"/>
                  </a:lnTo>
                  <a:lnTo>
                    <a:pt x="1036" y="1506"/>
                  </a:lnTo>
                  <a:lnTo>
                    <a:pt x="1139" y="1595"/>
                  </a:lnTo>
                  <a:lnTo>
                    <a:pt x="1242" y="1684"/>
                  </a:lnTo>
                  <a:lnTo>
                    <a:pt x="1460" y="1859"/>
                  </a:lnTo>
                  <a:lnTo>
                    <a:pt x="1563" y="1836"/>
                  </a:lnTo>
                  <a:lnTo>
                    <a:pt x="1661" y="1812"/>
                  </a:lnTo>
                  <a:lnTo>
                    <a:pt x="1755" y="1783"/>
                  </a:lnTo>
                  <a:lnTo>
                    <a:pt x="1846" y="1752"/>
                  </a:lnTo>
                  <a:lnTo>
                    <a:pt x="1933" y="1718"/>
                  </a:lnTo>
                  <a:lnTo>
                    <a:pt x="2017" y="1681"/>
                  </a:lnTo>
                  <a:lnTo>
                    <a:pt x="2094" y="1642"/>
                  </a:lnTo>
                  <a:lnTo>
                    <a:pt x="2169" y="1601"/>
                  </a:lnTo>
                  <a:lnTo>
                    <a:pt x="2242" y="1555"/>
                  </a:lnTo>
                  <a:lnTo>
                    <a:pt x="2310" y="1509"/>
                  </a:lnTo>
                  <a:lnTo>
                    <a:pt x="2374" y="1457"/>
                  </a:lnTo>
                  <a:lnTo>
                    <a:pt x="2435" y="1402"/>
                  </a:lnTo>
                  <a:lnTo>
                    <a:pt x="2493" y="1347"/>
                  </a:lnTo>
                  <a:lnTo>
                    <a:pt x="2547" y="1284"/>
                  </a:lnTo>
                  <a:lnTo>
                    <a:pt x="2598" y="1222"/>
                  </a:lnTo>
                  <a:lnTo>
                    <a:pt x="2645" y="1156"/>
                  </a:lnTo>
                  <a:lnTo>
                    <a:pt x="2680" y="1101"/>
                  </a:lnTo>
                  <a:lnTo>
                    <a:pt x="2713" y="1043"/>
                  </a:lnTo>
                  <a:lnTo>
                    <a:pt x="2746" y="983"/>
                  </a:lnTo>
                  <a:lnTo>
                    <a:pt x="2773" y="920"/>
                  </a:lnTo>
                  <a:lnTo>
                    <a:pt x="2800" y="858"/>
                  </a:lnTo>
                  <a:lnTo>
                    <a:pt x="2828" y="792"/>
                  </a:lnTo>
                  <a:lnTo>
                    <a:pt x="2851" y="725"/>
                  </a:lnTo>
                  <a:lnTo>
                    <a:pt x="2873" y="654"/>
                  </a:lnTo>
                  <a:lnTo>
                    <a:pt x="2893" y="581"/>
                  </a:lnTo>
                  <a:lnTo>
                    <a:pt x="2910" y="505"/>
                  </a:lnTo>
                  <a:lnTo>
                    <a:pt x="2928" y="426"/>
                  </a:lnTo>
                  <a:lnTo>
                    <a:pt x="2943" y="345"/>
                  </a:lnTo>
                  <a:lnTo>
                    <a:pt x="2956" y="264"/>
                  </a:lnTo>
                  <a:lnTo>
                    <a:pt x="2968" y="178"/>
                  </a:lnTo>
                  <a:lnTo>
                    <a:pt x="2978" y="91"/>
                  </a:lnTo>
                  <a:lnTo>
                    <a:pt x="2985" y="0"/>
                  </a:lnTo>
                  <a:close/>
                </a:path>
              </a:pathLst>
            </a:custGeom>
            <a:solidFill>
              <a:srgbClr val="E8E8E9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326" name="Freeform 14"/>
            <p:cNvSpPr>
              <a:spLocks/>
            </p:cNvSpPr>
            <p:nvPr/>
          </p:nvSpPr>
          <p:spPr bwMode="auto">
            <a:xfrm>
              <a:off x="2687638" y="2027238"/>
              <a:ext cx="596900" cy="334963"/>
            </a:xfrm>
            <a:custGeom>
              <a:avLst/>
              <a:gdLst/>
              <a:ahLst/>
              <a:cxnLst>
                <a:cxn ang="0">
                  <a:pos x="3001" y="24"/>
                </a:cxn>
                <a:cxn ang="0">
                  <a:pos x="2984" y="202"/>
                </a:cxn>
                <a:cxn ang="0">
                  <a:pos x="2959" y="369"/>
                </a:cxn>
                <a:cxn ang="0">
                  <a:pos x="2926" y="529"/>
                </a:cxn>
                <a:cxn ang="0">
                  <a:pos x="2889" y="678"/>
                </a:cxn>
                <a:cxn ang="0">
                  <a:pos x="2844" y="816"/>
                </a:cxn>
                <a:cxn ang="0">
                  <a:pos x="2789" y="944"/>
                </a:cxn>
                <a:cxn ang="0">
                  <a:pos x="2729" y="1067"/>
                </a:cxn>
                <a:cxn ang="0">
                  <a:pos x="2661" y="1180"/>
                </a:cxn>
                <a:cxn ang="0">
                  <a:pos x="2563" y="1308"/>
                </a:cxn>
                <a:cxn ang="0">
                  <a:pos x="2451" y="1426"/>
                </a:cxn>
                <a:cxn ang="0">
                  <a:pos x="2326" y="1533"/>
                </a:cxn>
                <a:cxn ang="0">
                  <a:pos x="2185" y="1625"/>
                </a:cxn>
                <a:cxn ang="0">
                  <a:pos x="2033" y="1705"/>
                </a:cxn>
                <a:cxn ang="0">
                  <a:pos x="1862" y="1776"/>
                </a:cxn>
                <a:cxn ang="0">
                  <a:pos x="1677" y="1836"/>
                </a:cxn>
                <a:cxn ang="0">
                  <a:pos x="1476" y="1883"/>
                </a:cxn>
                <a:cxn ang="0">
                  <a:pos x="1155" y="1619"/>
                </a:cxn>
                <a:cxn ang="0">
                  <a:pos x="953" y="1441"/>
                </a:cxn>
                <a:cxn ang="0">
                  <a:pos x="762" y="1259"/>
                </a:cxn>
                <a:cxn ang="0">
                  <a:pos x="579" y="1064"/>
                </a:cxn>
                <a:cxn ang="0">
                  <a:pos x="407" y="858"/>
                </a:cxn>
                <a:cxn ang="0">
                  <a:pos x="243" y="636"/>
                </a:cxn>
                <a:cxn ang="0">
                  <a:pos x="91" y="388"/>
                </a:cxn>
                <a:cxn ang="0">
                  <a:pos x="98" y="288"/>
                </a:cxn>
                <a:cxn ang="0">
                  <a:pos x="0" y="241"/>
                </a:cxn>
                <a:cxn ang="0">
                  <a:pos x="150" y="505"/>
                </a:cxn>
                <a:cxn ang="0">
                  <a:pos x="311" y="743"/>
                </a:cxn>
                <a:cxn ang="0">
                  <a:pos x="479" y="960"/>
                </a:cxn>
                <a:cxn ang="0">
                  <a:pos x="660" y="1164"/>
                </a:cxn>
                <a:cxn ang="0">
                  <a:pos x="847" y="1352"/>
                </a:cxn>
                <a:cxn ang="0">
                  <a:pos x="1045" y="1535"/>
                </a:cxn>
                <a:cxn ang="0">
                  <a:pos x="1256" y="1714"/>
                </a:cxn>
                <a:cxn ang="0">
                  <a:pos x="1567" y="1873"/>
                </a:cxn>
                <a:cxn ang="0">
                  <a:pos x="1745" y="1823"/>
                </a:cxn>
                <a:cxn ang="0">
                  <a:pos x="1907" y="1768"/>
                </a:cxn>
                <a:cxn ang="0">
                  <a:pos x="2057" y="1703"/>
                </a:cxn>
                <a:cxn ang="0">
                  <a:pos x="2195" y="1627"/>
                </a:cxn>
                <a:cxn ang="0">
                  <a:pos x="2323" y="1543"/>
                </a:cxn>
                <a:cxn ang="0">
                  <a:pos x="2436" y="1450"/>
                </a:cxn>
                <a:cxn ang="0">
                  <a:pos x="2541" y="1344"/>
                </a:cxn>
                <a:cxn ang="0">
                  <a:pos x="2633" y="1230"/>
                </a:cxn>
                <a:cxn ang="0">
                  <a:pos x="2713" y="1104"/>
                </a:cxn>
                <a:cxn ang="0">
                  <a:pos x="2786" y="968"/>
                </a:cxn>
                <a:cxn ang="0">
                  <a:pos x="2849" y="818"/>
                </a:cxn>
                <a:cxn ang="0">
                  <a:pos x="2900" y="660"/>
                </a:cxn>
                <a:cxn ang="0">
                  <a:pos x="2942" y="487"/>
                </a:cxn>
                <a:cxn ang="0">
                  <a:pos x="2977" y="304"/>
                </a:cxn>
                <a:cxn ang="0">
                  <a:pos x="3001" y="105"/>
                </a:cxn>
              </a:cxnLst>
              <a:rect l="0" t="0" r="r" b="b"/>
              <a:pathLst>
                <a:path w="3010" h="1894">
                  <a:moveTo>
                    <a:pt x="3010" y="0"/>
                  </a:moveTo>
                  <a:lnTo>
                    <a:pt x="3001" y="24"/>
                  </a:lnTo>
                  <a:lnTo>
                    <a:pt x="2994" y="115"/>
                  </a:lnTo>
                  <a:lnTo>
                    <a:pt x="2984" y="202"/>
                  </a:lnTo>
                  <a:lnTo>
                    <a:pt x="2972" y="288"/>
                  </a:lnTo>
                  <a:lnTo>
                    <a:pt x="2959" y="369"/>
                  </a:lnTo>
                  <a:lnTo>
                    <a:pt x="2944" y="450"/>
                  </a:lnTo>
                  <a:lnTo>
                    <a:pt x="2926" y="529"/>
                  </a:lnTo>
                  <a:lnTo>
                    <a:pt x="2909" y="605"/>
                  </a:lnTo>
                  <a:lnTo>
                    <a:pt x="2889" y="678"/>
                  </a:lnTo>
                  <a:lnTo>
                    <a:pt x="2867" y="749"/>
                  </a:lnTo>
                  <a:lnTo>
                    <a:pt x="2844" y="816"/>
                  </a:lnTo>
                  <a:lnTo>
                    <a:pt x="2816" y="882"/>
                  </a:lnTo>
                  <a:lnTo>
                    <a:pt x="2789" y="944"/>
                  </a:lnTo>
                  <a:lnTo>
                    <a:pt x="2762" y="1007"/>
                  </a:lnTo>
                  <a:lnTo>
                    <a:pt x="2729" y="1067"/>
                  </a:lnTo>
                  <a:lnTo>
                    <a:pt x="2696" y="1125"/>
                  </a:lnTo>
                  <a:lnTo>
                    <a:pt x="2661" y="1180"/>
                  </a:lnTo>
                  <a:lnTo>
                    <a:pt x="2614" y="1246"/>
                  </a:lnTo>
                  <a:lnTo>
                    <a:pt x="2563" y="1308"/>
                  </a:lnTo>
                  <a:lnTo>
                    <a:pt x="2509" y="1371"/>
                  </a:lnTo>
                  <a:lnTo>
                    <a:pt x="2451" y="1426"/>
                  </a:lnTo>
                  <a:lnTo>
                    <a:pt x="2390" y="1481"/>
                  </a:lnTo>
                  <a:lnTo>
                    <a:pt x="2326" y="1533"/>
                  </a:lnTo>
                  <a:lnTo>
                    <a:pt x="2258" y="1579"/>
                  </a:lnTo>
                  <a:lnTo>
                    <a:pt x="2185" y="1625"/>
                  </a:lnTo>
                  <a:lnTo>
                    <a:pt x="2110" y="1666"/>
                  </a:lnTo>
                  <a:lnTo>
                    <a:pt x="2033" y="1705"/>
                  </a:lnTo>
                  <a:lnTo>
                    <a:pt x="1949" y="1742"/>
                  </a:lnTo>
                  <a:lnTo>
                    <a:pt x="1862" y="1776"/>
                  </a:lnTo>
                  <a:lnTo>
                    <a:pt x="1771" y="1807"/>
                  </a:lnTo>
                  <a:lnTo>
                    <a:pt x="1677" y="1836"/>
                  </a:lnTo>
                  <a:lnTo>
                    <a:pt x="1579" y="1860"/>
                  </a:lnTo>
                  <a:lnTo>
                    <a:pt x="1476" y="1883"/>
                  </a:lnTo>
                  <a:lnTo>
                    <a:pt x="1258" y="1708"/>
                  </a:lnTo>
                  <a:lnTo>
                    <a:pt x="1155" y="1619"/>
                  </a:lnTo>
                  <a:lnTo>
                    <a:pt x="1052" y="1530"/>
                  </a:lnTo>
                  <a:lnTo>
                    <a:pt x="953" y="1441"/>
                  </a:lnTo>
                  <a:lnTo>
                    <a:pt x="855" y="1350"/>
                  </a:lnTo>
                  <a:lnTo>
                    <a:pt x="762" y="1259"/>
                  </a:lnTo>
                  <a:lnTo>
                    <a:pt x="669" y="1164"/>
                  </a:lnTo>
                  <a:lnTo>
                    <a:pt x="579" y="1064"/>
                  </a:lnTo>
                  <a:lnTo>
                    <a:pt x="492" y="965"/>
                  </a:lnTo>
                  <a:lnTo>
                    <a:pt x="407" y="858"/>
                  </a:lnTo>
                  <a:lnTo>
                    <a:pt x="323" y="749"/>
                  </a:lnTo>
                  <a:lnTo>
                    <a:pt x="243" y="636"/>
                  </a:lnTo>
                  <a:lnTo>
                    <a:pt x="166" y="516"/>
                  </a:lnTo>
                  <a:lnTo>
                    <a:pt x="91" y="388"/>
                  </a:lnTo>
                  <a:lnTo>
                    <a:pt x="16" y="257"/>
                  </a:lnTo>
                  <a:lnTo>
                    <a:pt x="98" y="288"/>
                  </a:lnTo>
                  <a:lnTo>
                    <a:pt x="93" y="275"/>
                  </a:lnTo>
                  <a:lnTo>
                    <a:pt x="0" y="241"/>
                  </a:lnTo>
                  <a:lnTo>
                    <a:pt x="73" y="377"/>
                  </a:lnTo>
                  <a:lnTo>
                    <a:pt x="150" y="505"/>
                  </a:lnTo>
                  <a:lnTo>
                    <a:pt x="229" y="625"/>
                  </a:lnTo>
                  <a:lnTo>
                    <a:pt x="311" y="743"/>
                  </a:lnTo>
                  <a:lnTo>
                    <a:pt x="394" y="856"/>
                  </a:lnTo>
                  <a:lnTo>
                    <a:pt x="479" y="960"/>
                  </a:lnTo>
                  <a:lnTo>
                    <a:pt x="569" y="1064"/>
                  </a:lnTo>
                  <a:lnTo>
                    <a:pt x="660" y="1164"/>
                  </a:lnTo>
                  <a:lnTo>
                    <a:pt x="752" y="1261"/>
                  </a:lnTo>
                  <a:lnTo>
                    <a:pt x="847" y="1352"/>
                  </a:lnTo>
                  <a:lnTo>
                    <a:pt x="944" y="1444"/>
                  </a:lnTo>
                  <a:lnTo>
                    <a:pt x="1045" y="1535"/>
                  </a:lnTo>
                  <a:lnTo>
                    <a:pt x="1150" y="1625"/>
                  </a:lnTo>
                  <a:lnTo>
                    <a:pt x="1256" y="1714"/>
                  </a:lnTo>
                  <a:lnTo>
                    <a:pt x="1473" y="1894"/>
                  </a:lnTo>
                  <a:lnTo>
                    <a:pt x="1567" y="1873"/>
                  </a:lnTo>
                  <a:lnTo>
                    <a:pt x="1656" y="1849"/>
                  </a:lnTo>
                  <a:lnTo>
                    <a:pt x="1745" y="1823"/>
                  </a:lnTo>
                  <a:lnTo>
                    <a:pt x="1827" y="1797"/>
                  </a:lnTo>
                  <a:lnTo>
                    <a:pt x="1907" y="1768"/>
                  </a:lnTo>
                  <a:lnTo>
                    <a:pt x="1984" y="1737"/>
                  </a:lnTo>
                  <a:lnTo>
                    <a:pt x="2057" y="1703"/>
                  </a:lnTo>
                  <a:lnTo>
                    <a:pt x="2127" y="1666"/>
                  </a:lnTo>
                  <a:lnTo>
                    <a:pt x="2195" y="1627"/>
                  </a:lnTo>
                  <a:lnTo>
                    <a:pt x="2260" y="1588"/>
                  </a:lnTo>
                  <a:lnTo>
                    <a:pt x="2323" y="1543"/>
                  </a:lnTo>
                  <a:lnTo>
                    <a:pt x="2380" y="1499"/>
                  </a:lnTo>
                  <a:lnTo>
                    <a:pt x="2436" y="1450"/>
                  </a:lnTo>
                  <a:lnTo>
                    <a:pt x="2491" y="1399"/>
                  </a:lnTo>
                  <a:lnTo>
                    <a:pt x="2541" y="1344"/>
                  </a:lnTo>
                  <a:lnTo>
                    <a:pt x="2589" y="1290"/>
                  </a:lnTo>
                  <a:lnTo>
                    <a:pt x="2633" y="1230"/>
                  </a:lnTo>
                  <a:lnTo>
                    <a:pt x="2676" y="1169"/>
                  </a:lnTo>
                  <a:lnTo>
                    <a:pt x="2713" y="1104"/>
                  </a:lnTo>
                  <a:lnTo>
                    <a:pt x="2751" y="1038"/>
                  </a:lnTo>
                  <a:lnTo>
                    <a:pt x="2786" y="968"/>
                  </a:lnTo>
                  <a:lnTo>
                    <a:pt x="2819" y="895"/>
                  </a:lnTo>
                  <a:lnTo>
                    <a:pt x="2849" y="818"/>
                  </a:lnTo>
                  <a:lnTo>
                    <a:pt x="2874" y="740"/>
                  </a:lnTo>
                  <a:lnTo>
                    <a:pt x="2900" y="660"/>
                  </a:lnTo>
                  <a:lnTo>
                    <a:pt x="2921" y="576"/>
                  </a:lnTo>
                  <a:lnTo>
                    <a:pt x="2942" y="487"/>
                  </a:lnTo>
                  <a:lnTo>
                    <a:pt x="2961" y="398"/>
                  </a:lnTo>
                  <a:lnTo>
                    <a:pt x="2977" y="304"/>
                  </a:lnTo>
                  <a:lnTo>
                    <a:pt x="2989" y="207"/>
                  </a:lnTo>
                  <a:lnTo>
                    <a:pt x="3001" y="105"/>
                  </a:lnTo>
                  <a:lnTo>
                    <a:pt x="3010" y="0"/>
                  </a:lnTo>
                  <a:close/>
                </a:path>
              </a:pathLst>
            </a:custGeom>
            <a:solidFill>
              <a:srgbClr val="6C3B2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327" name="Freeform 15"/>
            <p:cNvSpPr>
              <a:spLocks/>
            </p:cNvSpPr>
            <p:nvPr/>
          </p:nvSpPr>
          <p:spPr bwMode="auto">
            <a:xfrm>
              <a:off x="2901950" y="833438"/>
              <a:ext cx="612775" cy="520700"/>
            </a:xfrm>
            <a:custGeom>
              <a:avLst/>
              <a:gdLst/>
              <a:ahLst/>
              <a:cxnLst>
                <a:cxn ang="0">
                  <a:pos x="2852" y="2937"/>
                </a:cxn>
                <a:cxn ang="0">
                  <a:pos x="2444" y="2898"/>
                </a:cxn>
                <a:cxn ang="0">
                  <a:pos x="2148" y="2853"/>
                </a:cxn>
                <a:cxn ang="0">
                  <a:pos x="1952" y="2817"/>
                </a:cxn>
                <a:cxn ang="0">
                  <a:pos x="1762" y="2775"/>
                </a:cxn>
                <a:cxn ang="0">
                  <a:pos x="1574" y="2725"/>
                </a:cxn>
                <a:cxn ang="0">
                  <a:pos x="1387" y="2673"/>
                </a:cxn>
                <a:cxn ang="0">
                  <a:pos x="1111" y="2578"/>
                </a:cxn>
                <a:cxn ang="0">
                  <a:pos x="743" y="2430"/>
                </a:cxn>
                <a:cxn ang="0">
                  <a:pos x="374" y="2257"/>
                </a:cxn>
                <a:cxn ang="0">
                  <a:pos x="0" y="2059"/>
                </a:cxn>
                <a:cxn ang="0">
                  <a:pos x="166" y="1946"/>
                </a:cxn>
                <a:cxn ang="0">
                  <a:pos x="324" y="1823"/>
                </a:cxn>
                <a:cxn ang="0">
                  <a:pos x="476" y="1693"/>
                </a:cxn>
                <a:cxn ang="0">
                  <a:pos x="622" y="1551"/>
                </a:cxn>
                <a:cxn ang="0">
                  <a:pos x="760" y="1407"/>
                </a:cxn>
                <a:cxn ang="0">
                  <a:pos x="893" y="1252"/>
                </a:cxn>
                <a:cxn ang="0">
                  <a:pos x="1015" y="1094"/>
                </a:cxn>
                <a:cxn ang="0">
                  <a:pos x="1134" y="926"/>
                </a:cxn>
                <a:cxn ang="0">
                  <a:pos x="1376" y="877"/>
                </a:cxn>
                <a:cxn ang="0">
                  <a:pos x="1607" y="819"/>
                </a:cxn>
                <a:cxn ang="0">
                  <a:pos x="1825" y="748"/>
                </a:cxn>
                <a:cxn ang="0">
                  <a:pos x="1980" y="686"/>
                </a:cxn>
                <a:cxn ang="0">
                  <a:pos x="2080" y="635"/>
                </a:cxn>
                <a:cxn ang="0">
                  <a:pos x="2176" y="578"/>
                </a:cxn>
                <a:cxn ang="0">
                  <a:pos x="2266" y="515"/>
                </a:cxn>
                <a:cxn ang="0">
                  <a:pos x="2356" y="442"/>
                </a:cxn>
                <a:cxn ang="0">
                  <a:pos x="2439" y="362"/>
                </a:cxn>
                <a:cxn ang="0">
                  <a:pos x="2521" y="272"/>
                </a:cxn>
                <a:cxn ang="0">
                  <a:pos x="2596" y="173"/>
                </a:cxn>
                <a:cxn ang="0">
                  <a:pos x="2671" y="61"/>
                </a:cxn>
                <a:cxn ang="0">
                  <a:pos x="2762" y="189"/>
                </a:cxn>
                <a:cxn ang="0">
                  <a:pos x="2859" y="557"/>
                </a:cxn>
                <a:cxn ang="0">
                  <a:pos x="2940" y="921"/>
                </a:cxn>
                <a:cxn ang="0">
                  <a:pos x="3004" y="1279"/>
                </a:cxn>
                <a:cxn ang="0">
                  <a:pos x="3050" y="1637"/>
                </a:cxn>
                <a:cxn ang="0">
                  <a:pos x="3078" y="1999"/>
                </a:cxn>
                <a:cxn ang="0">
                  <a:pos x="3088" y="2370"/>
                </a:cxn>
                <a:cxn ang="0">
                  <a:pos x="3074" y="2751"/>
                </a:cxn>
              </a:cxnLst>
              <a:rect l="0" t="0" r="r" b="b"/>
              <a:pathLst>
                <a:path w="3088" h="2950">
                  <a:moveTo>
                    <a:pt x="3062" y="2950"/>
                  </a:moveTo>
                  <a:lnTo>
                    <a:pt x="2852" y="2937"/>
                  </a:lnTo>
                  <a:lnTo>
                    <a:pt x="2647" y="2922"/>
                  </a:lnTo>
                  <a:lnTo>
                    <a:pt x="2444" y="2898"/>
                  </a:lnTo>
                  <a:lnTo>
                    <a:pt x="2245" y="2871"/>
                  </a:lnTo>
                  <a:lnTo>
                    <a:pt x="2148" y="2853"/>
                  </a:lnTo>
                  <a:lnTo>
                    <a:pt x="2050" y="2838"/>
                  </a:lnTo>
                  <a:lnTo>
                    <a:pt x="1952" y="2817"/>
                  </a:lnTo>
                  <a:lnTo>
                    <a:pt x="1858" y="2798"/>
                  </a:lnTo>
                  <a:lnTo>
                    <a:pt x="1762" y="2775"/>
                  </a:lnTo>
                  <a:lnTo>
                    <a:pt x="1666" y="2751"/>
                  </a:lnTo>
                  <a:lnTo>
                    <a:pt x="1574" y="2725"/>
                  </a:lnTo>
                  <a:lnTo>
                    <a:pt x="1481" y="2700"/>
                  </a:lnTo>
                  <a:lnTo>
                    <a:pt x="1387" y="2673"/>
                  </a:lnTo>
                  <a:lnTo>
                    <a:pt x="1293" y="2642"/>
                  </a:lnTo>
                  <a:lnTo>
                    <a:pt x="1111" y="2578"/>
                  </a:lnTo>
                  <a:lnTo>
                    <a:pt x="925" y="2508"/>
                  </a:lnTo>
                  <a:lnTo>
                    <a:pt x="743" y="2430"/>
                  </a:lnTo>
                  <a:lnTo>
                    <a:pt x="557" y="2349"/>
                  </a:lnTo>
                  <a:lnTo>
                    <a:pt x="374" y="2257"/>
                  </a:lnTo>
                  <a:lnTo>
                    <a:pt x="188" y="2163"/>
                  </a:lnTo>
                  <a:lnTo>
                    <a:pt x="0" y="2059"/>
                  </a:lnTo>
                  <a:lnTo>
                    <a:pt x="86" y="2004"/>
                  </a:lnTo>
                  <a:lnTo>
                    <a:pt x="166" y="1946"/>
                  </a:lnTo>
                  <a:lnTo>
                    <a:pt x="246" y="1883"/>
                  </a:lnTo>
                  <a:lnTo>
                    <a:pt x="324" y="1823"/>
                  </a:lnTo>
                  <a:lnTo>
                    <a:pt x="401" y="1758"/>
                  </a:lnTo>
                  <a:lnTo>
                    <a:pt x="476" y="1693"/>
                  </a:lnTo>
                  <a:lnTo>
                    <a:pt x="549" y="1622"/>
                  </a:lnTo>
                  <a:lnTo>
                    <a:pt x="622" y="1551"/>
                  </a:lnTo>
                  <a:lnTo>
                    <a:pt x="692" y="1480"/>
                  </a:lnTo>
                  <a:lnTo>
                    <a:pt x="760" y="1407"/>
                  </a:lnTo>
                  <a:lnTo>
                    <a:pt x="827" y="1331"/>
                  </a:lnTo>
                  <a:lnTo>
                    <a:pt x="893" y="1252"/>
                  </a:lnTo>
                  <a:lnTo>
                    <a:pt x="956" y="1174"/>
                  </a:lnTo>
                  <a:lnTo>
                    <a:pt x="1015" y="1094"/>
                  </a:lnTo>
                  <a:lnTo>
                    <a:pt x="1075" y="1010"/>
                  </a:lnTo>
                  <a:lnTo>
                    <a:pt x="1134" y="926"/>
                  </a:lnTo>
                  <a:lnTo>
                    <a:pt x="1256" y="903"/>
                  </a:lnTo>
                  <a:lnTo>
                    <a:pt x="1376" y="877"/>
                  </a:lnTo>
                  <a:lnTo>
                    <a:pt x="1494" y="848"/>
                  </a:lnTo>
                  <a:lnTo>
                    <a:pt x="1607" y="819"/>
                  </a:lnTo>
                  <a:lnTo>
                    <a:pt x="1717" y="784"/>
                  </a:lnTo>
                  <a:lnTo>
                    <a:pt x="1825" y="748"/>
                  </a:lnTo>
                  <a:lnTo>
                    <a:pt x="1930" y="706"/>
                  </a:lnTo>
                  <a:lnTo>
                    <a:pt x="1980" y="686"/>
                  </a:lnTo>
                  <a:lnTo>
                    <a:pt x="2031" y="659"/>
                  </a:lnTo>
                  <a:lnTo>
                    <a:pt x="2080" y="635"/>
                  </a:lnTo>
                  <a:lnTo>
                    <a:pt x="2128" y="607"/>
                  </a:lnTo>
                  <a:lnTo>
                    <a:pt x="2176" y="578"/>
                  </a:lnTo>
                  <a:lnTo>
                    <a:pt x="2221" y="547"/>
                  </a:lnTo>
                  <a:lnTo>
                    <a:pt x="2266" y="515"/>
                  </a:lnTo>
                  <a:lnTo>
                    <a:pt x="2311" y="479"/>
                  </a:lnTo>
                  <a:lnTo>
                    <a:pt x="2356" y="442"/>
                  </a:lnTo>
                  <a:lnTo>
                    <a:pt x="2399" y="403"/>
                  </a:lnTo>
                  <a:lnTo>
                    <a:pt x="2439" y="362"/>
                  </a:lnTo>
                  <a:lnTo>
                    <a:pt x="2481" y="320"/>
                  </a:lnTo>
                  <a:lnTo>
                    <a:pt x="2521" y="272"/>
                  </a:lnTo>
                  <a:lnTo>
                    <a:pt x="2559" y="223"/>
                  </a:lnTo>
                  <a:lnTo>
                    <a:pt x="2596" y="173"/>
                  </a:lnTo>
                  <a:lnTo>
                    <a:pt x="2634" y="118"/>
                  </a:lnTo>
                  <a:lnTo>
                    <a:pt x="2671" y="61"/>
                  </a:lnTo>
                  <a:lnTo>
                    <a:pt x="2706" y="0"/>
                  </a:lnTo>
                  <a:lnTo>
                    <a:pt x="2762" y="189"/>
                  </a:lnTo>
                  <a:lnTo>
                    <a:pt x="2812" y="374"/>
                  </a:lnTo>
                  <a:lnTo>
                    <a:pt x="2859" y="557"/>
                  </a:lnTo>
                  <a:lnTo>
                    <a:pt x="2902" y="740"/>
                  </a:lnTo>
                  <a:lnTo>
                    <a:pt x="2940" y="921"/>
                  </a:lnTo>
                  <a:lnTo>
                    <a:pt x="2975" y="1099"/>
                  </a:lnTo>
                  <a:lnTo>
                    <a:pt x="3004" y="1279"/>
                  </a:lnTo>
                  <a:lnTo>
                    <a:pt x="3030" y="1456"/>
                  </a:lnTo>
                  <a:lnTo>
                    <a:pt x="3050" y="1637"/>
                  </a:lnTo>
                  <a:lnTo>
                    <a:pt x="3067" y="1818"/>
                  </a:lnTo>
                  <a:lnTo>
                    <a:pt x="3078" y="1999"/>
                  </a:lnTo>
                  <a:lnTo>
                    <a:pt x="3085" y="2184"/>
                  </a:lnTo>
                  <a:lnTo>
                    <a:pt x="3088" y="2370"/>
                  </a:lnTo>
                  <a:lnTo>
                    <a:pt x="3085" y="2560"/>
                  </a:lnTo>
                  <a:lnTo>
                    <a:pt x="3074" y="2751"/>
                  </a:lnTo>
                  <a:lnTo>
                    <a:pt x="3062" y="295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328" name="Freeform 16"/>
            <p:cNvSpPr>
              <a:spLocks/>
            </p:cNvSpPr>
            <p:nvPr/>
          </p:nvSpPr>
          <p:spPr bwMode="auto">
            <a:xfrm>
              <a:off x="2900363" y="831850"/>
              <a:ext cx="615950" cy="523875"/>
            </a:xfrm>
            <a:custGeom>
              <a:avLst/>
              <a:gdLst/>
              <a:ahLst/>
              <a:cxnLst>
                <a:cxn ang="0">
                  <a:pos x="2859" y="2937"/>
                </a:cxn>
                <a:cxn ang="0">
                  <a:pos x="2252" y="2872"/>
                </a:cxn>
                <a:cxn ang="0">
                  <a:pos x="1962" y="2817"/>
                </a:cxn>
                <a:cxn ang="0">
                  <a:pos x="1676" y="2752"/>
                </a:cxn>
                <a:cxn ang="0">
                  <a:pos x="1396" y="2673"/>
                </a:cxn>
                <a:cxn ang="0">
                  <a:pos x="935" y="2508"/>
                </a:cxn>
                <a:cxn ang="0">
                  <a:pos x="384" y="2260"/>
                </a:cxn>
                <a:cxn ang="0">
                  <a:pos x="7" y="2067"/>
                </a:cxn>
                <a:cxn ang="0">
                  <a:pos x="178" y="1959"/>
                </a:cxn>
                <a:cxn ang="0">
                  <a:pos x="414" y="1770"/>
                </a:cxn>
                <a:cxn ang="0">
                  <a:pos x="634" y="1566"/>
                </a:cxn>
                <a:cxn ang="0">
                  <a:pos x="839" y="1344"/>
                </a:cxn>
                <a:cxn ang="0">
                  <a:pos x="1030" y="1107"/>
                </a:cxn>
                <a:cxn ang="0">
                  <a:pos x="1141" y="934"/>
                </a:cxn>
                <a:cxn ang="0">
                  <a:pos x="1385" y="892"/>
                </a:cxn>
                <a:cxn ang="0">
                  <a:pos x="1727" y="801"/>
                </a:cxn>
                <a:cxn ang="0">
                  <a:pos x="1989" y="699"/>
                </a:cxn>
                <a:cxn ang="0">
                  <a:pos x="2137" y="623"/>
                </a:cxn>
                <a:cxn ang="0">
                  <a:pos x="2277" y="528"/>
                </a:cxn>
                <a:cxn ang="0">
                  <a:pos x="2411" y="419"/>
                </a:cxn>
                <a:cxn ang="0">
                  <a:pos x="2533" y="286"/>
                </a:cxn>
                <a:cxn ang="0">
                  <a:pos x="2648" y="129"/>
                </a:cxn>
                <a:cxn ang="0">
                  <a:pos x="2713" y="8"/>
                </a:cxn>
                <a:cxn ang="0">
                  <a:pos x="2791" y="312"/>
                </a:cxn>
                <a:cxn ang="0">
                  <a:pos x="2901" y="754"/>
                </a:cxn>
                <a:cxn ang="0">
                  <a:pos x="2987" y="1187"/>
                </a:cxn>
                <a:cxn ang="0">
                  <a:pos x="3046" y="1619"/>
                </a:cxn>
                <a:cxn ang="0">
                  <a:pos x="3079" y="2058"/>
                </a:cxn>
                <a:cxn ang="0">
                  <a:pos x="3085" y="2504"/>
                </a:cxn>
                <a:cxn ang="0">
                  <a:pos x="3062" y="2956"/>
                </a:cxn>
                <a:cxn ang="0">
                  <a:pos x="3069" y="2958"/>
                </a:cxn>
                <a:cxn ang="0">
                  <a:pos x="3095" y="2652"/>
                </a:cxn>
                <a:cxn ang="0">
                  <a:pos x="3100" y="2205"/>
                </a:cxn>
                <a:cxn ang="0">
                  <a:pos x="3077" y="1763"/>
                </a:cxn>
                <a:cxn ang="0">
                  <a:pos x="3024" y="1329"/>
                </a:cxn>
                <a:cxn ang="0">
                  <a:pos x="2947" y="894"/>
                </a:cxn>
                <a:cxn ang="0">
                  <a:pos x="2847" y="458"/>
                </a:cxn>
                <a:cxn ang="0">
                  <a:pos x="2721" y="6"/>
                </a:cxn>
                <a:cxn ang="0">
                  <a:pos x="2709" y="0"/>
                </a:cxn>
                <a:cxn ang="0">
                  <a:pos x="2636" y="120"/>
                </a:cxn>
                <a:cxn ang="0">
                  <a:pos x="2521" y="275"/>
                </a:cxn>
                <a:cxn ang="0">
                  <a:pos x="2401" y="406"/>
                </a:cxn>
                <a:cxn ang="0">
                  <a:pos x="2270" y="515"/>
                </a:cxn>
                <a:cxn ang="0">
                  <a:pos x="2130" y="610"/>
                </a:cxn>
                <a:cxn ang="0">
                  <a:pos x="1984" y="685"/>
                </a:cxn>
                <a:cxn ang="0">
                  <a:pos x="1724" y="785"/>
                </a:cxn>
                <a:cxn ang="0">
                  <a:pos x="1380" y="876"/>
                </a:cxn>
                <a:cxn ang="0">
                  <a:pos x="1136" y="931"/>
                </a:cxn>
                <a:cxn ang="0">
                  <a:pos x="958" y="1177"/>
                </a:cxn>
                <a:cxn ang="0">
                  <a:pos x="762" y="1408"/>
                </a:cxn>
                <a:cxn ang="0">
                  <a:pos x="551" y="1624"/>
                </a:cxn>
                <a:cxn ang="0">
                  <a:pos x="326" y="1823"/>
                </a:cxn>
                <a:cxn ang="0">
                  <a:pos x="87" y="2003"/>
                </a:cxn>
                <a:cxn ang="0">
                  <a:pos x="5" y="2074"/>
                </a:cxn>
                <a:cxn ang="0">
                  <a:pos x="562" y="2362"/>
                </a:cxn>
                <a:cxn ang="0">
                  <a:pos x="1115" y="2592"/>
                </a:cxn>
                <a:cxn ang="0">
                  <a:pos x="1486" y="2715"/>
                </a:cxn>
                <a:cxn ang="0">
                  <a:pos x="1769" y="2791"/>
                </a:cxn>
                <a:cxn ang="0">
                  <a:pos x="2055" y="2854"/>
                </a:cxn>
                <a:cxn ang="0">
                  <a:pos x="2451" y="2914"/>
                </a:cxn>
                <a:cxn ang="0">
                  <a:pos x="3069" y="2966"/>
                </a:cxn>
                <a:cxn ang="0">
                  <a:pos x="3069" y="2958"/>
                </a:cxn>
              </a:cxnLst>
              <a:rect l="0" t="0" r="r" b="b"/>
              <a:pathLst>
                <a:path w="3102" h="2966">
                  <a:moveTo>
                    <a:pt x="3069" y="2958"/>
                  </a:moveTo>
                  <a:lnTo>
                    <a:pt x="3069" y="2948"/>
                  </a:lnTo>
                  <a:lnTo>
                    <a:pt x="2859" y="2937"/>
                  </a:lnTo>
                  <a:lnTo>
                    <a:pt x="2654" y="2921"/>
                  </a:lnTo>
                  <a:lnTo>
                    <a:pt x="2451" y="2898"/>
                  </a:lnTo>
                  <a:lnTo>
                    <a:pt x="2252" y="2872"/>
                  </a:lnTo>
                  <a:lnTo>
                    <a:pt x="2155" y="2854"/>
                  </a:lnTo>
                  <a:lnTo>
                    <a:pt x="2057" y="2837"/>
                  </a:lnTo>
                  <a:lnTo>
                    <a:pt x="1962" y="2817"/>
                  </a:lnTo>
                  <a:lnTo>
                    <a:pt x="1867" y="2799"/>
                  </a:lnTo>
                  <a:lnTo>
                    <a:pt x="1771" y="2775"/>
                  </a:lnTo>
                  <a:lnTo>
                    <a:pt x="1676" y="2752"/>
                  </a:lnTo>
                  <a:lnTo>
                    <a:pt x="1584" y="2728"/>
                  </a:lnTo>
                  <a:lnTo>
                    <a:pt x="1488" y="2699"/>
                  </a:lnTo>
                  <a:lnTo>
                    <a:pt x="1396" y="2673"/>
                  </a:lnTo>
                  <a:lnTo>
                    <a:pt x="1303" y="2642"/>
                  </a:lnTo>
                  <a:lnTo>
                    <a:pt x="1120" y="2579"/>
                  </a:lnTo>
                  <a:lnTo>
                    <a:pt x="935" y="2508"/>
                  </a:lnTo>
                  <a:lnTo>
                    <a:pt x="752" y="2433"/>
                  </a:lnTo>
                  <a:lnTo>
                    <a:pt x="569" y="2349"/>
                  </a:lnTo>
                  <a:lnTo>
                    <a:pt x="384" y="2260"/>
                  </a:lnTo>
                  <a:lnTo>
                    <a:pt x="199" y="2163"/>
                  </a:lnTo>
                  <a:lnTo>
                    <a:pt x="12" y="2061"/>
                  </a:lnTo>
                  <a:lnTo>
                    <a:pt x="7" y="2067"/>
                  </a:lnTo>
                  <a:lnTo>
                    <a:pt x="12" y="2074"/>
                  </a:lnTo>
                  <a:lnTo>
                    <a:pt x="96" y="2016"/>
                  </a:lnTo>
                  <a:lnTo>
                    <a:pt x="178" y="1959"/>
                  </a:lnTo>
                  <a:lnTo>
                    <a:pt x="258" y="1899"/>
                  </a:lnTo>
                  <a:lnTo>
                    <a:pt x="336" y="1836"/>
                  </a:lnTo>
                  <a:lnTo>
                    <a:pt x="414" y="1770"/>
                  </a:lnTo>
                  <a:lnTo>
                    <a:pt x="489" y="1706"/>
                  </a:lnTo>
                  <a:lnTo>
                    <a:pt x="562" y="1637"/>
                  </a:lnTo>
                  <a:lnTo>
                    <a:pt x="634" y="1566"/>
                  </a:lnTo>
                  <a:lnTo>
                    <a:pt x="705" y="1493"/>
                  </a:lnTo>
                  <a:lnTo>
                    <a:pt x="771" y="1420"/>
                  </a:lnTo>
                  <a:lnTo>
                    <a:pt x="839" y="1344"/>
                  </a:lnTo>
                  <a:lnTo>
                    <a:pt x="905" y="1266"/>
                  </a:lnTo>
                  <a:lnTo>
                    <a:pt x="967" y="1187"/>
                  </a:lnTo>
                  <a:lnTo>
                    <a:pt x="1030" y="1107"/>
                  </a:lnTo>
                  <a:lnTo>
                    <a:pt x="1087" y="1023"/>
                  </a:lnTo>
                  <a:lnTo>
                    <a:pt x="1145" y="940"/>
                  </a:lnTo>
                  <a:lnTo>
                    <a:pt x="1141" y="934"/>
                  </a:lnTo>
                  <a:lnTo>
                    <a:pt x="1143" y="942"/>
                  </a:lnTo>
                  <a:lnTo>
                    <a:pt x="1265" y="918"/>
                  </a:lnTo>
                  <a:lnTo>
                    <a:pt x="1385" y="892"/>
                  </a:lnTo>
                  <a:lnTo>
                    <a:pt x="1501" y="863"/>
                  </a:lnTo>
                  <a:lnTo>
                    <a:pt x="1616" y="834"/>
                  </a:lnTo>
                  <a:lnTo>
                    <a:pt x="1727" y="801"/>
                  </a:lnTo>
                  <a:lnTo>
                    <a:pt x="1834" y="765"/>
                  </a:lnTo>
                  <a:lnTo>
                    <a:pt x="1940" y="723"/>
                  </a:lnTo>
                  <a:lnTo>
                    <a:pt x="1989" y="699"/>
                  </a:lnTo>
                  <a:lnTo>
                    <a:pt x="2040" y="675"/>
                  </a:lnTo>
                  <a:lnTo>
                    <a:pt x="2090" y="649"/>
                  </a:lnTo>
                  <a:lnTo>
                    <a:pt x="2137" y="623"/>
                  </a:lnTo>
                  <a:lnTo>
                    <a:pt x="2185" y="594"/>
                  </a:lnTo>
                  <a:lnTo>
                    <a:pt x="2233" y="563"/>
                  </a:lnTo>
                  <a:lnTo>
                    <a:pt x="2277" y="528"/>
                  </a:lnTo>
                  <a:lnTo>
                    <a:pt x="2322" y="495"/>
                  </a:lnTo>
                  <a:lnTo>
                    <a:pt x="2368" y="458"/>
                  </a:lnTo>
                  <a:lnTo>
                    <a:pt x="2411" y="419"/>
                  </a:lnTo>
                  <a:lnTo>
                    <a:pt x="2453" y="377"/>
                  </a:lnTo>
                  <a:lnTo>
                    <a:pt x="2493" y="333"/>
                  </a:lnTo>
                  <a:lnTo>
                    <a:pt x="2533" y="286"/>
                  </a:lnTo>
                  <a:lnTo>
                    <a:pt x="2573" y="235"/>
                  </a:lnTo>
                  <a:lnTo>
                    <a:pt x="2611" y="184"/>
                  </a:lnTo>
                  <a:lnTo>
                    <a:pt x="2648" y="129"/>
                  </a:lnTo>
                  <a:lnTo>
                    <a:pt x="2683" y="71"/>
                  </a:lnTo>
                  <a:lnTo>
                    <a:pt x="2718" y="11"/>
                  </a:lnTo>
                  <a:lnTo>
                    <a:pt x="2713" y="8"/>
                  </a:lnTo>
                  <a:lnTo>
                    <a:pt x="2706" y="11"/>
                  </a:lnTo>
                  <a:lnTo>
                    <a:pt x="2751" y="162"/>
                  </a:lnTo>
                  <a:lnTo>
                    <a:pt x="2791" y="312"/>
                  </a:lnTo>
                  <a:lnTo>
                    <a:pt x="2832" y="461"/>
                  </a:lnTo>
                  <a:lnTo>
                    <a:pt x="2869" y="607"/>
                  </a:lnTo>
                  <a:lnTo>
                    <a:pt x="2901" y="754"/>
                  </a:lnTo>
                  <a:lnTo>
                    <a:pt x="2934" y="900"/>
                  </a:lnTo>
                  <a:lnTo>
                    <a:pt x="2962" y="1044"/>
                  </a:lnTo>
                  <a:lnTo>
                    <a:pt x="2987" y="1187"/>
                  </a:lnTo>
                  <a:lnTo>
                    <a:pt x="3009" y="1331"/>
                  </a:lnTo>
                  <a:lnTo>
                    <a:pt x="3029" y="1475"/>
                  </a:lnTo>
                  <a:lnTo>
                    <a:pt x="3046" y="1619"/>
                  </a:lnTo>
                  <a:lnTo>
                    <a:pt x="3062" y="1766"/>
                  </a:lnTo>
                  <a:lnTo>
                    <a:pt x="3072" y="1910"/>
                  </a:lnTo>
                  <a:lnTo>
                    <a:pt x="3079" y="2058"/>
                  </a:lnTo>
                  <a:lnTo>
                    <a:pt x="3085" y="2205"/>
                  </a:lnTo>
                  <a:lnTo>
                    <a:pt x="3087" y="2357"/>
                  </a:lnTo>
                  <a:lnTo>
                    <a:pt x="3085" y="2504"/>
                  </a:lnTo>
                  <a:lnTo>
                    <a:pt x="3079" y="2652"/>
                  </a:lnTo>
                  <a:lnTo>
                    <a:pt x="3072" y="2804"/>
                  </a:lnTo>
                  <a:lnTo>
                    <a:pt x="3062" y="2956"/>
                  </a:lnTo>
                  <a:lnTo>
                    <a:pt x="3069" y="2958"/>
                  </a:lnTo>
                  <a:lnTo>
                    <a:pt x="3069" y="2948"/>
                  </a:lnTo>
                  <a:lnTo>
                    <a:pt x="3069" y="2958"/>
                  </a:lnTo>
                  <a:lnTo>
                    <a:pt x="3077" y="2958"/>
                  </a:lnTo>
                  <a:lnTo>
                    <a:pt x="3087" y="2804"/>
                  </a:lnTo>
                  <a:lnTo>
                    <a:pt x="3095" y="2652"/>
                  </a:lnTo>
                  <a:lnTo>
                    <a:pt x="3100" y="2504"/>
                  </a:lnTo>
                  <a:lnTo>
                    <a:pt x="3102" y="2357"/>
                  </a:lnTo>
                  <a:lnTo>
                    <a:pt x="3100" y="2205"/>
                  </a:lnTo>
                  <a:lnTo>
                    <a:pt x="3095" y="2056"/>
                  </a:lnTo>
                  <a:lnTo>
                    <a:pt x="3087" y="1910"/>
                  </a:lnTo>
                  <a:lnTo>
                    <a:pt x="3077" y="1763"/>
                  </a:lnTo>
                  <a:lnTo>
                    <a:pt x="3062" y="1619"/>
                  </a:lnTo>
                  <a:lnTo>
                    <a:pt x="3044" y="1473"/>
                  </a:lnTo>
                  <a:lnTo>
                    <a:pt x="3024" y="1329"/>
                  </a:lnTo>
                  <a:lnTo>
                    <a:pt x="3002" y="1185"/>
                  </a:lnTo>
                  <a:lnTo>
                    <a:pt x="2977" y="1042"/>
                  </a:lnTo>
                  <a:lnTo>
                    <a:pt x="2947" y="894"/>
                  </a:lnTo>
                  <a:lnTo>
                    <a:pt x="2917" y="751"/>
                  </a:lnTo>
                  <a:lnTo>
                    <a:pt x="2882" y="605"/>
                  </a:lnTo>
                  <a:lnTo>
                    <a:pt x="2847" y="458"/>
                  </a:lnTo>
                  <a:lnTo>
                    <a:pt x="2806" y="309"/>
                  </a:lnTo>
                  <a:lnTo>
                    <a:pt x="2764" y="157"/>
                  </a:lnTo>
                  <a:lnTo>
                    <a:pt x="2721" y="6"/>
                  </a:lnTo>
                  <a:lnTo>
                    <a:pt x="2718" y="0"/>
                  </a:lnTo>
                  <a:lnTo>
                    <a:pt x="2713" y="0"/>
                  </a:lnTo>
                  <a:lnTo>
                    <a:pt x="2709" y="0"/>
                  </a:lnTo>
                  <a:lnTo>
                    <a:pt x="2706" y="3"/>
                  </a:lnTo>
                  <a:lnTo>
                    <a:pt x="2671" y="64"/>
                  </a:lnTo>
                  <a:lnTo>
                    <a:pt x="2636" y="120"/>
                  </a:lnTo>
                  <a:lnTo>
                    <a:pt x="2598" y="175"/>
                  </a:lnTo>
                  <a:lnTo>
                    <a:pt x="2561" y="226"/>
                  </a:lnTo>
                  <a:lnTo>
                    <a:pt x="2521" y="275"/>
                  </a:lnTo>
                  <a:lnTo>
                    <a:pt x="2483" y="322"/>
                  </a:lnTo>
                  <a:lnTo>
                    <a:pt x="2441" y="364"/>
                  </a:lnTo>
                  <a:lnTo>
                    <a:pt x="2401" y="406"/>
                  </a:lnTo>
                  <a:lnTo>
                    <a:pt x="2357" y="445"/>
                  </a:lnTo>
                  <a:lnTo>
                    <a:pt x="2313" y="481"/>
                  </a:lnTo>
                  <a:lnTo>
                    <a:pt x="2270" y="515"/>
                  </a:lnTo>
                  <a:lnTo>
                    <a:pt x="2225" y="550"/>
                  </a:lnTo>
                  <a:lnTo>
                    <a:pt x="2177" y="581"/>
                  </a:lnTo>
                  <a:lnTo>
                    <a:pt x="2130" y="610"/>
                  </a:lnTo>
                  <a:lnTo>
                    <a:pt x="2082" y="636"/>
                  </a:lnTo>
                  <a:lnTo>
                    <a:pt x="2034" y="663"/>
                  </a:lnTo>
                  <a:lnTo>
                    <a:pt x="1984" y="685"/>
                  </a:lnTo>
                  <a:lnTo>
                    <a:pt x="1935" y="709"/>
                  </a:lnTo>
                  <a:lnTo>
                    <a:pt x="1829" y="748"/>
                  </a:lnTo>
                  <a:lnTo>
                    <a:pt x="1724" y="785"/>
                  </a:lnTo>
                  <a:lnTo>
                    <a:pt x="1611" y="819"/>
                  </a:lnTo>
                  <a:lnTo>
                    <a:pt x="1499" y="847"/>
                  </a:lnTo>
                  <a:lnTo>
                    <a:pt x="1380" y="876"/>
                  </a:lnTo>
                  <a:lnTo>
                    <a:pt x="1263" y="903"/>
                  </a:lnTo>
                  <a:lnTo>
                    <a:pt x="1138" y="929"/>
                  </a:lnTo>
                  <a:lnTo>
                    <a:pt x="1136" y="931"/>
                  </a:lnTo>
                  <a:lnTo>
                    <a:pt x="1078" y="1015"/>
                  </a:lnTo>
                  <a:lnTo>
                    <a:pt x="1017" y="1096"/>
                  </a:lnTo>
                  <a:lnTo>
                    <a:pt x="958" y="1177"/>
                  </a:lnTo>
                  <a:lnTo>
                    <a:pt x="892" y="1255"/>
                  </a:lnTo>
                  <a:lnTo>
                    <a:pt x="830" y="1335"/>
                  </a:lnTo>
                  <a:lnTo>
                    <a:pt x="762" y="1408"/>
                  </a:lnTo>
                  <a:lnTo>
                    <a:pt x="694" y="1483"/>
                  </a:lnTo>
                  <a:lnTo>
                    <a:pt x="624" y="1554"/>
                  </a:lnTo>
                  <a:lnTo>
                    <a:pt x="551" y="1624"/>
                  </a:lnTo>
                  <a:lnTo>
                    <a:pt x="478" y="1692"/>
                  </a:lnTo>
                  <a:lnTo>
                    <a:pt x="403" y="1761"/>
                  </a:lnTo>
                  <a:lnTo>
                    <a:pt x="326" y="1823"/>
                  </a:lnTo>
                  <a:lnTo>
                    <a:pt x="248" y="1886"/>
                  </a:lnTo>
                  <a:lnTo>
                    <a:pt x="168" y="1946"/>
                  </a:lnTo>
                  <a:lnTo>
                    <a:pt x="87" y="2003"/>
                  </a:lnTo>
                  <a:lnTo>
                    <a:pt x="5" y="2061"/>
                  </a:lnTo>
                  <a:lnTo>
                    <a:pt x="0" y="2067"/>
                  </a:lnTo>
                  <a:lnTo>
                    <a:pt x="5" y="2074"/>
                  </a:lnTo>
                  <a:lnTo>
                    <a:pt x="193" y="2176"/>
                  </a:lnTo>
                  <a:lnTo>
                    <a:pt x="379" y="2273"/>
                  </a:lnTo>
                  <a:lnTo>
                    <a:pt x="562" y="2362"/>
                  </a:lnTo>
                  <a:lnTo>
                    <a:pt x="747" y="2446"/>
                  </a:lnTo>
                  <a:lnTo>
                    <a:pt x="930" y="2524"/>
                  </a:lnTo>
                  <a:lnTo>
                    <a:pt x="1115" y="2592"/>
                  </a:lnTo>
                  <a:lnTo>
                    <a:pt x="1298" y="2657"/>
                  </a:lnTo>
                  <a:lnTo>
                    <a:pt x="1391" y="2686"/>
                  </a:lnTo>
                  <a:lnTo>
                    <a:pt x="1486" y="2715"/>
                  </a:lnTo>
                  <a:lnTo>
                    <a:pt x="1579" y="2741"/>
                  </a:lnTo>
                  <a:lnTo>
                    <a:pt x="1673" y="2768"/>
                  </a:lnTo>
                  <a:lnTo>
                    <a:pt x="1769" y="2791"/>
                  </a:lnTo>
                  <a:lnTo>
                    <a:pt x="1865" y="2812"/>
                  </a:lnTo>
                  <a:lnTo>
                    <a:pt x="1959" y="2832"/>
                  </a:lnTo>
                  <a:lnTo>
                    <a:pt x="2055" y="2854"/>
                  </a:lnTo>
                  <a:lnTo>
                    <a:pt x="2153" y="2870"/>
                  </a:lnTo>
                  <a:lnTo>
                    <a:pt x="2250" y="2888"/>
                  </a:lnTo>
                  <a:lnTo>
                    <a:pt x="2451" y="2914"/>
                  </a:lnTo>
                  <a:lnTo>
                    <a:pt x="2650" y="2937"/>
                  </a:lnTo>
                  <a:lnTo>
                    <a:pt x="2859" y="2953"/>
                  </a:lnTo>
                  <a:lnTo>
                    <a:pt x="3069" y="2966"/>
                  </a:lnTo>
                  <a:lnTo>
                    <a:pt x="3074" y="2963"/>
                  </a:lnTo>
                  <a:lnTo>
                    <a:pt x="3077" y="2958"/>
                  </a:lnTo>
                  <a:lnTo>
                    <a:pt x="3069" y="2958"/>
                  </a:lnTo>
                  <a:close/>
                </a:path>
              </a:pathLst>
            </a:custGeom>
            <a:solidFill>
              <a:srgbClr val="773F2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329" name="Freeform 17"/>
            <p:cNvSpPr>
              <a:spLocks/>
            </p:cNvSpPr>
            <p:nvPr/>
          </p:nvSpPr>
          <p:spPr bwMode="auto">
            <a:xfrm>
              <a:off x="2905125" y="1098550"/>
              <a:ext cx="608013" cy="254000"/>
            </a:xfrm>
            <a:custGeom>
              <a:avLst/>
              <a:gdLst/>
              <a:ahLst/>
              <a:cxnLst>
                <a:cxn ang="0">
                  <a:pos x="589" y="78"/>
                </a:cxn>
                <a:cxn ang="0">
                  <a:pos x="431" y="227"/>
                </a:cxn>
                <a:cxn ang="0">
                  <a:pos x="265" y="366"/>
                </a:cxn>
                <a:cxn ang="0">
                  <a:pos x="90" y="497"/>
                </a:cxn>
                <a:cxn ang="0">
                  <a:pos x="185" y="659"/>
                </a:cxn>
                <a:cxn ang="0">
                  <a:pos x="553" y="841"/>
                </a:cxn>
                <a:cxn ang="0">
                  <a:pos x="917" y="1001"/>
                </a:cxn>
                <a:cxn ang="0">
                  <a:pos x="1285" y="1134"/>
                </a:cxn>
                <a:cxn ang="0">
                  <a:pos x="1561" y="1218"/>
                </a:cxn>
                <a:cxn ang="0">
                  <a:pos x="1748" y="1265"/>
                </a:cxn>
                <a:cxn ang="0">
                  <a:pos x="1939" y="1307"/>
                </a:cxn>
                <a:cxn ang="0">
                  <a:pos x="2227" y="1362"/>
                </a:cxn>
                <a:cxn ang="0">
                  <a:pos x="2625" y="1411"/>
                </a:cxn>
                <a:cxn ang="0">
                  <a:pos x="3039" y="1438"/>
                </a:cxn>
                <a:cxn ang="0">
                  <a:pos x="3056" y="1137"/>
                </a:cxn>
                <a:cxn ang="0">
                  <a:pos x="3064" y="847"/>
                </a:cxn>
                <a:cxn ang="0">
                  <a:pos x="3009" y="734"/>
                </a:cxn>
                <a:cxn ang="0">
                  <a:pos x="2896" y="821"/>
                </a:cxn>
                <a:cxn ang="0">
                  <a:pos x="2774" y="896"/>
                </a:cxn>
                <a:cxn ang="0">
                  <a:pos x="2645" y="961"/>
                </a:cxn>
                <a:cxn ang="0">
                  <a:pos x="2510" y="1016"/>
                </a:cxn>
                <a:cxn ang="0">
                  <a:pos x="2372" y="1063"/>
                </a:cxn>
                <a:cxn ang="0">
                  <a:pos x="2165" y="1121"/>
                </a:cxn>
                <a:cxn ang="0">
                  <a:pos x="1969" y="1150"/>
                </a:cxn>
                <a:cxn ang="0">
                  <a:pos x="1851" y="1137"/>
                </a:cxn>
                <a:cxn ang="0">
                  <a:pos x="1739" y="1114"/>
                </a:cxn>
                <a:cxn ang="0">
                  <a:pos x="1629" y="1079"/>
                </a:cxn>
                <a:cxn ang="0">
                  <a:pos x="1521" y="1038"/>
                </a:cxn>
                <a:cxn ang="0">
                  <a:pos x="1415" y="983"/>
                </a:cxn>
                <a:cxn ang="0">
                  <a:pos x="1315" y="920"/>
                </a:cxn>
                <a:cxn ang="0">
                  <a:pos x="1219" y="850"/>
                </a:cxn>
                <a:cxn ang="0">
                  <a:pos x="1127" y="770"/>
                </a:cxn>
                <a:cxn ang="0">
                  <a:pos x="1045" y="687"/>
                </a:cxn>
                <a:cxn ang="0">
                  <a:pos x="964" y="595"/>
                </a:cxn>
                <a:cxn ang="0">
                  <a:pos x="891" y="497"/>
                </a:cxn>
                <a:cxn ang="0">
                  <a:pos x="829" y="395"/>
                </a:cxn>
                <a:cxn ang="0">
                  <a:pos x="771" y="284"/>
                </a:cxn>
                <a:cxn ang="0">
                  <a:pos x="724" y="175"/>
                </a:cxn>
                <a:cxn ang="0">
                  <a:pos x="684" y="56"/>
                </a:cxn>
              </a:cxnLst>
              <a:rect l="0" t="0" r="r" b="b"/>
              <a:pathLst>
                <a:path w="3064" h="1438">
                  <a:moveTo>
                    <a:pt x="666" y="0"/>
                  </a:moveTo>
                  <a:lnTo>
                    <a:pt x="589" y="78"/>
                  </a:lnTo>
                  <a:lnTo>
                    <a:pt x="511" y="151"/>
                  </a:lnTo>
                  <a:lnTo>
                    <a:pt x="431" y="227"/>
                  </a:lnTo>
                  <a:lnTo>
                    <a:pt x="348" y="297"/>
                  </a:lnTo>
                  <a:lnTo>
                    <a:pt x="265" y="366"/>
                  </a:lnTo>
                  <a:lnTo>
                    <a:pt x="178" y="431"/>
                  </a:lnTo>
                  <a:lnTo>
                    <a:pt x="90" y="497"/>
                  </a:lnTo>
                  <a:lnTo>
                    <a:pt x="0" y="557"/>
                  </a:lnTo>
                  <a:lnTo>
                    <a:pt x="185" y="659"/>
                  </a:lnTo>
                  <a:lnTo>
                    <a:pt x="371" y="752"/>
                  </a:lnTo>
                  <a:lnTo>
                    <a:pt x="553" y="841"/>
                  </a:lnTo>
                  <a:lnTo>
                    <a:pt x="736" y="925"/>
                  </a:lnTo>
                  <a:lnTo>
                    <a:pt x="917" y="1001"/>
                  </a:lnTo>
                  <a:lnTo>
                    <a:pt x="1100" y="1069"/>
                  </a:lnTo>
                  <a:lnTo>
                    <a:pt x="1285" y="1134"/>
                  </a:lnTo>
                  <a:lnTo>
                    <a:pt x="1468" y="1192"/>
                  </a:lnTo>
                  <a:lnTo>
                    <a:pt x="1561" y="1218"/>
                  </a:lnTo>
                  <a:lnTo>
                    <a:pt x="1656" y="1242"/>
                  </a:lnTo>
                  <a:lnTo>
                    <a:pt x="1748" y="1265"/>
                  </a:lnTo>
                  <a:lnTo>
                    <a:pt x="1844" y="1289"/>
                  </a:lnTo>
                  <a:lnTo>
                    <a:pt x="1939" y="1307"/>
                  </a:lnTo>
                  <a:lnTo>
                    <a:pt x="2034" y="1327"/>
                  </a:lnTo>
                  <a:lnTo>
                    <a:pt x="2227" y="1362"/>
                  </a:lnTo>
                  <a:lnTo>
                    <a:pt x="2425" y="1388"/>
                  </a:lnTo>
                  <a:lnTo>
                    <a:pt x="2625" y="1411"/>
                  </a:lnTo>
                  <a:lnTo>
                    <a:pt x="2831" y="1427"/>
                  </a:lnTo>
                  <a:lnTo>
                    <a:pt x="3039" y="1438"/>
                  </a:lnTo>
                  <a:lnTo>
                    <a:pt x="3049" y="1286"/>
                  </a:lnTo>
                  <a:lnTo>
                    <a:pt x="3056" y="1137"/>
                  </a:lnTo>
                  <a:lnTo>
                    <a:pt x="3062" y="990"/>
                  </a:lnTo>
                  <a:lnTo>
                    <a:pt x="3064" y="847"/>
                  </a:lnTo>
                  <a:lnTo>
                    <a:pt x="3062" y="684"/>
                  </a:lnTo>
                  <a:lnTo>
                    <a:pt x="3009" y="734"/>
                  </a:lnTo>
                  <a:lnTo>
                    <a:pt x="2954" y="779"/>
                  </a:lnTo>
                  <a:lnTo>
                    <a:pt x="2896" y="821"/>
                  </a:lnTo>
                  <a:lnTo>
                    <a:pt x="2836" y="859"/>
                  </a:lnTo>
                  <a:lnTo>
                    <a:pt x="2774" y="896"/>
                  </a:lnTo>
                  <a:lnTo>
                    <a:pt x="2711" y="930"/>
                  </a:lnTo>
                  <a:lnTo>
                    <a:pt x="2645" y="961"/>
                  </a:lnTo>
                  <a:lnTo>
                    <a:pt x="2578" y="990"/>
                  </a:lnTo>
                  <a:lnTo>
                    <a:pt x="2510" y="1016"/>
                  </a:lnTo>
                  <a:lnTo>
                    <a:pt x="2440" y="1040"/>
                  </a:lnTo>
                  <a:lnTo>
                    <a:pt x="2372" y="1063"/>
                  </a:lnTo>
                  <a:lnTo>
                    <a:pt x="2302" y="1085"/>
                  </a:lnTo>
                  <a:lnTo>
                    <a:pt x="2165" y="1121"/>
                  </a:lnTo>
                  <a:lnTo>
                    <a:pt x="2027" y="1150"/>
                  </a:lnTo>
                  <a:lnTo>
                    <a:pt x="1969" y="1150"/>
                  </a:lnTo>
                  <a:lnTo>
                    <a:pt x="1912" y="1145"/>
                  </a:lnTo>
                  <a:lnTo>
                    <a:pt x="1851" y="1137"/>
                  </a:lnTo>
                  <a:lnTo>
                    <a:pt x="1796" y="1127"/>
                  </a:lnTo>
                  <a:lnTo>
                    <a:pt x="1739" y="1114"/>
                  </a:lnTo>
                  <a:lnTo>
                    <a:pt x="1683" y="1098"/>
                  </a:lnTo>
                  <a:lnTo>
                    <a:pt x="1629" y="1079"/>
                  </a:lnTo>
                  <a:lnTo>
                    <a:pt x="1573" y="1061"/>
                  </a:lnTo>
                  <a:lnTo>
                    <a:pt x="1521" y="1038"/>
                  </a:lnTo>
                  <a:lnTo>
                    <a:pt x="1465" y="1012"/>
                  </a:lnTo>
                  <a:lnTo>
                    <a:pt x="1415" y="983"/>
                  </a:lnTo>
                  <a:lnTo>
                    <a:pt x="1366" y="954"/>
                  </a:lnTo>
                  <a:lnTo>
                    <a:pt x="1315" y="920"/>
                  </a:lnTo>
                  <a:lnTo>
                    <a:pt x="1265" y="886"/>
                  </a:lnTo>
                  <a:lnTo>
                    <a:pt x="1219" y="850"/>
                  </a:lnTo>
                  <a:lnTo>
                    <a:pt x="1172" y="812"/>
                  </a:lnTo>
                  <a:lnTo>
                    <a:pt x="1127" y="770"/>
                  </a:lnTo>
                  <a:lnTo>
                    <a:pt x="1085" y="730"/>
                  </a:lnTo>
                  <a:lnTo>
                    <a:pt x="1045" y="687"/>
                  </a:lnTo>
                  <a:lnTo>
                    <a:pt x="1005" y="640"/>
                  </a:lnTo>
                  <a:lnTo>
                    <a:pt x="964" y="595"/>
                  </a:lnTo>
                  <a:lnTo>
                    <a:pt x="926" y="546"/>
                  </a:lnTo>
                  <a:lnTo>
                    <a:pt x="891" y="497"/>
                  </a:lnTo>
                  <a:lnTo>
                    <a:pt x="859" y="446"/>
                  </a:lnTo>
                  <a:lnTo>
                    <a:pt x="829" y="395"/>
                  </a:lnTo>
                  <a:lnTo>
                    <a:pt x="799" y="340"/>
                  </a:lnTo>
                  <a:lnTo>
                    <a:pt x="771" y="284"/>
                  </a:lnTo>
                  <a:lnTo>
                    <a:pt x="746" y="229"/>
                  </a:lnTo>
                  <a:lnTo>
                    <a:pt x="724" y="175"/>
                  </a:lnTo>
                  <a:lnTo>
                    <a:pt x="701" y="117"/>
                  </a:lnTo>
                  <a:lnTo>
                    <a:pt x="684" y="56"/>
                  </a:lnTo>
                  <a:lnTo>
                    <a:pt x="666" y="0"/>
                  </a:lnTo>
                  <a:close/>
                </a:path>
              </a:pathLst>
            </a:custGeom>
            <a:solidFill>
              <a:srgbClr val="E8E8E9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330" name="Freeform 18"/>
            <p:cNvSpPr>
              <a:spLocks/>
            </p:cNvSpPr>
            <p:nvPr/>
          </p:nvSpPr>
          <p:spPr bwMode="auto">
            <a:xfrm>
              <a:off x="2901950" y="1096963"/>
              <a:ext cx="612775" cy="257175"/>
            </a:xfrm>
            <a:custGeom>
              <a:avLst/>
              <a:gdLst/>
              <a:ahLst/>
              <a:cxnLst>
                <a:cxn ang="0">
                  <a:pos x="602" y="78"/>
                </a:cxn>
                <a:cxn ang="0">
                  <a:pos x="439" y="230"/>
                </a:cxn>
                <a:cxn ang="0">
                  <a:pos x="272" y="373"/>
                </a:cxn>
                <a:cxn ang="0">
                  <a:pos x="94" y="508"/>
                </a:cxn>
                <a:cxn ang="0">
                  <a:pos x="188" y="672"/>
                </a:cxn>
                <a:cxn ang="0">
                  <a:pos x="557" y="858"/>
                </a:cxn>
                <a:cxn ang="0">
                  <a:pos x="925" y="1017"/>
                </a:cxn>
                <a:cxn ang="0">
                  <a:pos x="1293" y="1151"/>
                </a:cxn>
                <a:cxn ang="0">
                  <a:pos x="1481" y="1209"/>
                </a:cxn>
                <a:cxn ang="0">
                  <a:pos x="1666" y="1260"/>
                </a:cxn>
                <a:cxn ang="0">
                  <a:pos x="1858" y="1307"/>
                </a:cxn>
                <a:cxn ang="0">
                  <a:pos x="2050" y="1347"/>
                </a:cxn>
                <a:cxn ang="0">
                  <a:pos x="2245" y="1380"/>
                </a:cxn>
                <a:cxn ang="0">
                  <a:pos x="2647" y="1431"/>
                </a:cxn>
                <a:cxn ang="0">
                  <a:pos x="3062" y="1459"/>
                </a:cxn>
                <a:cxn ang="0">
                  <a:pos x="3085" y="1067"/>
                </a:cxn>
                <a:cxn ang="0">
                  <a:pos x="3085" y="688"/>
                </a:cxn>
                <a:cxn ang="0">
                  <a:pos x="3080" y="858"/>
                </a:cxn>
                <a:cxn ang="0">
                  <a:pos x="3072" y="1148"/>
                </a:cxn>
                <a:cxn ang="0">
                  <a:pos x="3055" y="1449"/>
                </a:cxn>
                <a:cxn ang="0">
                  <a:pos x="2641" y="1422"/>
                </a:cxn>
                <a:cxn ang="0">
                  <a:pos x="2243" y="1373"/>
                </a:cxn>
                <a:cxn ang="0">
                  <a:pos x="1955" y="1318"/>
                </a:cxn>
                <a:cxn ang="0">
                  <a:pos x="1764" y="1276"/>
                </a:cxn>
                <a:cxn ang="0">
                  <a:pos x="1577" y="1229"/>
                </a:cxn>
                <a:cxn ang="0">
                  <a:pos x="1301" y="1145"/>
                </a:cxn>
                <a:cxn ang="0">
                  <a:pos x="933" y="1012"/>
                </a:cxn>
                <a:cxn ang="0">
                  <a:pos x="569" y="852"/>
                </a:cxn>
                <a:cxn ang="0">
                  <a:pos x="201" y="670"/>
                </a:cxn>
                <a:cxn ang="0">
                  <a:pos x="106" y="508"/>
                </a:cxn>
                <a:cxn ang="0">
                  <a:pos x="281" y="377"/>
                </a:cxn>
                <a:cxn ang="0">
                  <a:pos x="447" y="238"/>
                </a:cxn>
                <a:cxn ang="0">
                  <a:pos x="605" y="89"/>
                </a:cxn>
                <a:cxn ang="0">
                  <a:pos x="680" y="0"/>
                </a:cxn>
              </a:cxnLst>
              <a:rect l="0" t="0" r="r" b="b"/>
              <a:pathLst>
                <a:path w="3088" h="1459">
                  <a:moveTo>
                    <a:pt x="680" y="0"/>
                  </a:moveTo>
                  <a:lnTo>
                    <a:pt x="602" y="78"/>
                  </a:lnTo>
                  <a:lnTo>
                    <a:pt x="522" y="157"/>
                  </a:lnTo>
                  <a:lnTo>
                    <a:pt x="439" y="230"/>
                  </a:lnTo>
                  <a:lnTo>
                    <a:pt x="356" y="304"/>
                  </a:lnTo>
                  <a:lnTo>
                    <a:pt x="272" y="373"/>
                  </a:lnTo>
                  <a:lnTo>
                    <a:pt x="183" y="442"/>
                  </a:lnTo>
                  <a:lnTo>
                    <a:pt x="94" y="508"/>
                  </a:lnTo>
                  <a:lnTo>
                    <a:pt x="0" y="568"/>
                  </a:lnTo>
                  <a:lnTo>
                    <a:pt x="188" y="672"/>
                  </a:lnTo>
                  <a:lnTo>
                    <a:pt x="374" y="766"/>
                  </a:lnTo>
                  <a:lnTo>
                    <a:pt x="557" y="858"/>
                  </a:lnTo>
                  <a:lnTo>
                    <a:pt x="743" y="939"/>
                  </a:lnTo>
                  <a:lnTo>
                    <a:pt x="925" y="1017"/>
                  </a:lnTo>
                  <a:lnTo>
                    <a:pt x="1111" y="1087"/>
                  </a:lnTo>
                  <a:lnTo>
                    <a:pt x="1293" y="1151"/>
                  </a:lnTo>
                  <a:lnTo>
                    <a:pt x="1387" y="1182"/>
                  </a:lnTo>
                  <a:lnTo>
                    <a:pt x="1481" y="1209"/>
                  </a:lnTo>
                  <a:lnTo>
                    <a:pt x="1574" y="1234"/>
                  </a:lnTo>
                  <a:lnTo>
                    <a:pt x="1666" y="1260"/>
                  </a:lnTo>
                  <a:lnTo>
                    <a:pt x="1762" y="1284"/>
                  </a:lnTo>
                  <a:lnTo>
                    <a:pt x="1858" y="1307"/>
                  </a:lnTo>
                  <a:lnTo>
                    <a:pt x="1952" y="1326"/>
                  </a:lnTo>
                  <a:lnTo>
                    <a:pt x="2050" y="1347"/>
                  </a:lnTo>
                  <a:lnTo>
                    <a:pt x="2148" y="1362"/>
                  </a:lnTo>
                  <a:lnTo>
                    <a:pt x="2245" y="1380"/>
                  </a:lnTo>
                  <a:lnTo>
                    <a:pt x="2444" y="1407"/>
                  </a:lnTo>
                  <a:lnTo>
                    <a:pt x="2647" y="1431"/>
                  </a:lnTo>
                  <a:lnTo>
                    <a:pt x="2852" y="1446"/>
                  </a:lnTo>
                  <a:lnTo>
                    <a:pt x="3062" y="1459"/>
                  </a:lnTo>
                  <a:lnTo>
                    <a:pt x="3074" y="1260"/>
                  </a:lnTo>
                  <a:lnTo>
                    <a:pt x="3085" y="1067"/>
                  </a:lnTo>
                  <a:lnTo>
                    <a:pt x="3088" y="876"/>
                  </a:lnTo>
                  <a:lnTo>
                    <a:pt x="3085" y="688"/>
                  </a:lnTo>
                  <a:lnTo>
                    <a:pt x="3078" y="695"/>
                  </a:lnTo>
                  <a:lnTo>
                    <a:pt x="3080" y="858"/>
                  </a:lnTo>
                  <a:lnTo>
                    <a:pt x="3078" y="1001"/>
                  </a:lnTo>
                  <a:lnTo>
                    <a:pt x="3072" y="1148"/>
                  </a:lnTo>
                  <a:lnTo>
                    <a:pt x="3065" y="1297"/>
                  </a:lnTo>
                  <a:lnTo>
                    <a:pt x="3055" y="1449"/>
                  </a:lnTo>
                  <a:lnTo>
                    <a:pt x="2847" y="1438"/>
                  </a:lnTo>
                  <a:lnTo>
                    <a:pt x="2641" y="1422"/>
                  </a:lnTo>
                  <a:lnTo>
                    <a:pt x="2441" y="1399"/>
                  </a:lnTo>
                  <a:lnTo>
                    <a:pt x="2243" y="1373"/>
                  </a:lnTo>
                  <a:lnTo>
                    <a:pt x="2050" y="1338"/>
                  </a:lnTo>
                  <a:lnTo>
                    <a:pt x="1955" y="1318"/>
                  </a:lnTo>
                  <a:lnTo>
                    <a:pt x="1860" y="1300"/>
                  </a:lnTo>
                  <a:lnTo>
                    <a:pt x="1764" y="1276"/>
                  </a:lnTo>
                  <a:lnTo>
                    <a:pt x="1672" y="1253"/>
                  </a:lnTo>
                  <a:lnTo>
                    <a:pt x="1577" y="1229"/>
                  </a:lnTo>
                  <a:lnTo>
                    <a:pt x="1484" y="1203"/>
                  </a:lnTo>
                  <a:lnTo>
                    <a:pt x="1301" y="1145"/>
                  </a:lnTo>
                  <a:lnTo>
                    <a:pt x="1116" y="1080"/>
                  </a:lnTo>
                  <a:lnTo>
                    <a:pt x="933" y="1012"/>
                  </a:lnTo>
                  <a:lnTo>
                    <a:pt x="752" y="936"/>
                  </a:lnTo>
                  <a:lnTo>
                    <a:pt x="569" y="852"/>
                  </a:lnTo>
                  <a:lnTo>
                    <a:pt x="387" y="763"/>
                  </a:lnTo>
                  <a:lnTo>
                    <a:pt x="201" y="670"/>
                  </a:lnTo>
                  <a:lnTo>
                    <a:pt x="16" y="568"/>
                  </a:lnTo>
                  <a:lnTo>
                    <a:pt x="106" y="508"/>
                  </a:lnTo>
                  <a:lnTo>
                    <a:pt x="194" y="442"/>
                  </a:lnTo>
                  <a:lnTo>
                    <a:pt x="281" y="377"/>
                  </a:lnTo>
                  <a:lnTo>
                    <a:pt x="364" y="308"/>
                  </a:lnTo>
                  <a:lnTo>
                    <a:pt x="447" y="238"/>
                  </a:lnTo>
                  <a:lnTo>
                    <a:pt x="527" y="162"/>
                  </a:lnTo>
                  <a:lnTo>
                    <a:pt x="605" y="89"/>
                  </a:lnTo>
                  <a:lnTo>
                    <a:pt x="682" y="11"/>
                  </a:lnTo>
                  <a:lnTo>
                    <a:pt x="680" y="0"/>
                  </a:lnTo>
                  <a:close/>
                </a:path>
              </a:pathLst>
            </a:custGeom>
            <a:solidFill>
              <a:srgbClr val="6C3B2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331" name="Freeform 19"/>
            <p:cNvSpPr>
              <a:spLocks/>
            </p:cNvSpPr>
            <p:nvPr/>
          </p:nvSpPr>
          <p:spPr bwMode="auto">
            <a:xfrm>
              <a:off x="1009650" y="3070225"/>
              <a:ext cx="1222375" cy="214313"/>
            </a:xfrm>
            <a:custGeom>
              <a:avLst/>
              <a:gdLst/>
              <a:ahLst/>
              <a:cxnLst>
                <a:cxn ang="0">
                  <a:pos x="6159" y="638"/>
                </a:cxn>
                <a:cxn ang="0">
                  <a:pos x="6139" y="682"/>
                </a:cxn>
                <a:cxn ang="0">
                  <a:pos x="6066" y="758"/>
                </a:cxn>
                <a:cxn ang="0">
                  <a:pos x="5921" y="842"/>
                </a:cxn>
                <a:cxn ang="0">
                  <a:pos x="5717" y="920"/>
                </a:cxn>
                <a:cxn ang="0">
                  <a:pos x="5460" y="991"/>
                </a:cxn>
                <a:cxn ang="0">
                  <a:pos x="5154" y="1053"/>
                </a:cxn>
                <a:cxn ang="0">
                  <a:pos x="4806" y="1109"/>
                </a:cxn>
                <a:cxn ang="0">
                  <a:pos x="4417" y="1153"/>
                </a:cxn>
                <a:cxn ang="0">
                  <a:pos x="3704" y="1200"/>
                </a:cxn>
                <a:cxn ang="0">
                  <a:pos x="3082" y="1213"/>
                </a:cxn>
                <a:cxn ang="0">
                  <a:pos x="2461" y="1200"/>
                </a:cxn>
                <a:cxn ang="0">
                  <a:pos x="1746" y="1153"/>
                </a:cxn>
                <a:cxn ang="0">
                  <a:pos x="1359" y="1109"/>
                </a:cxn>
                <a:cxn ang="0">
                  <a:pos x="1010" y="1053"/>
                </a:cxn>
                <a:cxn ang="0">
                  <a:pos x="704" y="991"/>
                </a:cxn>
                <a:cxn ang="0">
                  <a:pos x="446" y="920"/>
                </a:cxn>
                <a:cxn ang="0">
                  <a:pos x="244" y="842"/>
                </a:cxn>
                <a:cxn ang="0">
                  <a:pos x="98" y="758"/>
                </a:cxn>
                <a:cxn ang="0">
                  <a:pos x="26" y="682"/>
                </a:cxn>
                <a:cxn ang="0">
                  <a:pos x="3" y="638"/>
                </a:cxn>
                <a:cxn ang="0">
                  <a:pos x="0" y="590"/>
                </a:cxn>
                <a:cxn ang="0">
                  <a:pos x="15" y="543"/>
                </a:cxn>
                <a:cxn ang="0">
                  <a:pos x="63" y="483"/>
                </a:cxn>
                <a:cxn ang="0">
                  <a:pos x="186" y="397"/>
                </a:cxn>
                <a:cxn ang="0">
                  <a:pos x="371" y="316"/>
                </a:cxn>
                <a:cxn ang="0">
                  <a:pos x="612" y="243"/>
                </a:cxn>
                <a:cxn ang="0">
                  <a:pos x="902" y="177"/>
                </a:cxn>
                <a:cxn ang="0">
                  <a:pos x="1238" y="120"/>
                </a:cxn>
                <a:cxn ang="0">
                  <a:pos x="1614" y="73"/>
                </a:cxn>
                <a:cxn ang="0">
                  <a:pos x="2165" y="26"/>
                </a:cxn>
                <a:cxn ang="0">
                  <a:pos x="2924" y="0"/>
                </a:cxn>
                <a:cxn ang="0">
                  <a:pos x="3398" y="2"/>
                </a:cxn>
                <a:cxn ang="0">
                  <a:pos x="4283" y="46"/>
                </a:cxn>
                <a:cxn ang="0">
                  <a:pos x="4681" y="88"/>
                </a:cxn>
                <a:cxn ang="0">
                  <a:pos x="5042" y="138"/>
                </a:cxn>
                <a:cxn ang="0">
                  <a:pos x="5363" y="199"/>
                </a:cxn>
                <a:cxn ang="0">
                  <a:pos x="5637" y="266"/>
                </a:cxn>
                <a:cxn ang="0">
                  <a:pos x="5860" y="342"/>
                </a:cxn>
                <a:cxn ang="0">
                  <a:pos x="6026" y="426"/>
                </a:cxn>
                <a:cxn ang="0">
                  <a:pos x="6129" y="515"/>
                </a:cxn>
                <a:cxn ang="0">
                  <a:pos x="6153" y="559"/>
                </a:cxn>
                <a:cxn ang="0">
                  <a:pos x="6164" y="606"/>
                </a:cxn>
              </a:cxnLst>
              <a:rect l="0" t="0" r="r" b="b"/>
              <a:pathLst>
                <a:path w="6164" h="1213">
                  <a:moveTo>
                    <a:pt x="6164" y="606"/>
                  </a:moveTo>
                  <a:lnTo>
                    <a:pt x="6162" y="622"/>
                  </a:lnTo>
                  <a:lnTo>
                    <a:pt x="6159" y="638"/>
                  </a:lnTo>
                  <a:lnTo>
                    <a:pt x="6153" y="654"/>
                  </a:lnTo>
                  <a:lnTo>
                    <a:pt x="6148" y="669"/>
                  </a:lnTo>
                  <a:lnTo>
                    <a:pt x="6139" y="682"/>
                  </a:lnTo>
                  <a:lnTo>
                    <a:pt x="6129" y="698"/>
                  </a:lnTo>
                  <a:lnTo>
                    <a:pt x="6101" y="729"/>
                  </a:lnTo>
                  <a:lnTo>
                    <a:pt x="6066" y="758"/>
                  </a:lnTo>
                  <a:lnTo>
                    <a:pt x="6026" y="787"/>
                  </a:lnTo>
                  <a:lnTo>
                    <a:pt x="5976" y="816"/>
                  </a:lnTo>
                  <a:lnTo>
                    <a:pt x="5921" y="842"/>
                  </a:lnTo>
                  <a:lnTo>
                    <a:pt x="5860" y="867"/>
                  </a:lnTo>
                  <a:lnTo>
                    <a:pt x="5790" y="894"/>
                  </a:lnTo>
                  <a:lnTo>
                    <a:pt x="5717" y="920"/>
                  </a:lnTo>
                  <a:lnTo>
                    <a:pt x="5637" y="944"/>
                  </a:lnTo>
                  <a:lnTo>
                    <a:pt x="5553" y="967"/>
                  </a:lnTo>
                  <a:lnTo>
                    <a:pt x="5460" y="991"/>
                  </a:lnTo>
                  <a:lnTo>
                    <a:pt x="5363" y="1014"/>
                  </a:lnTo>
                  <a:lnTo>
                    <a:pt x="5262" y="1035"/>
                  </a:lnTo>
                  <a:lnTo>
                    <a:pt x="5154" y="1053"/>
                  </a:lnTo>
                  <a:lnTo>
                    <a:pt x="5042" y="1075"/>
                  </a:lnTo>
                  <a:lnTo>
                    <a:pt x="4926" y="1093"/>
                  </a:lnTo>
                  <a:lnTo>
                    <a:pt x="4806" y="1109"/>
                  </a:lnTo>
                  <a:lnTo>
                    <a:pt x="4681" y="1124"/>
                  </a:lnTo>
                  <a:lnTo>
                    <a:pt x="4550" y="1140"/>
                  </a:lnTo>
                  <a:lnTo>
                    <a:pt x="4417" y="1153"/>
                  </a:lnTo>
                  <a:lnTo>
                    <a:pt x="4283" y="1164"/>
                  </a:lnTo>
                  <a:lnTo>
                    <a:pt x="3999" y="1184"/>
                  </a:lnTo>
                  <a:lnTo>
                    <a:pt x="3704" y="1200"/>
                  </a:lnTo>
                  <a:lnTo>
                    <a:pt x="3398" y="1208"/>
                  </a:lnTo>
                  <a:lnTo>
                    <a:pt x="3240" y="1211"/>
                  </a:lnTo>
                  <a:lnTo>
                    <a:pt x="3082" y="1213"/>
                  </a:lnTo>
                  <a:lnTo>
                    <a:pt x="2924" y="1211"/>
                  </a:lnTo>
                  <a:lnTo>
                    <a:pt x="2767" y="1208"/>
                  </a:lnTo>
                  <a:lnTo>
                    <a:pt x="2461" y="1200"/>
                  </a:lnTo>
                  <a:lnTo>
                    <a:pt x="2165" y="1184"/>
                  </a:lnTo>
                  <a:lnTo>
                    <a:pt x="1882" y="1164"/>
                  </a:lnTo>
                  <a:lnTo>
                    <a:pt x="1746" y="1153"/>
                  </a:lnTo>
                  <a:lnTo>
                    <a:pt x="1614" y="1140"/>
                  </a:lnTo>
                  <a:lnTo>
                    <a:pt x="1484" y="1124"/>
                  </a:lnTo>
                  <a:lnTo>
                    <a:pt x="1359" y="1109"/>
                  </a:lnTo>
                  <a:lnTo>
                    <a:pt x="1238" y="1093"/>
                  </a:lnTo>
                  <a:lnTo>
                    <a:pt x="1120" y="1075"/>
                  </a:lnTo>
                  <a:lnTo>
                    <a:pt x="1010" y="1053"/>
                  </a:lnTo>
                  <a:lnTo>
                    <a:pt x="902" y="1035"/>
                  </a:lnTo>
                  <a:lnTo>
                    <a:pt x="800" y="1014"/>
                  </a:lnTo>
                  <a:lnTo>
                    <a:pt x="704" y="991"/>
                  </a:lnTo>
                  <a:lnTo>
                    <a:pt x="612" y="967"/>
                  </a:lnTo>
                  <a:lnTo>
                    <a:pt x="527" y="944"/>
                  </a:lnTo>
                  <a:lnTo>
                    <a:pt x="446" y="920"/>
                  </a:lnTo>
                  <a:lnTo>
                    <a:pt x="371" y="894"/>
                  </a:lnTo>
                  <a:lnTo>
                    <a:pt x="303" y="867"/>
                  </a:lnTo>
                  <a:lnTo>
                    <a:pt x="244" y="842"/>
                  </a:lnTo>
                  <a:lnTo>
                    <a:pt x="186" y="816"/>
                  </a:lnTo>
                  <a:lnTo>
                    <a:pt x="138" y="787"/>
                  </a:lnTo>
                  <a:lnTo>
                    <a:pt x="98" y="758"/>
                  </a:lnTo>
                  <a:lnTo>
                    <a:pt x="63" y="729"/>
                  </a:lnTo>
                  <a:lnTo>
                    <a:pt x="35" y="698"/>
                  </a:lnTo>
                  <a:lnTo>
                    <a:pt x="26" y="682"/>
                  </a:lnTo>
                  <a:lnTo>
                    <a:pt x="15" y="669"/>
                  </a:lnTo>
                  <a:lnTo>
                    <a:pt x="8" y="654"/>
                  </a:lnTo>
                  <a:lnTo>
                    <a:pt x="3" y="638"/>
                  </a:lnTo>
                  <a:lnTo>
                    <a:pt x="0" y="622"/>
                  </a:lnTo>
                  <a:lnTo>
                    <a:pt x="0" y="606"/>
                  </a:lnTo>
                  <a:lnTo>
                    <a:pt x="0" y="590"/>
                  </a:lnTo>
                  <a:lnTo>
                    <a:pt x="3" y="575"/>
                  </a:lnTo>
                  <a:lnTo>
                    <a:pt x="8" y="559"/>
                  </a:lnTo>
                  <a:lnTo>
                    <a:pt x="15" y="543"/>
                  </a:lnTo>
                  <a:lnTo>
                    <a:pt x="26" y="528"/>
                  </a:lnTo>
                  <a:lnTo>
                    <a:pt x="35" y="515"/>
                  </a:lnTo>
                  <a:lnTo>
                    <a:pt x="63" y="483"/>
                  </a:lnTo>
                  <a:lnTo>
                    <a:pt x="98" y="455"/>
                  </a:lnTo>
                  <a:lnTo>
                    <a:pt x="138" y="426"/>
                  </a:lnTo>
                  <a:lnTo>
                    <a:pt x="186" y="397"/>
                  </a:lnTo>
                  <a:lnTo>
                    <a:pt x="244" y="371"/>
                  </a:lnTo>
                  <a:lnTo>
                    <a:pt x="303" y="342"/>
                  </a:lnTo>
                  <a:lnTo>
                    <a:pt x="371" y="316"/>
                  </a:lnTo>
                  <a:lnTo>
                    <a:pt x="446" y="292"/>
                  </a:lnTo>
                  <a:lnTo>
                    <a:pt x="527" y="266"/>
                  </a:lnTo>
                  <a:lnTo>
                    <a:pt x="612" y="243"/>
                  </a:lnTo>
                  <a:lnTo>
                    <a:pt x="704" y="219"/>
                  </a:lnTo>
                  <a:lnTo>
                    <a:pt x="800" y="199"/>
                  </a:lnTo>
                  <a:lnTo>
                    <a:pt x="902" y="177"/>
                  </a:lnTo>
                  <a:lnTo>
                    <a:pt x="1010" y="157"/>
                  </a:lnTo>
                  <a:lnTo>
                    <a:pt x="1120" y="138"/>
                  </a:lnTo>
                  <a:lnTo>
                    <a:pt x="1238" y="120"/>
                  </a:lnTo>
                  <a:lnTo>
                    <a:pt x="1359" y="104"/>
                  </a:lnTo>
                  <a:lnTo>
                    <a:pt x="1484" y="88"/>
                  </a:lnTo>
                  <a:lnTo>
                    <a:pt x="1614" y="73"/>
                  </a:lnTo>
                  <a:lnTo>
                    <a:pt x="1746" y="60"/>
                  </a:lnTo>
                  <a:lnTo>
                    <a:pt x="1882" y="46"/>
                  </a:lnTo>
                  <a:lnTo>
                    <a:pt x="2165" y="26"/>
                  </a:lnTo>
                  <a:lnTo>
                    <a:pt x="2461" y="13"/>
                  </a:lnTo>
                  <a:lnTo>
                    <a:pt x="2767" y="2"/>
                  </a:lnTo>
                  <a:lnTo>
                    <a:pt x="2924" y="0"/>
                  </a:lnTo>
                  <a:lnTo>
                    <a:pt x="3082" y="0"/>
                  </a:lnTo>
                  <a:lnTo>
                    <a:pt x="3240" y="0"/>
                  </a:lnTo>
                  <a:lnTo>
                    <a:pt x="3398" y="2"/>
                  </a:lnTo>
                  <a:lnTo>
                    <a:pt x="3704" y="13"/>
                  </a:lnTo>
                  <a:lnTo>
                    <a:pt x="3999" y="26"/>
                  </a:lnTo>
                  <a:lnTo>
                    <a:pt x="4283" y="46"/>
                  </a:lnTo>
                  <a:lnTo>
                    <a:pt x="4417" y="60"/>
                  </a:lnTo>
                  <a:lnTo>
                    <a:pt x="4550" y="73"/>
                  </a:lnTo>
                  <a:lnTo>
                    <a:pt x="4681" y="88"/>
                  </a:lnTo>
                  <a:lnTo>
                    <a:pt x="4806" y="104"/>
                  </a:lnTo>
                  <a:lnTo>
                    <a:pt x="4926" y="120"/>
                  </a:lnTo>
                  <a:lnTo>
                    <a:pt x="5042" y="138"/>
                  </a:lnTo>
                  <a:lnTo>
                    <a:pt x="5154" y="157"/>
                  </a:lnTo>
                  <a:lnTo>
                    <a:pt x="5262" y="177"/>
                  </a:lnTo>
                  <a:lnTo>
                    <a:pt x="5363" y="199"/>
                  </a:lnTo>
                  <a:lnTo>
                    <a:pt x="5460" y="219"/>
                  </a:lnTo>
                  <a:lnTo>
                    <a:pt x="5553" y="243"/>
                  </a:lnTo>
                  <a:lnTo>
                    <a:pt x="5637" y="266"/>
                  </a:lnTo>
                  <a:lnTo>
                    <a:pt x="5717" y="292"/>
                  </a:lnTo>
                  <a:lnTo>
                    <a:pt x="5790" y="316"/>
                  </a:lnTo>
                  <a:lnTo>
                    <a:pt x="5860" y="342"/>
                  </a:lnTo>
                  <a:lnTo>
                    <a:pt x="5921" y="371"/>
                  </a:lnTo>
                  <a:lnTo>
                    <a:pt x="5976" y="397"/>
                  </a:lnTo>
                  <a:lnTo>
                    <a:pt x="6026" y="426"/>
                  </a:lnTo>
                  <a:lnTo>
                    <a:pt x="6066" y="455"/>
                  </a:lnTo>
                  <a:lnTo>
                    <a:pt x="6101" y="483"/>
                  </a:lnTo>
                  <a:lnTo>
                    <a:pt x="6129" y="515"/>
                  </a:lnTo>
                  <a:lnTo>
                    <a:pt x="6139" y="528"/>
                  </a:lnTo>
                  <a:lnTo>
                    <a:pt x="6148" y="543"/>
                  </a:lnTo>
                  <a:lnTo>
                    <a:pt x="6153" y="559"/>
                  </a:lnTo>
                  <a:lnTo>
                    <a:pt x="6159" y="575"/>
                  </a:lnTo>
                  <a:lnTo>
                    <a:pt x="6162" y="590"/>
                  </a:lnTo>
                  <a:lnTo>
                    <a:pt x="6164" y="606"/>
                  </a:lnTo>
                  <a:close/>
                </a:path>
              </a:pathLst>
            </a:custGeom>
            <a:solidFill>
              <a:srgbClr val="E8E8E9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332" name="Freeform 20"/>
            <p:cNvSpPr>
              <a:spLocks/>
            </p:cNvSpPr>
            <p:nvPr/>
          </p:nvSpPr>
          <p:spPr bwMode="auto">
            <a:xfrm>
              <a:off x="1231900" y="2028825"/>
              <a:ext cx="425450" cy="582613"/>
            </a:xfrm>
            <a:custGeom>
              <a:avLst/>
              <a:gdLst/>
              <a:ahLst/>
              <a:cxnLst>
                <a:cxn ang="0">
                  <a:pos x="1666" y="0"/>
                </a:cxn>
                <a:cxn ang="0">
                  <a:pos x="1638" y="76"/>
                </a:cxn>
                <a:cxn ang="0">
                  <a:pos x="1600" y="173"/>
                </a:cxn>
                <a:cxn ang="0">
                  <a:pos x="1506" y="413"/>
                </a:cxn>
                <a:cxn ang="0">
                  <a:pos x="1393" y="677"/>
                </a:cxn>
                <a:cxn ang="0">
                  <a:pos x="1290" y="918"/>
                </a:cxn>
                <a:cxn ang="0">
                  <a:pos x="1242" y="1022"/>
                </a:cxn>
                <a:cxn ang="0">
                  <a:pos x="1190" y="1132"/>
                </a:cxn>
                <a:cxn ang="0">
                  <a:pos x="1132" y="1244"/>
                </a:cxn>
                <a:cxn ang="0">
                  <a:pos x="1072" y="1360"/>
                </a:cxn>
                <a:cxn ang="0">
                  <a:pos x="1007" y="1477"/>
                </a:cxn>
                <a:cxn ang="0">
                  <a:pos x="939" y="1597"/>
                </a:cxn>
                <a:cxn ang="0">
                  <a:pos x="864" y="1717"/>
                </a:cxn>
                <a:cxn ang="0">
                  <a:pos x="787" y="1843"/>
                </a:cxn>
                <a:cxn ang="0">
                  <a:pos x="706" y="1972"/>
                </a:cxn>
                <a:cxn ang="0">
                  <a:pos x="619" y="2099"/>
                </a:cxn>
                <a:cxn ang="0">
                  <a:pos x="529" y="2233"/>
                </a:cxn>
                <a:cxn ang="0">
                  <a:pos x="431" y="2369"/>
                </a:cxn>
                <a:cxn ang="0">
                  <a:pos x="330" y="2505"/>
                </a:cxn>
                <a:cxn ang="0">
                  <a:pos x="225" y="2646"/>
                </a:cxn>
                <a:cxn ang="0">
                  <a:pos x="115" y="2788"/>
                </a:cxn>
                <a:cxn ang="0">
                  <a:pos x="0" y="2934"/>
                </a:cxn>
                <a:cxn ang="0">
                  <a:pos x="424" y="3303"/>
                </a:cxn>
                <a:cxn ang="0">
                  <a:pos x="544" y="3148"/>
                </a:cxn>
                <a:cxn ang="0">
                  <a:pos x="661" y="2994"/>
                </a:cxn>
                <a:cxn ang="0">
                  <a:pos x="771" y="2839"/>
                </a:cxn>
                <a:cxn ang="0">
                  <a:pos x="879" y="2688"/>
                </a:cxn>
                <a:cxn ang="0">
                  <a:pos x="979" y="2539"/>
                </a:cxn>
                <a:cxn ang="0">
                  <a:pos x="1075" y="2389"/>
                </a:cxn>
                <a:cxn ang="0">
                  <a:pos x="1167" y="2243"/>
                </a:cxn>
                <a:cxn ang="0">
                  <a:pos x="1253" y="2099"/>
                </a:cxn>
                <a:cxn ang="0">
                  <a:pos x="1335" y="1959"/>
                </a:cxn>
                <a:cxn ang="0">
                  <a:pos x="1410" y="1819"/>
                </a:cxn>
                <a:cxn ang="0">
                  <a:pos x="1483" y="1684"/>
                </a:cxn>
                <a:cxn ang="0">
                  <a:pos x="1553" y="1553"/>
                </a:cxn>
                <a:cxn ang="0">
                  <a:pos x="1616" y="1425"/>
                </a:cxn>
                <a:cxn ang="0">
                  <a:pos x="1676" y="1302"/>
                </a:cxn>
                <a:cxn ang="0">
                  <a:pos x="1731" y="1182"/>
                </a:cxn>
                <a:cxn ang="0">
                  <a:pos x="1783" y="1067"/>
                </a:cxn>
                <a:cxn ang="0">
                  <a:pos x="1832" y="957"/>
                </a:cxn>
                <a:cxn ang="0">
                  <a:pos x="1874" y="852"/>
                </a:cxn>
                <a:cxn ang="0">
                  <a:pos x="1952" y="656"/>
                </a:cxn>
                <a:cxn ang="0">
                  <a:pos x="2014" y="486"/>
                </a:cxn>
                <a:cxn ang="0">
                  <a:pos x="2064" y="340"/>
                </a:cxn>
                <a:cxn ang="0">
                  <a:pos x="2102" y="222"/>
                </a:cxn>
                <a:cxn ang="0">
                  <a:pos x="2129" y="133"/>
                </a:cxn>
                <a:cxn ang="0">
                  <a:pos x="2149" y="55"/>
                </a:cxn>
                <a:cxn ang="0">
                  <a:pos x="1666" y="0"/>
                </a:cxn>
              </a:cxnLst>
              <a:rect l="0" t="0" r="r" b="b"/>
              <a:pathLst>
                <a:path w="2149" h="3303">
                  <a:moveTo>
                    <a:pt x="1666" y="0"/>
                  </a:moveTo>
                  <a:lnTo>
                    <a:pt x="1638" y="76"/>
                  </a:lnTo>
                  <a:lnTo>
                    <a:pt x="1600" y="173"/>
                  </a:lnTo>
                  <a:lnTo>
                    <a:pt x="1506" y="413"/>
                  </a:lnTo>
                  <a:lnTo>
                    <a:pt x="1393" y="677"/>
                  </a:lnTo>
                  <a:lnTo>
                    <a:pt x="1290" y="918"/>
                  </a:lnTo>
                  <a:lnTo>
                    <a:pt x="1242" y="1022"/>
                  </a:lnTo>
                  <a:lnTo>
                    <a:pt x="1190" y="1132"/>
                  </a:lnTo>
                  <a:lnTo>
                    <a:pt x="1132" y="1244"/>
                  </a:lnTo>
                  <a:lnTo>
                    <a:pt x="1072" y="1360"/>
                  </a:lnTo>
                  <a:lnTo>
                    <a:pt x="1007" y="1477"/>
                  </a:lnTo>
                  <a:lnTo>
                    <a:pt x="939" y="1597"/>
                  </a:lnTo>
                  <a:lnTo>
                    <a:pt x="864" y="1717"/>
                  </a:lnTo>
                  <a:lnTo>
                    <a:pt x="787" y="1843"/>
                  </a:lnTo>
                  <a:lnTo>
                    <a:pt x="706" y="1972"/>
                  </a:lnTo>
                  <a:lnTo>
                    <a:pt x="619" y="2099"/>
                  </a:lnTo>
                  <a:lnTo>
                    <a:pt x="529" y="2233"/>
                  </a:lnTo>
                  <a:lnTo>
                    <a:pt x="431" y="2369"/>
                  </a:lnTo>
                  <a:lnTo>
                    <a:pt x="330" y="2505"/>
                  </a:lnTo>
                  <a:lnTo>
                    <a:pt x="225" y="2646"/>
                  </a:lnTo>
                  <a:lnTo>
                    <a:pt x="115" y="2788"/>
                  </a:lnTo>
                  <a:lnTo>
                    <a:pt x="0" y="2934"/>
                  </a:lnTo>
                  <a:lnTo>
                    <a:pt x="424" y="3303"/>
                  </a:lnTo>
                  <a:lnTo>
                    <a:pt x="544" y="3148"/>
                  </a:lnTo>
                  <a:lnTo>
                    <a:pt x="661" y="2994"/>
                  </a:lnTo>
                  <a:lnTo>
                    <a:pt x="771" y="2839"/>
                  </a:lnTo>
                  <a:lnTo>
                    <a:pt x="879" y="2688"/>
                  </a:lnTo>
                  <a:lnTo>
                    <a:pt x="979" y="2539"/>
                  </a:lnTo>
                  <a:lnTo>
                    <a:pt x="1075" y="2389"/>
                  </a:lnTo>
                  <a:lnTo>
                    <a:pt x="1167" y="2243"/>
                  </a:lnTo>
                  <a:lnTo>
                    <a:pt x="1253" y="2099"/>
                  </a:lnTo>
                  <a:lnTo>
                    <a:pt x="1335" y="1959"/>
                  </a:lnTo>
                  <a:lnTo>
                    <a:pt x="1410" y="1819"/>
                  </a:lnTo>
                  <a:lnTo>
                    <a:pt x="1483" y="1684"/>
                  </a:lnTo>
                  <a:lnTo>
                    <a:pt x="1553" y="1553"/>
                  </a:lnTo>
                  <a:lnTo>
                    <a:pt x="1616" y="1425"/>
                  </a:lnTo>
                  <a:lnTo>
                    <a:pt x="1676" y="1302"/>
                  </a:lnTo>
                  <a:lnTo>
                    <a:pt x="1731" y="1182"/>
                  </a:lnTo>
                  <a:lnTo>
                    <a:pt x="1783" y="1067"/>
                  </a:lnTo>
                  <a:lnTo>
                    <a:pt x="1832" y="957"/>
                  </a:lnTo>
                  <a:lnTo>
                    <a:pt x="1874" y="852"/>
                  </a:lnTo>
                  <a:lnTo>
                    <a:pt x="1952" y="656"/>
                  </a:lnTo>
                  <a:lnTo>
                    <a:pt x="2014" y="486"/>
                  </a:lnTo>
                  <a:lnTo>
                    <a:pt x="2064" y="340"/>
                  </a:lnTo>
                  <a:lnTo>
                    <a:pt x="2102" y="222"/>
                  </a:lnTo>
                  <a:lnTo>
                    <a:pt x="2129" y="133"/>
                  </a:lnTo>
                  <a:lnTo>
                    <a:pt x="2149" y="55"/>
                  </a:lnTo>
                  <a:lnTo>
                    <a:pt x="1666" y="0"/>
                  </a:lnTo>
                  <a:close/>
                </a:path>
              </a:pathLst>
            </a:custGeom>
            <a:solidFill>
              <a:srgbClr val="218AC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333" name="Freeform 21"/>
            <p:cNvSpPr>
              <a:spLocks/>
            </p:cNvSpPr>
            <p:nvPr/>
          </p:nvSpPr>
          <p:spPr bwMode="auto">
            <a:xfrm>
              <a:off x="1230313" y="2027238"/>
              <a:ext cx="428625" cy="585788"/>
            </a:xfrm>
            <a:custGeom>
              <a:avLst/>
              <a:gdLst/>
              <a:ahLst/>
              <a:cxnLst>
                <a:cxn ang="0">
                  <a:pos x="1666" y="5"/>
                </a:cxn>
                <a:cxn ang="0">
                  <a:pos x="1603" y="177"/>
                </a:cxn>
                <a:cxn ang="0">
                  <a:pos x="1394" y="682"/>
                </a:cxn>
                <a:cxn ang="0">
                  <a:pos x="1242" y="1028"/>
                </a:cxn>
                <a:cxn ang="0">
                  <a:pos x="1132" y="1250"/>
                </a:cxn>
                <a:cxn ang="0">
                  <a:pos x="1009" y="1480"/>
                </a:cxn>
                <a:cxn ang="0">
                  <a:pos x="866" y="1723"/>
                </a:cxn>
                <a:cxn ang="0">
                  <a:pos x="706" y="1974"/>
                </a:cxn>
                <a:cxn ang="0">
                  <a:pos x="528" y="2235"/>
                </a:cxn>
                <a:cxn ang="0">
                  <a:pos x="333" y="2508"/>
                </a:cxn>
                <a:cxn ang="0">
                  <a:pos x="117" y="2790"/>
                </a:cxn>
                <a:cxn ang="0">
                  <a:pos x="0" y="2942"/>
                </a:cxn>
                <a:cxn ang="0">
                  <a:pos x="426" y="3316"/>
                </a:cxn>
                <a:cxn ang="0">
                  <a:pos x="435" y="3316"/>
                </a:cxn>
                <a:cxn ang="0">
                  <a:pos x="673" y="3007"/>
                </a:cxn>
                <a:cxn ang="0">
                  <a:pos x="891" y="2701"/>
                </a:cxn>
                <a:cxn ang="0">
                  <a:pos x="1089" y="2403"/>
                </a:cxn>
                <a:cxn ang="0">
                  <a:pos x="1267" y="2113"/>
                </a:cxn>
                <a:cxn ang="0">
                  <a:pos x="1425" y="1833"/>
                </a:cxn>
                <a:cxn ang="0">
                  <a:pos x="1565" y="1566"/>
                </a:cxn>
                <a:cxn ang="0">
                  <a:pos x="1691" y="1312"/>
                </a:cxn>
                <a:cxn ang="0">
                  <a:pos x="1795" y="1077"/>
                </a:cxn>
                <a:cxn ang="0">
                  <a:pos x="1888" y="863"/>
                </a:cxn>
                <a:cxn ang="0">
                  <a:pos x="2029" y="496"/>
                </a:cxn>
                <a:cxn ang="0">
                  <a:pos x="2116" y="232"/>
                </a:cxn>
                <a:cxn ang="0">
                  <a:pos x="2164" y="65"/>
                </a:cxn>
                <a:cxn ang="0">
                  <a:pos x="2159" y="55"/>
                </a:cxn>
                <a:cxn ang="0">
                  <a:pos x="1668" y="2"/>
                </a:cxn>
                <a:cxn ang="0">
                  <a:pos x="1673" y="8"/>
                </a:cxn>
                <a:cxn ang="0">
                  <a:pos x="2156" y="70"/>
                </a:cxn>
                <a:cxn ang="0">
                  <a:pos x="2149" y="60"/>
                </a:cxn>
                <a:cxn ang="0">
                  <a:pos x="2101" y="228"/>
                </a:cxn>
                <a:cxn ang="0">
                  <a:pos x="2014" y="492"/>
                </a:cxn>
                <a:cxn ang="0">
                  <a:pos x="1874" y="858"/>
                </a:cxn>
                <a:cxn ang="0">
                  <a:pos x="1783" y="1072"/>
                </a:cxn>
                <a:cxn ang="0">
                  <a:pos x="1675" y="1308"/>
                </a:cxn>
                <a:cxn ang="0">
                  <a:pos x="1553" y="1558"/>
                </a:cxn>
                <a:cxn ang="0">
                  <a:pos x="1413" y="1825"/>
                </a:cxn>
                <a:cxn ang="0">
                  <a:pos x="1254" y="2102"/>
                </a:cxn>
                <a:cxn ang="0">
                  <a:pos x="1077" y="2393"/>
                </a:cxn>
                <a:cxn ang="0">
                  <a:pos x="879" y="2690"/>
                </a:cxn>
                <a:cxn ang="0">
                  <a:pos x="663" y="2996"/>
                </a:cxn>
                <a:cxn ang="0">
                  <a:pos x="422" y="3305"/>
                </a:cxn>
                <a:cxn ang="0">
                  <a:pos x="435" y="3305"/>
                </a:cxn>
                <a:cxn ang="0">
                  <a:pos x="7" y="2942"/>
                </a:cxn>
                <a:cxn ang="0">
                  <a:pos x="127" y="2801"/>
                </a:cxn>
                <a:cxn ang="0">
                  <a:pos x="345" y="2519"/>
                </a:cxn>
                <a:cxn ang="0">
                  <a:pos x="541" y="2246"/>
                </a:cxn>
                <a:cxn ang="0">
                  <a:pos x="719" y="1982"/>
                </a:cxn>
                <a:cxn ang="0">
                  <a:pos x="879" y="1731"/>
                </a:cxn>
                <a:cxn ang="0">
                  <a:pos x="1021" y="1488"/>
                </a:cxn>
                <a:cxn ang="0">
                  <a:pos x="1146" y="1257"/>
                </a:cxn>
                <a:cxn ang="0">
                  <a:pos x="1254" y="1035"/>
                </a:cxn>
                <a:cxn ang="0">
                  <a:pos x="1408" y="687"/>
                </a:cxn>
                <a:cxn ang="0">
                  <a:pos x="1615" y="183"/>
                </a:cxn>
                <a:cxn ang="0">
                  <a:pos x="1680" y="10"/>
                </a:cxn>
                <a:cxn ang="0">
                  <a:pos x="1673" y="15"/>
                </a:cxn>
              </a:cxnLst>
              <a:rect l="0" t="0" r="r" b="b"/>
              <a:pathLst>
                <a:path w="2164" h="3318">
                  <a:moveTo>
                    <a:pt x="1673" y="8"/>
                  </a:moveTo>
                  <a:lnTo>
                    <a:pt x="1666" y="5"/>
                  </a:lnTo>
                  <a:lnTo>
                    <a:pt x="1640" y="81"/>
                  </a:lnTo>
                  <a:lnTo>
                    <a:pt x="1603" y="177"/>
                  </a:lnTo>
                  <a:lnTo>
                    <a:pt x="1505" y="418"/>
                  </a:lnTo>
                  <a:lnTo>
                    <a:pt x="1394" y="682"/>
                  </a:lnTo>
                  <a:lnTo>
                    <a:pt x="1289" y="920"/>
                  </a:lnTo>
                  <a:lnTo>
                    <a:pt x="1242" y="1028"/>
                  </a:lnTo>
                  <a:lnTo>
                    <a:pt x="1190" y="1137"/>
                  </a:lnTo>
                  <a:lnTo>
                    <a:pt x="1132" y="1250"/>
                  </a:lnTo>
                  <a:lnTo>
                    <a:pt x="1071" y="1365"/>
                  </a:lnTo>
                  <a:lnTo>
                    <a:pt x="1009" y="1480"/>
                  </a:lnTo>
                  <a:lnTo>
                    <a:pt x="939" y="1600"/>
                  </a:lnTo>
                  <a:lnTo>
                    <a:pt x="866" y="1723"/>
                  </a:lnTo>
                  <a:lnTo>
                    <a:pt x="789" y="1846"/>
                  </a:lnTo>
                  <a:lnTo>
                    <a:pt x="706" y="1974"/>
                  </a:lnTo>
                  <a:lnTo>
                    <a:pt x="621" y="2105"/>
                  </a:lnTo>
                  <a:lnTo>
                    <a:pt x="528" y="2235"/>
                  </a:lnTo>
                  <a:lnTo>
                    <a:pt x="433" y="2372"/>
                  </a:lnTo>
                  <a:lnTo>
                    <a:pt x="333" y="2508"/>
                  </a:lnTo>
                  <a:lnTo>
                    <a:pt x="227" y="2649"/>
                  </a:lnTo>
                  <a:lnTo>
                    <a:pt x="117" y="2790"/>
                  </a:lnTo>
                  <a:lnTo>
                    <a:pt x="2" y="2936"/>
                  </a:lnTo>
                  <a:lnTo>
                    <a:pt x="0" y="2942"/>
                  </a:lnTo>
                  <a:lnTo>
                    <a:pt x="2" y="2947"/>
                  </a:lnTo>
                  <a:lnTo>
                    <a:pt x="426" y="3316"/>
                  </a:lnTo>
                  <a:lnTo>
                    <a:pt x="431" y="3318"/>
                  </a:lnTo>
                  <a:lnTo>
                    <a:pt x="435" y="3316"/>
                  </a:lnTo>
                  <a:lnTo>
                    <a:pt x="558" y="3162"/>
                  </a:lnTo>
                  <a:lnTo>
                    <a:pt x="673" y="3007"/>
                  </a:lnTo>
                  <a:lnTo>
                    <a:pt x="785" y="2852"/>
                  </a:lnTo>
                  <a:lnTo>
                    <a:pt x="891" y="2701"/>
                  </a:lnTo>
                  <a:lnTo>
                    <a:pt x="994" y="2550"/>
                  </a:lnTo>
                  <a:lnTo>
                    <a:pt x="1089" y="2403"/>
                  </a:lnTo>
                  <a:lnTo>
                    <a:pt x="1179" y="2257"/>
                  </a:lnTo>
                  <a:lnTo>
                    <a:pt x="1267" y="2113"/>
                  </a:lnTo>
                  <a:lnTo>
                    <a:pt x="1347" y="1971"/>
                  </a:lnTo>
                  <a:lnTo>
                    <a:pt x="1425" y="1833"/>
                  </a:lnTo>
                  <a:lnTo>
                    <a:pt x="1497" y="1697"/>
                  </a:lnTo>
                  <a:lnTo>
                    <a:pt x="1565" y="1566"/>
                  </a:lnTo>
                  <a:lnTo>
                    <a:pt x="1630" y="1438"/>
                  </a:lnTo>
                  <a:lnTo>
                    <a:pt x="1691" y="1312"/>
                  </a:lnTo>
                  <a:lnTo>
                    <a:pt x="1745" y="1192"/>
                  </a:lnTo>
                  <a:lnTo>
                    <a:pt x="1795" y="1077"/>
                  </a:lnTo>
                  <a:lnTo>
                    <a:pt x="1843" y="967"/>
                  </a:lnTo>
                  <a:lnTo>
                    <a:pt x="1888" y="863"/>
                  </a:lnTo>
                  <a:lnTo>
                    <a:pt x="1966" y="667"/>
                  </a:lnTo>
                  <a:lnTo>
                    <a:pt x="2029" y="496"/>
                  </a:lnTo>
                  <a:lnTo>
                    <a:pt x="2079" y="350"/>
                  </a:lnTo>
                  <a:lnTo>
                    <a:pt x="2116" y="232"/>
                  </a:lnTo>
                  <a:lnTo>
                    <a:pt x="2144" y="144"/>
                  </a:lnTo>
                  <a:lnTo>
                    <a:pt x="2164" y="65"/>
                  </a:lnTo>
                  <a:lnTo>
                    <a:pt x="2164" y="60"/>
                  </a:lnTo>
                  <a:lnTo>
                    <a:pt x="2159" y="55"/>
                  </a:lnTo>
                  <a:lnTo>
                    <a:pt x="1673" y="0"/>
                  </a:lnTo>
                  <a:lnTo>
                    <a:pt x="1668" y="2"/>
                  </a:lnTo>
                  <a:lnTo>
                    <a:pt x="1666" y="5"/>
                  </a:lnTo>
                  <a:lnTo>
                    <a:pt x="1673" y="8"/>
                  </a:lnTo>
                  <a:lnTo>
                    <a:pt x="1673" y="15"/>
                  </a:lnTo>
                  <a:lnTo>
                    <a:pt x="2156" y="70"/>
                  </a:lnTo>
                  <a:lnTo>
                    <a:pt x="2156" y="63"/>
                  </a:lnTo>
                  <a:lnTo>
                    <a:pt x="2149" y="60"/>
                  </a:lnTo>
                  <a:lnTo>
                    <a:pt x="2129" y="141"/>
                  </a:lnTo>
                  <a:lnTo>
                    <a:pt x="2101" y="228"/>
                  </a:lnTo>
                  <a:lnTo>
                    <a:pt x="2064" y="345"/>
                  </a:lnTo>
                  <a:lnTo>
                    <a:pt x="2014" y="492"/>
                  </a:lnTo>
                  <a:lnTo>
                    <a:pt x="1951" y="662"/>
                  </a:lnTo>
                  <a:lnTo>
                    <a:pt x="1874" y="858"/>
                  </a:lnTo>
                  <a:lnTo>
                    <a:pt x="1830" y="962"/>
                  </a:lnTo>
                  <a:lnTo>
                    <a:pt x="1783" y="1072"/>
                  </a:lnTo>
                  <a:lnTo>
                    <a:pt x="1731" y="1188"/>
                  </a:lnTo>
                  <a:lnTo>
                    <a:pt x="1675" y="1308"/>
                  </a:lnTo>
                  <a:lnTo>
                    <a:pt x="1615" y="1430"/>
                  </a:lnTo>
                  <a:lnTo>
                    <a:pt x="1553" y="1558"/>
                  </a:lnTo>
                  <a:lnTo>
                    <a:pt x="1485" y="1689"/>
                  </a:lnTo>
                  <a:lnTo>
                    <a:pt x="1413" y="1825"/>
                  </a:lnTo>
                  <a:lnTo>
                    <a:pt x="1335" y="1961"/>
                  </a:lnTo>
                  <a:lnTo>
                    <a:pt x="1254" y="2102"/>
                  </a:lnTo>
                  <a:lnTo>
                    <a:pt x="1167" y="2246"/>
                  </a:lnTo>
                  <a:lnTo>
                    <a:pt x="1077" y="2393"/>
                  </a:lnTo>
                  <a:lnTo>
                    <a:pt x="982" y="2541"/>
                  </a:lnTo>
                  <a:lnTo>
                    <a:pt x="879" y="2690"/>
                  </a:lnTo>
                  <a:lnTo>
                    <a:pt x="773" y="2843"/>
                  </a:lnTo>
                  <a:lnTo>
                    <a:pt x="663" y="2996"/>
                  </a:lnTo>
                  <a:lnTo>
                    <a:pt x="546" y="3151"/>
                  </a:lnTo>
                  <a:lnTo>
                    <a:pt x="422" y="3305"/>
                  </a:lnTo>
                  <a:lnTo>
                    <a:pt x="431" y="3311"/>
                  </a:lnTo>
                  <a:lnTo>
                    <a:pt x="435" y="3305"/>
                  </a:lnTo>
                  <a:lnTo>
                    <a:pt x="12" y="2936"/>
                  </a:lnTo>
                  <a:lnTo>
                    <a:pt x="7" y="2942"/>
                  </a:lnTo>
                  <a:lnTo>
                    <a:pt x="12" y="2947"/>
                  </a:lnTo>
                  <a:lnTo>
                    <a:pt x="127" y="2801"/>
                  </a:lnTo>
                  <a:lnTo>
                    <a:pt x="239" y="2659"/>
                  </a:lnTo>
                  <a:lnTo>
                    <a:pt x="345" y="2519"/>
                  </a:lnTo>
                  <a:lnTo>
                    <a:pt x="445" y="2379"/>
                  </a:lnTo>
                  <a:lnTo>
                    <a:pt x="541" y="2246"/>
                  </a:lnTo>
                  <a:lnTo>
                    <a:pt x="633" y="2113"/>
                  </a:lnTo>
                  <a:lnTo>
                    <a:pt x="719" y="1982"/>
                  </a:lnTo>
                  <a:lnTo>
                    <a:pt x="801" y="1856"/>
                  </a:lnTo>
                  <a:lnTo>
                    <a:pt x="879" y="1731"/>
                  </a:lnTo>
                  <a:lnTo>
                    <a:pt x="951" y="1608"/>
                  </a:lnTo>
                  <a:lnTo>
                    <a:pt x="1021" y="1488"/>
                  </a:lnTo>
                  <a:lnTo>
                    <a:pt x="1087" y="1373"/>
                  </a:lnTo>
                  <a:lnTo>
                    <a:pt x="1146" y="1257"/>
                  </a:lnTo>
                  <a:lnTo>
                    <a:pt x="1202" y="1146"/>
                  </a:lnTo>
                  <a:lnTo>
                    <a:pt x="1254" y="1035"/>
                  </a:lnTo>
                  <a:lnTo>
                    <a:pt x="1305" y="928"/>
                  </a:lnTo>
                  <a:lnTo>
                    <a:pt x="1408" y="687"/>
                  </a:lnTo>
                  <a:lnTo>
                    <a:pt x="1518" y="423"/>
                  </a:lnTo>
                  <a:lnTo>
                    <a:pt x="1615" y="183"/>
                  </a:lnTo>
                  <a:lnTo>
                    <a:pt x="1653" y="86"/>
                  </a:lnTo>
                  <a:lnTo>
                    <a:pt x="1680" y="10"/>
                  </a:lnTo>
                  <a:lnTo>
                    <a:pt x="1673" y="8"/>
                  </a:lnTo>
                  <a:lnTo>
                    <a:pt x="1673" y="15"/>
                  </a:lnTo>
                  <a:lnTo>
                    <a:pt x="1673" y="8"/>
                  </a:lnTo>
                  <a:close/>
                </a:path>
              </a:pathLst>
            </a:custGeom>
            <a:solidFill>
              <a:srgbClr val="773F2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334" name="Freeform 22"/>
            <p:cNvSpPr>
              <a:spLocks/>
            </p:cNvSpPr>
            <p:nvPr/>
          </p:nvSpPr>
          <p:spPr bwMode="auto">
            <a:xfrm>
              <a:off x="1530350" y="2100263"/>
              <a:ext cx="57150" cy="114300"/>
            </a:xfrm>
            <a:custGeom>
              <a:avLst/>
              <a:gdLst/>
              <a:ahLst/>
              <a:cxnLst>
                <a:cxn ang="0">
                  <a:pos x="212" y="0"/>
                </a:cxn>
                <a:cxn ang="0">
                  <a:pos x="169" y="122"/>
                </a:cxn>
                <a:cxn ang="0">
                  <a:pos x="119" y="256"/>
                </a:cxn>
                <a:cxn ang="0">
                  <a:pos x="61" y="402"/>
                </a:cxn>
                <a:cxn ang="0">
                  <a:pos x="0" y="557"/>
                </a:cxn>
                <a:cxn ang="0">
                  <a:pos x="180" y="641"/>
                </a:cxn>
                <a:cxn ang="0">
                  <a:pos x="244" y="256"/>
                </a:cxn>
                <a:cxn ang="0">
                  <a:pos x="288" y="18"/>
                </a:cxn>
                <a:cxn ang="0">
                  <a:pos x="212" y="0"/>
                </a:cxn>
              </a:cxnLst>
              <a:rect l="0" t="0" r="r" b="b"/>
              <a:pathLst>
                <a:path w="288" h="641">
                  <a:moveTo>
                    <a:pt x="212" y="0"/>
                  </a:moveTo>
                  <a:lnTo>
                    <a:pt x="169" y="122"/>
                  </a:lnTo>
                  <a:lnTo>
                    <a:pt x="119" y="256"/>
                  </a:lnTo>
                  <a:lnTo>
                    <a:pt x="61" y="402"/>
                  </a:lnTo>
                  <a:lnTo>
                    <a:pt x="0" y="557"/>
                  </a:lnTo>
                  <a:lnTo>
                    <a:pt x="180" y="641"/>
                  </a:lnTo>
                  <a:lnTo>
                    <a:pt x="244" y="256"/>
                  </a:lnTo>
                  <a:lnTo>
                    <a:pt x="288" y="18"/>
                  </a:lnTo>
                  <a:lnTo>
                    <a:pt x="212" y="0"/>
                  </a:lnTo>
                  <a:close/>
                </a:path>
              </a:pathLst>
            </a:custGeom>
            <a:solidFill>
              <a:srgbClr val="2662A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335" name="Freeform 23"/>
            <p:cNvSpPr>
              <a:spLocks/>
            </p:cNvSpPr>
            <p:nvPr/>
          </p:nvSpPr>
          <p:spPr bwMode="auto">
            <a:xfrm>
              <a:off x="1311275" y="2606675"/>
              <a:ext cx="4763" cy="317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" y="18"/>
                </a:cxn>
                <a:cxn ang="0">
                  <a:pos x="25" y="11"/>
                </a:cxn>
                <a:cxn ang="0">
                  <a:pos x="0" y="0"/>
                </a:cxn>
              </a:cxnLst>
              <a:rect l="0" t="0" r="r" b="b"/>
              <a:pathLst>
                <a:path w="25" h="18">
                  <a:moveTo>
                    <a:pt x="0" y="0"/>
                  </a:moveTo>
                  <a:lnTo>
                    <a:pt x="20" y="18"/>
                  </a:lnTo>
                  <a:lnTo>
                    <a:pt x="25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662A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336" name="Freeform 24"/>
            <p:cNvSpPr>
              <a:spLocks/>
            </p:cNvSpPr>
            <p:nvPr/>
          </p:nvSpPr>
          <p:spPr bwMode="auto">
            <a:xfrm>
              <a:off x="1306513" y="2603500"/>
              <a:ext cx="11113" cy="793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" y="42"/>
                </a:cxn>
                <a:cxn ang="0">
                  <a:pos x="58" y="29"/>
                </a:cxn>
                <a:cxn ang="0">
                  <a:pos x="51" y="24"/>
                </a:cxn>
                <a:cxn ang="0">
                  <a:pos x="46" y="31"/>
                </a:cxn>
                <a:cxn ang="0">
                  <a:pos x="26" y="13"/>
                </a:cxn>
                <a:cxn ang="0">
                  <a:pos x="0" y="0"/>
                </a:cxn>
              </a:cxnLst>
              <a:rect l="0" t="0" r="r" b="b"/>
              <a:pathLst>
                <a:path w="58" h="42">
                  <a:moveTo>
                    <a:pt x="0" y="0"/>
                  </a:moveTo>
                  <a:lnTo>
                    <a:pt x="49" y="42"/>
                  </a:lnTo>
                  <a:lnTo>
                    <a:pt x="58" y="29"/>
                  </a:lnTo>
                  <a:lnTo>
                    <a:pt x="51" y="24"/>
                  </a:lnTo>
                  <a:lnTo>
                    <a:pt x="46" y="31"/>
                  </a:lnTo>
                  <a:lnTo>
                    <a:pt x="26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0312B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337" name="Freeform 25"/>
            <p:cNvSpPr>
              <a:spLocks/>
            </p:cNvSpPr>
            <p:nvPr/>
          </p:nvSpPr>
          <p:spPr bwMode="auto">
            <a:xfrm>
              <a:off x="1062038" y="2082800"/>
              <a:ext cx="212725" cy="428625"/>
            </a:xfrm>
            <a:custGeom>
              <a:avLst/>
              <a:gdLst/>
              <a:ahLst/>
              <a:cxnLst>
                <a:cxn ang="0">
                  <a:pos x="0" y="2185"/>
                </a:cxn>
                <a:cxn ang="0">
                  <a:pos x="944" y="0"/>
                </a:cxn>
                <a:cxn ang="0">
                  <a:pos x="1072" y="242"/>
                </a:cxn>
                <a:cxn ang="0">
                  <a:pos x="125" y="2427"/>
                </a:cxn>
                <a:cxn ang="0">
                  <a:pos x="0" y="2185"/>
                </a:cxn>
              </a:cxnLst>
              <a:rect l="0" t="0" r="r" b="b"/>
              <a:pathLst>
                <a:path w="1072" h="2427">
                  <a:moveTo>
                    <a:pt x="0" y="2185"/>
                  </a:moveTo>
                  <a:lnTo>
                    <a:pt x="944" y="0"/>
                  </a:lnTo>
                  <a:lnTo>
                    <a:pt x="1072" y="242"/>
                  </a:lnTo>
                  <a:lnTo>
                    <a:pt x="125" y="2427"/>
                  </a:lnTo>
                  <a:lnTo>
                    <a:pt x="0" y="2185"/>
                  </a:lnTo>
                  <a:close/>
                </a:path>
              </a:pathLst>
            </a:custGeom>
            <a:solidFill>
              <a:srgbClr val="773F2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338" name="Freeform 26"/>
            <p:cNvSpPr>
              <a:spLocks/>
            </p:cNvSpPr>
            <p:nvPr/>
          </p:nvSpPr>
          <p:spPr bwMode="auto">
            <a:xfrm>
              <a:off x="1060450" y="2081213"/>
              <a:ext cx="215900" cy="431800"/>
            </a:xfrm>
            <a:custGeom>
              <a:avLst/>
              <a:gdLst/>
              <a:ahLst/>
              <a:cxnLst>
                <a:cxn ang="0">
                  <a:pos x="8" y="2193"/>
                </a:cxn>
                <a:cxn ang="0">
                  <a:pos x="16" y="2197"/>
                </a:cxn>
                <a:cxn ang="0">
                  <a:pos x="955" y="26"/>
                </a:cxn>
                <a:cxn ang="0">
                  <a:pos x="1071" y="250"/>
                </a:cxn>
                <a:cxn ang="0">
                  <a:pos x="133" y="2419"/>
                </a:cxn>
                <a:cxn ang="0">
                  <a:pos x="16" y="2189"/>
                </a:cxn>
                <a:cxn ang="0">
                  <a:pos x="8" y="2193"/>
                </a:cxn>
                <a:cxn ang="0">
                  <a:pos x="16" y="2197"/>
                </a:cxn>
                <a:cxn ang="0">
                  <a:pos x="8" y="2193"/>
                </a:cxn>
                <a:cxn ang="0">
                  <a:pos x="0" y="2197"/>
                </a:cxn>
                <a:cxn ang="0">
                  <a:pos x="129" y="2440"/>
                </a:cxn>
                <a:cxn ang="0">
                  <a:pos x="131" y="2442"/>
                </a:cxn>
                <a:cxn ang="0">
                  <a:pos x="133" y="2442"/>
                </a:cxn>
                <a:cxn ang="0">
                  <a:pos x="138" y="2442"/>
                </a:cxn>
                <a:cxn ang="0">
                  <a:pos x="141" y="2440"/>
                </a:cxn>
                <a:cxn ang="0">
                  <a:pos x="1085" y="254"/>
                </a:cxn>
                <a:cxn ang="0">
                  <a:pos x="1085" y="248"/>
                </a:cxn>
                <a:cxn ang="0">
                  <a:pos x="960" y="4"/>
                </a:cxn>
                <a:cxn ang="0">
                  <a:pos x="958" y="2"/>
                </a:cxn>
                <a:cxn ang="0">
                  <a:pos x="952" y="0"/>
                </a:cxn>
                <a:cxn ang="0">
                  <a:pos x="950" y="2"/>
                </a:cxn>
                <a:cxn ang="0">
                  <a:pos x="947" y="4"/>
                </a:cxn>
                <a:cxn ang="0">
                  <a:pos x="0" y="2189"/>
                </a:cxn>
                <a:cxn ang="0">
                  <a:pos x="0" y="2197"/>
                </a:cxn>
                <a:cxn ang="0">
                  <a:pos x="8" y="2193"/>
                </a:cxn>
              </a:cxnLst>
              <a:rect l="0" t="0" r="r" b="b"/>
              <a:pathLst>
                <a:path w="1085" h="2442">
                  <a:moveTo>
                    <a:pt x="8" y="2193"/>
                  </a:moveTo>
                  <a:lnTo>
                    <a:pt x="16" y="2197"/>
                  </a:lnTo>
                  <a:lnTo>
                    <a:pt x="955" y="26"/>
                  </a:lnTo>
                  <a:lnTo>
                    <a:pt x="1071" y="250"/>
                  </a:lnTo>
                  <a:lnTo>
                    <a:pt x="133" y="2419"/>
                  </a:lnTo>
                  <a:lnTo>
                    <a:pt x="16" y="2189"/>
                  </a:lnTo>
                  <a:lnTo>
                    <a:pt x="8" y="2193"/>
                  </a:lnTo>
                  <a:lnTo>
                    <a:pt x="16" y="2197"/>
                  </a:lnTo>
                  <a:lnTo>
                    <a:pt x="8" y="2193"/>
                  </a:lnTo>
                  <a:lnTo>
                    <a:pt x="0" y="2197"/>
                  </a:lnTo>
                  <a:lnTo>
                    <a:pt x="129" y="2440"/>
                  </a:lnTo>
                  <a:lnTo>
                    <a:pt x="131" y="2442"/>
                  </a:lnTo>
                  <a:lnTo>
                    <a:pt x="133" y="2442"/>
                  </a:lnTo>
                  <a:lnTo>
                    <a:pt x="138" y="2442"/>
                  </a:lnTo>
                  <a:lnTo>
                    <a:pt x="141" y="2440"/>
                  </a:lnTo>
                  <a:lnTo>
                    <a:pt x="1085" y="254"/>
                  </a:lnTo>
                  <a:lnTo>
                    <a:pt x="1085" y="248"/>
                  </a:lnTo>
                  <a:lnTo>
                    <a:pt x="960" y="4"/>
                  </a:lnTo>
                  <a:lnTo>
                    <a:pt x="958" y="2"/>
                  </a:lnTo>
                  <a:lnTo>
                    <a:pt x="952" y="0"/>
                  </a:lnTo>
                  <a:lnTo>
                    <a:pt x="950" y="2"/>
                  </a:lnTo>
                  <a:lnTo>
                    <a:pt x="947" y="4"/>
                  </a:lnTo>
                  <a:lnTo>
                    <a:pt x="0" y="2189"/>
                  </a:lnTo>
                  <a:lnTo>
                    <a:pt x="0" y="2197"/>
                  </a:lnTo>
                  <a:lnTo>
                    <a:pt x="8" y="2193"/>
                  </a:lnTo>
                  <a:close/>
                </a:path>
              </a:pathLst>
            </a:custGeom>
            <a:solidFill>
              <a:srgbClr val="773F2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339" name="Freeform 27"/>
            <p:cNvSpPr>
              <a:spLocks/>
            </p:cNvSpPr>
            <p:nvPr/>
          </p:nvSpPr>
          <p:spPr bwMode="auto">
            <a:xfrm>
              <a:off x="1062038" y="2152650"/>
              <a:ext cx="179388" cy="358775"/>
            </a:xfrm>
            <a:custGeom>
              <a:avLst/>
              <a:gdLst/>
              <a:ahLst/>
              <a:cxnLst>
                <a:cxn ang="0">
                  <a:pos x="0" y="1790"/>
                </a:cxn>
                <a:cxn ang="0">
                  <a:pos x="779" y="0"/>
                </a:cxn>
                <a:cxn ang="0">
                  <a:pos x="906" y="242"/>
                </a:cxn>
                <a:cxn ang="0">
                  <a:pos x="125" y="2032"/>
                </a:cxn>
                <a:cxn ang="0">
                  <a:pos x="0" y="1790"/>
                </a:cxn>
              </a:cxnLst>
              <a:rect l="0" t="0" r="r" b="b"/>
              <a:pathLst>
                <a:path w="906" h="2032">
                  <a:moveTo>
                    <a:pt x="0" y="1790"/>
                  </a:moveTo>
                  <a:lnTo>
                    <a:pt x="779" y="0"/>
                  </a:lnTo>
                  <a:lnTo>
                    <a:pt x="906" y="242"/>
                  </a:lnTo>
                  <a:lnTo>
                    <a:pt x="125" y="2032"/>
                  </a:lnTo>
                  <a:lnTo>
                    <a:pt x="0" y="1790"/>
                  </a:lnTo>
                  <a:close/>
                </a:path>
              </a:pathLst>
            </a:custGeom>
            <a:solidFill>
              <a:srgbClr val="DDB65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340" name="Freeform 28"/>
            <p:cNvSpPr>
              <a:spLocks/>
            </p:cNvSpPr>
            <p:nvPr/>
          </p:nvSpPr>
          <p:spPr bwMode="auto">
            <a:xfrm>
              <a:off x="1060450" y="2151063"/>
              <a:ext cx="182563" cy="361950"/>
            </a:xfrm>
            <a:custGeom>
              <a:avLst/>
              <a:gdLst/>
              <a:ahLst/>
              <a:cxnLst>
                <a:cxn ang="0">
                  <a:pos x="8" y="1799"/>
                </a:cxn>
                <a:cxn ang="0">
                  <a:pos x="16" y="1803"/>
                </a:cxn>
                <a:cxn ang="0">
                  <a:pos x="787" y="27"/>
                </a:cxn>
                <a:cxn ang="0">
                  <a:pos x="905" y="251"/>
                </a:cxn>
                <a:cxn ang="0">
                  <a:pos x="133" y="2025"/>
                </a:cxn>
                <a:cxn ang="0">
                  <a:pos x="16" y="1795"/>
                </a:cxn>
                <a:cxn ang="0">
                  <a:pos x="8" y="1799"/>
                </a:cxn>
                <a:cxn ang="0">
                  <a:pos x="16" y="1803"/>
                </a:cxn>
                <a:cxn ang="0">
                  <a:pos x="8" y="1799"/>
                </a:cxn>
                <a:cxn ang="0">
                  <a:pos x="0" y="1803"/>
                </a:cxn>
                <a:cxn ang="0">
                  <a:pos x="129" y="2046"/>
                </a:cxn>
                <a:cxn ang="0">
                  <a:pos x="131" y="2048"/>
                </a:cxn>
                <a:cxn ang="0">
                  <a:pos x="133" y="2048"/>
                </a:cxn>
                <a:cxn ang="0">
                  <a:pos x="138" y="2048"/>
                </a:cxn>
                <a:cxn ang="0">
                  <a:pos x="141" y="2046"/>
                </a:cxn>
                <a:cxn ang="0">
                  <a:pos x="920" y="255"/>
                </a:cxn>
                <a:cxn ang="0">
                  <a:pos x="920" y="249"/>
                </a:cxn>
                <a:cxn ang="0">
                  <a:pos x="795" y="6"/>
                </a:cxn>
                <a:cxn ang="0">
                  <a:pos x="792" y="3"/>
                </a:cxn>
                <a:cxn ang="0">
                  <a:pos x="787" y="0"/>
                </a:cxn>
                <a:cxn ang="0">
                  <a:pos x="785" y="3"/>
                </a:cxn>
                <a:cxn ang="0">
                  <a:pos x="780" y="6"/>
                </a:cxn>
                <a:cxn ang="0">
                  <a:pos x="0" y="1795"/>
                </a:cxn>
                <a:cxn ang="0">
                  <a:pos x="0" y="1803"/>
                </a:cxn>
                <a:cxn ang="0">
                  <a:pos x="8" y="1799"/>
                </a:cxn>
              </a:cxnLst>
              <a:rect l="0" t="0" r="r" b="b"/>
              <a:pathLst>
                <a:path w="920" h="2048">
                  <a:moveTo>
                    <a:pt x="8" y="1799"/>
                  </a:moveTo>
                  <a:lnTo>
                    <a:pt x="16" y="1803"/>
                  </a:lnTo>
                  <a:lnTo>
                    <a:pt x="787" y="27"/>
                  </a:lnTo>
                  <a:lnTo>
                    <a:pt x="905" y="251"/>
                  </a:lnTo>
                  <a:lnTo>
                    <a:pt x="133" y="2025"/>
                  </a:lnTo>
                  <a:lnTo>
                    <a:pt x="16" y="1795"/>
                  </a:lnTo>
                  <a:lnTo>
                    <a:pt x="8" y="1799"/>
                  </a:lnTo>
                  <a:lnTo>
                    <a:pt x="16" y="1803"/>
                  </a:lnTo>
                  <a:lnTo>
                    <a:pt x="8" y="1799"/>
                  </a:lnTo>
                  <a:lnTo>
                    <a:pt x="0" y="1803"/>
                  </a:lnTo>
                  <a:lnTo>
                    <a:pt x="129" y="2046"/>
                  </a:lnTo>
                  <a:lnTo>
                    <a:pt x="131" y="2048"/>
                  </a:lnTo>
                  <a:lnTo>
                    <a:pt x="133" y="2048"/>
                  </a:lnTo>
                  <a:lnTo>
                    <a:pt x="138" y="2048"/>
                  </a:lnTo>
                  <a:lnTo>
                    <a:pt x="141" y="2046"/>
                  </a:lnTo>
                  <a:lnTo>
                    <a:pt x="920" y="255"/>
                  </a:lnTo>
                  <a:lnTo>
                    <a:pt x="920" y="249"/>
                  </a:lnTo>
                  <a:lnTo>
                    <a:pt x="795" y="6"/>
                  </a:lnTo>
                  <a:lnTo>
                    <a:pt x="792" y="3"/>
                  </a:lnTo>
                  <a:lnTo>
                    <a:pt x="787" y="0"/>
                  </a:lnTo>
                  <a:lnTo>
                    <a:pt x="785" y="3"/>
                  </a:lnTo>
                  <a:lnTo>
                    <a:pt x="780" y="6"/>
                  </a:lnTo>
                  <a:lnTo>
                    <a:pt x="0" y="1795"/>
                  </a:lnTo>
                  <a:lnTo>
                    <a:pt x="0" y="1803"/>
                  </a:lnTo>
                  <a:lnTo>
                    <a:pt x="8" y="1799"/>
                  </a:lnTo>
                  <a:close/>
                </a:path>
              </a:pathLst>
            </a:custGeom>
            <a:solidFill>
              <a:srgbClr val="773F2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341" name="Freeform 29"/>
            <p:cNvSpPr>
              <a:spLocks/>
            </p:cNvSpPr>
            <p:nvPr/>
          </p:nvSpPr>
          <p:spPr bwMode="auto">
            <a:xfrm>
              <a:off x="1063625" y="2322513"/>
              <a:ext cx="71438" cy="185738"/>
            </a:xfrm>
            <a:custGeom>
              <a:avLst/>
              <a:gdLst/>
              <a:ahLst/>
              <a:cxnLst>
                <a:cxn ang="0">
                  <a:pos x="357" y="0"/>
                </a:cxn>
                <a:cxn ang="0">
                  <a:pos x="0" y="821"/>
                </a:cxn>
                <a:cxn ang="0">
                  <a:pos x="117" y="1047"/>
                </a:cxn>
                <a:cxn ang="0">
                  <a:pos x="340" y="533"/>
                </a:cxn>
                <a:cxn ang="0">
                  <a:pos x="320" y="541"/>
                </a:cxn>
                <a:cxn ang="0">
                  <a:pos x="305" y="544"/>
                </a:cxn>
                <a:cxn ang="0">
                  <a:pos x="295" y="544"/>
                </a:cxn>
                <a:cxn ang="0">
                  <a:pos x="287" y="539"/>
                </a:cxn>
                <a:cxn ang="0">
                  <a:pos x="282" y="537"/>
                </a:cxn>
                <a:cxn ang="0">
                  <a:pos x="277" y="528"/>
                </a:cxn>
                <a:cxn ang="0">
                  <a:pos x="272" y="521"/>
                </a:cxn>
                <a:cxn ang="0">
                  <a:pos x="270" y="510"/>
                </a:cxn>
                <a:cxn ang="0">
                  <a:pos x="268" y="484"/>
                </a:cxn>
                <a:cxn ang="0">
                  <a:pos x="268" y="455"/>
                </a:cxn>
                <a:cxn ang="0">
                  <a:pos x="270" y="419"/>
                </a:cxn>
                <a:cxn ang="0">
                  <a:pos x="275" y="382"/>
                </a:cxn>
                <a:cxn ang="0">
                  <a:pos x="282" y="340"/>
                </a:cxn>
                <a:cxn ang="0">
                  <a:pos x="300" y="251"/>
                </a:cxn>
                <a:cxn ang="0">
                  <a:pos x="322" y="162"/>
                </a:cxn>
                <a:cxn ang="0">
                  <a:pos x="343" y="76"/>
                </a:cxn>
                <a:cxn ang="0">
                  <a:pos x="357" y="0"/>
                </a:cxn>
              </a:cxnLst>
              <a:rect l="0" t="0" r="r" b="b"/>
              <a:pathLst>
                <a:path w="357" h="1047">
                  <a:moveTo>
                    <a:pt x="357" y="0"/>
                  </a:moveTo>
                  <a:lnTo>
                    <a:pt x="0" y="821"/>
                  </a:lnTo>
                  <a:lnTo>
                    <a:pt x="117" y="1047"/>
                  </a:lnTo>
                  <a:lnTo>
                    <a:pt x="340" y="533"/>
                  </a:lnTo>
                  <a:lnTo>
                    <a:pt x="320" y="541"/>
                  </a:lnTo>
                  <a:lnTo>
                    <a:pt x="305" y="544"/>
                  </a:lnTo>
                  <a:lnTo>
                    <a:pt x="295" y="544"/>
                  </a:lnTo>
                  <a:lnTo>
                    <a:pt x="287" y="539"/>
                  </a:lnTo>
                  <a:lnTo>
                    <a:pt x="282" y="537"/>
                  </a:lnTo>
                  <a:lnTo>
                    <a:pt x="277" y="528"/>
                  </a:lnTo>
                  <a:lnTo>
                    <a:pt x="272" y="521"/>
                  </a:lnTo>
                  <a:lnTo>
                    <a:pt x="270" y="510"/>
                  </a:lnTo>
                  <a:lnTo>
                    <a:pt x="268" y="484"/>
                  </a:lnTo>
                  <a:lnTo>
                    <a:pt x="268" y="455"/>
                  </a:lnTo>
                  <a:lnTo>
                    <a:pt x="270" y="419"/>
                  </a:lnTo>
                  <a:lnTo>
                    <a:pt x="275" y="382"/>
                  </a:lnTo>
                  <a:lnTo>
                    <a:pt x="282" y="340"/>
                  </a:lnTo>
                  <a:lnTo>
                    <a:pt x="300" y="251"/>
                  </a:lnTo>
                  <a:lnTo>
                    <a:pt x="322" y="162"/>
                  </a:lnTo>
                  <a:lnTo>
                    <a:pt x="343" y="76"/>
                  </a:lnTo>
                  <a:lnTo>
                    <a:pt x="357" y="0"/>
                  </a:lnTo>
                  <a:close/>
                </a:path>
              </a:pathLst>
            </a:custGeom>
            <a:solidFill>
              <a:srgbClr val="BF933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342" name="Freeform 30"/>
            <p:cNvSpPr>
              <a:spLocks/>
            </p:cNvSpPr>
            <p:nvPr/>
          </p:nvSpPr>
          <p:spPr bwMode="auto">
            <a:xfrm>
              <a:off x="1062038" y="2317750"/>
              <a:ext cx="73025" cy="192088"/>
            </a:xfrm>
            <a:custGeom>
              <a:avLst/>
              <a:gdLst/>
              <a:ahLst/>
              <a:cxnLst>
                <a:cxn ang="0">
                  <a:pos x="371" y="0"/>
                </a:cxn>
                <a:cxn ang="0">
                  <a:pos x="0" y="854"/>
                </a:cxn>
                <a:cxn ang="0">
                  <a:pos x="121" y="1087"/>
                </a:cxn>
                <a:cxn ang="0">
                  <a:pos x="125" y="1078"/>
                </a:cxn>
                <a:cxn ang="0">
                  <a:pos x="8" y="852"/>
                </a:cxn>
                <a:cxn ang="0">
                  <a:pos x="365" y="31"/>
                </a:cxn>
                <a:cxn ang="0">
                  <a:pos x="371" y="0"/>
                </a:cxn>
              </a:cxnLst>
              <a:rect l="0" t="0" r="r" b="b"/>
              <a:pathLst>
                <a:path w="371" h="1087">
                  <a:moveTo>
                    <a:pt x="371" y="0"/>
                  </a:moveTo>
                  <a:lnTo>
                    <a:pt x="0" y="854"/>
                  </a:lnTo>
                  <a:lnTo>
                    <a:pt x="121" y="1087"/>
                  </a:lnTo>
                  <a:lnTo>
                    <a:pt x="125" y="1078"/>
                  </a:lnTo>
                  <a:lnTo>
                    <a:pt x="8" y="852"/>
                  </a:lnTo>
                  <a:lnTo>
                    <a:pt x="365" y="31"/>
                  </a:lnTo>
                  <a:lnTo>
                    <a:pt x="371" y="0"/>
                  </a:lnTo>
                  <a:close/>
                </a:path>
              </a:pathLst>
            </a:custGeom>
            <a:solidFill>
              <a:srgbClr val="67362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343" name="Freeform 31"/>
            <p:cNvSpPr>
              <a:spLocks/>
            </p:cNvSpPr>
            <p:nvPr/>
          </p:nvSpPr>
          <p:spPr bwMode="auto">
            <a:xfrm>
              <a:off x="1087438" y="2125663"/>
              <a:ext cx="696913" cy="598488"/>
            </a:xfrm>
            <a:custGeom>
              <a:avLst/>
              <a:gdLst/>
              <a:ahLst/>
              <a:cxnLst>
                <a:cxn ang="0">
                  <a:pos x="2563" y="3396"/>
                </a:cxn>
                <a:cxn ang="0">
                  <a:pos x="3510" y="1211"/>
                </a:cxn>
                <a:cxn ang="0">
                  <a:pos x="947" y="0"/>
                </a:cxn>
                <a:cxn ang="0">
                  <a:pos x="0" y="2185"/>
                </a:cxn>
                <a:cxn ang="0">
                  <a:pos x="2563" y="3396"/>
                </a:cxn>
              </a:cxnLst>
              <a:rect l="0" t="0" r="r" b="b"/>
              <a:pathLst>
                <a:path w="3510" h="3396">
                  <a:moveTo>
                    <a:pt x="2563" y="3396"/>
                  </a:moveTo>
                  <a:lnTo>
                    <a:pt x="3510" y="1211"/>
                  </a:lnTo>
                  <a:lnTo>
                    <a:pt x="947" y="0"/>
                  </a:lnTo>
                  <a:lnTo>
                    <a:pt x="0" y="2185"/>
                  </a:lnTo>
                  <a:lnTo>
                    <a:pt x="2563" y="3396"/>
                  </a:lnTo>
                  <a:close/>
                </a:path>
              </a:pathLst>
            </a:custGeom>
            <a:solidFill>
              <a:srgbClr val="D3984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344" name="Freeform 32"/>
            <p:cNvSpPr>
              <a:spLocks/>
            </p:cNvSpPr>
            <p:nvPr/>
          </p:nvSpPr>
          <p:spPr bwMode="auto">
            <a:xfrm>
              <a:off x="1085850" y="2124075"/>
              <a:ext cx="698500" cy="601663"/>
            </a:xfrm>
            <a:custGeom>
              <a:avLst/>
              <a:gdLst/>
              <a:ahLst/>
              <a:cxnLst>
                <a:cxn ang="0">
                  <a:pos x="2570" y="3403"/>
                </a:cxn>
                <a:cxn ang="0">
                  <a:pos x="2578" y="3405"/>
                </a:cxn>
                <a:cxn ang="0">
                  <a:pos x="3522" y="1221"/>
                </a:cxn>
                <a:cxn ang="0">
                  <a:pos x="3522" y="1214"/>
                </a:cxn>
                <a:cxn ang="0">
                  <a:pos x="3520" y="1211"/>
                </a:cxn>
                <a:cxn ang="0">
                  <a:pos x="957" y="0"/>
                </a:cxn>
                <a:cxn ang="0">
                  <a:pos x="952" y="0"/>
                </a:cxn>
                <a:cxn ang="0">
                  <a:pos x="947" y="5"/>
                </a:cxn>
                <a:cxn ang="0">
                  <a:pos x="0" y="2189"/>
                </a:cxn>
                <a:cxn ang="0">
                  <a:pos x="0" y="2194"/>
                </a:cxn>
                <a:cxn ang="0">
                  <a:pos x="5" y="2199"/>
                </a:cxn>
                <a:cxn ang="0">
                  <a:pos x="2568" y="3407"/>
                </a:cxn>
                <a:cxn ang="0">
                  <a:pos x="2573" y="3407"/>
                </a:cxn>
                <a:cxn ang="0">
                  <a:pos x="2578" y="3405"/>
                </a:cxn>
                <a:cxn ang="0">
                  <a:pos x="2570" y="3403"/>
                </a:cxn>
                <a:cxn ang="0">
                  <a:pos x="2573" y="3394"/>
                </a:cxn>
                <a:cxn ang="0">
                  <a:pos x="17" y="2189"/>
                </a:cxn>
                <a:cxn ang="0">
                  <a:pos x="957" y="18"/>
                </a:cxn>
                <a:cxn ang="0">
                  <a:pos x="3508" y="1221"/>
                </a:cxn>
                <a:cxn ang="0">
                  <a:pos x="2566" y="3397"/>
                </a:cxn>
                <a:cxn ang="0">
                  <a:pos x="2570" y="3403"/>
                </a:cxn>
                <a:cxn ang="0">
                  <a:pos x="2573" y="3394"/>
                </a:cxn>
                <a:cxn ang="0">
                  <a:pos x="2570" y="3403"/>
                </a:cxn>
              </a:cxnLst>
              <a:rect l="0" t="0" r="r" b="b"/>
              <a:pathLst>
                <a:path w="3522" h="3407">
                  <a:moveTo>
                    <a:pt x="2570" y="3403"/>
                  </a:moveTo>
                  <a:lnTo>
                    <a:pt x="2578" y="3405"/>
                  </a:lnTo>
                  <a:lnTo>
                    <a:pt x="3522" y="1221"/>
                  </a:lnTo>
                  <a:lnTo>
                    <a:pt x="3522" y="1214"/>
                  </a:lnTo>
                  <a:lnTo>
                    <a:pt x="3520" y="1211"/>
                  </a:lnTo>
                  <a:lnTo>
                    <a:pt x="957" y="0"/>
                  </a:lnTo>
                  <a:lnTo>
                    <a:pt x="952" y="0"/>
                  </a:lnTo>
                  <a:lnTo>
                    <a:pt x="947" y="5"/>
                  </a:lnTo>
                  <a:lnTo>
                    <a:pt x="0" y="2189"/>
                  </a:lnTo>
                  <a:lnTo>
                    <a:pt x="0" y="2194"/>
                  </a:lnTo>
                  <a:lnTo>
                    <a:pt x="5" y="2199"/>
                  </a:lnTo>
                  <a:lnTo>
                    <a:pt x="2568" y="3407"/>
                  </a:lnTo>
                  <a:lnTo>
                    <a:pt x="2573" y="3407"/>
                  </a:lnTo>
                  <a:lnTo>
                    <a:pt x="2578" y="3405"/>
                  </a:lnTo>
                  <a:lnTo>
                    <a:pt x="2570" y="3403"/>
                  </a:lnTo>
                  <a:lnTo>
                    <a:pt x="2573" y="3394"/>
                  </a:lnTo>
                  <a:lnTo>
                    <a:pt x="17" y="2189"/>
                  </a:lnTo>
                  <a:lnTo>
                    <a:pt x="957" y="18"/>
                  </a:lnTo>
                  <a:lnTo>
                    <a:pt x="3508" y="1221"/>
                  </a:lnTo>
                  <a:lnTo>
                    <a:pt x="2566" y="3397"/>
                  </a:lnTo>
                  <a:lnTo>
                    <a:pt x="2570" y="3403"/>
                  </a:lnTo>
                  <a:lnTo>
                    <a:pt x="2573" y="3394"/>
                  </a:lnTo>
                  <a:lnTo>
                    <a:pt x="2570" y="3403"/>
                  </a:lnTo>
                  <a:close/>
                </a:path>
              </a:pathLst>
            </a:custGeom>
            <a:solidFill>
              <a:srgbClr val="773F2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345" name="Freeform 33"/>
            <p:cNvSpPr>
              <a:spLocks/>
            </p:cNvSpPr>
            <p:nvPr/>
          </p:nvSpPr>
          <p:spPr bwMode="auto">
            <a:xfrm>
              <a:off x="1089025" y="2354263"/>
              <a:ext cx="417513" cy="325438"/>
            </a:xfrm>
            <a:custGeom>
              <a:avLst/>
              <a:gdLst/>
              <a:ahLst/>
              <a:cxnLst>
                <a:cxn ang="0">
                  <a:pos x="384" y="0"/>
                </a:cxn>
                <a:cxn ang="0">
                  <a:pos x="0" y="889"/>
                </a:cxn>
                <a:cxn ang="0">
                  <a:pos x="2034" y="1848"/>
                </a:cxn>
                <a:cxn ang="0">
                  <a:pos x="2050" y="1697"/>
                </a:cxn>
                <a:cxn ang="0">
                  <a:pos x="2064" y="1540"/>
                </a:cxn>
                <a:cxn ang="0">
                  <a:pos x="2104" y="1207"/>
                </a:cxn>
                <a:cxn ang="0">
                  <a:pos x="2052" y="1211"/>
                </a:cxn>
                <a:cxn ang="0">
                  <a:pos x="1999" y="1211"/>
                </a:cxn>
                <a:cxn ang="0">
                  <a:pos x="1937" y="1211"/>
                </a:cxn>
                <a:cxn ang="0">
                  <a:pos x="1874" y="1205"/>
                </a:cxn>
                <a:cxn ang="0">
                  <a:pos x="1811" y="1198"/>
                </a:cxn>
                <a:cxn ang="0">
                  <a:pos x="1750" y="1187"/>
                </a:cxn>
                <a:cxn ang="0">
                  <a:pos x="1687" y="1174"/>
                </a:cxn>
                <a:cxn ang="0">
                  <a:pos x="1626" y="1158"/>
                </a:cxn>
                <a:cxn ang="0">
                  <a:pos x="1563" y="1140"/>
                </a:cxn>
                <a:cxn ang="0">
                  <a:pos x="1504" y="1119"/>
                </a:cxn>
                <a:cxn ang="0">
                  <a:pos x="1443" y="1096"/>
                </a:cxn>
                <a:cxn ang="0">
                  <a:pos x="1383" y="1069"/>
                </a:cxn>
                <a:cxn ang="0">
                  <a:pos x="1326" y="1040"/>
                </a:cxn>
                <a:cxn ang="0">
                  <a:pos x="1268" y="1009"/>
                </a:cxn>
                <a:cxn ang="0">
                  <a:pos x="1211" y="978"/>
                </a:cxn>
                <a:cxn ang="0">
                  <a:pos x="1155" y="941"/>
                </a:cxn>
                <a:cxn ang="0">
                  <a:pos x="1101" y="905"/>
                </a:cxn>
                <a:cxn ang="0">
                  <a:pos x="1045" y="865"/>
                </a:cxn>
                <a:cxn ang="0">
                  <a:pos x="993" y="823"/>
                </a:cxn>
                <a:cxn ang="0">
                  <a:pos x="942" y="779"/>
                </a:cxn>
                <a:cxn ang="0">
                  <a:pos x="892" y="734"/>
                </a:cxn>
                <a:cxn ang="0">
                  <a:pos x="842" y="688"/>
                </a:cxn>
                <a:cxn ang="0">
                  <a:pos x="794" y="637"/>
                </a:cxn>
                <a:cxn ang="0">
                  <a:pos x="750" y="586"/>
                </a:cxn>
                <a:cxn ang="0">
                  <a:pos x="705" y="533"/>
                </a:cxn>
                <a:cxn ang="0">
                  <a:pos x="661" y="481"/>
                </a:cxn>
                <a:cxn ang="0">
                  <a:pos x="619" y="426"/>
                </a:cxn>
                <a:cxn ang="0">
                  <a:pos x="581" y="368"/>
                </a:cxn>
                <a:cxn ang="0">
                  <a:pos x="544" y="311"/>
                </a:cxn>
                <a:cxn ang="0">
                  <a:pos x="506" y="251"/>
                </a:cxn>
                <a:cxn ang="0">
                  <a:pos x="474" y="191"/>
                </a:cxn>
                <a:cxn ang="0">
                  <a:pos x="441" y="128"/>
                </a:cxn>
                <a:cxn ang="0">
                  <a:pos x="411" y="65"/>
                </a:cxn>
                <a:cxn ang="0">
                  <a:pos x="384" y="0"/>
                </a:cxn>
              </a:cxnLst>
              <a:rect l="0" t="0" r="r" b="b"/>
              <a:pathLst>
                <a:path w="2104" h="1848">
                  <a:moveTo>
                    <a:pt x="384" y="0"/>
                  </a:moveTo>
                  <a:lnTo>
                    <a:pt x="0" y="889"/>
                  </a:lnTo>
                  <a:lnTo>
                    <a:pt x="2034" y="1848"/>
                  </a:lnTo>
                  <a:lnTo>
                    <a:pt x="2050" y="1697"/>
                  </a:lnTo>
                  <a:lnTo>
                    <a:pt x="2064" y="1540"/>
                  </a:lnTo>
                  <a:lnTo>
                    <a:pt x="2104" y="1207"/>
                  </a:lnTo>
                  <a:lnTo>
                    <a:pt x="2052" y="1211"/>
                  </a:lnTo>
                  <a:lnTo>
                    <a:pt x="1999" y="1211"/>
                  </a:lnTo>
                  <a:lnTo>
                    <a:pt x="1937" y="1211"/>
                  </a:lnTo>
                  <a:lnTo>
                    <a:pt x="1874" y="1205"/>
                  </a:lnTo>
                  <a:lnTo>
                    <a:pt x="1811" y="1198"/>
                  </a:lnTo>
                  <a:lnTo>
                    <a:pt x="1750" y="1187"/>
                  </a:lnTo>
                  <a:lnTo>
                    <a:pt x="1687" y="1174"/>
                  </a:lnTo>
                  <a:lnTo>
                    <a:pt x="1626" y="1158"/>
                  </a:lnTo>
                  <a:lnTo>
                    <a:pt x="1563" y="1140"/>
                  </a:lnTo>
                  <a:lnTo>
                    <a:pt x="1504" y="1119"/>
                  </a:lnTo>
                  <a:lnTo>
                    <a:pt x="1443" y="1096"/>
                  </a:lnTo>
                  <a:lnTo>
                    <a:pt x="1383" y="1069"/>
                  </a:lnTo>
                  <a:lnTo>
                    <a:pt x="1326" y="1040"/>
                  </a:lnTo>
                  <a:lnTo>
                    <a:pt x="1268" y="1009"/>
                  </a:lnTo>
                  <a:lnTo>
                    <a:pt x="1211" y="978"/>
                  </a:lnTo>
                  <a:lnTo>
                    <a:pt x="1155" y="941"/>
                  </a:lnTo>
                  <a:lnTo>
                    <a:pt x="1101" y="905"/>
                  </a:lnTo>
                  <a:lnTo>
                    <a:pt x="1045" y="865"/>
                  </a:lnTo>
                  <a:lnTo>
                    <a:pt x="993" y="823"/>
                  </a:lnTo>
                  <a:lnTo>
                    <a:pt x="942" y="779"/>
                  </a:lnTo>
                  <a:lnTo>
                    <a:pt x="892" y="734"/>
                  </a:lnTo>
                  <a:lnTo>
                    <a:pt x="842" y="688"/>
                  </a:lnTo>
                  <a:lnTo>
                    <a:pt x="794" y="637"/>
                  </a:lnTo>
                  <a:lnTo>
                    <a:pt x="750" y="586"/>
                  </a:lnTo>
                  <a:lnTo>
                    <a:pt x="705" y="533"/>
                  </a:lnTo>
                  <a:lnTo>
                    <a:pt x="661" y="481"/>
                  </a:lnTo>
                  <a:lnTo>
                    <a:pt x="619" y="426"/>
                  </a:lnTo>
                  <a:lnTo>
                    <a:pt x="581" y="368"/>
                  </a:lnTo>
                  <a:lnTo>
                    <a:pt x="544" y="311"/>
                  </a:lnTo>
                  <a:lnTo>
                    <a:pt x="506" y="251"/>
                  </a:lnTo>
                  <a:lnTo>
                    <a:pt x="474" y="191"/>
                  </a:lnTo>
                  <a:lnTo>
                    <a:pt x="441" y="128"/>
                  </a:lnTo>
                  <a:lnTo>
                    <a:pt x="411" y="65"/>
                  </a:lnTo>
                  <a:lnTo>
                    <a:pt x="384" y="0"/>
                  </a:lnTo>
                  <a:close/>
                </a:path>
              </a:pathLst>
            </a:custGeom>
            <a:solidFill>
              <a:srgbClr val="B27A3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346" name="Freeform 34"/>
            <p:cNvSpPr>
              <a:spLocks/>
            </p:cNvSpPr>
            <p:nvPr/>
          </p:nvSpPr>
          <p:spPr bwMode="auto">
            <a:xfrm>
              <a:off x="1087438" y="2352675"/>
              <a:ext cx="404813" cy="328613"/>
            </a:xfrm>
            <a:custGeom>
              <a:avLst/>
              <a:gdLst/>
              <a:ahLst/>
              <a:cxnLst>
                <a:cxn ang="0">
                  <a:pos x="391" y="0"/>
                </a:cxn>
                <a:cxn ang="0">
                  <a:pos x="0" y="900"/>
                </a:cxn>
                <a:cxn ang="0">
                  <a:pos x="2044" y="1865"/>
                </a:cxn>
                <a:cxn ang="0">
                  <a:pos x="2044" y="1856"/>
                </a:cxn>
                <a:cxn ang="0">
                  <a:pos x="10" y="897"/>
                </a:cxn>
                <a:cxn ang="0">
                  <a:pos x="394" y="8"/>
                </a:cxn>
                <a:cxn ang="0">
                  <a:pos x="391" y="0"/>
                </a:cxn>
              </a:cxnLst>
              <a:rect l="0" t="0" r="r" b="b"/>
              <a:pathLst>
                <a:path w="2044" h="1865">
                  <a:moveTo>
                    <a:pt x="391" y="0"/>
                  </a:moveTo>
                  <a:lnTo>
                    <a:pt x="0" y="900"/>
                  </a:lnTo>
                  <a:lnTo>
                    <a:pt x="2044" y="1865"/>
                  </a:lnTo>
                  <a:lnTo>
                    <a:pt x="2044" y="1856"/>
                  </a:lnTo>
                  <a:lnTo>
                    <a:pt x="10" y="897"/>
                  </a:lnTo>
                  <a:lnTo>
                    <a:pt x="394" y="8"/>
                  </a:lnTo>
                  <a:lnTo>
                    <a:pt x="391" y="0"/>
                  </a:lnTo>
                  <a:close/>
                </a:path>
              </a:pathLst>
            </a:custGeom>
            <a:solidFill>
              <a:srgbClr val="64352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347" name="Freeform 35"/>
            <p:cNvSpPr>
              <a:spLocks/>
            </p:cNvSpPr>
            <p:nvPr/>
          </p:nvSpPr>
          <p:spPr bwMode="auto">
            <a:xfrm>
              <a:off x="1249363" y="2082800"/>
              <a:ext cx="534988" cy="257175"/>
            </a:xfrm>
            <a:custGeom>
              <a:avLst/>
              <a:gdLst/>
              <a:ahLst/>
              <a:cxnLst>
                <a:cxn ang="0">
                  <a:pos x="2564" y="1211"/>
                </a:cxn>
                <a:cxn ang="0">
                  <a:pos x="2691" y="1453"/>
                </a:cxn>
                <a:cxn ang="0">
                  <a:pos x="128" y="242"/>
                </a:cxn>
                <a:cxn ang="0">
                  <a:pos x="0" y="0"/>
                </a:cxn>
                <a:cxn ang="0">
                  <a:pos x="2564" y="1211"/>
                </a:cxn>
              </a:cxnLst>
              <a:rect l="0" t="0" r="r" b="b"/>
              <a:pathLst>
                <a:path w="2691" h="1453">
                  <a:moveTo>
                    <a:pt x="2564" y="1211"/>
                  </a:moveTo>
                  <a:lnTo>
                    <a:pt x="2691" y="1453"/>
                  </a:lnTo>
                  <a:lnTo>
                    <a:pt x="128" y="242"/>
                  </a:lnTo>
                  <a:lnTo>
                    <a:pt x="0" y="0"/>
                  </a:lnTo>
                  <a:lnTo>
                    <a:pt x="2564" y="121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348" name="Freeform 36"/>
            <p:cNvSpPr>
              <a:spLocks/>
            </p:cNvSpPr>
            <p:nvPr/>
          </p:nvSpPr>
          <p:spPr bwMode="auto">
            <a:xfrm>
              <a:off x="1247775" y="2081213"/>
              <a:ext cx="538163" cy="258763"/>
            </a:xfrm>
            <a:custGeom>
              <a:avLst/>
              <a:gdLst/>
              <a:ahLst/>
              <a:cxnLst>
                <a:cxn ang="0">
                  <a:pos x="2571" y="1219"/>
                </a:cxn>
                <a:cxn ang="0">
                  <a:pos x="2565" y="1221"/>
                </a:cxn>
                <a:cxn ang="0">
                  <a:pos x="2681" y="1443"/>
                </a:cxn>
                <a:cxn ang="0">
                  <a:pos x="140" y="246"/>
                </a:cxn>
                <a:cxn ang="0">
                  <a:pos x="25" y="26"/>
                </a:cxn>
                <a:cxn ang="0">
                  <a:pos x="2568" y="1226"/>
                </a:cxn>
                <a:cxn ang="0">
                  <a:pos x="2571" y="1219"/>
                </a:cxn>
                <a:cxn ang="0">
                  <a:pos x="2565" y="1221"/>
                </a:cxn>
                <a:cxn ang="0">
                  <a:pos x="2571" y="1219"/>
                </a:cxn>
                <a:cxn ang="0">
                  <a:pos x="2576" y="1211"/>
                </a:cxn>
                <a:cxn ang="0">
                  <a:pos x="13" y="2"/>
                </a:cxn>
                <a:cxn ang="0">
                  <a:pos x="7" y="0"/>
                </a:cxn>
                <a:cxn ang="0">
                  <a:pos x="2" y="2"/>
                </a:cxn>
                <a:cxn ang="0">
                  <a:pos x="0" y="8"/>
                </a:cxn>
                <a:cxn ang="0">
                  <a:pos x="2" y="13"/>
                </a:cxn>
                <a:cxn ang="0">
                  <a:pos x="128" y="256"/>
                </a:cxn>
                <a:cxn ang="0">
                  <a:pos x="130" y="259"/>
                </a:cxn>
                <a:cxn ang="0">
                  <a:pos x="2693" y="1467"/>
                </a:cxn>
                <a:cxn ang="0">
                  <a:pos x="2698" y="1467"/>
                </a:cxn>
                <a:cxn ang="0">
                  <a:pos x="2703" y="1467"/>
                </a:cxn>
                <a:cxn ang="0">
                  <a:pos x="2706" y="1461"/>
                </a:cxn>
                <a:cxn ang="0">
                  <a:pos x="2703" y="1457"/>
                </a:cxn>
                <a:cxn ang="0">
                  <a:pos x="2578" y="1213"/>
                </a:cxn>
                <a:cxn ang="0">
                  <a:pos x="2576" y="1211"/>
                </a:cxn>
                <a:cxn ang="0">
                  <a:pos x="2571" y="1219"/>
                </a:cxn>
              </a:cxnLst>
              <a:rect l="0" t="0" r="r" b="b"/>
              <a:pathLst>
                <a:path w="2706" h="1467">
                  <a:moveTo>
                    <a:pt x="2571" y="1219"/>
                  </a:moveTo>
                  <a:lnTo>
                    <a:pt x="2565" y="1221"/>
                  </a:lnTo>
                  <a:lnTo>
                    <a:pt x="2681" y="1443"/>
                  </a:lnTo>
                  <a:lnTo>
                    <a:pt x="140" y="246"/>
                  </a:lnTo>
                  <a:lnTo>
                    <a:pt x="25" y="26"/>
                  </a:lnTo>
                  <a:lnTo>
                    <a:pt x="2568" y="1226"/>
                  </a:lnTo>
                  <a:lnTo>
                    <a:pt x="2571" y="1219"/>
                  </a:lnTo>
                  <a:lnTo>
                    <a:pt x="2565" y="1221"/>
                  </a:lnTo>
                  <a:lnTo>
                    <a:pt x="2571" y="1219"/>
                  </a:lnTo>
                  <a:lnTo>
                    <a:pt x="2576" y="1211"/>
                  </a:lnTo>
                  <a:lnTo>
                    <a:pt x="13" y="2"/>
                  </a:lnTo>
                  <a:lnTo>
                    <a:pt x="7" y="0"/>
                  </a:lnTo>
                  <a:lnTo>
                    <a:pt x="2" y="2"/>
                  </a:lnTo>
                  <a:lnTo>
                    <a:pt x="0" y="8"/>
                  </a:lnTo>
                  <a:lnTo>
                    <a:pt x="2" y="13"/>
                  </a:lnTo>
                  <a:lnTo>
                    <a:pt x="128" y="256"/>
                  </a:lnTo>
                  <a:lnTo>
                    <a:pt x="130" y="259"/>
                  </a:lnTo>
                  <a:lnTo>
                    <a:pt x="2693" y="1467"/>
                  </a:lnTo>
                  <a:lnTo>
                    <a:pt x="2698" y="1467"/>
                  </a:lnTo>
                  <a:lnTo>
                    <a:pt x="2703" y="1467"/>
                  </a:lnTo>
                  <a:lnTo>
                    <a:pt x="2706" y="1461"/>
                  </a:lnTo>
                  <a:lnTo>
                    <a:pt x="2703" y="1457"/>
                  </a:lnTo>
                  <a:lnTo>
                    <a:pt x="2578" y="1213"/>
                  </a:lnTo>
                  <a:lnTo>
                    <a:pt x="2576" y="1211"/>
                  </a:lnTo>
                  <a:lnTo>
                    <a:pt x="2571" y="1219"/>
                  </a:lnTo>
                  <a:close/>
                </a:path>
              </a:pathLst>
            </a:custGeom>
            <a:solidFill>
              <a:srgbClr val="773F2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349" name="Freeform 37"/>
            <p:cNvSpPr>
              <a:spLocks/>
            </p:cNvSpPr>
            <p:nvPr/>
          </p:nvSpPr>
          <p:spPr bwMode="auto">
            <a:xfrm>
              <a:off x="1287463" y="2111375"/>
              <a:ext cx="276225" cy="13176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5" y="142"/>
                </a:cxn>
                <a:cxn ang="0">
                  <a:pos x="1370" y="752"/>
                </a:cxn>
                <a:cxn ang="0">
                  <a:pos x="1392" y="616"/>
                </a:cxn>
                <a:cxn ang="0">
                  <a:pos x="0" y="0"/>
                </a:cxn>
              </a:cxnLst>
              <a:rect l="0" t="0" r="r" b="b"/>
              <a:pathLst>
                <a:path w="1392" h="752">
                  <a:moveTo>
                    <a:pt x="0" y="0"/>
                  </a:moveTo>
                  <a:lnTo>
                    <a:pt x="75" y="142"/>
                  </a:lnTo>
                  <a:lnTo>
                    <a:pt x="1370" y="752"/>
                  </a:lnTo>
                  <a:lnTo>
                    <a:pt x="1392" y="6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5D35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350" name="Freeform 38"/>
            <p:cNvSpPr>
              <a:spLocks/>
            </p:cNvSpPr>
            <p:nvPr/>
          </p:nvSpPr>
          <p:spPr bwMode="auto">
            <a:xfrm>
              <a:off x="1303338" y="2136775"/>
              <a:ext cx="257175" cy="10636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" y="0"/>
                </a:cxn>
                <a:cxn ang="0">
                  <a:pos x="1295" y="610"/>
                </a:cxn>
                <a:cxn ang="0">
                  <a:pos x="0" y="0"/>
                </a:cxn>
              </a:cxnLst>
              <a:rect l="0" t="0" r="r" b="b"/>
              <a:pathLst>
                <a:path w="1295" h="610">
                  <a:moveTo>
                    <a:pt x="0" y="0"/>
                  </a:moveTo>
                  <a:lnTo>
                    <a:pt x="2" y="0"/>
                  </a:lnTo>
                  <a:lnTo>
                    <a:pt x="1295" y="6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4372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351" name="Freeform 39"/>
            <p:cNvSpPr>
              <a:spLocks noEditPoints="1"/>
            </p:cNvSpPr>
            <p:nvPr/>
          </p:nvSpPr>
          <p:spPr bwMode="auto">
            <a:xfrm>
              <a:off x="1281113" y="2219325"/>
              <a:ext cx="236538" cy="309563"/>
            </a:xfrm>
            <a:custGeom>
              <a:avLst/>
              <a:gdLst/>
              <a:ahLst/>
              <a:cxnLst>
                <a:cxn ang="0">
                  <a:pos x="1178" y="1549"/>
                </a:cxn>
                <a:cxn ang="0">
                  <a:pos x="1168" y="1598"/>
                </a:cxn>
                <a:cxn ang="0">
                  <a:pos x="1151" y="1629"/>
                </a:cxn>
                <a:cxn ang="0">
                  <a:pos x="1125" y="1653"/>
                </a:cxn>
                <a:cxn ang="0">
                  <a:pos x="1188" y="1546"/>
                </a:cxn>
                <a:cxn ang="0">
                  <a:pos x="23" y="167"/>
                </a:cxn>
                <a:cxn ang="0">
                  <a:pos x="50" y="343"/>
                </a:cxn>
                <a:cxn ang="0">
                  <a:pos x="90" y="526"/>
                </a:cxn>
                <a:cxn ang="0">
                  <a:pos x="138" y="709"/>
                </a:cxn>
                <a:cxn ang="0">
                  <a:pos x="195" y="887"/>
                </a:cxn>
                <a:cxn ang="0">
                  <a:pos x="266" y="1057"/>
                </a:cxn>
                <a:cxn ang="0">
                  <a:pos x="349" y="1216"/>
                </a:cxn>
                <a:cxn ang="0">
                  <a:pos x="422" y="1323"/>
                </a:cxn>
                <a:cxn ang="0">
                  <a:pos x="441" y="1365"/>
                </a:cxn>
                <a:cxn ang="0">
                  <a:pos x="434" y="1396"/>
                </a:cxn>
                <a:cxn ang="0">
                  <a:pos x="434" y="1431"/>
                </a:cxn>
                <a:cxn ang="0">
                  <a:pos x="441" y="1465"/>
                </a:cxn>
                <a:cxn ang="0">
                  <a:pos x="459" y="1498"/>
                </a:cxn>
                <a:cxn ang="0">
                  <a:pos x="481" y="1533"/>
                </a:cxn>
                <a:cxn ang="0">
                  <a:pos x="511" y="1562"/>
                </a:cxn>
                <a:cxn ang="0">
                  <a:pos x="546" y="1588"/>
                </a:cxn>
                <a:cxn ang="0">
                  <a:pos x="586" y="1609"/>
                </a:cxn>
                <a:cxn ang="0">
                  <a:pos x="877" y="1739"/>
                </a:cxn>
                <a:cxn ang="0">
                  <a:pos x="935" y="1753"/>
                </a:cxn>
                <a:cxn ang="0">
                  <a:pos x="990" y="1753"/>
                </a:cxn>
                <a:cxn ang="0">
                  <a:pos x="1038" y="1739"/>
                </a:cxn>
                <a:cxn ang="0">
                  <a:pos x="1078" y="1718"/>
                </a:cxn>
                <a:cxn ang="0">
                  <a:pos x="1108" y="1687"/>
                </a:cxn>
                <a:cxn ang="0">
                  <a:pos x="1120" y="1656"/>
                </a:cxn>
                <a:cxn ang="0">
                  <a:pos x="1068" y="1682"/>
                </a:cxn>
                <a:cxn ang="0">
                  <a:pos x="1008" y="1689"/>
                </a:cxn>
                <a:cxn ang="0">
                  <a:pos x="947" y="1682"/>
                </a:cxn>
                <a:cxn ang="0">
                  <a:pos x="888" y="1660"/>
                </a:cxn>
                <a:cxn ang="0">
                  <a:pos x="591" y="1527"/>
                </a:cxn>
                <a:cxn ang="0">
                  <a:pos x="534" y="1483"/>
                </a:cxn>
                <a:cxn ang="0">
                  <a:pos x="492" y="1429"/>
                </a:cxn>
                <a:cxn ang="0">
                  <a:pos x="471" y="1371"/>
                </a:cxn>
                <a:cxn ang="0">
                  <a:pos x="469" y="1316"/>
                </a:cxn>
                <a:cxn ang="0">
                  <a:pos x="424" y="1229"/>
                </a:cxn>
                <a:cxn ang="0">
                  <a:pos x="368" y="1151"/>
                </a:cxn>
                <a:cxn ang="0">
                  <a:pos x="319" y="1070"/>
                </a:cxn>
                <a:cxn ang="0">
                  <a:pos x="230" y="895"/>
                </a:cxn>
                <a:cxn ang="0">
                  <a:pos x="158" y="704"/>
                </a:cxn>
                <a:cxn ang="0">
                  <a:pos x="101" y="510"/>
                </a:cxn>
                <a:cxn ang="0">
                  <a:pos x="40" y="249"/>
                </a:cxn>
                <a:cxn ang="0">
                  <a:pos x="0" y="0"/>
                </a:cxn>
              </a:cxnLst>
              <a:rect l="0" t="0" r="r" b="b"/>
              <a:pathLst>
                <a:path w="1188" h="1753">
                  <a:moveTo>
                    <a:pt x="1188" y="1546"/>
                  </a:moveTo>
                  <a:lnTo>
                    <a:pt x="1178" y="1549"/>
                  </a:lnTo>
                  <a:lnTo>
                    <a:pt x="1176" y="1575"/>
                  </a:lnTo>
                  <a:lnTo>
                    <a:pt x="1168" y="1598"/>
                  </a:lnTo>
                  <a:lnTo>
                    <a:pt x="1160" y="1614"/>
                  </a:lnTo>
                  <a:lnTo>
                    <a:pt x="1151" y="1629"/>
                  </a:lnTo>
                  <a:lnTo>
                    <a:pt x="1138" y="1640"/>
                  </a:lnTo>
                  <a:lnTo>
                    <a:pt x="1125" y="1653"/>
                  </a:lnTo>
                  <a:lnTo>
                    <a:pt x="1172" y="1645"/>
                  </a:lnTo>
                  <a:lnTo>
                    <a:pt x="1188" y="1546"/>
                  </a:lnTo>
                  <a:close/>
                  <a:moveTo>
                    <a:pt x="0" y="0"/>
                  </a:moveTo>
                  <a:lnTo>
                    <a:pt x="23" y="167"/>
                  </a:lnTo>
                  <a:lnTo>
                    <a:pt x="35" y="254"/>
                  </a:lnTo>
                  <a:lnTo>
                    <a:pt x="50" y="343"/>
                  </a:lnTo>
                  <a:lnTo>
                    <a:pt x="71" y="435"/>
                  </a:lnTo>
                  <a:lnTo>
                    <a:pt x="90" y="526"/>
                  </a:lnTo>
                  <a:lnTo>
                    <a:pt x="113" y="617"/>
                  </a:lnTo>
                  <a:lnTo>
                    <a:pt x="138" y="709"/>
                  </a:lnTo>
                  <a:lnTo>
                    <a:pt x="166" y="797"/>
                  </a:lnTo>
                  <a:lnTo>
                    <a:pt x="195" y="887"/>
                  </a:lnTo>
                  <a:lnTo>
                    <a:pt x="228" y="973"/>
                  </a:lnTo>
                  <a:lnTo>
                    <a:pt x="266" y="1057"/>
                  </a:lnTo>
                  <a:lnTo>
                    <a:pt x="306" y="1138"/>
                  </a:lnTo>
                  <a:lnTo>
                    <a:pt x="349" y="1216"/>
                  </a:lnTo>
                  <a:lnTo>
                    <a:pt x="396" y="1289"/>
                  </a:lnTo>
                  <a:lnTo>
                    <a:pt x="422" y="1323"/>
                  </a:lnTo>
                  <a:lnTo>
                    <a:pt x="446" y="1358"/>
                  </a:lnTo>
                  <a:lnTo>
                    <a:pt x="441" y="1365"/>
                  </a:lnTo>
                  <a:lnTo>
                    <a:pt x="436" y="1381"/>
                  </a:lnTo>
                  <a:lnTo>
                    <a:pt x="434" y="1396"/>
                  </a:lnTo>
                  <a:lnTo>
                    <a:pt x="431" y="1415"/>
                  </a:lnTo>
                  <a:lnTo>
                    <a:pt x="434" y="1431"/>
                  </a:lnTo>
                  <a:lnTo>
                    <a:pt x="436" y="1449"/>
                  </a:lnTo>
                  <a:lnTo>
                    <a:pt x="441" y="1465"/>
                  </a:lnTo>
                  <a:lnTo>
                    <a:pt x="448" y="1483"/>
                  </a:lnTo>
                  <a:lnTo>
                    <a:pt x="459" y="1498"/>
                  </a:lnTo>
                  <a:lnTo>
                    <a:pt x="469" y="1515"/>
                  </a:lnTo>
                  <a:lnTo>
                    <a:pt x="481" y="1533"/>
                  </a:lnTo>
                  <a:lnTo>
                    <a:pt x="494" y="1546"/>
                  </a:lnTo>
                  <a:lnTo>
                    <a:pt x="511" y="1562"/>
                  </a:lnTo>
                  <a:lnTo>
                    <a:pt x="527" y="1575"/>
                  </a:lnTo>
                  <a:lnTo>
                    <a:pt x="546" y="1588"/>
                  </a:lnTo>
                  <a:lnTo>
                    <a:pt x="567" y="1598"/>
                  </a:lnTo>
                  <a:lnTo>
                    <a:pt x="586" y="1609"/>
                  </a:lnTo>
                  <a:lnTo>
                    <a:pt x="847" y="1726"/>
                  </a:lnTo>
                  <a:lnTo>
                    <a:pt x="877" y="1739"/>
                  </a:lnTo>
                  <a:lnTo>
                    <a:pt x="907" y="1747"/>
                  </a:lnTo>
                  <a:lnTo>
                    <a:pt x="935" y="1753"/>
                  </a:lnTo>
                  <a:lnTo>
                    <a:pt x="965" y="1753"/>
                  </a:lnTo>
                  <a:lnTo>
                    <a:pt x="990" y="1753"/>
                  </a:lnTo>
                  <a:lnTo>
                    <a:pt x="1015" y="1747"/>
                  </a:lnTo>
                  <a:lnTo>
                    <a:pt x="1038" y="1739"/>
                  </a:lnTo>
                  <a:lnTo>
                    <a:pt x="1057" y="1731"/>
                  </a:lnTo>
                  <a:lnTo>
                    <a:pt x="1078" y="1718"/>
                  </a:lnTo>
                  <a:lnTo>
                    <a:pt x="1092" y="1706"/>
                  </a:lnTo>
                  <a:lnTo>
                    <a:pt x="1108" y="1687"/>
                  </a:lnTo>
                  <a:lnTo>
                    <a:pt x="1118" y="1669"/>
                  </a:lnTo>
                  <a:lnTo>
                    <a:pt x="1120" y="1656"/>
                  </a:lnTo>
                  <a:lnTo>
                    <a:pt x="1095" y="1671"/>
                  </a:lnTo>
                  <a:lnTo>
                    <a:pt x="1068" y="1682"/>
                  </a:lnTo>
                  <a:lnTo>
                    <a:pt x="1040" y="1687"/>
                  </a:lnTo>
                  <a:lnTo>
                    <a:pt x="1008" y="1689"/>
                  </a:lnTo>
                  <a:lnTo>
                    <a:pt x="977" y="1687"/>
                  </a:lnTo>
                  <a:lnTo>
                    <a:pt x="947" y="1682"/>
                  </a:lnTo>
                  <a:lnTo>
                    <a:pt x="917" y="1674"/>
                  </a:lnTo>
                  <a:lnTo>
                    <a:pt x="888" y="1660"/>
                  </a:lnTo>
                  <a:lnTo>
                    <a:pt x="626" y="1543"/>
                  </a:lnTo>
                  <a:lnTo>
                    <a:pt x="591" y="1527"/>
                  </a:lnTo>
                  <a:lnTo>
                    <a:pt x="562" y="1507"/>
                  </a:lnTo>
                  <a:lnTo>
                    <a:pt x="534" y="1483"/>
                  </a:lnTo>
                  <a:lnTo>
                    <a:pt x="511" y="1457"/>
                  </a:lnTo>
                  <a:lnTo>
                    <a:pt x="492" y="1429"/>
                  </a:lnTo>
                  <a:lnTo>
                    <a:pt x="479" y="1400"/>
                  </a:lnTo>
                  <a:lnTo>
                    <a:pt x="471" y="1371"/>
                  </a:lnTo>
                  <a:lnTo>
                    <a:pt x="466" y="1342"/>
                  </a:lnTo>
                  <a:lnTo>
                    <a:pt x="469" y="1316"/>
                  </a:lnTo>
                  <a:lnTo>
                    <a:pt x="476" y="1292"/>
                  </a:lnTo>
                  <a:lnTo>
                    <a:pt x="424" y="1229"/>
                  </a:lnTo>
                  <a:lnTo>
                    <a:pt x="396" y="1190"/>
                  </a:lnTo>
                  <a:lnTo>
                    <a:pt x="368" y="1151"/>
                  </a:lnTo>
                  <a:lnTo>
                    <a:pt x="344" y="1112"/>
                  </a:lnTo>
                  <a:lnTo>
                    <a:pt x="319" y="1070"/>
                  </a:lnTo>
                  <a:lnTo>
                    <a:pt x="274" y="983"/>
                  </a:lnTo>
                  <a:lnTo>
                    <a:pt x="230" y="895"/>
                  </a:lnTo>
                  <a:lnTo>
                    <a:pt x="193" y="801"/>
                  </a:lnTo>
                  <a:lnTo>
                    <a:pt x="158" y="704"/>
                  </a:lnTo>
                  <a:lnTo>
                    <a:pt x="129" y="607"/>
                  </a:lnTo>
                  <a:lnTo>
                    <a:pt x="101" y="510"/>
                  </a:lnTo>
                  <a:lnTo>
                    <a:pt x="68" y="380"/>
                  </a:lnTo>
                  <a:lnTo>
                    <a:pt x="40" y="249"/>
                  </a:lnTo>
                  <a:lnTo>
                    <a:pt x="17" y="1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E482B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352" name="Freeform 40"/>
            <p:cNvSpPr>
              <a:spLocks/>
            </p:cNvSpPr>
            <p:nvPr/>
          </p:nvSpPr>
          <p:spPr bwMode="auto">
            <a:xfrm>
              <a:off x="1274763" y="2125663"/>
              <a:ext cx="509588" cy="36671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"/>
                </a:cxn>
                <a:cxn ang="0">
                  <a:pos x="5" y="155"/>
                </a:cxn>
                <a:cxn ang="0">
                  <a:pos x="10" y="236"/>
                </a:cxn>
                <a:cxn ang="0">
                  <a:pos x="17" y="328"/>
                </a:cxn>
                <a:cxn ang="0">
                  <a:pos x="30" y="432"/>
                </a:cxn>
                <a:cxn ang="0">
                  <a:pos x="43" y="545"/>
                </a:cxn>
                <a:cxn ang="0">
                  <a:pos x="63" y="663"/>
                </a:cxn>
                <a:cxn ang="0">
                  <a:pos x="85" y="788"/>
                </a:cxn>
                <a:cxn ang="0">
                  <a:pos x="110" y="916"/>
                </a:cxn>
                <a:cxn ang="0">
                  <a:pos x="143" y="1047"/>
                </a:cxn>
                <a:cxn ang="0">
                  <a:pos x="181" y="1178"/>
                </a:cxn>
                <a:cxn ang="0">
                  <a:pos x="204" y="1243"/>
                </a:cxn>
                <a:cxn ang="0">
                  <a:pos x="226" y="1306"/>
                </a:cxn>
                <a:cxn ang="0">
                  <a:pos x="248" y="1369"/>
                </a:cxn>
                <a:cxn ang="0">
                  <a:pos x="276" y="1431"/>
                </a:cxn>
                <a:cxn ang="0">
                  <a:pos x="303" y="1491"/>
                </a:cxn>
                <a:cxn ang="0">
                  <a:pos x="333" y="1549"/>
                </a:cxn>
                <a:cxn ang="0">
                  <a:pos x="364" y="1606"/>
                </a:cxn>
                <a:cxn ang="0">
                  <a:pos x="396" y="1661"/>
                </a:cxn>
                <a:cxn ang="0">
                  <a:pos x="431" y="1714"/>
                </a:cxn>
                <a:cxn ang="0">
                  <a:pos x="469" y="1763"/>
                </a:cxn>
                <a:cxn ang="0">
                  <a:pos x="509" y="1810"/>
                </a:cxn>
                <a:cxn ang="0">
                  <a:pos x="551" y="1855"/>
                </a:cxn>
                <a:cxn ang="0">
                  <a:pos x="594" y="1897"/>
                </a:cxn>
                <a:cxn ang="0">
                  <a:pos x="639" y="1934"/>
                </a:cxn>
                <a:cxn ang="0">
                  <a:pos x="689" y="1967"/>
                </a:cxn>
                <a:cxn ang="0">
                  <a:pos x="740" y="1996"/>
                </a:cxn>
                <a:cxn ang="0">
                  <a:pos x="792" y="2023"/>
                </a:cxn>
                <a:cxn ang="0">
                  <a:pos x="847" y="2046"/>
                </a:cxn>
                <a:cxn ang="0">
                  <a:pos x="905" y="2061"/>
                </a:cxn>
                <a:cxn ang="0">
                  <a:pos x="965" y="2074"/>
                </a:cxn>
                <a:cxn ang="0">
                  <a:pos x="1030" y="2080"/>
                </a:cxn>
                <a:cxn ang="0">
                  <a:pos x="1095" y="2083"/>
                </a:cxn>
                <a:cxn ang="0">
                  <a:pos x="1163" y="2080"/>
                </a:cxn>
                <a:cxn ang="0">
                  <a:pos x="1235" y="2069"/>
                </a:cxn>
                <a:cxn ang="0">
                  <a:pos x="1310" y="2054"/>
                </a:cxn>
                <a:cxn ang="0">
                  <a:pos x="1385" y="2032"/>
                </a:cxn>
                <a:cxn ang="0">
                  <a:pos x="1466" y="2004"/>
                </a:cxn>
                <a:cxn ang="0">
                  <a:pos x="1551" y="1970"/>
                </a:cxn>
                <a:cxn ang="0">
                  <a:pos x="1636" y="1928"/>
                </a:cxn>
                <a:cxn ang="0">
                  <a:pos x="1727" y="1881"/>
                </a:cxn>
                <a:cxn ang="0">
                  <a:pos x="1819" y="1826"/>
                </a:cxn>
                <a:cxn ang="0">
                  <a:pos x="1914" y="1761"/>
                </a:cxn>
                <a:cxn ang="0">
                  <a:pos x="2015" y="1690"/>
                </a:cxn>
                <a:cxn ang="0">
                  <a:pos x="2118" y="1612"/>
                </a:cxn>
                <a:cxn ang="0">
                  <a:pos x="2223" y="1523"/>
                </a:cxn>
                <a:cxn ang="0">
                  <a:pos x="2333" y="1429"/>
                </a:cxn>
                <a:cxn ang="0">
                  <a:pos x="2446" y="1324"/>
                </a:cxn>
                <a:cxn ang="0">
                  <a:pos x="2563" y="1211"/>
                </a:cxn>
                <a:cxn ang="0">
                  <a:pos x="0" y="0"/>
                </a:cxn>
              </a:cxnLst>
              <a:rect l="0" t="0" r="r" b="b"/>
              <a:pathLst>
                <a:path w="2563" h="2083">
                  <a:moveTo>
                    <a:pt x="0" y="0"/>
                  </a:moveTo>
                  <a:lnTo>
                    <a:pt x="0" y="42"/>
                  </a:lnTo>
                  <a:lnTo>
                    <a:pt x="5" y="155"/>
                  </a:lnTo>
                  <a:lnTo>
                    <a:pt x="10" y="236"/>
                  </a:lnTo>
                  <a:lnTo>
                    <a:pt x="17" y="328"/>
                  </a:lnTo>
                  <a:lnTo>
                    <a:pt x="30" y="432"/>
                  </a:lnTo>
                  <a:lnTo>
                    <a:pt x="43" y="545"/>
                  </a:lnTo>
                  <a:lnTo>
                    <a:pt x="63" y="663"/>
                  </a:lnTo>
                  <a:lnTo>
                    <a:pt x="85" y="788"/>
                  </a:lnTo>
                  <a:lnTo>
                    <a:pt x="110" y="916"/>
                  </a:lnTo>
                  <a:lnTo>
                    <a:pt x="143" y="1047"/>
                  </a:lnTo>
                  <a:lnTo>
                    <a:pt x="181" y="1178"/>
                  </a:lnTo>
                  <a:lnTo>
                    <a:pt x="204" y="1243"/>
                  </a:lnTo>
                  <a:lnTo>
                    <a:pt x="226" y="1306"/>
                  </a:lnTo>
                  <a:lnTo>
                    <a:pt x="248" y="1369"/>
                  </a:lnTo>
                  <a:lnTo>
                    <a:pt x="276" y="1431"/>
                  </a:lnTo>
                  <a:lnTo>
                    <a:pt x="303" y="1491"/>
                  </a:lnTo>
                  <a:lnTo>
                    <a:pt x="333" y="1549"/>
                  </a:lnTo>
                  <a:lnTo>
                    <a:pt x="364" y="1606"/>
                  </a:lnTo>
                  <a:lnTo>
                    <a:pt x="396" y="1661"/>
                  </a:lnTo>
                  <a:lnTo>
                    <a:pt x="431" y="1714"/>
                  </a:lnTo>
                  <a:lnTo>
                    <a:pt x="469" y="1763"/>
                  </a:lnTo>
                  <a:lnTo>
                    <a:pt x="509" y="1810"/>
                  </a:lnTo>
                  <a:lnTo>
                    <a:pt x="551" y="1855"/>
                  </a:lnTo>
                  <a:lnTo>
                    <a:pt x="594" y="1897"/>
                  </a:lnTo>
                  <a:lnTo>
                    <a:pt x="639" y="1934"/>
                  </a:lnTo>
                  <a:lnTo>
                    <a:pt x="689" y="1967"/>
                  </a:lnTo>
                  <a:lnTo>
                    <a:pt x="740" y="1996"/>
                  </a:lnTo>
                  <a:lnTo>
                    <a:pt x="792" y="2023"/>
                  </a:lnTo>
                  <a:lnTo>
                    <a:pt x="847" y="2046"/>
                  </a:lnTo>
                  <a:lnTo>
                    <a:pt x="905" y="2061"/>
                  </a:lnTo>
                  <a:lnTo>
                    <a:pt x="965" y="2074"/>
                  </a:lnTo>
                  <a:lnTo>
                    <a:pt x="1030" y="2080"/>
                  </a:lnTo>
                  <a:lnTo>
                    <a:pt x="1095" y="2083"/>
                  </a:lnTo>
                  <a:lnTo>
                    <a:pt x="1163" y="2080"/>
                  </a:lnTo>
                  <a:lnTo>
                    <a:pt x="1235" y="2069"/>
                  </a:lnTo>
                  <a:lnTo>
                    <a:pt x="1310" y="2054"/>
                  </a:lnTo>
                  <a:lnTo>
                    <a:pt x="1385" y="2032"/>
                  </a:lnTo>
                  <a:lnTo>
                    <a:pt x="1466" y="2004"/>
                  </a:lnTo>
                  <a:lnTo>
                    <a:pt x="1551" y="1970"/>
                  </a:lnTo>
                  <a:lnTo>
                    <a:pt x="1636" y="1928"/>
                  </a:lnTo>
                  <a:lnTo>
                    <a:pt x="1727" y="1881"/>
                  </a:lnTo>
                  <a:lnTo>
                    <a:pt x="1819" y="1826"/>
                  </a:lnTo>
                  <a:lnTo>
                    <a:pt x="1914" y="1761"/>
                  </a:lnTo>
                  <a:lnTo>
                    <a:pt x="2015" y="1690"/>
                  </a:lnTo>
                  <a:lnTo>
                    <a:pt x="2118" y="1612"/>
                  </a:lnTo>
                  <a:lnTo>
                    <a:pt x="2223" y="1523"/>
                  </a:lnTo>
                  <a:lnTo>
                    <a:pt x="2333" y="1429"/>
                  </a:lnTo>
                  <a:lnTo>
                    <a:pt x="2446" y="1324"/>
                  </a:lnTo>
                  <a:lnTo>
                    <a:pt x="2563" y="12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3984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353" name="Freeform 41"/>
            <p:cNvSpPr>
              <a:spLocks/>
            </p:cNvSpPr>
            <p:nvPr/>
          </p:nvSpPr>
          <p:spPr bwMode="auto">
            <a:xfrm>
              <a:off x="1273175" y="2124075"/>
              <a:ext cx="512763" cy="369888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7" y="202"/>
                </a:cxn>
                <a:cxn ang="0">
                  <a:pos x="35" y="491"/>
                </a:cxn>
                <a:cxn ang="0">
                  <a:pos x="59" y="670"/>
                </a:cxn>
                <a:cxn ang="0">
                  <a:pos x="95" y="858"/>
                </a:cxn>
                <a:cxn ang="0">
                  <a:pos x="143" y="1051"/>
                </a:cxn>
                <a:cxn ang="0">
                  <a:pos x="200" y="1245"/>
                </a:cxn>
                <a:cxn ang="0">
                  <a:pos x="272" y="1436"/>
                </a:cxn>
                <a:cxn ang="0">
                  <a:pos x="361" y="1611"/>
                </a:cxn>
                <a:cxn ang="0">
                  <a:pos x="410" y="1692"/>
                </a:cxn>
                <a:cxn ang="0">
                  <a:pos x="466" y="1770"/>
                </a:cxn>
                <a:cxn ang="0">
                  <a:pos x="526" y="1841"/>
                </a:cxn>
                <a:cxn ang="0">
                  <a:pos x="591" y="1904"/>
                </a:cxn>
                <a:cxn ang="0">
                  <a:pos x="661" y="1959"/>
                </a:cxn>
                <a:cxn ang="0">
                  <a:pos x="734" y="2008"/>
                </a:cxn>
                <a:cxn ang="0">
                  <a:pos x="816" y="2045"/>
                </a:cxn>
                <a:cxn ang="0">
                  <a:pos x="902" y="2074"/>
                </a:cxn>
                <a:cxn ang="0">
                  <a:pos x="994" y="2092"/>
                </a:cxn>
                <a:cxn ang="0">
                  <a:pos x="1092" y="2097"/>
                </a:cxn>
                <a:cxn ang="0">
                  <a:pos x="1232" y="2087"/>
                </a:cxn>
                <a:cxn ang="0">
                  <a:pos x="1385" y="2050"/>
                </a:cxn>
                <a:cxn ang="0">
                  <a:pos x="1551" y="1988"/>
                </a:cxn>
                <a:cxn ang="0">
                  <a:pos x="1729" y="1899"/>
                </a:cxn>
                <a:cxn ang="0">
                  <a:pos x="1921" y="1779"/>
                </a:cxn>
                <a:cxn ang="0">
                  <a:pos x="2125" y="1626"/>
                </a:cxn>
                <a:cxn ang="0">
                  <a:pos x="2343" y="1444"/>
                </a:cxn>
                <a:cxn ang="0">
                  <a:pos x="2575" y="1224"/>
                </a:cxn>
                <a:cxn ang="0">
                  <a:pos x="2573" y="1211"/>
                </a:cxn>
                <a:cxn ang="0">
                  <a:pos x="2" y="3"/>
                </a:cxn>
                <a:cxn ang="0">
                  <a:pos x="7" y="7"/>
                </a:cxn>
                <a:cxn ang="0">
                  <a:pos x="2565" y="1224"/>
                </a:cxn>
                <a:cxn ang="0">
                  <a:pos x="2565" y="1211"/>
                </a:cxn>
                <a:cxn ang="0">
                  <a:pos x="2332" y="1431"/>
                </a:cxn>
                <a:cxn ang="0">
                  <a:pos x="2114" y="1616"/>
                </a:cxn>
                <a:cxn ang="0">
                  <a:pos x="1912" y="1766"/>
                </a:cxn>
                <a:cxn ang="0">
                  <a:pos x="1724" y="1886"/>
                </a:cxn>
                <a:cxn ang="0">
                  <a:pos x="1546" y="1974"/>
                </a:cxn>
                <a:cxn ang="0">
                  <a:pos x="1383" y="2034"/>
                </a:cxn>
                <a:cxn ang="0">
                  <a:pos x="1230" y="2072"/>
                </a:cxn>
                <a:cxn ang="0">
                  <a:pos x="1092" y="2081"/>
                </a:cxn>
                <a:cxn ang="0">
                  <a:pos x="994" y="2076"/>
                </a:cxn>
                <a:cxn ang="0">
                  <a:pos x="904" y="2058"/>
                </a:cxn>
                <a:cxn ang="0">
                  <a:pos x="822" y="2032"/>
                </a:cxn>
                <a:cxn ang="0">
                  <a:pos x="741" y="1992"/>
                </a:cxn>
                <a:cxn ang="0">
                  <a:pos x="668" y="1948"/>
                </a:cxn>
                <a:cxn ang="0">
                  <a:pos x="601" y="1890"/>
                </a:cxn>
                <a:cxn ang="0">
                  <a:pos x="536" y="1830"/>
                </a:cxn>
                <a:cxn ang="0">
                  <a:pos x="478" y="1760"/>
                </a:cxn>
                <a:cxn ang="0">
                  <a:pos x="398" y="1644"/>
                </a:cxn>
                <a:cxn ang="0">
                  <a:pos x="328" y="1517"/>
                </a:cxn>
                <a:cxn ang="0">
                  <a:pos x="268" y="1384"/>
                </a:cxn>
                <a:cxn ang="0">
                  <a:pos x="215" y="1240"/>
                </a:cxn>
                <a:cxn ang="0">
                  <a:pos x="171" y="1096"/>
                </a:cxn>
                <a:cxn ang="0">
                  <a:pos x="132" y="949"/>
                </a:cxn>
                <a:cxn ang="0">
                  <a:pos x="75" y="664"/>
                </a:cxn>
                <a:cxn ang="0">
                  <a:pos x="40" y="408"/>
                </a:cxn>
                <a:cxn ang="0">
                  <a:pos x="22" y="198"/>
                </a:cxn>
                <a:cxn ang="0">
                  <a:pos x="15" y="7"/>
                </a:cxn>
                <a:cxn ang="0">
                  <a:pos x="2" y="16"/>
                </a:cxn>
              </a:cxnLst>
              <a:rect l="0" t="0" r="r" b="b"/>
              <a:pathLst>
                <a:path w="2578" h="2097">
                  <a:moveTo>
                    <a:pt x="7" y="7"/>
                  </a:moveTo>
                  <a:lnTo>
                    <a:pt x="0" y="7"/>
                  </a:lnTo>
                  <a:lnTo>
                    <a:pt x="2" y="96"/>
                  </a:lnTo>
                  <a:lnTo>
                    <a:pt x="7" y="202"/>
                  </a:lnTo>
                  <a:lnTo>
                    <a:pt x="17" y="335"/>
                  </a:lnTo>
                  <a:lnTo>
                    <a:pt x="35" y="491"/>
                  </a:lnTo>
                  <a:lnTo>
                    <a:pt x="47" y="578"/>
                  </a:lnTo>
                  <a:lnTo>
                    <a:pt x="59" y="670"/>
                  </a:lnTo>
                  <a:lnTo>
                    <a:pt x="77" y="761"/>
                  </a:lnTo>
                  <a:lnTo>
                    <a:pt x="95" y="858"/>
                  </a:lnTo>
                  <a:lnTo>
                    <a:pt x="117" y="954"/>
                  </a:lnTo>
                  <a:lnTo>
                    <a:pt x="143" y="1051"/>
                  </a:lnTo>
                  <a:lnTo>
                    <a:pt x="171" y="1148"/>
                  </a:lnTo>
                  <a:lnTo>
                    <a:pt x="200" y="1245"/>
                  </a:lnTo>
                  <a:lnTo>
                    <a:pt x="235" y="1342"/>
                  </a:lnTo>
                  <a:lnTo>
                    <a:pt x="272" y="1436"/>
                  </a:lnTo>
                  <a:lnTo>
                    <a:pt x="316" y="1524"/>
                  </a:lnTo>
                  <a:lnTo>
                    <a:pt x="361" y="1611"/>
                  </a:lnTo>
                  <a:lnTo>
                    <a:pt x="386" y="1653"/>
                  </a:lnTo>
                  <a:lnTo>
                    <a:pt x="410" y="1692"/>
                  </a:lnTo>
                  <a:lnTo>
                    <a:pt x="438" y="1731"/>
                  </a:lnTo>
                  <a:lnTo>
                    <a:pt x="466" y="1770"/>
                  </a:lnTo>
                  <a:lnTo>
                    <a:pt x="496" y="1808"/>
                  </a:lnTo>
                  <a:lnTo>
                    <a:pt x="526" y="1841"/>
                  </a:lnTo>
                  <a:lnTo>
                    <a:pt x="558" y="1872"/>
                  </a:lnTo>
                  <a:lnTo>
                    <a:pt x="591" y="1904"/>
                  </a:lnTo>
                  <a:lnTo>
                    <a:pt x="624" y="1932"/>
                  </a:lnTo>
                  <a:lnTo>
                    <a:pt x="661" y="1959"/>
                  </a:lnTo>
                  <a:lnTo>
                    <a:pt x="696" y="1985"/>
                  </a:lnTo>
                  <a:lnTo>
                    <a:pt x="734" y="2008"/>
                  </a:lnTo>
                  <a:lnTo>
                    <a:pt x="774" y="2027"/>
                  </a:lnTo>
                  <a:lnTo>
                    <a:pt x="816" y="2045"/>
                  </a:lnTo>
                  <a:lnTo>
                    <a:pt x="857" y="2061"/>
                  </a:lnTo>
                  <a:lnTo>
                    <a:pt x="902" y="2074"/>
                  </a:lnTo>
                  <a:lnTo>
                    <a:pt x="947" y="2084"/>
                  </a:lnTo>
                  <a:lnTo>
                    <a:pt x="994" y="2092"/>
                  </a:lnTo>
                  <a:lnTo>
                    <a:pt x="1042" y="2097"/>
                  </a:lnTo>
                  <a:lnTo>
                    <a:pt x="1092" y="2097"/>
                  </a:lnTo>
                  <a:lnTo>
                    <a:pt x="1160" y="2094"/>
                  </a:lnTo>
                  <a:lnTo>
                    <a:pt x="1232" y="2087"/>
                  </a:lnTo>
                  <a:lnTo>
                    <a:pt x="1308" y="2072"/>
                  </a:lnTo>
                  <a:lnTo>
                    <a:pt x="1385" y="2050"/>
                  </a:lnTo>
                  <a:lnTo>
                    <a:pt x="1467" y="2024"/>
                  </a:lnTo>
                  <a:lnTo>
                    <a:pt x="1551" y="1988"/>
                  </a:lnTo>
                  <a:lnTo>
                    <a:pt x="1638" y="1948"/>
                  </a:lnTo>
                  <a:lnTo>
                    <a:pt x="1729" y="1899"/>
                  </a:lnTo>
                  <a:lnTo>
                    <a:pt x="1823" y="1844"/>
                  </a:lnTo>
                  <a:lnTo>
                    <a:pt x="1921" y="1779"/>
                  </a:lnTo>
                  <a:lnTo>
                    <a:pt x="2022" y="1708"/>
                  </a:lnTo>
                  <a:lnTo>
                    <a:pt x="2125" y="1626"/>
                  </a:lnTo>
                  <a:lnTo>
                    <a:pt x="2232" y="1540"/>
                  </a:lnTo>
                  <a:lnTo>
                    <a:pt x="2343" y="1444"/>
                  </a:lnTo>
                  <a:lnTo>
                    <a:pt x="2458" y="1336"/>
                  </a:lnTo>
                  <a:lnTo>
                    <a:pt x="2575" y="1224"/>
                  </a:lnTo>
                  <a:lnTo>
                    <a:pt x="2578" y="1216"/>
                  </a:lnTo>
                  <a:lnTo>
                    <a:pt x="2573" y="1211"/>
                  </a:lnTo>
                  <a:lnTo>
                    <a:pt x="10" y="0"/>
                  </a:lnTo>
                  <a:lnTo>
                    <a:pt x="2" y="3"/>
                  </a:lnTo>
                  <a:lnTo>
                    <a:pt x="0" y="7"/>
                  </a:lnTo>
                  <a:lnTo>
                    <a:pt x="7" y="7"/>
                  </a:lnTo>
                  <a:lnTo>
                    <a:pt x="2" y="16"/>
                  </a:lnTo>
                  <a:lnTo>
                    <a:pt x="2565" y="1224"/>
                  </a:lnTo>
                  <a:lnTo>
                    <a:pt x="2570" y="1218"/>
                  </a:lnTo>
                  <a:lnTo>
                    <a:pt x="2565" y="1211"/>
                  </a:lnTo>
                  <a:lnTo>
                    <a:pt x="2448" y="1326"/>
                  </a:lnTo>
                  <a:lnTo>
                    <a:pt x="2332" y="1431"/>
                  </a:lnTo>
                  <a:lnTo>
                    <a:pt x="2222" y="1527"/>
                  </a:lnTo>
                  <a:lnTo>
                    <a:pt x="2114" y="1616"/>
                  </a:lnTo>
                  <a:lnTo>
                    <a:pt x="2012" y="1695"/>
                  </a:lnTo>
                  <a:lnTo>
                    <a:pt x="1912" y="1766"/>
                  </a:lnTo>
                  <a:lnTo>
                    <a:pt x="1816" y="1830"/>
                  </a:lnTo>
                  <a:lnTo>
                    <a:pt x="1724" y="1886"/>
                  </a:lnTo>
                  <a:lnTo>
                    <a:pt x="1633" y="1932"/>
                  </a:lnTo>
                  <a:lnTo>
                    <a:pt x="1546" y="1974"/>
                  </a:lnTo>
                  <a:lnTo>
                    <a:pt x="1463" y="2008"/>
                  </a:lnTo>
                  <a:lnTo>
                    <a:pt x="1383" y="2034"/>
                  </a:lnTo>
                  <a:lnTo>
                    <a:pt x="1305" y="2056"/>
                  </a:lnTo>
                  <a:lnTo>
                    <a:pt x="1230" y="2072"/>
                  </a:lnTo>
                  <a:lnTo>
                    <a:pt x="1160" y="2079"/>
                  </a:lnTo>
                  <a:lnTo>
                    <a:pt x="1092" y="2081"/>
                  </a:lnTo>
                  <a:lnTo>
                    <a:pt x="1042" y="2081"/>
                  </a:lnTo>
                  <a:lnTo>
                    <a:pt x="994" y="2076"/>
                  </a:lnTo>
                  <a:lnTo>
                    <a:pt x="949" y="2068"/>
                  </a:lnTo>
                  <a:lnTo>
                    <a:pt x="904" y="2058"/>
                  </a:lnTo>
                  <a:lnTo>
                    <a:pt x="862" y="2048"/>
                  </a:lnTo>
                  <a:lnTo>
                    <a:pt x="822" y="2032"/>
                  </a:lnTo>
                  <a:lnTo>
                    <a:pt x="781" y="2014"/>
                  </a:lnTo>
                  <a:lnTo>
                    <a:pt x="741" y="1992"/>
                  </a:lnTo>
                  <a:lnTo>
                    <a:pt x="703" y="1972"/>
                  </a:lnTo>
                  <a:lnTo>
                    <a:pt x="668" y="1948"/>
                  </a:lnTo>
                  <a:lnTo>
                    <a:pt x="633" y="1919"/>
                  </a:lnTo>
                  <a:lnTo>
                    <a:pt x="601" y="1890"/>
                  </a:lnTo>
                  <a:lnTo>
                    <a:pt x="569" y="1862"/>
                  </a:lnTo>
                  <a:lnTo>
                    <a:pt x="536" y="1830"/>
                  </a:lnTo>
                  <a:lnTo>
                    <a:pt x="506" y="1797"/>
                  </a:lnTo>
                  <a:lnTo>
                    <a:pt x="478" y="1760"/>
                  </a:lnTo>
                  <a:lnTo>
                    <a:pt x="436" y="1702"/>
                  </a:lnTo>
                  <a:lnTo>
                    <a:pt x="398" y="1644"/>
                  </a:lnTo>
                  <a:lnTo>
                    <a:pt x="363" y="1582"/>
                  </a:lnTo>
                  <a:lnTo>
                    <a:pt x="328" y="1517"/>
                  </a:lnTo>
                  <a:lnTo>
                    <a:pt x="295" y="1451"/>
                  </a:lnTo>
                  <a:lnTo>
                    <a:pt x="268" y="1384"/>
                  </a:lnTo>
                  <a:lnTo>
                    <a:pt x="240" y="1313"/>
                  </a:lnTo>
                  <a:lnTo>
                    <a:pt x="215" y="1240"/>
                  </a:lnTo>
                  <a:lnTo>
                    <a:pt x="190" y="1169"/>
                  </a:lnTo>
                  <a:lnTo>
                    <a:pt x="171" y="1096"/>
                  </a:lnTo>
                  <a:lnTo>
                    <a:pt x="150" y="1023"/>
                  </a:lnTo>
                  <a:lnTo>
                    <a:pt x="132" y="949"/>
                  </a:lnTo>
                  <a:lnTo>
                    <a:pt x="100" y="805"/>
                  </a:lnTo>
                  <a:lnTo>
                    <a:pt x="75" y="664"/>
                  </a:lnTo>
                  <a:lnTo>
                    <a:pt x="55" y="533"/>
                  </a:lnTo>
                  <a:lnTo>
                    <a:pt x="40" y="408"/>
                  </a:lnTo>
                  <a:lnTo>
                    <a:pt x="30" y="298"/>
                  </a:lnTo>
                  <a:lnTo>
                    <a:pt x="22" y="198"/>
                  </a:lnTo>
                  <a:lnTo>
                    <a:pt x="15" y="60"/>
                  </a:lnTo>
                  <a:lnTo>
                    <a:pt x="15" y="7"/>
                  </a:lnTo>
                  <a:lnTo>
                    <a:pt x="7" y="7"/>
                  </a:lnTo>
                  <a:lnTo>
                    <a:pt x="2" y="16"/>
                  </a:lnTo>
                  <a:lnTo>
                    <a:pt x="7" y="7"/>
                  </a:lnTo>
                  <a:close/>
                </a:path>
              </a:pathLst>
            </a:custGeom>
            <a:solidFill>
              <a:srgbClr val="773F2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354" name="Freeform 42"/>
            <p:cNvSpPr>
              <a:spLocks/>
            </p:cNvSpPr>
            <p:nvPr/>
          </p:nvSpPr>
          <p:spPr bwMode="auto">
            <a:xfrm>
              <a:off x="1304925" y="2308225"/>
              <a:ext cx="228600" cy="18256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8" y="100"/>
                </a:cxn>
                <a:cxn ang="0">
                  <a:pos x="58" y="197"/>
                </a:cxn>
                <a:cxn ang="0">
                  <a:pos x="93" y="291"/>
                </a:cxn>
                <a:cxn ang="0">
                  <a:pos x="131" y="385"/>
                </a:cxn>
                <a:cxn ang="0">
                  <a:pos x="173" y="474"/>
                </a:cxn>
                <a:cxn ang="0">
                  <a:pos x="218" y="559"/>
                </a:cxn>
                <a:cxn ang="0">
                  <a:pos x="243" y="601"/>
                </a:cxn>
                <a:cxn ang="0">
                  <a:pos x="269" y="641"/>
                </a:cxn>
                <a:cxn ang="0">
                  <a:pos x="295" y="681"/>
                </a:cxn>
                <a:cxn ang="0">
                  <a:pos x="323" y="717"/>
                </a:cxn>
                <a:cxn ang="0">
                  <a:pos x="371" y="774"/>
                </a:cxn>
                <a:cxn ang="0">
                  <a:pos x="384" y="756"/>
                </a:cxn>
                <a:cxn ang="0">
                  <a:pos x="396" y="741"/>
                </a:cxn>
                <a:cxn ang="0">
                  <a:pos x="414" y="727"/>
                </a:cxn>
                <a:cxn ang="0">
                  <a:pos x="433" y="717"/>
                </a:cxn>
                <a:cxn ang="0">
                  <a:pos x="454" y="709"/>
                </a:cxn>
                <a:cxn ang="0">
                  <a:pos x="476" y="703"/>
                </a:cxn>
                <a:cxn ang="0">
                  <a:pos x="499" y="699"/>
                </a:cxn>
                <a:cxn ang="0">
                  <a:pos x="524" y="699"/>
                </a:cxn>
                <a:cxn ang="0">
                  <a:pos x="553" y="699"/>
                </a:cxn>
                <a:cxn ang="0">
                  <a:pos x="584" y="703"/>
                </a:cxn>
                <a:cxn ang="0">
                  <a:pos x="614" y="714"/>
                </a:cxn>
                <a:cxn ang="0">
                  <a:pos x="644" y="725"/>
                </a:cxn>
                <a:cxn ang="0">
                  <a:pos x="904" y="843"/>
                </a:cxn>
                <a:cxn ang="0">
                  <a:pos x="937" y="858"/>
                </a:cxn>
                <a:cxn ang="0">
                  <a:pos x="965" y="879"/>
                </a:cxn>
                <a:cxn ang="0">
                  <a:pos x="993" y="900"/>
                </a:cxn>
                <a:cxn ang="0">
                  <a:pos x="1015" y="923"/>
                </a:cxn>
                <a:cxn ang="0">
                  <a:pos x="1033" y="949"/>
                </a:cxn>
                <a:cxn ang="0">
                  <a:pos x="1047" y="976"/>
                </a:cxn>
                <a:cxn ang="0">
                  <a:pos x="1057" y="1002"/>
                </a:cxn>
                <a:cxn ang="0">
                  <a:pos x="1063" y="1031"/>
                </a:cxn>
                <a:cxn ang="0">
                  <a:pos x="1077" y="1029"/>
                </a:cxn>
                <a:cxn ang="0">
                  <a:pos x="1115" y="751"/>
                </a:cxn>
                <a:cxn ang="0">
                  <a:pos x="1155" y="477"/>
                </a:cxn>
                <a:cxn ang="0">
                  <a:pos x="1085" y="497"/>
                </a:cxn>
                <a:cxn ang="0">
                  <a:pos x="1010" y="513"/>
                </a:cxn>
                <a:cxn ang="0">
                  <a:pos x="937" y="521"/>
                </a:cxn>
                <a:cxn ang="0">
                  <a:pos x="900" y="523"/>
                </a:cxn>
                <a:cxn ang="0">
                  <a:pos x="862" y="526"/>
                </a:cxn>
                <a:cxn ang="0">
                  <a:pos x="824" y="523"/>
                </a:cxn>
                <a:cxn ang="0">
                  <a:pos x="784" y="521"/>
                </a:cxn>
                <a:cxn ang="0">
                  <a:pos x="745" y="515"/>
                </a:cxn>
                <a:cxn ang="0">
                  <a:pos x="704" y="510"/>
                </a:cxn>
                <a:cxn ang="0">
                  <a:pos x="665" y="499"/>
                </a:cxn>
                <a:cxn ang="0">
                  <a:pos x="624" y="490"/>
                </a:cxn>
                <a:cxn ang="0">
                  <a:pos x="581" y="477"/>
                </a:cxn>
                <a:cxn ang="0">
                  <a:pos x="541" y="461"/>
                </a:cxn>
                <a:cxn ang="0">
                  <a:pos x="499" y="442"/>
                </a:cxn>
                <a:cxn ang="0">
                  <a:pos x="459" y="421"/>
                </a:cxn>
                <a:cxn ang="0">
                  <a:pos x="416" y="397"/>
                </a:cxn>
                <a:cxn ang="0">
                  <a:pos x="373" y="372"/>
                </a:cxn>
                <a:cxn ang="0">
                  <a:pos x="331" y="343"/>
                </a:cxn>
                <a:cxn ang="0">
                  <a:pos x="286" y="312"/>
                </a:cxn>
                <a:cxn ang="0">
                  <a:pos x="243" y="277"/>
                </a:cxn>
                <a:cxn ang="0">
                  <a:pos x="198" y="239"/>
                </a:cxn>
                <a:cxn ang="0">
                  <a:pos x="148" y="186"/>
                </a:cxn>
                <a:cxn ang="0">
                  <a:pos x="98" y="126"/>
                </a:cxn>
                <a:cxn ang="0">
                  <a:pos x="47" y="66"/>
                </a:cxn>
                <a:cxn ang="0">
                  <a:pos x="0" y="0"/>
                </a:cxn>
              </a:cxnLst>
              <a:rect l="0" t="0" r="r" b="b"/>
              <a:pathLst>
                <a:path w="1155" h="1031">
                  <a:moveTo>
                    <a:pt x="0" y="0"/>
                  </a:moveTo>
                  <a:lnTo>
                    <a:pt x="28" y="100"/>
                  </a:lnTo>
                  <a:lnTo>
                    <a:pt x="58" y="197"/>
                  </a:lnTo>
                  <a:lnTo>
                    <a:pt x="93" y="291"/>
                  </a:lnTo>
                  <a:lnTo>
                    <a:pt x="131" y="385"/>
                  </a:lnTo>
                  <a:lnTo>
                    <a:pt x="173" y="474"/>
                  </a:lnTo>
                  <a:lnTo>
                    <a:pt x="218" y="559"/>
                  </a:lnTo>
                  <a:lnTo>
                    <a:pt x="243" y="601"/>
                  </a:lnTo>
                  <a:lnTo>
                    <a:pt x="269" y="641"/>
                  </a:lnTo>
                  <a:lnTo>
                    <a:pt x="295" y="681"/>
                  </a:lnTo>
                  <a:lnTo>
                    <a:pt x="323" y="717"/>
                  </a:lnTo>
                  <a:lnTo>
                    <a:pt x="371" y="774"/>
                  </a:lnTo>
                  <a:lnTo>
                    <a:pt x="384" y="756"/>
                  </a:lnTo>
                  <a:lnTo>
                    <a:pt x="396" y="741"/>
                  </a:lnTo>
                  <a:lnTo>
                    <a:pt x="414" y="727"/>
                  </a:lnTo>
                  <a:lnTo>
                    <a:pt x="433" y="717"/>
                  </a:lnTo>
                  <a:lnTo>
                    <a:pt x="454" y="709"/>
                  </a:lnTo>
                  <a:lnTo>
                    <a:pt x="476" y="703"/>
                  </a:lnTo>
                  <a:lnTo>
                    <a:pt x="499" y="699"/>
                  </a:lnTo>
                  <a:lnTo>
                    <a:pt x="524" y="699"/>
                  </a:lnTo>
                  <a:lnTo>
                    <a:pt x="553" y="699"/>
                  </a:lnTo>
                  <a:lnTo>
                    <a:pt x="584" y="703"/>
                  </a:lnTo>
                  <a:lnTo>
                    <a:pt x="614" y="714"/>
                  </a:lnTo>
                  <a:lnTo>
                    <a:pt x="644" y="725"/>
                  </a:lnTo>
                  <a:lnTo>
                    <a:pt x="904" y="843"/>
                  </a:lnTo>
                  <a:lnTo>
                    <a:pt x="937" y="858"/>
                  </a:lnTo>
                  <a:lnTo>
                    <a:pt x="965" y="879"/>
                  </a:lnTo>
                  <a:lnTo>
                    <a:pt x="993" y="900"/>
                  </a:lnTo>
                  <a:lnTo>
                    <a:pt x="1015" y="923"/>
                  </a:lnTo>
                  <a:lnTo>
                    <a:pt x="1033" y="949"/>
                  </a:lnTo>
                  <a:lnTo>
                    <a:pt x="1047" y="976"/>
                  </a:lnTo>
                  <a:lnTo>
                    <a:pt x="1057" y="1002"/>
                  </a:lnTo>
                  <a:lnTo>
                    <a:pt x="1063" y="1031"/>
                  </a:lnTo>
                  <a:lnTo>
                    <a:pt x="1077" y="1029"/>
                  </a:lnTo>
                  <a:lnTo>
                    <a:pt x="1115" y="751"/>
                  </a:lnTo>
                  <a:lnTo>
                    <a:pt x="1155" y="477"/>
                  </a:lnTo>
                  <a:lnTo>
                    <a:pt x="1085" y="497"/>
                  </a:lnTo>
                  <a:lnTo>
                    <a:pt x="1010" y="513"/>
                  </a:lnTo>
                  <a:lnTo>
                    <a:pt x="937" y="521"/>
                  </a:lnTo>
                  <a:lnTo>
                    <a:pt x="900" y="523"/>
                  </a:lnTo>
                  <a:lnTo>
                    <a:pt x="862" y="526"/>
                  </a:lnTo>
                  <a:lnTo>
                    <a:pt x="824" y="523"/>
                  </a:lnTo>
                  <a:lnTo>
                    <a:pt x="784" y="521"/>
                  </a:lnTo>
                  <a:lnTo>
                    <a:pt x="745" y="515"/>
                  </a:lnTo>
                  <a:lnTo>
                    <a:pt x="704" y="510"/>
                  </a:lnTo>
                  <a:lnTo>
                    <a:pt x="665" y="499"/>
                  </a:lnTo>
                  <a:lnTo>
                    <a:pt x="624" y="490"/>
                  </a:lnTo>
                  <a:lnTo>
                    <a:pt x="581" y="477"/>
                  </a:lnTo>
                  <a:lnTo>
                    <a:pt x="541" y="461"/>
                  </a:lnTo>
                  <a:lnTo>
                    <a:pt x="499" y="442"/>
                  </a:lnTo>
                  <a:lnTo>
                    <a:pt x="459" y="421"/>
                  </a:lnTo>
                  <a:lnTo>
                    <a:pt x="416" y="397"/>
                  </a:lnTo>
                  <a:lnTo>
                    <a:pt x="373" y="372"/>
                  </a:lnTo>
                  <a:lnTo>
                    <a:pt x="331" y="343"/>
                  </a:lnTo>
                  <a:lnTo>
                    <a:pt x="286" y="312"/>
                  </a:lnTo>
                  <a:lnTo>
                    <a:pt x="243" y="277"/>
                  </a:lnTo>
                  <a:lnTo>
                    <a:pt x="198" y="239"/>
                  </a:lnTo>
                  <a:lnTo>
                    <a:pt x="148" y="186"/>
                  </a:lnTo>
                  <a:lnTo>
                    <a:pt x="98" y="126"/>
                  </a:lnTo>
                  <a:lnTo>
                    <a:pt x="47" y="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C712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355" name="Freeform 43"/>
            <p:cNvSpPr>
              <a:spLocks noEditPoints="1"/>
            </p:cNvSpPr>
            <p:nvPr/>
          </p:nvSpPr>
          <p:spPr bwMode="auto">
            <a:xfrm>
              <a:off x="1301750" y="2305050"/>
              <a:ext cx="215900" cy="185738"/>
            </a:xfrm>
            <a:custGeom>
              <a:avLst/>
              <a:gdLst/>
              <a:ahLst/>
              <a:cxnLst>
                <a:cxn ang="0">
                  <a:pos x="1089" y="1044"/>
                </a:cxn>
                <a:cxn ang="0">
                  <a:pos x="1075" y="1046"/>
                </a:cxn>
                <a:cxn ang="0">
                  <a:pos x="1075" y="1053"/>
                </a:cxn>
                <a:cxn ang="0">
                  <a:pos x="1087" y="1051"/>
                </a:cxn>
                <a:cxn ang="0">
                  <a:pos x="1089" y="1044"/>
                </a:cxn>
                <a:cxn ang="0">
                  <a:pos x="0" y="0"/>
                </a:cxn>
                <a:cxn ang="0">
                  <a:pos x="32" y="110"/>
                </a:cxn>
                <a:cxn ang="0">
                  <a:pos x="68" y="219"/>
                </a:cxn>
                <a:cxn ang="0">
                  <a:pos x="105" y="327"/>
                </a:cxn>
                <a:cxn ang="0">
                  <a:pos x="127" y="379"/>
                </a:cxn>
                <a:cxn ang="0">
                  <a:pos x="150" y="432"/>
                </a:cxn>
                <a:cxn ang="0">
                  <a:pos x="173" y="483"/>
                </a:cxn>
                <a:cxn ang="0">
                  <a:pos x="197" y="533"/>
                </a:cxn>
                <a:cxn ang="0">
                  <a:pos x="225" y="580"/>
                </a:cxn>
                <a:cxn ang="0">
                  <a:pos x="253" y="627"/>
                </a:cxn>
                <a:cxn ang="0">
                  <a:pos x="283" y="672"/>
                </a:cxn>
                <a:cxn ang="0">
                  <a:pos x="312" y="716"/>
                </a:cxn>
                <a:cxn ang="0">
                  <a:pos x="345" y="756"/>
                </a:cxn>
                <a:cxn ang="0">
                  <a:pos x="378" y="798"/>
                </a:cxn>
                <a:cxn ang="0">
                  <a:pos x="383" y="789"/>
                </a:cxn>
                <a:cxn ang="0">
                  <a:pos x="335" y="732"/>
                </a:cxn>
                <a:cxn ang="0">
                  <a:pos x="307" y="696"/>
                </a:cxn>
                <a:cxn ang="0">
                  <a:pos x="281" y="656"/>
                </a:cxn>
                <a:cxn ang="0">
                  <a:pos x="255" y="616"/>
                </a:cxn>
                <a:cxn ang="0">
                  <a:pos x="230" y="574"/>
                </a:cxn>
                <a:cxn ang="0">
                  <a:pos x="185" y="489"/>
                </a:cxn>
                <a:cxn ang="0">
                  <a:pos x="143" y="400"/>
                </a:cxn>
                <a:cxn ang="0">
                  <a:pos x="105" y="306"/>
                </a:cxn>
                <a:cxn ang="0">
                  <a:pos x="70" y="212"/>
                </a:cxn>
                <a:cxn ang="0">
                  <a:pos x="40" y="115"/>
                </a:cxn>
                <a:cxn ang="0">
                  <a:pos x="12" y="15"/>
                </a:cxn>
                <a:cxn ang="0">
                  <a:pos x="0" y="0"/>
                </a:cxn>
              </a:cxnLst>
              <a:rect l="0" t="0" r="r" b="b"/>
              <a:pathLst>
                <a:path w="1089" h="1053">
                  <a:moveTo>
                    <a:pt x="1089" y="1044"/>
                  </a:moveTo>
                  <a:lnTo>
                    <a:pt x="1075" y="1046"/>
                  </a:lnTo>
                  <a:lnTo>
                    <a:pt x="1075" y="1053"/>
                  </a:lnTo>
                  <a:lnTo>
                    <a:pt x="1087" y="1051"/>
                  </a:lnTo>
                  <a:lnTo>
                    <a:pt x="1089" y="1044"/>
                  </a:lnTo>
                  <a:close/>
                  <a:moveTo>
                    <a:pt x="0" y="0"/>
                  </a:moveTo>
                  <a:lnTo>
                    <a:pt x="32" y="110"/>
                  </a:lnTo>
                  <a:lnTo>
                    <a:pt x="68" y="219"/>
                  </a:lnTo>
                  <a:lnTo>
                    <a:pt x="105" y="327"/>
                  </a:lnTo>
                  <a:lnTo>
                    <a:pt x="127" y="379"/>
                  </a:lnTo>
                  <a:lnTo>
                    <a:pt x="150" y="432"/>
                  </a:lnTo>
                  <a:lnTo>
                    <a:pt x="173" y="483"/>
                  </a:lnTo>
                  <a:lnTo>
                    <a:pt x="197" y="533"/>
                  </a:lnTo>
                  <a:lnTo>
                    <a:pt x="225" y="580"/>
                  </a:lnTo>
                  <a:lnTo>
                    <a:pt x="253" y="627"/>
                  </a:lnTo>
                  <a:lnTo>
                    <a:pt x="283" y="672"/>
                  </a:lnTo>
                  <a:lnTo>
                    <a:pt x="312" y="716"/>
                  </a:lnTo>
                  <a:lnTo>
                    <a:pt x="345" y="756"/>
                  </a:lnTo>
                  <a:lnTo>
                    <a:pt x="378" y="798"/>
                  </a:lnTo>
                  <a:lnTo>
                    <a:pt x="383" y="789"/>
                  </a:lnTo>
                  <a:lnTo>
                    <a:pt x="335" y="732"/>
                  </a:lnTo>
                  <a:lnTo>
                    <a:pt x="307" y="696"/>
                  </a:lnTo>
                  <a:lnTo>
                    <a:pt x="281" y="656"/>
                  </a:lnTo>
                  <a:lnTo>
                    <a:pt x="255" y="616"/>
                  </a:lnTo>
                  <a:lnTo>
                    <a:pt x="230" y="574"/>
                  </a:lnTo>
                  <a:lnTo>
                    <a:pt x="185" y="489"/>
                  </a:lnTo>
                  <a:lnTo>
                    <a:pt x="143" y="400"/>
                  </a:lnTo>
                  <a:lnTo>
                    <a:pt x="105" y="306"/>
                  </a:lnTo>
                  <a:lnTo>
                    <a:pt x="70" y="212"/>
                  </a:lnTo>
                  <a:lnTo>
                    <a:pt x="40" y="115"/>
                  </a:lnTo>
                  <a:lnTo>
                    <a:pt x="12" y="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9332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356" name="Freeform 44"/>
            <p:cNvSpPr>
              <a:spLocks/>
            </p:cNvSpPr>
            <p:nvPr/>
          </p:nvSpPr>
          <p:spPr bwMode="auto">
            <a:xfrm>
              <a:off x="1376363" y="2433638"/>
              <a:ext cx="138113" cy="82550"/>
            </a:xfrm>
            <a:custGeom>
              <a:avLst/>
              <a:gdLst/>
              <a:ahLst/>
              <a:cxnLst>
                <a:cxn ang="0">
                  <a:pos x="679" y="402"/>
                </a:cxn>
                <a:cxn ang="0">
                  <a:pos x="658" y="428"/>
                </a:cxn>
                <a:cxn ang="0">
                  <a:pos x="632" y="449"/>
                </a:cxn>
                <a:cxn ang="0">
                  <a:pos x="599" y="462"/>
                </a:cxn>
                <a:cxn ang="0">
                  <a:pos x="561" y="470"/>
                </a:cxn>
                <a:cxn ang="0">
                  <a:pos x="524" y="473"/>
                </a:cxn>
                <a:cxn ang="0">
                  <a:pos x="480" y="468"/>
                </a:cxn>
                <a:cxn ang="0">
                  <a:pos x="438" y="455"/>
                </a:cxn>
                <a:cxn ang="0">
                  <a:pos x="155" y="329"/>
                </a:cxn>
                <a:cxn ang="0">
                  <a:pos x="115" y="306"/>
                </a:cxn>
                <a:cxn ang="0">
                  <a:pos x="80" y="280"/>
                </a:cxn>
                <a:cxn ang="0">
                  <a:pos x="49" y="251"/>
                </a:cxn>
                <a:cxn ang="0">
                  <a:pos x="28" y="220"/>
                </a:cxn>
                <a:cxn ang="0">
                  <a:pos x="10" y="185"/>
                </a:cxn>
                <a:cxn ang="0">
                  <a:pos x="2" y="151"/>
                </a:cxn>
                <a:cxn ang="0">
                  <a:pos x="2" y="118"/>
                </a:cxn>
                <a:cxn ang="0">
                  <a:pos x="10" y="83"/>
                </a:cxn>
                <a:cxn ang="0">
                  <a:pos x="28" y="54"/>
                </a:cxn>
                <a:cxn ang="0">
                  <a:pos x="49" y="31"/>
                </a:cxn>
                <a:cxn ang="0">
                  <a:pos x="80" y="16"/>
                </a:cxn>
                <a:cxn ang="0">
                  <a:pos x="115" y="5"/>
                </a:cxn>
                <a:cxn ang="0">
                  <a:pos x="152" y="0"/>
                </a:cxn>
                <a:cxn ang="0">
                  <a:pos x="196" y="0"/>
                </a:cxn>
                <a:cxn ang="0">
                  <a:pos x="238" y="10"/>
                </a:cxn>
                <a:cxn ang="0">
                  <a:pos x="281" y="25"/>
                </a:cxn>
                <a:cxn ang="0">
                  <a:pos x="561" y="151"/>
                </a:cxn>
                <a:cxn ang="0">
                  <a:pos x="599" y="178"/>
                </a:cxn>
                <a:cxn ang="0">
                  <a:pos x="632" y="206"/>
                </a:cxn>
                <a:cxn ang="0">
                  <a:pos x="658" y="235"/>
                </a:cxn>
                <a:cxn ang="0">
                  <a:pos x="679" y="269"/>
                </a:cxn>
                <a:cxn ang="0">
                  <a:pos x="691" y="303"/>
                </a:cxn>
                <a:cxn ang="0">
                  <a:pos x="696" y="337"/>
                </a:cxn>
                <a:cxn ang="0">
                  <a:pos x="691" y="371"/>
                </a:cxn>
              </a:cxnLst>
              <a:rect l="0" t="0" r="r" b="b"/>
              <a:pathLst>
                <a:path w="696" h="473">
                  <a:moveTo>
                    <a:pt x="686" y="386"/>
                  </a:moveTo>
                  <a:lnTo>
                    <a:pt x="679" y="402"/>
                  </a:lnTo>
                  <a:lnTo>
                    <a:pt x="669" y="415"/>
                  </a:lnTo>
                  <a:lnTo>
                    <a:pt x="658" y="428"/>
                  </a:lnTo>
                  <a:lnTo>
                    <a:pt x="646" y="439"/>
                  </a:lnTo>
                  <a:lnTo>
                    <a:pt x="632" y="449"/>
                  </a:lnTo>
                  <a:lnTo>
                    <a:pt x="616" y="457"/>
                  </a:lnTo>
                  <a:lnTo>
                    <a:pt x="599" y="462"/>
                  </a:lnTo>
                  <a:lnTo>
                    <a:pt x="581" y="468"/>
                  </a:lnTo>
                  <a:lnTo>
                    <a:pt x="561" y="470"/>
                  </a:lnTo>
                  <a:lnTo>
                    <a:pt x="543" y="473"/>
                  </a:lnTo>
                  <a:lnTo>
                    <a:pt x="524" y="473"/>
                  </a:lnTo>
                  <a:lnTo>
                    <a:pt x="501" y="470"/>
                  </a:lnTo>
                  <a:lnTo>
                    <a:pt x="480" y="468"/>
                  </a:lnTo>
                  <a:lnTo>
                    <a:pt x="459" y="462"/>
                  </a:lnTo>
                  <a:lnTo>
                    <a:pt x="438" y="455"/>
                  </a:lnTo>
                  <a:lnTo>
                    <a:pt x="416" y="447"/>
                  </a:lnTo>
                  <a:lnTo>
                    <a:pt x="155" y="329"/>
                  </a:lnTo>
                  <a:lnTo>
                    <a:pt x="135" y="318"/>
                  </a:lnTo>
                  <a:lnTo>
                    <a:pt x="115" y="306"/>
                  </a:lnTo>
                  <a:lnTo>
                    <a:pt x="95" y="295"/>
                  </a:lnTo>
                  <a:lnTo>
                    <a:pt x="80" y="280"/>
                  </a:lnTo>
                  <a:lnTo>
                    <a:pt x="63" y="266"/>
                  </a:lnTo>
                  <a:lnTo>
                    <a:pt x="49" y="251"/>
                  </a:lnTo>
                  <a:lnTo>
                    <a:pt x="37" y="235"/>
                  </a:lnTo>
                  <a:lnTo>
                    <a:pt x="28" y="220"/>
                  </a:lnTo>
                  <a:lnTo>
                    <a:pt x="18" y="200"/>
                  </a:lnTo>
                  <a:lnTo>
                    <a:pt x="10" y="185"/>
                  </a:lnTo>
                  <a:lnTo>
                    <a:pt x="5" y="167"/>
                  </a:lnTo>
                  <a:lnTo>
                    <a:pt x="2" y="151"/>
                  </a:lnTo>
                  <a:lnTo>
                    <a:pt x="0" y="133"/>
                  </a:lnTo>
                  <a:lnTo>
                    <a:pt x="2" y="118"/>
                  </a:lnTo>
                  <a:lnTo>
                    <a:pt x="5" y="98"/>
                  </a:lnTo>
                  <a:lnTo>
                    <a:pt x="10" y="83"/>
                  </a:lnTo>
                  <a:lnTo>
                    <a:pt x="18" y="67"/>
                  </a:lnTo>
                  <a:lnTo>
                    <a:pt x="28" y="54"/>
                  </a:lnTo>
                  <a:lnTo>
                    <a:pt x="37" y="41"/>
                  </a:lnTo>
                  <a:lnTo>
                    <a:pt x="49" y="31"/>
                  </a:lnTo>
                  <a:lnTo>
                    <a:pt x="65" y="23"/>
                  </a:lnTo>
                  <a:lnTo>
                    <a:pt x="80" y="16"/>
                  </a:lnTo>
                  <a:lnTo>
                    <a:pt x="98" y="7"/>
                  </a:lnTo>
                  <a:lnTo>
                    <a:pt x="115" y="5"/>
                  </a:lnTo>
                  <a:lnTo>
                    <a:pt x="133" y="0"/>
                  </a:lnTo>
                  <a:lnTo>
                    <a:pt x="152" y="0"/>
                  </a:lnTo>
                  <a:lnTo>
                    <a:pt x="173" y="0"/>
                  </a:lnTo>
                  <a:lnTo>
                    <a:pt x="196" y="0"/>
                  </a:lnTo>
                  <a:lnTo>
                    <a:pt x="215" y="5"/>
                  </a:lnTo>
                  <a:lnTo>
                    <a:pt x="238" y="10"/>
                  </a:lnTo>
                  <a:lnTo>
                    <a:pt x="258" y="16"/>
                  </a:lnTo>
                  <a:lnTo>
                    <a:pt x="281" y="25"/>
                  </a:lnTo>
                  <a:lnTo>
                    <a:pt x="541" y="143"/>
                  </a:lnTo>
                  <a:lnTo>
                    <a:pt x="561" y="151"/>
                  </a:lnTo>
                  <a:lnTo>
                    <a:pt x="581" y="164"/>
                  </a:lnTo>
                  <a:lnTo>
                    <a:pt x="599" y="178"/>
                  </a:lnTo>
                  <a:lnTo>
                    <a:pt x="616" y="191"/>
                  </a:lnTo>
                  <a:lnTo>
                    <a:pt x="632" y="206"/>
                  </a:lnTo>
                  <a:lnTo>
                    <a:pt x="646" y="220"/>
                  </a:lnTo>
                  <a:lnTo>
                    <a:pt x="658" y="235"/>
                  </a:lnTo>
                  <a:lnTo>
                    <a:pt x="669" y="253"/>
                  </a:lnTo>
                  <a:lnTo>
                    <a:pt x="679" y="269"/>
                  </a:lnTo>
                  <a:lnTo>
                    <a:pt x="686" y="287"/>
                  </a:lnTo>
                  <a:lnTo>
                    <a:pt x="691" y="303"/>
                  </a:lnTo>
                  <a:lnTo>
                    <a:pt x="694" y="322"/>
                  </a:lnTo>
                  <a:lnTo>
                    <a:pt x="696" y="337"/>
                  </a:lnTo>
                  <a:lnTo>
                    <a:pt x="694" y="355"/>
                  </a:lnTo>
                  <a:lnTo>
                    <a:pt x="691" y="371"/>
                  </a:lnTo>
                  <a:lnTo>
                    <a:pt x="686" y="386"/>
                  </a:lnTo>
                  <a:close/>
                </a:path>
              </a:pathLst>
            </a:custGeom>
            <a:solidFill>
              <a:srgbClr val="F3F3F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357" name="Freeform 45"/>
            <p:cNvSpPr>
              <a:spLocks/>
            </p:cNvSpPr>
            <p:nvPr/>
          </p:nvSpPr>
          <p:spPr bwMode="auto">
            <a:xfrm>
              <a:off x="1374775" y="2432050"/>
              <a:ext cx="141288" cy="85725"/>
            </a:xfrm>
            <a:custGeom>
              <a:avLst/>
              <a:gdLst/>
              <a:ahLst/>
              <a:cxnLst>
                <a:cxn ang="0">
                  <a:pos x="687" y="392"/>
                </a:cxn>
                <a:cxn ang="0">
                  <a:pos x="664" y="426"/>
                </a:cxn>
                <a:cxn ang="0">
                  <a:pos x="631" y="452"/>
                </a:cxn>
                <a:cxn ang="0">
                  <a:pos x="589" y="468"/>
                </a:cxn>
                <a:cxn ang="0">
                  <a:pos x="542" y="473"/>
                </a:cxn>
                <a:cxn ang="0">
                  <a:pos x="484" y="465"/>
                </a:cxn>
                <a:cxn ang="0">
                  <a:pos x="427" y="447"/>
                </a:cxn>
                <a:cxn ang="0">
                  <a:pos x="134" y="311"/>
                </a:cxn>
                <a:cxn ang="0">
                  <a:pos x="78" y="269"/>
                </a:cxn>
                <a:cxn ang="0">
                  <a:pos x="38" y="219"/>
                </a:cxn>
                <a:cxn ang="0">
                  <a:pos x="18" y="168"/>
                </a:cxn>
                <a:cxn ang="0">
                  <a:pos x="18" y="117"/>
                </a:cxn>
                <a:cxn ang="0">
                  <a:pos x="36" y="75"/>
                </a:cxn>
                <a:cxn ang="0">
                  <a:pos x="63" y="46"/>
                </a:cxn>
                <a:cxn ang="0">
                  <a:pos x="101" y="26"/>
                </a:cxn>
                <a:cxn ang="0">
                  <a:pos x="146" y="15"/>
                </a:cxn>
                <a:cxn ang="0">
                  <a:pos x="198" y="15"/>
                </a:cxn>
                <a:cxn ang="0">
                  <a:pos x="256" y="28"/>
                </a:cxn>
                <a:cxn ang="0">
                  <a:pos x="547" y="157"/>
                </a:cxn>
                <a:cxn ang="0">
                  <a:pos x="609" y="195"/>
                </a:cxn>
                <a:cxn ang="0">
                  <a:pos x="654" y="243"/>
                </a:cxn>
                <a:cxn ang="0">
                  <a:pos x="685" y="295"/>
                </a:cxn>
                <a:cxn ang="0">
                  <a:pos x="697" y="348"/>
                </a:cxn>
                <a:cxn ang="0">
                  <a:pos x="687" y="392"/>
                </a:cxn>
                <a:cxn ang="0">
                  <a:pos x="702" y="397"/>
                </a:cxn>
                <a:cxn ang="0">
                  <a:pos x="712" y="348"/>
                </a:cxn>
                <a:cxn ang="0">
                  <a:pos x="699" y="288"/>
                </a:cxn>
                <a:cxn ang="0">
                  <a:pos x="666" y="232"/>
                </a:cxn>
                <a:cxn ang="0">
                  <a:pos x="617" y="183"/>
                </a:cxn>
                <a:cxn ang="0">
                  <a:pos x="551" y="144"/>
                </a:cxn>
                <a:cxn ang="0">
                  <a:pos x="261" y="15"/>
                </a:cxn>
                <a:cxn ang="0">
                  <a:pos x="200" y="0"/>
                </a:cxn>
                <a:cxn ang="0">
                  <a:pos x="143" y="0"/>
                </a:cxn>
                <a:cxn ang="0">
                  <a:pos x="96" y="13"/>
                </a:cxn>
                <a:cxn ang="0">
                  <a:pos x="53" y="33"/>
                </a:cxn>
                <a:cxn ang="0">
                  <a:pos x="23" y="68"/>
                </a:cxn>
                <a:cxn ang="0">
                  <a:pos x="3" y="115"/>
                </a:cxn>
                <a:cxn ang="0">
                  <a:pos x="5" y="170"/>
                </a:cxn>
                <a:cxn ang="0">
                  <a:pos x="26" y="228"/>
                </a:cxn>
                <a:cxn ang="0">
                  <a:pos x="68" y="282"/>
                </a:cxn>
                <a:cxn ang="0">
                  <a:pos x="125" y="326"/>
                </a:cxn>
                <a:cxn ang="0">
                  <a:pos x="422" y="459"/>
                </a:cxn>
                <a:cxn ang="0">
                  <a:pos x="481" y="481"/>
                </a:cxn>
                <a:cxn ang="0">
                  <a:pos x="542" y="488"/>
                </a:cxn>
                <a:cxn ang="0">
                  <a:pos x="594" y="481"/>
                </a:cxn>
                <a:cxn ang="0">
                  <a:pos x="640" y="465"/>
                </a:cxn>
                <a:cxn ang="0">
                  <a:pos x="677" y="436"/>
                </a:cxn>
                <a:cxn ang="0">
                  <a:pos x="702" y="397"/>
                </a:cxn>
              </a:cxnLst>
              <a:rect l="0" t="0" r="r" b="b"/>
              <a:pathLst>
                <a:path w="712" h="488">
                  <a:moveTo>
                    <a:pt x="694" y="394"/>
                  </a:moveTo>
                  <a:lnTo>
                    <a:pt x="687" y="392"/>
                  </a:lnTo>
                  <a:lnTo>
                    <a:pt x="677" y="410"/>
                  </a:lnTo>
                  <a:lnTo>
                    <a:pt x="664" y="426"/>
                  </a:lnTo>
                  <a:lnTo>
                    <a:pt x="649" y="439"/>
                  </a:lnTo>
                  <a:lnTo>
                    <a:pt x="631" y="452"/>
                  </a:lnTo>
                  <a:lnTo>
                    <a:pt x="612" y="459"/>
                  </a:lnTo>
                  <a:lnTo>
                    <a:pt x="589" y="468"/>
                  </a:lnTo>
                  <a:lnTo>
                    <a:pt x="567" y="470"/>
                  </a:lnTo>
                  <a:lnTo>
                    <a:pt x="542" y="473"/>
                  </a:lnTo>
                  <a:lnTo>
                    <a:pt x="514" y="470"/>
                  </a:lnTo>
                  <a:lnTo>
                    <a:pt x="484" y="465"/>
                  </a:lnTo>
                  <a:lnTo>
                    <a:pt x="457" y="457"/>
                  </a:lnTo>
                  <a:lnTo>
                    <a:pt x="427" y="447"/>
                  </a:lnTo>
                  <a:lnTo>
                    <a:pt x="165" y="330"/>
                  </a:lnTo>
                  <a:lnTo>
                    <a:pt x="134" y="311"/>
                  </a:lnTo>
                  <a:lnTo>
                    <a:pt x="103" y="292"/>
                  </a:lnTo>
                  <a:lnTo>
                    <a:pt x="78" y="269"/>
                  </a:lnTo>
                  <a:lnTo>
                    <a:pt x="55" y="246"/>
                  </a:lnTo>
                  <a:lnTo>
                    <a:pt x="38" y="219"/>
                  </a:lnTo>
                  <a:lnTo>
                    <a:pt x="26" y="193"/>
                  </a:lnTo>
                  <a:lnTo>
                    <a:pt x="18" y="168"/>
                  </a:lnTo>
                  <a:lnTo>
                    <a:pt x="15" y="141"/>
                  </a:lnTo>
                  <a:lnTo>
                    <a:pt x="18" y="117"/>
                  </a:lnTo>
                  <a:lnTo>
                    <a:pt x="26" y="93"/>
                  </a:lnTo>
                  <a:lnTo>
                    <a:pt x="36" y="75"/>
                  </a:lnTo>
                  <a:lnTo>
                    <a:pt x="45" y="60"/>
                  </a:lnTo>
                  <a:lnTo>
                    <a:pt x="63" y="46"/>
                  </a:lnTo>
                  <a:lnTo>
                    <a:pt x="80" y="37"/>
                  </a:lnTo>
                  <a:lnTo>
                    <a:pt x="101" y="26"/>
                  </a:lnTo>
                  <a:lnTo>
                    <a:pt x="120" y="20"/>
                  </a:lnTo>
                  <a:lnTo>
                    <a:pt x="146" y="15"/>
                  </a:lnTo>
                  <a:lnTo>
                    <a:pt x="171" y="15"/>
                  </a:lnTo>
                  <a:lnTo>
                    <a:pt x="198" y="15"/>
                  </a:lnTo>
                  <a:lnTo>
                    <a:pt x="226" y="20"/>
                  </a:lnTo>
                  <a:lnTo>
                    <a:pt x="256" y="28"/>
                  </a:lnTo>
                  <a:lnTo>
                    <a:pt x="286" y="42"/>
                  </a:lnTo>
                  <a:lnTo>
                    <a:pt x="547" y="157"/>
                  </a:lnTo>
                  <a:lnTo>
                    <a:pt x="579" y="175"/>
                  </a:lnTo>
                  <a:lnTo>
                    <a:pt x="609" y="195"/>
                  </a:lnTo>
                  <a:lnTo>
                    <a:pt x="634" y="217"/>
                  </a:lnTo>
                  <a:lnTo>
                    <a:pt x="654" y="243"/>
                  </a:lnTo>
                  <a:lnTo>
                    <a:pt x="672" y="266"/>
                  </a:lnTo>
                  <a:lnTo>
                    <a:pt x="685" y="295"/>
                  </a:lnTo>
                  <a:lnTo>
                    <a:pt x="694" y="321"/>
                  </a:lnTo>
                  <a:lnTo>
                    <a:pt x="697" y="348"/>
                  </a:lnTo>
                  <a:lnTo>
                    <a:pt x="694" y="371"/>
                  </a:lnTo>
                  <a:lnTo>
                    <a:pt x="687" y="392"/>
                  </a:lnTo>
                  <a:lnTo>
                    <a:pt x="694" y="394"/>
                  </a:lnTo>
                  <a:lnTo>
                    <a:pt x="702" y="397"/>
                  </a:lnTo>
                  <a:lnTo>
                    <a:pt x="710" y="374"/>
                  </a:lnTo>
                  <a:lnTo>
                    <a:pt x="712" y="348"/>
                  </a:lnTo>
                  <a:lnTo>
                    <a:pt x="706" y="319"/>
                  </a:lnTo>
                  <a:lnTo>
                    <a:pt x="699" y="288"/>
                  </a:lnTo>
                  <a:lnTo>
                    <a:pt x="685" y="259"/>
                  </a:lnTo>
                  <a:lnTo>
                    <a:pt x="666" y="232"/>
                  </a:lnTo>
                  <a:lnTo>
                    <a:pt x="645" y="206"/>
                  </a:lnTo>
                  <a:lnTo>
                    <a:pt x="617" y="183"/>
                  </a:lnTo>
                  <a:lnTo>
                    <a:pt x="586" y="162"/>
                  </a:lnTo>
                  <a:lnTo>
                    <a:pt x="551" y="144"/>
                  </a:lnTo>
                  <a:lnTo>
                    <a:pt x="291" y="26"/>
                  </a:lnTo>
                  <a:lnTo>
                    <a:pt x="261" y="15"/>
                  </a:lnTo>
                  <a:lnTo>
                    <a:pt x="231" y="4"/>
                  </a:lnTo>
                  <a:lnTo>
                    <a:pt x="200" y="0"/>
                  </a:lnTo>
                  <a:lnTo>
                    <a:pt x="171" y="0"/>
                  </a:lnTo>
                  <a:lnTo>
                    <a:pt x="143" y="0"/>
                  </a:lnTo>
                  <a:lnTo>
                    <a:pt x="118" y="4"/>
                  </a:lnTo>
                  <a:lnTo>
                    <a:pt x="96" y="13"/>
                  </a:lnTo>
                  <a:lnTo>
                    <a:pt x="73" y="20"/>
                  </a:lnTo>
                  <a:lnTo>
                    <a:pt x="53" y="33"/>
                  </a:lnTo>
                  <a:lnTo>
                    <a:pt x="36" y="49"/>
                  </a:lnTo>
                  <a:lnTo>
                    <a:pt x="23" y="68"/>
                  </a:lnTo>
                  <a:lnTo>
                    <a:pt x="10" y="88"/>
                  </a:lnTo>
                  <a:lnTo>
                    <a:pt x="3" y="115"/>
                  </a:lnTo>
                  <a:lnTo>
                    <a:pt x="0" y="141"/>
                  </a:lnTo>
                  <a:lnTo>
                    <a:pt x="5" y="170"/>
                  </a:lnTo>
                  <a:lnTo>
                    <a:pt x="13" y="199"/>
                  </a:lnTo>
                  <a:lnTo>
                    <a:pt x="26" y="228"/>
                  </a:lnTo>
                  <a:lnTo>
                    <a:pt x="45" y="256"/>
                  </a:lnTo>
                  <a:lnTo>
                    <a:pt x="68" y="282"/>
                  </a:lnTo>
                  <a:lnTo>
                    <a:pt x="96" y="306"/>
                  </a:lnTo>
                  <a:lnTo>
                    <a:pt x="125" y="326"/>
                  </a:lnTo>
                  <a:lnTo>
                    <a:pt x="160" y="342"/>
                  </a:lnTo>
                  <a:lnTo>
                    <a:pt x="422" y="459"/>
                  </a:lnTo>
                  <a:lnTo>
                    <a:pt x="451" y="473"/>
                  </a:lnTo>
                  <a:lnTo>
                    <a:pt x="481" y="481"/>
                  </a:lnTo>
                  <a:lnTo>
                    <a:pt x="511" y="486"/>
                  </a:lnTo>
                  <a:lnTo>
                    <a:pt x="542" y="488"/>
                  </a:lnTo>
                  <a:lnTo>
                    <a:pt x="569" y="486"/>
                  </a:lnTo>
                  <a:lnTo>
                    <a:pt x="594" y="481"/>
                  </a:lnTo>
                  <a:lnTo>
                    <a:pt x="617" y="476"/>
                  </a:lnTo>
                  <a:lnTo>
                    <a:pt x="640" y="465"/>
                  </a:lnTo>
                  <a:lnTo>
                    <a:pt x="659" y="452"/>
                  </a:lnTo>
                  <a:lnTo>
                    <a:pt x="677" y="436"/>
                  </a:lnTo>
                  <a:lnTo>
                    <a:pt x="689" y="418"/>
                  </a:lnTo>
                  <a:lnTo>
                    <a:pt x="702" y="397"/>
                  </a:lnTo>
                  <a:lnTo>
                    <a:pt x="694" y="394"/>
                  </a:lnTo>
                  <a:close/>
                </a:path>
              </a:pathLst>
            </a:custGeom>
            <a:solidFill>
              <a:srgbClr val="773F2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358" name="Freeform 46"/>
            <p:cNvSpPr>
              <a:spLocks/>
            </p:cNvSpPr>
            <p:nvPr/>
          </p:nvSpPr>
          <p:spPr bwMode="auto">
            <a:xfrm>
              <a:off x="1377950" y="2438400"/>
              <a:ext cx="134938" cy="76200"/>
            </a:xfrm>
            <a:custGeom>
              <a:avLst/>
              <a:gdLst/>
              <a:ahLst/>
              <a:cxnLst>
                <a:cxn ang="0">
                  <a:pos x="61" y="0"/>
                </a:cxn>
                <a:cxn ang="0">
                  <a:pos x="46" y="12"/>
                </a:cxn>
                <a:cxn ang="0">
                  <a:pos x="30" y="25"/>
                </a:cxn>
                <a:cxn ang="0">
                  <a:pos x="18" y="41"/>
                </a:cxn>
                <a:cxn ang="0">
                  <a:pos x="11" y="56"/>
                </a:cxn>
                <a:cxn ang="0">
                  <a:pos x="3" y="80"/>
                </a:cxn>
                <a:cxn ang="0">
                  <a:pos x="0" y="104"/>
                </a:cxn>
                <a:cxn ang="0">
                  <a:pos x="3" y="131"/>
                </a:cxn>
                <a:cxn ang="0">
                  <a:pos x="11" y="156"/>
                </a:cxn>
                <a:cxn ang="0">
                  <a:pos x="23" y="182"/>
                </a:cxn>
                <a:cxn ang="0">
                  <a:pos x="40" y="209"/>
                </a:cxn>
                <a:cxn ang="0">
                  <a:pos x="63" y="232"/>
                </a:cxn>
                <a:cxn ang="0">
                  <a:pos x="88" y="255"/>
                </a:cxn>
                <a:cxn ang="0">
                  <a:pos x="119" y="274"/>
                </a:cxn>
                <a:cxn ang="0">
                  <a:pos x="150" y="293"/>
                </a:cxn>
                <a:cxn ang="0">
                  <a:pos x="412" y="410"/>
                </a:cxn>
                <a:cxn ang="0">
                  <a:pos x="442" y="420"/>
                </a:cxn>
                <a:cxn ang="0">
                  <a:pos x="469" y="428"/>
                </a:cxn>
                <a:cxn ang="0">
                  <a:pos x="499" y="433"/>
                </a:cxn>
                <a:cxn ang="0">
                  <a:pos x="527" y="436"/>
                </a:cxn>
                <a:cxn ang="0">
                  <a:pos x="552" y="433"/>
                </a:cxn>
                <a:cxn ang="0">
                  <a:pos x="574" y="431"/>
                </a:cxn>
                <a:cxn ang="0">
                  <a:pos x="597" y="422"/>
                </a:cxn>
                <a:cxn ang="0">
                  <a:pos x="616" y="415"/>
                </a:cxn>
                <a:cxn ang="0">
                  <a:pos x="634" y="402"/>
                </a:cxn>
                <a:cxn ang="0">
                  <a:pos x="649" y="389"/>
                </a:cxn>
                <a:cxn ang="0">
                  <a:pos x="662" y="373"/>
                </a:cxn>
                <a:cxn ang="0">
                  <a:pos x="672" y="355"/>
                </a:cxn>
                <a:cxn ang="0">
                  <a:pos x="679" y="334"/>
                </a:cxn>
                <a:cxn ang="0">
                  <a:pos x="682" y="311"/>
                </a:cxn>
                <a:cxn ang="0">
                  <a:pos x="679" y="293"/>
                </a:cxn>
                <a:cxn ang="0">
                  <a:pos x="674" y="271"/>
                </a:cxn>
                <a:cxn ang="0">
                  <a:pos x="665" y="282"/>
                </a:cxn>
                <a:cxn ang="0">
                  <a:pos x="651" y="289"/>
                </a:cxn>
                <a:cxn ang="0">
                  <a:pos x="625" y="300"/>
                </a:cxn>
                <a:cxn ang="0">
                  <a:pos x="594" y="308"/>
                </a:cxn>
                <a:cxn ang="0">
                  <a:pos x="562" y="311"/>
                </a:cxn>
                <a:cxn ang="0">
                  <a:pos x="534" y="311"/>
                </a:cxn>
                <a:cxn ang="0">
                  <a:pos x="506" y="305"/>
                </a:cxn>
                <a:cxn ang="0">
                  <a:pos x="479" y="297"/>
                </a:cxn>
                <a:cxn ang="0">
                  <a:pos x="452" y="287"/>
                </a:cxn>
                <a:cxn ang="0">
                  <a:pos x="206" y="177"/>
                </a:cxn>
                <a:cxn ang="0">
                  <a:pos x="176" y="162"/>
                </a:cxn>
                <a:cxn ang="0">
                  <a:pos x="148" y="143"/>
                </a:cxn>
                <a:cxn ang="0">
                  <a:pos x="123" y="122"/>
                </a:cxn>
                <a:cxn ang="0">
                  <a:pos x="103" y="98"/>
                </a:cxn>
                <a:cxn ang="0">
                  <a:pos x="88" y="75"/>
                </a:cxn>
                <a:cxn ang="0">
                  <a:pos x="73" y="51"/>
                </a:cxn>
                <a:cxn ang="0">
                  <a:pos x="65" y="25"/>
                </a:cxn>
                <a:cxn ang="0">
                  <a:pos x="61" y="0"/>
                </a:cxn>
              </a:cxnLst>
              <a:rect l="0" t="0" r="r" b="b"/>
              <a:pathLst>
                <a:path w="682" h="436">
                  <a:moveTo>
                    <a:pt x="61" y="0"/>
                  </a:moveTo>
                  <a:lnTo>
                    <a:pt x="46" y="12"/>
                  </a:lnTo>
                  <a:lnTo>
                    <a:pt x="30" y="25"/>
                  </a:lnTo>
                  <a:lnTo>
                    <a:pt x="18" y="41"/>
                  </a:lnTo>
                  <a:lnTo>
                    <a:pt x="11" y="56"/>
                  </a:lnTo>
                  <a:lnTo>
                    <a:pt x="3" y="80"/>
                  </a:lnTo>
                  <a:lnTo>
                    <a:pt x="0" y="104"/>
                  </a:lnTo>
                  <a:lnTo>
                    <a:pt x="3" y="131"/>
                  </a:lnTo>
                  <a:lnTo>
                    <a:pt x="11" y="156"/>
                  </a:lnTo>
                  <a:lnTo>
                    <a:pt x="23" y="182"/>
                  </a:lnTo>
                  <a:lnTo>
                    <a:pt x="40" y="209"/>
                  </a:lnTo>
                  <a:lnTo>
                    <a:pt x="63" y="232"/>
                  </a:lnTo>
                  <a:lnTo>
                    <a:pt x="88" y="255"/>
                  </a:lnTo>
                  <a:lnTo>
                    <a:pt x="119" y="274"/>
                  </a:lnTo>
                  <a:lnTo>
                    <a:pt x="150" y="293"/>
                  </a:lnTo>
                  <a:lnTo>
                    <a:pt x="412" y="410"/>
                  </a:lnTo>
                  <a:lnTo>
                    <a:pt x="442" y="420"/>
                  </a:lnTo>
                  <a:lnTo>
                    <a:pt x="469" y="428"/>
                  </a:lnTo>
                  <a:lnTo>
                    <a:pt x="499" y="433"/>
                  </a:lnTo>
                  <a:lnTo>
                    <a:pt x="527" y="436"/>
                  </a:lnTo>
                  <a:lnTo>
                    <a:pt x="552" y="433"/>
                  </a:lnTo>
                  <a:lnTo>
                    <a:pt x="574" y="431"/>
                  </a:lnTo>
                  <a:lnTo>
                    <a:pt x="597" y="422"/>
                  </a:lnTo>
                  <a:lnTo>
                    <a:pt x="616" y="415"/>
                  </a:lnTo>
                  <a:lnTo>
                    <a:pt x="634" y="402"/>
                  </a:lnTo>
                  <a:lnTo>
                    <a:pt x="649" y="389"/>
                  </a:lnTo>
                  <a:lnTo>
                    <a:pt x="662" y="373"/>
                  </a:lnTo>
                  <a:lnTo>
                    <a:pt x="672" y="355"/>
                  </a:lnTo>
                  <a:lnTo>
                    <a:pt x="679" y="334"/>
                  </a:lnTo>
                  <a:lnTo>
                    <a:pt x="682" y="311"/>
                  </a:lnTo>
                  <a:lnTo>
                    <a:pt x="679" y="293"/>
                  </a:lnTo>
                  <a:lnTo>
                    <a:pt x="674" y="271"/>
                  </a:lnTo>
                  <a:lnTo>
                    <a:pt x="665" y="282"/>
                  </a:lnTo>
                  <a:lnTo>
                    <a:pt x="651" y="289"/>
                  </a:lnTo>
                  <a:lnTo>
                    <a:pt x="625" y="300"/>
                  </a:lnTo>
                  <a:lnTo>
                    <a:pt x="594" y="308"/>
                  </a:lnTo>
                  <a:lnTo>
                    <a:pt x="562" y="311"/>
                  </a:lnTo>
                  <a:lnTo>
                    <a:pt x="534" y="311"/>
                  </a:lnTo>
                  <a:lnTo>
                    <a:pt x="506" y="305"/>
                  </a:lnTo>
                  <a:lnTo>
                    <a:pt x="479" y="297"/>
                  </a:lnTo>
                  <a:lnTo>
                    <a:pt x="452" y="287"/>
                  </a:lnTo>
                  <a:lnTo>
                    <a:pt x="206" y="177"/>
                  </a:lnTo>
                  <a:lnTo>
                    <a:pt x="176" y="162"/>
                  </a:lnTo>
                  <a:lnTo>
                    <a:pt x="148" y="143"/>
                  </a:lnTo>
                  <a:lnTo>
                    <a:pt x="123" y="122"/>
                  </a:lnTo>
                  <a:lnTo>
                    <a:pt x="103" y="98"/>
                  </a:lnTo>
                  <a:lnTo>
                    <a:pt x="88" y="75"/>
                  </a:lnTo>
                  <a:lnTo>
                    <a:pt x="73" y="51"/>
                  </a:lnTo>
                  <a:lnTo>
                    <a:pt x="65" y="25"/>
                  </a:lnTo>
                  <a:lnTo>
                    <a:pt x="61" y="0"/>
                  </a:lnTo>
                  <a:close/>
                </a:path>
              </a:pathLst>
            </a:custGeom>
            <a:solidFill>
              <a:srgbClr val="CFD0D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359" name="Freeform 47"/>
            <p:cNvSpPr>
              <a:spLocks/>
            </p:cNvSpPr>
            <p:nvPr/>
          </p:nvSpPr>
          <p:spPr bwMode="auto">
            <a:xfrm>
              <a:off x="1376363" y="2436813"/>
              <a:ext cx="138113" cy="79375"/>
            </a:xfrm>
            <a:custGeom>
              <a:avLst/>
              <a:gdLst/>
              <a:ahLst/>
              <a:cxnLst>
                <a:cxn ang="0">
                  <a:pos x="49" y="11"/>
                </a:cxn>
                <a:cxn ang="0">
                  <a:pos x="20" y="42"/>
                </a:cxn>
                <a:cxn ang="0">
                  <a:pos x="5" y="75"/>
                </a:cxn>
                <a:cxn ang="0">
                  <a:pos x="0" y="110"/>
                </a:cxn>
                <a:cxn ang="0">
                  <a:pos x="5" y="144"/>
                </a:cxn>
                <a:cxn ang="0">
                  <a:pos x="18" y="177"/>
                </a:cxn>
                <a:cxn ang="0">
                  <a:pos x="37" y="212"/>
                </a:cxn>
                <a:cxn ang="0">
                  <a:pos x="63" y="243"/>
                </a:cxn>
                <a:cxn ang="0">
                  <a:pos x="95" y="272"/>
                </a:cxn>
                <a:cxn ang="0">
                  <a:pos x="135" y="295"/>
                </a:cxn>
                <a:cxn ang="0">
                  <a:pos x="416" y="424"/>
                </a:cxn>
                <a:cxn ang="0">
                  <a:pos x="476" y="442"/>
                </a:cxn>
                <a:cxn ang="0">
                  <a:pos x="534" y="450"/>
                </a:cxn>
                <a:cxn ang="0">
                  <a:pos x="583" y="445"/>
                </a:cxn>
                <a:cxn ang="0">
                  <a:pos x="629" y="426"/>
                </a:cxn>
                <a:cxn ang="0">
                  <a:pos x="661" y="401"/>
                </a:cxn>
                <a:cxn ang="0">
                  <a:pos x="686" y="363"/>
                </a:cxn>
                <a:cxn ang="0">
                  <a:pos x="694" y="319"/>
                </a:cxn>
                <a:cxn ang="0">
                  <a:pos x="689" y="272"/>
                </a:cxn>
                <a:cxn ang="0">
                  <a:pos x="686" y="299"/>
                </a:cxn>
                <a:cxn ang="0">
                  <a:pos x="686" y="340"/>
                </a:cxn>
                <a:cxn ang="0">
                  <a:pos x="669" y="379"/>
                </a:cxn>
                <a:cxn ang="0">
                  <a:pos x="641" y="408"/>
                </a:cxn>
                <a:cxn ang="0">
                  <a:pos x="604" y="428"/>
                </a:cxn>
                <a:cxn ang="0">
                  <a:pos x="559" y="439"/>
                </a:cxn>
                <a:cxn ang="0">
                  <a:pos x="506" y="439"/>
                </a:cxn>
                <a:cxn ang="0">
                  <a:pos x="449" y="426"/>
                </a:cxn>
                <a:cxn ang="0">
                  <a:pos x="157" y="299"/>
                </a:cxn>
                <a:cxn ang="0">
                  <a:pos x="95" y="261"/>
                </a:cxn>
                <a:cxn ang="0">
                  <a:pos x="47" y="215"/>
                </a:cxn>
                <a:cxn ang="0">
                  <a:pos x="18" y="162"/>
                </a:cxn>
                <a:cxn ang="0">
                  <a:pos x="7" y="110"/>
                </a:cxn>
                <a:cxn ang="0">
                  <a:pos x="18" y="62"/>
                </a:cxn>
                <a:cxn ang="0">
                  <a:pos x="37" y="31"/>
                </a:cxn>
                <a:cxn ang="0">
                  <a:pos x="68" y="6"/>
                </a:cxn>
              </a:cxnLst>
              <a:rect l="0" t="0" r="r" b="b"/>
              <a:pathLst>
                <a:path w="694" h="450">
                  <a:moveTo>
                    <a:pt x="68" y="0"/>
                  </a:moveTo>
                  <a:lnTo>
                    <a:pt x="49" y="11"/>
                  </a:lnTo>
                  <a:lnTo>
                    <a:pt x="32" y="24"/>
                  </a:lnTo>
                  <a:lnTo>
                    <a:pt x="20" y="42"/>
                  </a:lnTo>
                  <a:lnTo>
                    <a:pt x="10" y="60"/>
                  </a:lnTo>
                  <a:lnTo>
                    <a:pt x="5" y="75"/>
                  </a:lnTo>
                  <a:lnTo>
                    <a:pt x="2" y="95"/>
                  </a:lnTo>
                  <a:lnTo>
                    <a:pt x="0" y="110"/>
                  </a:lnTo>
                  <a:lnTo>
                    <a:pt x="2" y="128"/>
                  </a:lnTo>
                  <a:lnTo>
                    <a:pt x="5" y="144"/>
                  </a:lnTo>
                  <a:lnTo>
                    <a:pt x="10" y="162"/>
                  </a:lnTo>
                  <a:lnTo>
                    <a:pt x="18" y="177"/>
                  </a:lnTo>
                  <a:lnTo>
                    <a:pt x="28" y="197"/>
                  </a:lnTo>
                  <a:lnTo>
                    <a:pt x="37" y="212"/>
                  </a:lnTo>
                  <a:lnTo>
                    <a:pt x="49" y="228"/>
                  </a:lnTo>
                  <a:lnTo>
                    <a:pt x="63" y="243"/>
                  </a:lnTo>
                  <a:lnTo>
                    <a:pt x="80" y="257"/>
                  </a:lnTo>
                  <a:lnTo>
                    <a:pt x="95" y="272"/>
                  </a:lnTo>
                  <a:lnTo>
                    <a:pt x="115" y="283"/>
                  </a:lnTo>
                  <a:lnTo>
                    <a:pt x="135" y="295"/>
                  </a:lnTo>
                  <a:lnTo>
                    <a:pt x="155" y="306"/>
                  </a:lnTo>
                  <a:lnTo>
                    <a:pt x="416" y="424"/>
                  </a:lnTo>
                  <a:lnTo>
                    <a:pt x="445" y="434"/>
                  </a:lnTo>
                  <a:lnTo>
                    <a:pt x="476" y="442"/>
                  </a:lnTo>
                  <a:lnTo>
                    <a:pt x="506" y="447"/>
                  </a:lnTo>
                  <a:lnTo>
                    <a:pt x="534" y="450"/>
                  </a:lnTo>
                  <a:lnTo>
                    <a:pt x="559" y="447"/>
                  </a:lnTo>
                  <a:lnTo>
                    <a:pt x="583" y="445"/>
                  </a:lnTo>
                  <a:lnTo>
                    <a:pt x="606" y="437"/>
                  </a:lnTo>
                  <a:lnTo>
                    <a:pt x="629" y="426"/>
                  </a:lnTo>
                  <a:lnTo>
                    <a:pt x="646" y="416"/>
                  </a:lnTo>
                  <a:lnTo>
                    <a:pt x="661" y="401"/>
                  </a:lnTo>
                  <a:lnTo>
                    <a:pt x="677" y="384"/>
                  </a:lnTo>
                  <a:lnTo>
                    <a:pt x="686" y="363"/>
                  </a:lnTo>
                  <a:lnTo>
                    <a:pt x="691" y="343"/>
                  </a:lnTo>
                  <a:lnTo>
                    <a:pt x="694" y="319"/>
                  </a:lnTo>
                  <a:lnTo>
                    <a:pt x="694" y="295"/>
                  </a:lnTo>
                  <a:lnTo>
                    <a:pt x="689" y="272"/>
                  </a:lnTo>
                  <a:lnTo>
                    <a:pt x="681" y="277"/>
                  </a:lnTo>
                  <a:lnTo>
                    <a:pt x="686" y="299"/>
                  </a:lnTo>
                  <a:lnTo>
                    <a:pt x="689" y="317"/>
                  </a:lnTo>
                  <a:lnTo>
                    <a:pt x="686" y="340"/>
                  </a:lnTo>
                  <a:lnTo>
                    <a:pt x="679" y="361"/>
                  </a:lnTo>
                  <a:lnTo>
                    <a:pt x="669" y="379"/>
                  </a:lnTo>
                  <a:lnTo>
                    <a:pt x="656" y="395"/>
                  </a:lnTo>
                  <a:lnTo>
                    <a:pt x="641" y="408"/>
                  </a:lnTo>
                  <a:lnTo>
                    <a:pt x="623" y="421"/>
                  </a:lnTo>
                  <a:lnTo>
                    <a:pt x="604" y="428"/>
                  </a:lnTo>
                  <a:lnTo>
                    <a:pt x="581" y="437"/>
                  </a:lnTo>
                  <a:lnTo>
                    <a:pt x="559" y="439"/>
                  </a:lnTo>
                  <a:lnTo>
                    <a:pt x="534" y="442"/>
                  </a:lnTo>
                  <a:lnTo>
                    <a:pt x="506" y="439"/>
                  </a:lnTo>
                  <a:lnTo>
                    <a:pt x="476" y="434"/>
                  </a:lnTo>
                  <a:lnTo>
                    <a:pt x="449" y="426"/>
                  </a:lnTo>
                  <a:lnTo>
                    <a:pt x="419" y="416"/>
                  </a:lnTo>
                  <a:lnTo>
                    <a:pt x="157" y="299"/>
                  </a:lnTo>
                  <a:lnTo>
                    <a:pt x="126" y="280"/>
                  </a:lnTo>
                  <a:lnTo>
                    <a:pt x="95" y="261"/>
                  </a:lnTo>
                  <a:lnTo>
                    <a:pt x="70" y="238"/>
                  </a:lnTo>
                  <a:lnTo>
                    <a:pt x="47" y="215"/>
                  </a:lnTo>
                  <a:lnTo>
                    <a:pt x="30" y="188"/>
                  </a:lnTo>
                  <a:lnTo>
                    <a:pt x="18" y="162"/>
                  </a:lnTo>
                  <a:lnTo>
                    <a:pt x="10" y="137"/>
                  </a:lnTo>
                  <a:lnTo>
                    <a:pt x="7" y="110"/>
                  </a:lnTo>
                  <a:lnTo>
                    <a:pt x="10" y="86"/>
                  </a:lnTo>
                  <a:lnTo>
                    <a:pt x="18" y="62"/>
                  </a:lnTo>
                  <a:lnTo>
                    <a:pt x="25" y="47"/>
                  </a:lnTo>
                  <a:lnTo>
                    <a:pt x="37" y="31"/>
                  </a:lnTo>
                  <a:lnTo>
                    <a:pt x="53" y="18"/>
                  </a:lnTo>
                  <a:lnTo>
                    <a:pt x="68" y="6"/>
                  </a:lnTo>
                  <a:lnTo>
                    <a:pt x="68" y="0"/>
                  </a:lnTo>
                  <a:close/>
                </a:path>
              </a:pathLst>
            </a:custGeom>
            <a:solidFill>
              <a:srgbClr val="66372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360" name="Freeform 48"/>
            <p:cNvSpPr>
              <a:spLocks/>
            </p:cNvSpPr>
            <p:nvPr/>
          </p:nvSpPr>
          <p:spPr bwMode="auto">
            <a:xfrm>
              <a:off x="939800" y="3063875"/>
              <a:ext cx="282575" cy="107950"/>
            </a:xfrm>
            <a:custGeom>
              <a:avLst/>
              <a:gdLst/>
              <a:ahLst/>
              <a:cxnLst>
                <a:cxn ang="0">
                  <a:pos x="794" y="0"/>
                </a:cxn>
                <a:cxn ang="0">
                  <a:pos x="707" y="3"/>
                </a:cxn>
                <a:cxn ang="0">
                  <a:pos x="616" y="5"/>
                </a:cxn>
                <a:cxn ang="0">
                  <a:pos x="504" y="10"/>
                </a:cxn>
                <a:cxn ang="0">
                  <a:pos x="384" y="19"/>
                </a:cxn>
                <a:cxn ang="0">
                  <a:pos x="266" y="32"/>
                </a:cxn>
                <a:cxn ang="0">
                  <a:pos x="208" y="39"/>
                </a:cxn>
                <a:cxn ang="0">
                  <a:pos x="155" y="50"/>
                </a:cxn>
                <a:cxn ang="0">
                  <a:pos x="110" y="61"/>
                </a:cxn>
                <a:cxn ang="0">
                  <a:pos x="70" y="73"/>
                </a:cxn>
                <a:cxn ang="0">
                  <a:pos x="37" y="88"/>
                </a:cxn>
                <a:cxn ang="0">
                  <a:pos x="25" y="97"/>
                </a:cxn>
                <a:cxn ang="0">
                  <a:pos x="16" y="107"/>
                </a:cxn>
                <a:cxn ang="0">
                  <a:pos x="7" y="115"/>
                </a:cxn>
                <a:cxn ang="0">
                  <a:pos x="2" y="125"/>
                </a:cxn>
                <a:cxn ang="0">
                  <a:pos x="0" y="136"/>
                </a:cxn>
                <a:cxn ang="0">
                  <a:pos x="0" y="146"/>
                </a:cxn>
                <a:cxn ang="0">
                  <a:pos x="5" y="157"/>
                </a:cxn>
                <a:cxn ang="0">
                  <a:pos x="13" y="170"/>
                </a:cxn>
                <a:cxn ang="0">
                  <a:pos x="25" y="183"/>
                </a:cxn>
                <a:cxn ang="0">
                  <a:pos x="40" y="196"/>
                </a:cxn>
                <a:cxn ang="0">
                  <a:pos x="58" y="209"/>
                </a:cxn>
                <a:cxn ang="0">
                  <a:pos x="80" y="223"/>
                </a:cxn>
                <a:cxn ang="0">
                  <a:pos x="140" y="254"/>
                </a:cxn>
                <a:cxn ang="0">
                  <a:pos x="215" y="288"/>
                </a:cxn>
                <a:cxn ang="0">
                  <a:pos x="313" y="325"/>
                </a:cxn>
                <a:cxn ang="0">
                  <a:pos x="428" y="363"/>
                </a:cxn>
                <a:cxn ang="0">
                  <a:pos x="566" y="405"/>
                </a:cxn>
                <a:cxn ang="0">
                  <a:pos x="729" y="450"/>
                </a:cxn>
                <a:cxn ang="0">
                  <a:pos x="914" y="500"/>
                </a:cxn>
                <a:cxn ang="0">
                  <a:pos x="1125" y="552"/>
                </a:cxn>
                <a:cxn ang="0">
                  <a:pos x="1366" y="607"/>
                </a:cxn>
                <a:cxn ang="0">
                  <a:pos x="1424" y="243"/>
                </a:cxn>
                <a:cxn ang="0">
                  <a:pos x="794" y="0"/>
                </a:cxn>
              </a:cxnLst>
              <a:rect l="0" t="0" r="r" b="b"/>
              <a:pathLst>
                <a:path w="1424" h="607">
                  <a:moveTo>
                    <a:pt x="794" y="0"/>
                  </a:moveTo>
                  <a:lnTo>
                    <a:pt x="707" y="3"/>
                  </a:lnTo>
                  <a:lnTo>
                    <a:pt x="616" y="5"/>
                  </a:lnTo>
                  <a:lnTo>
                    <a:pt x="504" y="10"/>
                  </a:lnTo>
                  <a:lnTo>
                    <a:pt x="384" y="19"/>
                  </a:lnTo>
                  <a:lnTo>
                    <a:pt x="266" y="32"/>
                  </a:lnTo>
                  <a:lnTo>
                    <a:pt x="208" y="39"/>
                  </a:lnTo>
                  <a:lnTo>
                    <a:pt x="155" y="50"/>
                  </a:lnTo>
                  <a:lnTo>
                    <a:pt x="110" y="61"/>
                  </a:lnTo>
                  <a:lnTo>
                    <a:pt x="70" y="73"/>
                  </a:lnTo>
                  <a:lnTo>
                    <a:pt x="37" y="88"/>
                  </a:lnTo>
                  <a:lnTo>
                    <a:pt x="25" y="97"/>
                  </a:lnTo>
                  <a:lnTo>
                    <a:pt x="16" y="107"/>
                  </a:lnTo>
                  <a:lnTo>
                    <a:pt x="7" y="115"/>
                  </a:lnTo>
                  <a:lnTo>
                    <a:pt x="2" y="125"/>
                  </a:lnTo>
                  <a:lnTo>
                    <a:pt x="0" y="136"/>
                  </a:lnTo>
                  <a:lnTo>
                    <a:pt x="0" y="146"/>
                  </a:lnTo>
                  <a:lnTo>
                    <a:pt x="5" y="157"/>
                  </a:lnTo>
                  <a:lnTo>
                    <a:pt x="13" y="170"/>
                  </a:lnTo>
                  <a:lnTo>
                    <a:pt x="25" y="183"/>
                  </a:lnTo>
                  <a:lnTo>
                    <a:pt x="40" y="196"/>
                  </a:lnTo>
                  <a:lnTo>
                    <a:pt x="58" y="209"/>
                  </a:lnTo>
                  <a:lnTo>
                    <a:pt x="80" y="223"/>
                  </a:lnTo>
                  <a:lnTo>
                    <a:pt x="140" y="254"/>
                  </a:lnTo>
                  <a:lnTo>
                    <a:pt x="215" y="288"/>
                  </a:lnTo>
                  <a:lnTo>
                    <a:pt x="313" y="325"/>
                  </a:lnTo>
                  <a:lnTo>
                    <a:pt x="428" y="363"/>
                  </a:lnTo>
                  <a:lnTo>
                    <a:pt x="566" y="405"/>
                  </a:lnTo>
                  <a:lnTo>
                    <a:pt x="729" y="450"/>
                  </a:lnTo>
                  <a:lnTo>
                    <a:pt x="914" y="500"/>
                  </a:lnTo>
                  <a:lnTo>
                    <a:pt x="1125" y="552"/>
                  </a:lnTo>
                  <a:lnTo>
                    <a:pt x="1366" y="607"/>
                  </a:lnTo>
                  <a:lnTo>
                    <a:pt x="1424" y="243"/>
                  </a:lnTo>
                  <a:lnTo>
                    <a:pt x="794" y="0"/>
                  </a:lnTo>
                  <a:close/>
                </a:path>
              </a:pathLst>
            </a:custGeom>
            <a:solidFill>
              <a:srgbClr val="392D2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361" name="Freeform 49"/>
            <p:cNvSpPr>
              <a:spLocks/>
            </p:cNvSpPr>
            <p:nvPr/>
          </p:nvSpPr>
          <p:spPr bwMode="auto">
            <a:xfrm>
              <a:off x="938213" y="3062288"/>
              <a:ext cx="285750" cy="109538"/>
            </a:xfrm>
            <a:custGeom>
              <a:avLst/>
              <a:gdLst/>
              <a:ahLst/>
              <a:cxnLst>
                <a:cxn ang="0">
                  <a:pos x="801" y="0"/>
                </a:cxn>
                <a:cxn ang="0">
                  <a:pos x="653" y="3"/>
                </a:cxn>
                <a:cxn ang="0">
                  <a:pos x="383" y="18"/>
                </a:cxn>
                <a:cxn ang="0">
                  <a:pos x="243" y="34"/>
                </a:cxn>
                <a:cxn ang="0">
                  <a:pos x="122" y="60"/>
                </a:cxn>
                <a:cxn ang="0">
                  <a:pos x="52" y="84"/>
                </a:cxn>
                <a:cxn ang="0">
                  <a:pos x="20" y="105"/>
                </a:cxn>
                <a:cxn ang="0">
                  <a:pos x="2" y="131"/>
                </a:cxn>
                <a:cxn ang="0">
                  <a:pos x="0" y="154"/>
                </a:cxn>
                <a:cxn ang="0">
                  <a:pos x="9" y="175"/>
                </a:cxn>
                <a:cxn ang="0">
                  <a:pos x="35" y="204"/>
                </a:cxn>
                <a:cxn ang="0">
                  <a:pos x="93" y="244"/>
                </a:cxn>
                <a:cxn ang="0">
                  <a:pos x="182" y="285"/>
                </a:cxn>
                <a:cxn ang="0">
                  <a:pos x="305" y="335"/>
                </a:cxn>
                <a:cxn ang="0">
                  <a:pos x="466" y="387"/>
                </a:cxn>
                <a:cxn ang="0">
                  <a:pos x="784" y="479"/>
                </a:cxn>
                <a:cxn ang="0">
                  <a:pos x="1370" y="623"/>
                </a:cxn>
                <a:cxn ang="0">
                  <a:pos x="1380" y="617"/>
                </a:cxn>
                <a:cxn ang="0">
                  <a:pos x="1438" y="249"/>
                </a:cxn>
                <a:cxn ang="0">
                  <a:pos x="804" y="3"/>
                </a:cxn>
                <a:cxn ang="0">
                  <a:pos x="801" y="8"/>
                </a:cxn>
                <a:cxn ang="0">
                  <a:pos x="1422" y="256"/>
                </a:cxn>
                <a:cxn ang="0">
                  <a:pos x="1373" y="615"/>
                </a:cxn>
                <a:cxn ang="0">
                  <a:pos x="1185" y="562"/>
                </a:cxn>
                <a:cxn ang="0">
                  <a:pos x="859" y="484"/>
                </a:cxn>
                <a:cxn ang="0">
                  <a:pos x="593" y="411"/>
                </a:cxn>
                <a:cxn ang="0">
                  <a:pos x="386" y="346"/>
                </a:cxn>
                <a:cxn ang="0">
                  <a:pos x="227" y="288"/>
                </a:cxn>
                <a:cxn ang="0">
                  <a:pos x="117" y="238"/>
                </a:cxn>
                <a:cxn ang="0">
                  <a:pos x="47" y="193"/>
                </a:cxn>
                <a:cxn ang="0">
                  <a:pos x="17" y="160"/>
                </a:cxn>
                <a:cxn ang="0">
                  <a:pos x="14" y="144"/>
                </a:cxn>
                <a:cxn ang="0">
                  <a:pos x="23" y="125"/>
                </a:cxn>
                <a:cxn ang="0">
                  <a:pos x="40" y="107"/>
                </a:cxn>
                <a:cxn ang="0">
                  <a:pos x="72" y="91"/>
                </a:cxn>
                <a:cxn ang="0">
                  <a:pos x="152" y="69"/>
                </a:cxn>
                <a:cxn ang="0">
                  <a:pos x="255" y="49"/>
                </a:cxn>
                <a:cxn ang="0">
                  <a:pos x="488" y="27"/>
                </a:cxn>
                <a:cxn ang="0">
                  <a:pos x="693" y="18"/>
                </a:cxn>
                <a:cxn ang="0">
                  <a:pos x="801" y="16"/>
                </a:cxn>
                <a:cxn ang="0">
                  <a:pos x="799" y="16"/>
                </a:cxn>
              </a:cxnLst>
              <a:rect l="0" t="0" r="r" b="b"/>
              <a:pathLst>
                <a:path w="1438" h="623">
                  <a:moveTo>
                    <a:pt x="801" y="8"/>
                  </a:moveTo>
                  <a:lnTo>
                    <a:pt x="801" y="0"/>
                  </a:lnTo>
                  <a:lnTo>
                    <a:pt x="799" y="0"/>
                  </a:lnTo>
                  <a:lnTo>
                    <a:pt x="653" y="3"/>
                  </a:lnTo>
                  <a:lnTo>
                    <a:pt x="526" y="8"/>
                  </a:lnTo>
                  <a:lnTo>
                    <a:pt x="383" y="18"/>
                  </a:lnTo>
                  <a:lnTo>
                    <a:pt x="313" y="27"/>
                  </a:lnTo>
                  <a:lnTo>
                    <a:pt x="243" y="34"/>
                  </a:lnTo>
                  <a:lnTo>
                    <a:pt x="180" y="47"/>
                  </a:lnTo>
                  <a:lnTo>
                    <a:pt x="122" y="60"/>
                  </a:lnTo>
                  <a:lnTo>
                    <a:pt x="72" y="76"/>
                  </a:lnTo>
                  <a:lnTo>
                    <a:pt x="52" y="84"/>
                  </a:lnTo>
                  <a:lnTo>
                    <a:pt x="35" y="94"/>
                  </a:lnTo>
                  <a:lnTo>
                    <a:pt x="20" y="105"/>
                  </a:lnTo>
                  <a:lnTo>
                    <a:pt x="9" y="115"/>
                  </a:lnTo>
                  <a:lnTo>
                    <a:pt x="2" y="131"/>
                  </a:lnTo>
                  <a:lnTo>
                    <a:pt x="0" y="144"/>
                  </a:lnTo>
                  <a:lnTo>
                    <a:pt x="0" y="154"/>
                  </a:lnTo>
                  <a:lnTo>
                    <a:pt x="4" y="165"/>
                  </a:lnTo>
                  <a:lnTo>
                    <a:pt x="9" y="175"/>
                  </a:lnTo>
                  <a:lnTo>
                    <a:pt x="17" y="186"/>
                  </a:lnTo>
                  <a:lnTo>
                    <a:pt x="35" y="204"/>
                  </a:lnTo>
                  <a:lnTo>
                    <a:pt x="60" y="222"/>
                  </a:lnTo>
                  <a:lnTo>
                    <a:pt x="93" y="244"/>
                  </a:lnTo>
                  <a:lnTo>
                    <a:pt x="133" y="264"/>
                  </a:lnTo>
                  <a:lnTo>
                    <a:pt x="182" y="285"/>
                  </a:lnTo>
                  <a:lnTo>
                    <a:pt x="238" y="309"/>
                  </a:lnTo>
                  <a:lnTo>
                    <a:pt x="305" y="335"/>
                  </a:lnTo>
                  <a:lnTo>
                    <a:pt x="381" y="361"/>
                  </a:lnTo>
                  <a:lnTo>
                    <a:pt x="466" y="387"/>
                  </a:lnTo>
                  <a:lnTo>
                    <a:pt x="560" y="416"/>
                  </a:lnTo>
                  <a:lnTo>
                    <a:pt x="784" y="479"/>
                  </a:lnTo>
                  <a:lnTo>
                    <a:pt x="1052" y="546"/>
                  </a:lnTo>
                  <a:lnTo>
                    <a:pt x="1370" y="623"/>
                  </a:lnTo>
                  <a:lnTo>
                    <a:pt x="1375" y="620"/>
                  </a:lnTo>
                  <a:lnTo>
                    <a:pt x="1380" y="617"/>
                  </a:lnTo>
                  <a:lnTo>
                    <a:pt x="1438" y="254"/>
                  </a:lnTo>
                  <a:lnTo>
                    <a:pt x="1438" y="249"/>
                  </a:lnTo>
                  <a:lnTo>
                    <a:pt x="1433" y="244"/>
                  </a:lnTo>
                  <a:lnTo>
                    <a:pt x="804" y="3"/>
                  </a:lnTo>
                  <a:lnTo>
                    <a:pt x="801" y="0"/>
                  </a:lnTo>
                  <a:lnTo>
                    <a:pt x="801" y="8"/>
                  </a:lnTo>
                  <a:lnTo>
                    <a:pt x="799" y="16"/>
                  </a:lnTo>
                  <a:lnTo>
                    <a:pt x="1422" y="256"/>
                  </a:lnTo>
                  <a:lnTo>
                    <a:pt x="1365" y="615"/>
                  </a:lnTo>
                  <a:lnTo>
                    <a:pt x="1373" y="615"/>
                  </a:lnTo>
                  <a:lnTo>
                    <a:pt x="1373" y="606"/>
                  </a:lnTo>
                  <a:lnTo>
                    <a:pt x="1185" y="562"/>
                  </a:lnTo>
                  <a:lnTo>
                    <a:pt x="1014" y="523"/>
                  </a:lnTo>
                  <a:lnTo>
                    <a:pt x="859" y="484"/>
                  </a:lnTo>
                  <a:lnTo>
                    <a:pt x="719" y="444"/>
                  </a:lnTo>
                  <a:lnTo>
                    <a:pt x="593" y="411"/>
                  </a:lnTo>
                  <a:lnTo>
                    <a:pt x="483" y="377"/>
                  </a:lnTo>
                  <a:lnTo>
                    <a:pt x="386" y="346"/>
                  </a:lnTo>
                  <a:lnTo>
                    <a:pt x="300" y="317"/>
                  </a:lnTo>
                  <a:lnTo>
                    <a:pt x="227" y="288"/>
                  </a:lnTo>
                  <a:lnTo>
                    <a:pt x="165" y="262"/>
                  </a:lnTo>
                  <a:lnTo>
                    <a:pt x="117" y="238"/>
                  </a:lnTo>
                  <a:lnTo>
                    <a:pt x="77" y="215"/>
                  </a:lnTo>
                  <a:lnTo>
                    <a:pt x="47" y="193"/>
                  </a:lnTo>
                  <a:lnTo>
                    <a:pt x="27" y="175"/>
                  </a:lnTo>
                  <a:lnTo>
                    <a:pt x="17" y="160"/>
                  </a:lnTo>
                  <a:lnTo>
                    <a:pt x="14" y="152"/>
                  </a:lnTo>
                  <a:lnTo>
                    <a:pt x="14" y="144"/>
                  </a:lnTo>
                  <a:lnTo>
                    <a:pt x="14" y="136"/>
                  </a:lnTo>
                  <a:lnTo>
                    <a:pt x="23" y="125"/>
                  </a:lnTo>
                  <a:lnTo>
                    <a:pt x="30" y="118"/>
                  </a:lnTo>
                  <a:lnTo>
                    <a:pt x="40" y="107"/>
                  </a:lnTo>
                  <a:lnTo>
                    <a:pt x="54" y="100"/>
                  </a:lnTo>
                  <a:lnTo>
                    <a:pt x="72" y="91"/>
                  </a:lnTo>
                  <a:lnTo>
                    <a:pt x="110" y="78"/>
                  </a:lnTo>
                  <a:lnTo>
                    <a:pt x="152" y="69"/>
                  </a:lnTo>
                  <a:lnTo>
                    <a:pt x="203" y="58"/>
                  </a:lnTo>
                  <a:lnTo>
                    <a:pt x="255" y="49"/>
                  </a:lnTo>
                  <a:lnTo>
                    <a:pt x="370" y="36"/>
                  </a:lnTo>
                  <a:lnTo>
                    <a:pt x="488" y="27"/>
                  </a:lnTo>
                  <a:lnTo>
                    <a:pt x="599" y="21"/>
                  </a:lnTo>
                  <a:lnTo>
                    <a:pt x="693" y="18"/>
                  </a:lnTo>
                  <a:lnTo>
                    <a:pt x="799" y="16"/>
                  </a:lnTo>
                  <a:lnTo>
                    <a:pt x="801" y="16"/>
                  </a:lnTo>
                  <a:lnTo>
                    <a:pt x="801" y="8"/>
                  </a:lnTo>
                  <a:lnTo>
                    <a:pt x="799" y="16"/>
                  </a:lnTo>
                  <a:lnTo>
                    <a:pt x="801" y="8"/>
                  </a:lnTo>
                  <a:close/>
                </a:path>
              </a:pathLst>
            </a:custGeom>
            <a:solidFill>
              <a:srgbClr val="773F2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362" name="Freeform 50"/>
            <p:cNvSpPr>
              <a:spLocks/>
            </p:cNvSpPr>
            <p:nvPr/>
          </p:nvSpPr>
          <p:spPr bwMode="auto">
            <a:xfrm>
              <a:off x="2524125" y="2757488"/>
              <a:ext cx="128588" cy="260350"/>
            </a:xfrm>
            <a:custGeom>
              <a:avLst/>
              <a:gdLst/>
              <a:ahLst/>
              <a:cxnLst>
                <a:cxn ang="0">
                  <a:pos x="110" y="818"/>
                </a:cxn>
                <a:cxn ang="0">
                  <a:pos x="154" y="894"/>
                </a:cxn>
                <a:cxn ang="0">
                  <a:pos x="201" y="978"/>
                </a:cxn>
                <a:cxn ang="0">
                  <a:pos x="262" y="1074"/>
                </a:cxn>
                <a:cxn ang="0">
                  <a:pos x="328" y="1181"/>
                </a:cxn>
                <a:cxn ang="0">
                  <a:pos x="398" y="1283"/>
                </a:cxn>
                <a:cxn ang="0">
                  <a:pos x="431" y="1329"/>
                </a:cxn>
                <a:cxn ang="0">
                  <a:pos x="466" y="1373"/>
                </a:cxn>
                <a:cxn ang="0">
                  <a:pos x="499" y="1409"/>
                </a:cxn>
                <a:cxn ang="0">
                  <a:pos x="529" y="1438"/>
                </a:cxn>
                <a:cxn ang="0">
                  <a:pos x="559" y="1458"/>
                </a:cxn>
                <a:cxn ang="0">
                  <a:pos x="572" y="1467"/>
                </a:cxn>
                <a:cxn ang="0">
                  <a:pos x="585" y="1471"/>
                </a:cxn>
                <a:cxn ang="0">
                  <a:pos x="595" y="1475"/>
                </a:cxn>
                <a:cxn ang="0">
                  <a:pos x="607" y="1475"/>
                </a:cxn>
                <a:cxn ang="0">
                  <a:pos x="614" y="1471"/>
                </a:cxn>
                <a:cxn ang="0">
                  <a:pos x="625" y="1464"/>
                </a:cxn>
                <a:cxn ang="0">
                  <a:pos x="632" y="1456"/>
                </a:cxn>
                <a:cxn ang="0">
                  <a:pos x="637" y="1443"/>
                </a:cxn>
                <a:cxn ang="0">
                  <a:pos x="642" y="1425"/>
                </a:cxn>
                <a:cxn ang="0">
                  <a:pos x="647" y="1407"/>
                </a:cxn>
                <a:cxn ang="0">
                  <a:pos x="647" y="1383"/>
                </a:cxn>
                <a:cxn ang="0">
                  <a:pos x="649" y="1354"/>
                </a:cxn>
                <a:cxn ang="0">
                  <a:pos x="644" y="1287"/>
                </a:cxn>
                <a:cxn ang="0">
                  <a:pos x="635" y="1200"/>
                </a:cxn>
                <a:cxn ang="0">
                  <a:pos x="616" y="1096"/>
                </a:cxn>
                <a:cxn ang="0">
                  <a:pos x="592" y="970"/>
                </a:cxn>
                <a:cxn ang="0">
                  <a:pos x="559" y="823"/>
                </a:cxn>
                <a:cxn ang="0">
                  <a:pos x="517" y="653"/>
                </a:cxn>
                <a:cxn ang="0">
                  <a:pos x="466" y="462"/>
                </a:cxn>
                <a:cxn ang="0">
                  <a:pos x="404" y="243"/>
                </a:cxn>
                <a:cxn ang="0">
                  <a:pos x="332" y="0"/>
                </a:cxn>
                <a:cxn ang="0">
                  <a:pos x="0" y="125"/>
                </a:cxn>
                <a:cxn ang="0">
                  <a:pos x="110" y="818"/>
                </a:cxn>
              </a:cxnLst>
              <a:rect l="0" t="0" r="r" b="b"/>
              <a:pathLst>
                <a:path w="649" h="1475">
                  <a:moveTo>
                    <a:pt x="110" y="818"/>
                  </a:moveTo>
                  <a:lnTo>
                    <a:pt x="154" y="894"/>
                  </a:lnTo>
                  <a:lnTo>
                    <a:pt x="201" y="978"/>
                  </a:lnTo>
                  <a:lnTo>
                    <a:pt x="262" y="1074"/>
                  </a:lnTo>
                  <a:lnTo>
                    <a:pt x="328" y="1181"/>
                  </a:lnTo>
                  <a:lnTo>
                    <a:pt x="398" y="1283"/>
                  </a:lnTo>
                  <a:lnTo>
                    <a:pt x="431" y="1329"/>
                  </a:lnTo>
                  <a:lnTo>
                    <a:pt x="466" y="1373"/>
                  </a:lnTo>
                  <a:lnTo>
                    <a:pt x="499" y="1409"/>
                  </a:lnTo>
                  <a:lnTo>
                    <a:pt x="529" y="1438"/>
                  </a:lnTo>
                  <a:lnTo>
                    <a:pt x="559" y="1458"/>
                  </a:lnTo>
                  <a:lnTo>
                    <a:pt x="572" y="1467"/>
                  </a:lnTo>
                  <a:lnTo>
                    <a:pt x="585" y="1471"/>
                  </a:lnTo>
                  <a:lnTo>
                    <a:pt x="595" y="1475"/>
                  </a:lnTo>
                  <a:lnTo>
                    <a:pt x="607" y="1475"/>
                  </a:lnTo>
                  <a:lnTo>
                    <a:pt x="614" y="1471"/>
                  </a:lnTo>
                  <a:lnTo>
                    <a:pt x="625" y="1464"/>
                  </a:lnTo>
                  <a:lnTo>
                    <a:pt x="632" y="1456"/>
                  </a:lnTo>
                  <a:lnTo>
                    <a:pt x="637" y="1443"/>
                  </a:lnTo>
                  <a:lnTo>
                    <a:pt x="642" y="1425"/>
                  </a:lnTo>
                  <a:lnTo>
                    <a:pt x="647" y="1407"/>
                  </a:lnTo>
                  <a:lnTo>
                    <a:pt x="647" y="1383"/>
                  </a:lnTo>
                  <a:lnTo>
                    <a:pt x="649" y="1354"/>
                  </a:lnTo>
                  <a:lnTo>
                    <a:pt x="644" y="1287"/>
                  </a:lnTo>
                  <a:lnTo>
                    <a:pt x="635" y="1200"/>
                  </a:lnTo>
                  <a:lnTo>
                    <a:pt x="616" y="1096"/>
                  </a:lnTo>
                  <a:lnTo>
                    <a:pt x="592" y="970"/>
                  </a:lnTo>
                  <a:lnTo>
                    <a:pt x="559" y="823"/>
                  </a:lnTo>
                  <a:lnTo>
                    <a:pt x="517" y="653"/>
                  </a:lnTo>
                  <a:lnTo>
                    <a:pt x="466" y="462"/>
                  </a:lnTo>
                  <a:lnTo>
                    <a:pt x="404" y="243"/>
                  </a:lnTo>
                  <a:lnTo>
                    <a:pt x="332" y="0"/>
                  </a:lnTo>
                  <a:lnTo>
                    <a:pt x="0" y="125"/>
                  </a:lnTo>
                  <a:lnTo>
                    <a:pt x="110" y="818"/>
                  </a:lnTo>
                  <a:close/>
                </a:path>
              </a:pathLst>
            </a:custGeom>
            <a:solidFill>
              <a:srgbClr val="392D2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363" name="Freeform 51"/>
            <p:cNvSpPr>
              <a:spLocks/>
            </p:cNvSpPr>
            <p:nvPr/>
          </p:nvSpPr>
          <p:spPr bwMode="auto">
            <a:xfrm>
              <a:off x="2522538" y="2755900"/>
              <a:ext cx="131763" cy="263525"/>
            </a:xfrm>
            <a:custGeom>
              <a:avLst/>
              <a:gdLst/>
              <a:ahLst/>
              <a:cxnLst>
                <a:cxn ang="0">
                  <a:pos x="110" y="829"/>
                </a:cxn>
                <a:cxn ang="0">
                  <a:pos x="231" y="1038"/>
                </a:cxn>
                <a:cxn ang="0">
                  <a:pos x="346" y="1221"/>
                </a:cxn>
                <a:cxn ang="0">
                  <a:pos x="428" y="1337"/>
                </a:cxn>
                <a:cxn ang="0">
                  <a:pos x="506" y="1428"/>
                </a:cxn>
                <a:cxn ang="0">
                  <a:pos x="559" y="1472"/>
                </a:cxn>
                <a:cxn ang="0">
                  <a:pos x="592" y="1488"/>
                </a:cxn>
                <a:cxn ang="0">
                  <a:pos x="619" y="1488"/>
                </a:cxn>
                <a:cxn ang="0">
                  <a:pos x="642" y="1472"/>
                </a:cxn>
                <a:cxn ang="0">
                  <a:pos x="654" y="1441"/>
                </a:cxn>
                <a:cxn ang="0">
                  <a:pos x="661" y="1393"/>
                </a:cxn>
                <a:cxn ang="0">
                  <a:pos x="661" y="1328"/>
                </a:cxn>
                <a:cxn ang="0">
                  <a:pos x="654" y="1239"/>
                </a:cxn>
                <a:cxn ang="0">
                  <a:pos x="623" y="1059"/>
                </a:cxn>
                <a:cxn ang="0">
                  <a:pos x="548" y="729"/>
                </a:cxn>
                <a:cxn ang="0">
                  <a:pos x="426" y="279"/>
                </a:cxn>
                <a:cxn ang="0">
                  <a:pos x="344" y="0"/>
                </a:cxn>
                <a:cxn ang="0">
                  <a:pos x="5" y="126"/>
                </a:cxn>
                <a:cxn ang="0">
                  <a:pos x="0" y="135"/>
                </a:cxn>
                <a:cxn ang="0">
                  <a:pos x="110" y="829"/>
                </a:cxn>
                <a:cxn ang="0">
                  <a:pos x="126" y="823"/>
                </a:cxn>
                <a:cxn ang="0">
                  <a:pos x="341" y="15"/>
                </a:cxn>
                <a:cxn ang="0">
                  <a:pos x="330" y="10"/>
                </a:cxn>
                <a:cxn ang="0">
                  <a:pos x="478" y="523"/>
                </a:cxn>
                <a:cxn ang="0">
                  <a:pos x="576" y="913"/>
                </a:cxn>
                <a:cxn ang="0">
                  <a:pos x="632" y="1187"/>
                </a:cxn>
                <a:cxn ang="0">
                  <a:pos x="644" y="1286"/>
                </a:cxn>
                <a:cxn ang="0">
                  <a:pos x="649" y="1364"/>
                </a:cxn>
                <a:cxn ang="0">
                  <a:pos x="644" y="1417"/>
                </a:cxn>
                <a:cxn ang="0">
                  <a:pos x="637" y="1451"/>
                </a:cxn>
                <a:cxn ang="0">
                  <a:pos x="621" y="1470"/>
                </a:cxn>
                <a:cxn ang="0">
                  <a:pos x="606" y="1475"/>
                </a:cxn>
                <a:cxn ang="0">
                  <a:pos x="581" y="1470"/>
                </a:cxn>
                <a:cxn ang="0">
                  <a:pos x="551" y="1448"/>
                </a:cxn>
                <a:cxn ang="0">
                  <a:pos x="489" y="1386"/>
                </a:cxn>
                <a:cxn ang="0">
                  <a:pos x="421" y="1299"/>
                </a:cxn>
                <a:cxn ang="0">
                  <a:pos x="349" y="1195"/>
                </a:cxn>
                <a:cxn ang="0">
                  <a:pos x="218" y="988"/>
                </a:cxn>
                <a:cxn ang="0">
                  <a:pos x="123" y="821"/>
                </a:cxn>
                <a:cxn ang="0">
                  <a:pos x="126" y="823"/>
                </a:cxn>
              </a:cxnLst>
              <a:rect l="0" t="0" r="r" b="b"/>
              <a:pathLst>
                <a:path w="664" h="1490">
                  <a:moveTo>
                    <a:pt x="117" y="826"/>
                  </a:moveTo>
                  <a:lnTo>
                    <a:pt x="110" y="829"/>
                  </a:lnTo>
                  <a:lnTo>
                    <a:pt x="168" y="931"/>
                  </a:lnTo>
                  <a:lnTo>
                    <a:pt x="231" y="1038"/>
                  </a:lnTo>
                  <a:lnTo>
                    <a:pt x="306" y="1158"/>
                  </a:lnTo>
                  <a:lnTo>
                    <a:pt x="346" y="1221"/>
                  </a:lnTo>
                  <a:lnTo>
                    <a:pt x="388" y="1279"/>
                  </a:lnTo>
                  <a:lnTo>
                    <a:pt x="428" y="1337"/>
                  </a:lnTo>
                  <a:lnTo>
                    <a:pt x="468" y="1386"/>
                  </a:lnTo>
                  <a:lnTo>
                    <a:pt x="506" y="1428"/>
                  </a:lnTo>
                  <a:lnTo>
                    <a:pt x="543" y="1461"/>
                  </a:lnTo>
                  <a:lnTo>
                    <a:pt x="559" y="1472"/>
                  </a:lnTo>
                  <a:lnTo>
                    <a:pt x="576" y="1483"/>
                  </a:lnTo>
                  <a:lnTo>
                    <a:pt x="592" y="1488"/>
                  </a:lnTo>
                  <a:lnTo>
                    <a:pt x="606" y="1490"/>
                  </a:lnTo>
                  <a:lnTo>
                    <a:pt x="619" y="1488"/>
                  </a:lnTo>
                  <a:lnTo>
                    <a:pt x="632" y="1483"/>
                  </a:lnTo>
                  <a:lnTo>
                    <a:pt x="642" y="1472"/>
                  </a:lnTo>
                  <a:lnTo>
                    <a:pt x="649" y="1459"/>
                  </a:lnTo>
                  <a:lnTo>
                    <a:pt x="654" y="1441"/>
                  </a:lnTo>
                  <a:lnTo>
                    <a:pt x="659" y="1419"/>
                  </a:lnTo>
                  <a:lnTo>
                    <a:pt x="661" y="1393"/>
                  </a:lnTo>
                  <a:lnTo>
                    <a:pt x="664" y="1364"/>
                  </a:lnTo>
                  <a:lnTo>
                    <a:pt x="661" y="1328"/>
                  </a:lnTo>
                  <a:lnTo>
                    <a:pt x="659" y="1286"/>
                  </a:lnTo>
                  <a:lnTo>
                    <a:pt x="654" y="1239"/>
                  </a:lnTo>
                  <a:lnTo>
                    <a:pt x="646" y="1184"/>
                  </a:lnTo>
                  <a:lnTo>
                    <a:pt x="623" y="1059"/>
                  </a:lnTo>
                  <a:lnTo>
                    <a:pt x="592" y="907"/>
                  </a:lnTo>
                  <a:lnTo>
                    <a:pt x="548" y="729"/>
                  </a:lnTo>
                  <a:lnTo>
                    <a:pt x="494" y="520"/>
                  </a:lnTo>
                  <a:lnTo>
                    <a:pt x="426" y="279"/>
                  </a:lnTo>
                  <a:lnTo>
                    <a:pt x="346" y="5"/>
                  </a:lnTo>
                  <a:lnTo>
                    <a:pt x="344" y="0"/>
                  </a:lnTo>
                  <a:lnTo>
                    <a:pt x="335" y="0"/>
                  </a:lnTo>
                  <a:lnTo>
                    <a:pt x="5" y="126"/>
                  </a:lnTo>
                  <a:lnTo>
                    <a:pt x="0" y="130"/>
                  </a:lnTo>
                  <a:lnTo>
                    <a:pt x="0" y="135"/>
                  </a:lnTo>
                  <a:lnTo>
                    <a:pt x="110" y="826"/>
                  </a:lnTo>
                  <a:lnTo>
                    <a:pt x="110" y="829"/>
                  </a:lnTo>
                  <a:lnTo>
                    <a:pt x="117" y="826"/>
                  </a:lnTo>
                  <a:lnTo>
                    <a:pt x="126" y="823"/>
                  </a:lnTo>
                  <a:lnTo>
                    <a:pt x="15" y="139"/>
                  </a:lnTo>
                  <a:lnTo>
                    <a:pt x="341" y="15"/>
                  </a:lnTo>
                  <a:lnTo>
                    <a:pt x="339" y="8"/>
                  </a:lnTo>
                  <a:lnTo>
                    <a:pt x="330" y="10"/>
                  </a:lnTo>
                  <a:lnTo>
                    <a:pt x="414" y="285"/>
                  </a:lnTo>
                  <a:lnTo>
                    <a:pt x="478" y="523"/>
                  </a:lnTo>
                  <a:lnTo>
                    <a:pt x="534" y="732"/>
                  </a:lnTo>
                  <a:lnTo>
                    <a:pt x="576" y="913"/>
                  </a:lnTo>
                  <a:lnTo>
                    <a:pt x="609" y="1064"/>
                  </a:lnTo>
                  <a:lnTo>
                    <a:pt x="632" y="1187"/>
                  </a:lnTo>
                  <a:lnTo>
                    <a:pt x="639" y="1239"/>
                  </a:lnTo>
                  <a:lnTo>
                    <a:pt x="644" y="1286"/>
                  </a:lnTo>
                  <a:lnTo>
                    <a:pt x="646" y="1328"/>
                  </a:lnTo>
                  <a:lnTo>
                    <a:pt x="649" y="1364"/>
                  </a:lnTo>
                  <a:lnTo>
                    <a:pt x="646" y="1393"/>
                  </a:lnTo>
                  <a:lnTo>
                    <a:pt x="644" y="1417"/>
                  </a:lnTo>
                  <a:lnTo>
                    <a:pt x="642" y="1435"/>
                  </a:lnTo>
                  <a:lnTo>
                    <a:pt x="637" y="1451"/>
                  </a:lnTo>
                  <a:lnTo>
                    <a:pt x="629" y="1461"/>
                  </a:lnTo>
                  <a:lnTo>
                    <a:pt x="621" y="1470"/>
                  </a:lnTo>
                  <a:lnTo>
                    <a:pt x="614" y="1475"/>
                  </a:lnTo>
                  <a:lnTo>
                    <a:pt x="606" y="1475"/>
                  </a:lnTo>
                  <a:lnTo>
                    <a:pt x="597" y="1472"/>
                  </a:lnTo>
                  <a:lnTo>
                    <a:pt x="581" y="1470"/>
                  </a:lnTo>
                  <a:lnTo>
                    <a:pt x="569" y="1459"/>
                  </a:lnTo>
                  <a:lnTo>
                    <a:pt x="551" y="1448"/>
                  </a:lnTo>
                  <a:lnTo>
                    <a:pt x="522" y="1422"/>
                  </a:lnTo>
                  <a:lnTo>
                    <a:pt x="489" y="1386"/>
                  </a:lnTo>
                  <a:lnTo>
                    <a:pt x="456" y="1344"/>
                  </a:lnTo>
                  <a:lnTo>
                    <a:pt x="421" y="1299"/>
                  </a:lnTo>
                  <a:lnTo>
                    <a:pt x="384" y="1247"/>
                  </a:lnTo>
                  <a:lnTo>
                    <a:pt x="349" y="1195"/>
                  </a:lnTo>
                  <a:lnTo>
                    <a:pt x="281" y="1088"/>
                  </a:lnTo>
                  <a:lnTo>
                    <a:pt x="218" y="988"/>
                  </a:lnTo>
                  <a:lnTo>
                    <a:pt x="168" y="902"/>
                  </a:lnTo>
                  <a:lnTo>
                    <a:pt x="123" y="821"/>
                  </a:lnTo>
                  <a:lnTo>
                    <a:pt x="117" y="826"/>
                  </a:lnTo>
                  <a:lnTo>
                    <a:pt x="126" y="823"/>
                  </a:lnTo>
                  <a:lnTo>
                    <a:pt x="117" y="826"/>
                  </a:lnTo>
                  <a:close/>
                </a:path>
              </a:pathLst>
            </a:custGeom>
            <a:solidFill>
              <a:srgbClr val="773F2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364" name="Freeform 52"/>
            <p:cNvSpPr>
              <a:spLocks/>
            </p:cNvSpPr>
            <p:nvPr/>
          </p:nvSpPr>
          <p:spPr bwMode="auto">
            <a:xfrm>
              <a:off x="1101725" y="2689225"/>
              <a:ext cx="465138" cy="419100"/>
            </a:xfrm>
            <a:custGeom>
              <a:avLst/>
              <a:gdLst/>
              <a:ahLst/>
              <a:cxnLst>
                <a:cxn ang="0">
                  <a:pos x="1926" y="100"/>
                </a:cxn>
                <a:cxn ang="0">
                  <a:pos x="1583" y="293"/>
                </a:cxn>
                <a:cxn ang="0">
                  <a:pos x="1427" y="392"/>
                </a:cxn>
                <a:cxn ang="0">
                  <a:pos x="1282" y="494"/>
                </a:cxn>
                <a:cxn ang="0">
                  <a:pos x="1145" y="599"/>
                </a:cxn>
                <a:cxn ang="0">
                  <a:pos x="1014" y="708"/>
                </a:cxn>
                <a:cxn ang="0">
                  <a:pos x="892" y="823"/>
                </a:cxn>
                <a:cxn ang="0">
                  <a:pos x="771" y="943"/>
                </a:cxn>
                <a:cxn ang="0">
                  <a:pos x="658" y="1072"/>
                </a:cxn>
                <a:cxn ang="0">
                  <a:pos x="546" y="1211"/>
                </a:cxn>
                <a:cxn ang="0">
                  <a:pos x="438" y="1357"/>
                </a:cxn>
                <a:cxn ang="0">
                  <a:pos x="328" y="1514"/>
                </a:cxn>
                <a:cxn ang="0">
                  <a:pos x="220" y="1684"/>
                </a:cxn>
                <a:cxn ang="0">
                  <a:pos x="0" y="2066"/>
                </a:cxn>
                <a:cxn ang="0">
                  <a:pos x="19" y="2105"/>
                </a:cxn>
                <a:cxn ang="0">
                  <a:pos x="52" y="2147"/>
                </a:cxn>
                <a:cxn ang="0">
                  <a:pos x="102" y="2199"/>
                </a:cxn>
                <a:cxn ang="0">
                  <a:pos x="180" y="2251"/>
                </a:cxn>
                <a:cxn ang="0">
                  <a:pos x="285" y="2304"/>
                </a:cxn>
                <a:cxn ang="0">
                  <a:pos x="423" y="2349"/>
                </a:cxn>
                <a:cxn ang="0">
                  <a:pos x="601" y="2377"/>
                </a:cxn>
                <a:cxn ang="0">
                  <a:pos x="778" y="2052"/>
                </a:cxn>
                <a:cxn ang="0">
                  <a:pos x="954" y="1773"/>
                </a:cxn>
                <a:cxn ang="0">
                  <a:pos x="1089" y="1584"/>
                </a:cxn>
                <a:cxn ang="0">
                  <a:pos x="1180" y="1470"/>
                </a:cxn>
                <a:cxn ang="0">
                  <a:pos x="1274" y="1362"/>
                </a:cxn>
                <a:cxn ang="0">
                  <a:pos x="1375" y="1258"/>
                </a:cxn>
                <a:cxn ang="0">
                  <a:pos x="1480" y="1158"/>
                </a:cxn>
                <a:cxn ang="0">
                  <a:pos x="1590" y="1064"/>
                </a:cxn>
                <a:cxn ang="0">
                  <a:pos x="1768" y="928"/>
                </a:cxn>
                <a:cxn ang="0">
                  <a:pos x="2034" y="748"/>
                </a:cxn>
                <a:cxn ang="0">
                  <a:pos x="2342" y="568"/>
                </a:cxn>
                <a:cxn ang="0">
                  <a:pos x="2114" y="0"/>
                </a:cxn>
              </a:cxnLst>
              <a:rect l="0" t="0" r="r" b="b"/>
              <a:pathLst>
                <a:path w="2342" h="2377">
                  <a:moveTo>
                    <a:pt x="2114" y="0"/>
                  </a:moveTo>
                  <a:lnTo>
                    <a:pt x="1926" y="100"/>
                  </a:lnTo>
                  <a:lnTo>
                    <a:pt x="1748" y="196"/>
                  </a:lnTo>
                  <a:lnTo>
                    <a:pt x="1583" y="293"/>
                  </a:lnTo>
                  <a:lnTo>
                    <a:pt x="1503" y="342"/>
                  </a:lnTo>
                  <a:lnTo>
                    <a:pt x="1427" y="392"/>
                  </a:lnTo>
                  <a:lnTo>
                    <a:pt x="1352" y="442"/>
                  </a:lnTo>
                  <a:lnTo>
                    <a:pt x="1282" y="494"/>
                  </a:lnTo>
                  <a:lnTo>
                    <a:pt x="1212" y="546"/>
                  </a:lnTo>
                  <a:lnTo>
                    <a:pt x="1145" y="599"/>
                  </a:lnTo>
                  <a:lnTo>
                    <a:pt x="1079" y="654"/>
                  </a:lnTo>
                  <a:lnTo>
                    <a:pt x="1014" y="708"/>
                  </a:lnTo>
                  <a:lnTo>
                    <a:pt x="951" y="763"/>
                  </a:lnTo>
                  <a:lnTo>
                    <a:pt x="892" y="823"/>
                  </a:lnTo>
                  <a:lnTo>
                    <a:pt x="831" y="881"/>
                  </a:lnTo>
                  <a:lnTo>
                    <a:pt x="771" y="943"/>
                  </a:lnTo>
                  <a:lnTo>
                    <a:pt x="714" y="1007"/>
                  </a:lnTo>
                  <a:lnTo>
                    <a:pt x="658" y="1072"/>
                  </a:lnTo>
                  <a:lnTo>
                    <a:pt x="601" y="1140"/>
                  </a:lnTo>
                  <a:lnTo>
                    <a:pt x="546" y="1211"/>
                  </a:lnTo>
                  <a:lnTo>
                    <a:pt x="490" y="1282"/>
                  </a:lnTo>
                  <a:lnTo>
                    <a:pt x="438" y="1357"/>
                  </a:lnTo>
                  <a:lnTo>
                    <a:pt x="382" y="1435"/>
                  </a:lnTo>
                  <a:lnTo>
                    <a:pt x="328" y="1514"/>
                  </a:lnTo>
                  <a:lnTo>
                    <a:pt x="274" y="1597"/>
                  </a:lnTo>
                  <a:lnTo>
                    <a:pt x="220" y="1684"/>
                  </a:lnTo>
                  <a:lnTo>
                    <a:pt x="112" y="1867"/>
                  </a:lnTo>
                  <a:lnTo>
                    <a:pt x="0" y="2066"/>
                  </a:lnTo>
                  <a:lnTo>
                    <a:pt x="4" y="2076"/>
                  </a:lnTo>
                  <a:lnTo>
                    <a:pt x="19" y="2105"/>
                  </a:lnTo>
                  <a:lnTo>
                    <a:pt x="35" y="2126"/>
                  </a:lnTo>
                  <a:lnTo>
                    <a:pt x="52" y="2147"/>
                  </a:lnTo>
                  <a:lnTo>
                    <a:pt x="75" y="2173"/>
                  </a:lnTo>
                  <a:lnTo>
                    <a:pt x="102" y="2199"/>
                  </a:lnTo>
                  <a:lnTo>
                    <a:pt x="137" y="2225"/>
                  </a:lnTo>
                  <a:lnTo>
                    <a:pt x="180" y="2251"/>
                  </a:lnTo>
                  <a:lnTo>
                    <a:pt x="227" y="2278"/>
                  </a:lnTo>
                  <a:lnTo>
                    <a:pt x="285" y="2304"/>
                  </a:lnTo>
                  <a:lnTo>
                    <a:pt x="351" y="2327"/>
                  </a:lnTo>
                  <a:lnTo>
                    <a:pt x="423" y="2349"/>
                  </a:lnTo>
                  <a:lnTo>
                    <a:pt x="508" y="2364"/>
                  </a:lnTo>
                  <a:lnTo>
                    <a:pt x="601" y="2377"/>
                  </a:lnTo>
                  <a:lnTo>
                    <a:pt x="691" y="2209"/>
                  </a:lnTo>
                  <a:lnTo>
                    <a:pt x="778" y="2052"/>
                  </a:lnTo>
                  <a:lnTo>
                    <a:pt x="866" y="1909"/>
                  </a:lnTo>
                  <a:lnTo>
                    <a:pt x="954" y="1773"/>
                  </a:lnTo>
                  <a:lnTo>
                    <a:pt x="1044" y="1644"/>
                  </a:lnTo>
                  <a:lnTo>
                    <a:pt x="1089" y="1584"/>
                  </a:lnTo>
                  <a:lnTo>
                    <a:pt x="1134" y="1527"/>
                  </a:lnTo>
                  <a:lnTo>
                    <a:pt x="1180" y="1470"/>
                  </a:lnTo>
                  <a:lnTo>
                    <a:pt x="1227" y="1415"/>
                  </a:lnTo>
                  <a:lnTo>
                    <a:pt x="1274" y="1362"/>
                  </a:lnTo>
                  <a:lnTo>
                    <a:pt x="1325" y="1310"/>
                  </a:lnTo>
                  <a:lnTo>
                    <a:pt x="1375" y="1258"/>
                  </a:lnTo>
                  <a:lnTo>
                    <a:pt x="1427" y="1208"/>
                  </a:lnTo>
                  <a:lnTo>
                    <a:pt x="1480" y="1158"/>
                  </a:lnTo>
                  <a:lnTo>
                    <a:pt x="1535" y="1111"/>
                  </a:lnTo>
                  <a:lnTo>
                    <a:pt x="1590" y="1064"/>
                  </a:lnTo>
                  <a:lnTo>
                    <a:pt x="1648" y="1018"/>
                  </a:lnTo>
                  <a:lnTo>
                    <a:pt x="1768" y="928"/>
                  </a:lnTo>
                  <a:lnTo>
                    <a:pt x="1898" y="837"/>
                  </a:lnTo>
                  <a:lnTo>
                    <a:pt x="2034" y="748"/>
                  </a:lnTo>
                  <a:lnTo>
                    <a:pt x="2181" y="659"/>
                  </a:lnTo>
                  <a:lnTo>
                    <a:pt x="2342" y="568"/>
                  </a:lnTo>
                  <a:lnTo>
                    <a:pt x="2225" y="284"/>
                  </a:lnTo>
                  <a:lnTo>
                    <a:pt x="2114" y="0"/>
                  </a:lnTo>
                  <a:close/>
                </a:path>
              </a:pathLst>
            </a:custGeom>
            <a:solidFill>
              <a:srgbClr val="218AC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365" name="Freeform 53"/>
            <p:cNvSpPr>
              <a:spLocks/>
            </p:cNvSpPr>
            <p:nvPr/>
          </p:nvSpPr>
          <p:spPr bwMode="auto">
            <a:xfrm>
              <a:off x="1100138" y="2687638"/>
              <a:ext cx="468313" cy="422275"/>
            </a:xfrm>
            <a:custGeom>
              <a:avLst/>
              <a:gdLst/>
              <a:ahLst/>
              <a:cxnLst>
                <a:cxn ang="0">
                  <a:pos x="1929" y="99"/>
                </a:cxn>
                <a:cxn ang="0">
                  <a:pos x="1586" y="296"/>
                </a:cxn>
                <a:cxn ang="0">
                  <a:pos x="1358" y="445"/>
                </a:cxn>
                <a:cxn ang="0">
                  <a:pos x="1147" y="602"/>
                </a:cxn>
                <a:cxn ang="0">
                  <a:pos x="954" y="766"/>
                </a:cxn>
                <a:cxn ang="0">
                  <a:pos x="774" y="947"/>
                </a:cxn>
                <a:cxn ang="0">
                  <a:pos x="603" y="1143"/>
                </a:cxn>
                <a:cxn ang="0">
                  <a:pos x="439" y="1359"/>
                </a:cxn>
                <a:cxn ang="0">
                  <a:pos x="275" y="1603"/>
                </a:cxn>
                <a:cxn ang="0">
                  <a:pos x="3" y="2069"/>
                </a:cxn>
                <a:cxn ang="0">
                  <a:pos x="22" y="2118"/>
                </a:cxn>
                <a:cxn ang="0">
                  <a:pos x="78" y="2186"/>
                </a:cxn>
                <a:cxn ang="0">
                  <a:pos x="183" y="2268"/>
                </a:cxn>
                <a:cxn ang="0">
                  <a:pos x="356" y="2343"/>
                </a:cxn>
                <a:cxn ang="0">
                  <a:pos x="609" y="2393"/>
                </a:cxn>
                <a:cxn ang="0">
                  <a:pos x="706" y="2222"/>
                </a:cxn>
                <a:cxn ang="0">
                  <a:pos x="970" y="1787"/>
                </a:cxn>
                <a:cxn ang="0">
                  <a:pos x="1147" y="1541"/>
                </a:cxn>
                <a:cxn ang="0">
                  <a:pos x="1290" y="1376"/>
                </a:cxn>
                <a:cxn ang="0">
                  <a:pos x="1441" y="1221"/>
                </a:cxn>
                <a:cxn ang="0">
                  <a:pos x="1603" y="1080"/>
                </a:cxn>
                <a:cxn ang="0">
                  <a:pos x="1909" y="853"/>
                </a:cxn>
                <a:cxn ang="0">
                  <a:pos x="2353" y="583"/>
                </a:cxn>
                <a:cxn ang="0">
                  <a:pos x="2240" y="290"/>
                </a:cxn>
                <a:cxn ang="0">
                  <a:pos x="2119" y="0"/>
                </a:cxn>
                <a:cxn ang="0">
                  <a:pos x="2227" y="296"/>
                </a:cxn>
                <a:cxn ang="0">
                  <a:pos x="2345" y="570"/>
                </a:cxn>
                <a:cxn ang="0">
                  <a:pos x="1901" y="840"/>
                </a:cxn>
                <a:cxn ang="0">
                  <a:pos x="1593" y="1067"/>
                </a:cxn>
                <a:cxn ang="0">
                  <a:pos x="1430" y="1211"/>
                </a:cxn>
                <a:cxn ang="0">
                  <a:pos x="1278" y="1363"/>
                </a:cxn>
                <a:cxn ang="0">
                  <a:pos x="1137" y="1530"/>
                </a:cxn>
                <a:cxn ang="0">
                  <a:pos x="999" y="1710"/>
                </a:cxn>
                <a:cxn ang="0">
                  <a:pos x="781" y="2058"/>
                </a:cxn>
                <a:cxn ang="0">
                  <a:pos x="609" y="2385"/>
                </a:cxn>
                <a:cxn ang="0">
                  <a:pos x="434" y="2348"/>
                </a:cxn>
                <a:cxn ang="0">
                  <a:pos x="238" y="2280"/>
                </a:cxn>
                <a:cxn ang="0">
                  <a:pos x="115" y="2199"/>
                </a:cxn>
                <a:cxn ang="0">
                  <a:pos x="48" y="2129"/>
                </a:cxn>
                <a:cxn ang="0">
                  <a:pos x="15" y="2074"/>
                </a:cxn>
                <a:cxn ang="0">
                  <a:pos x="15" y="2077"/>
                </a:cxn>
                <a:cxn ang="0">
                  <a:pos x="288" y="1611"/>
                </a:cxn>
                <a:cxn ang="0">
                  <a:pos x="451" y="1370"/>
                </a:cxn>
                <a:cxn ang="0">
                  <a:pos x="614" y="1153"/>
                </a:cxn>
                <a:cxn ang="0">
                  <a:pos x="784" y="957"/>
                </a:cxn>
                <a:cxn ang="0">
                  <a:pos x="964" y="780"/>
                </a:cxn>
                <a:cxn ang="0">
                  <a:pos x="1158" y="612"/>
                </a:cxn>
                <a:cxn ang="0">
                  <a:pos x="1365" y="458"/>
                </a:cxn>
                <a:cxn ang="0">
                  <a:pos x="1593" y="308"/>
                </a:cxn>
                <a:cxn ang="0">
                  <a:pos x="2127" y="13"/>
                </a:cxn>
                <a:cxn ang="0">
                  <a:pos x="2122" y="8"/>
                </a:cxn>
              </a:cxnLst>
              <a:rect l="0" t="0" r="r" b="b"/>
              <a:pathLst>
                <a:path w="2355" h="2393">
                  <a:moveTo>
                    <a:pt x="2122" y="8"/>
                  </a:moveTo>
                  <a:lnTo>
                    <a:pt x="2119" y="0"/>
                  </a:lnTo>
                  <a:lnTo>
                    <a:pt x="1929" y="99"/>
                  </a:lnTo>
                  <a:lnTo>
                    <a:pt x="1753" y="196"/>
                  </a:lnTo>
                  <a:lnTo>
                    <a:pt x="1669" y="246"/>
                  </a:lnTo>
                  <a:lnTo>
                    <a:pt x="1586" y="296"/>
                  </a:lnTo>
                  <a:lnTo>
                    <a:pt x="1508" y="345"/>
                  </a:lnTo>
                  <a:lnTo>
                    <a:pt x="1430" y="395"/>
                  </a:lnTo>
                  <a:lnTo>
                    <a:pt x="1358" y="445"/>
                  </a:lnTo>
                  <a:lnTo>
                    <a:pt x="1285" y="497"/>
                  </a:lnTo>
                  <a:lnTo>
                    <a:pt x="1215" y="547"/>
                  </a:lnTo>
                  <a:lnTo>
                    <a:pt x="1147" y="602"/>
                  </a:lnTo>
                  <a:lnTo>
                    <a:pt x="1083" y="654"/>
                  </a:lnTo>
                  <a:lnTo>
                    <a:pt x="1017" y="709"/>
                  </a:lnTo>
                  <a:lnTo>
                    <a:pt x="954" y="766"/>
                  </a:lnTo>
                  <a:lnTo>
                    <a:pt x="894" y="824"/>
                  </a:lnTo>
                  <a:lnTo>
                    <a:pt x="834" y="884"/>
                  </a:lnTo>
                  <a:lnTo>
                    <a:pt x="774" y="947"/>
                  </a:lnTo>
                  <a:lnTo>
                    <a:pt x="717" y="1009"/>
                  </a:lnTo>
                  <a:lnTo>
                    <a:pt x="659" y="1075"/>
                  </a:lnTo>
                  <a:lnTo>
                    <a:pt x="603" y="1143"/>
                  </a:lnTo>
                  <a:lnTo>
                    <a:pt x="549" y="1213"/>
                  </a:lnTo>
                  <a:lnTo>
                    <a:pt x="493" y="1284"/>
                  </a:lnTo>
                  <a:lnTo>
                    <a:pt x="439" y="1359"/>
                  </a:lnTo>
                  <a:lnTo>
                    <a:pt x="385" y="1439"/>
                  </a:lnTo>
                  <a:lnTo>
                    <a:pt x="331" y="1519"/>
                  </a:lnTo>
                  <a:lnTo>
                    <a:pt x="275" y="1603"/>
                  </a:lnTo>
                  <a:lnTo>
                    <a:pt x="223" y="1689"/>
                  </a:lnTo>
                  <a:lnTo>
                    <a:pt x="113" y="1873"/>
                  </a:lnTo>
                  <a:lnTo>
                    <a:pt x="3" y="2069"/>
                  </a:lnTo>
                  <a:lnTo>
                    <a:pt x="0" y="2077"/>
                  </a:lnTo>
                  <a:lnTo>
                    <a:pt x="5" y="2087"/>
                  </a:lnTo>
                  <a:lnTo>
                    <a:pt x="22" y="2118"/>
                  </a:lnTo>
                  <a:lnTo>
                    <a:pt x="35" y="2139"/>
                  </a:lnTo>
                  <a:lnTo>
                    <a:pt x="52" y="2160"/>
                  </a:lnTo>
                  <a:lnTo>
                    <a:pt x="78" y="2186"/>
                  </a:lnTo>
                  <a:lnTo>
                    <a:pt x="105" y="2213"/>
                  </a:lnTo>
                  <a:lnTo>
                    <a:pt x="141" y="2239"/>
                  </a:lnTo>
                  <a:lnTo>
                    <a:pt x="183" y="2268"/>
                  </a:lnTo>
                  <a:lnTo>
                    <a:pt x="233" y="2293"/>
                  </a:lnTo>
                  <a:lnTo>
                    <a:pt x="291" y="2319"/>
                  </a:lnTo>
                  <a:lnTo>
                    <a:pt x="356" y="2343"/>
                  </a:lnTo>
                  <a:lnTo>
                    <a:pt x="431" y="2364"/>
                  </a:lnTo>
                  <a:lnTo>
                    <a:pt x="514" y="2380"/>
                  </a:lnTo>
                  <a:lnTo>
                    <a:pt x="609" y="2393"/>
                  </a:lnTo>
                  <a:lnTo>
                    <a:pt x="612" y="2393"/>
                  </a:lnTo>
                  <a:lnTo>
                    <a:pt x="616" y="2390"/>
                  </a:lnTo>
                  <a:lnTo>
                    <a:pt x="706" y="2222"/>
                  </a:lnTo>
                  <a:lnTo>
                    <a:pt x="794" y="2066"/>
                  </a:lnTo>
                  <a:lnTo>
                    <a:pt x="882" y="1920"/>
                  </a:lnTo>
                  <a:lnTo>
                    <a:pt x="970" y="1787"/>
                  </a:lnTo>
                  <a:lnTo>
                    <a:pt x="1057" y="1658"/>
                  </a:lnTo>
                  <a:lnTo>
                    <a:pt x="1102" y="1598"/>
                  </a:lnTo>
                  <a:lnTo>
                    <a:pt x="1147" y="1541"/>
                  </a:lnTo>
                  <a:lnTo>
                    <a:pt x="1195" y="1483"/>
                  </a:lnTo>
                  <a:lnTo>
                    <a:pt x="1240" y="1428"/>
                  </a:lnTo>
                  <a:lnTo>
                    <a:pt x="1290" y="1376"/>
                  </a:lnTo>
                  <a:lnTo>
                    <a:pt x="1338" y="1323"/>
                  </a:lnTo>
                  <a:lnTo>
                    <a:pt x="1388" y="1271"/>
                  </a:lnTo>
                  <a:lnTo>
                    <a:pt x="1441" y="1221"/>
                  </a:lnTo>
                  <a:lnTo>
                    <a:pt x="1493" y="1175"/>
                  </a:lnTo>
                  <a:lnTo>
                    <a:pt x="1545" y="1124"/>
                  </a:lnTo>
                  <a:lnTo>
                    <a:pt x="1603" y="1080"/>
                  </a:lnTo>
                  <a:lnTo>
                    <a:pt x="1661" y="1033"/>
                  </a:lnTo>
                  <a:lnTo>
                    <a:pt x="1781" y="942"/>
                  </a:lnTo>
                  <a:lnTo>
                    <a:pt x="1909" y="853"/>
                  </a:lnTo>
                  <a:lnTo>
                    <a:pt x="2046" y="764"/>
                  </a:lnTo>
                  <a:lnTo>
                    <a:pt x="2194" y="675"/>
                  </a:lnTo>
                  <a:lnTo>
                    <a:pt x="2353" y="583"/>
                  </a:lnTo>
                  <a:lnTo>
                    <a:pt x="2355" y="578"/>
                  </a:lnTo>
                  <a:lnTo>
                    <a:pt x="2355" y="573"/>
                  </a:lnTo>
                  <a:lnTo>
                    <a:pt x="2240" y="290"/>
                  </a:lnTo>
                  <a:lnTo>
                    <a:pt x="2130" y="6"/>
                  </a:lnTo>
                  <a:lnTo>
                    <a:pt x="2127" y="0"/>
                  </a:lnTo>
                  <a:lnTo>
                    <a:pt x="2119" y="0"/>
                  </a:lnTo>
                  <a:lnTo>
                    <a:pt x="2122" y="8"/>
                  </a:lnTo>
                  <a:lnTo>
                    <a:pt x="2117" y="10"/>
                  </a:lnTo>
                  <a:lnTo>
                    <a:pt x="2227" y="296"/>
                  </a:lnTo>
                  <a:lnTo>
                    <a:pt x="2343" y="578"/>
                  </a:lnTo>
                  <a:lnTo>
                    <a:pt x="2350" y="576"/>
                  </a:lnTo>
                  <a:lnTo>
                    <a:pt x="2345" y="570"/>
                  </a:lnTo>
                  <a:lnTo>
                    <a:pt x="2187" y="662"/>
                  </a:lnTo>
                  <a:lnTo>
                    <a:pt x="2039" y="751"/>
                  </a:lnTo>
                  <a:lnTo>
                    <a:pt x="1901" y="840"/>
                  </a:lnTo>
                  <a:lnTo>
                    <a:pt x="1772" y="928"/>
                  </a:lnTo>
                  <a:lnTo>
                    <a:pt x="1651" y="1020"/>
                  </a:lnTo>
                  <a:lnTo>
                    <a:pt x="1593" y="1067"/>
                  </a:lnTo>
                  <a:lnTo>
                    <a:pt x="1538" y="1114"/>
                  </a:lnTo>
                  <a:lnTo>
                    <a:pt x="1483" y="1161"/>
                  </a:lnTo>
                  <a:lnTo>
                    <a:pt x="1430" y="1211"/>
                  </a:lnTo>
                  <a:lnTo>
                    <a:pt x="1378" y="1261"/>
                  </a:lnTo>
                  <a:lnTo>
                    <a:pt x="1327" y="1310"/>
                  </a:lnTo>
                  <a:lnTo>
                    <a:pt x="1278" y="1363"/>
                  </a:lnTo>
                  <a:lnTo>
                    <a:pt x="1230" y="1417"/>
                  </a:lnTo>
                  <a:lnTo>
                    <a:pt x="1182" y="1472"/>
                  </a:lnTo>
                  <a:lnTo>
                    <a:pt x="1137" y="1530"/>
                  </a:lnTo>
                  <a:lnTo>
                    <a:pt x="1090" y="1587"/>
                  </a:lnTo>
                  <a:lnTo>
                    <a:pt x="1045" y="1647"/>
                  </a:lnTo>
                  <a:lnTo>
                    <a:pt x="999" y="1710"/>
                  </a:lnTo>
                  <a:lnTo>
                    <a:pt x="957" y="1776"/>
                  </a:lnTo>
                  <a:lnTo>
                    <a:pt x="870" y="1911"/>
                  </a:lnTo>
                  <a:lnTo>
                    <a:pt x="781" y="2058"/>
                  </a:lnTo>
                  <a:lnTo>
                    <a:pt x="692" y="2215"/>
                  </a:lnTo>
                  <a:lnTo>
                    <a:pt x="601" y="2382"/>
                  </a:lnTo>
                  <a:lnTo>
                    <a:pt x="609" y="2385"/>
                  </a:lnTo>
                  <a:lnTo>
                    <a:pt x="609" y="2380"/>
                  </a:lnTo>
                  <a:lnTo>
                    <a:pt x="516" y="2364"/>
                  </a:lnTo>
                  <a:lnTo>
                    <a:pt x="434" y="2348"/>
                  </a:lnTo>
                  <a:lnTo>
                    <a:pt x="361" y="2328"/>
                  </a:lnTo>
                  <a:lnTo>
                    <a:pt x="296" y="2304"/>
                  </a:lnTo>
                  <a:lnTo>
                    <a:pt x="238" y="2280"/>
                  </a:lnTo>
                  <a:lnTo>
                    <a:pt x="190" y="2255"/>
                  </a:lnTo>
                  <a:lnTo>
                    <a:pt x="150" y="2228"/>
                  </a:lnTo>
                  <a:lnTo>
                    <a:pt x="115" y="2199"/>
                  </a:lnTo>
                  <a:lnTo>
                    <a:pt x="87" y="2175"/>
                  </a:lnTo>
                  <a:lnTo>
                    <a:pt x="65" y="2149"/>
                  </a:lnTo>
                  <a:lnTo>
                    <a:pt x="48" y="2129"/>
                  </a:lnTo>
                  <a:lnTo>
                    <a:pt x="35" y="2111"/>
                  </a:lnTo>
                  <a:lnTo>
                    <a:pt x="20" y="2082"/>
                  </a:lnTo>
                  <a:lnTo>
                    <a:pt x="15" y="2074"/>
                  </a:lnTo>
                  <a:lnTo>
                    <a:pt x="15" y="2071"/>
                  </a:lnTo>
                  <a:lnTo>
                    <a:pt x="8" y="2074"/>
                  </a:lnTo>
                  <a:lnTo>
                    <a:pt x="15" y="2077"/>
                  </a:lnTo>
                  <a:lnTo>
                    <a:pt x="125" y="1880"/>
                  </a:lnTo>
                  <a:lnTo>
                    <a:pt x="235" y="1698"/>
                  </a:lnTo>
                  <a:lnTo>
                    <a:pt x="288" y="1611"/>
                  </a:lnTo>
                  <a:lnTo>
                    <a:pt x="343" y="1527"/>
                  </a:lnTo>
                  <a:lnTo>
                    <a:pt x="396" y="1446"/>
                  </a:lnTo>
                  <a:lnTo>
                    <a:pt x="451" y="1370"/>
                  </a:lnTo>
                  <a:lnTo>
                    <a:pt x="506" y="1295"/>
                  </a:lnTo>
                  <a:lnTo>
                    <a:pt x="558" y="1224"/>
                  </a:lnTo>
                  <a:lnTo>
                    <a:pt x="614" y="1153"/>
                  </a:lnTo>
                  <a:lnTo>
                    <a:pt x="671" y="1086"/>
                  </a:lnTo>
                  <a:lnTo>
                    <a:pt x="727" y="1020"/>
                  </a:lnTo>
                  <a:lnTo>
                    <a:pt x="784" y="957"/>
                  </a:lnTo>
                  <a:lnTo>
                    <a:pt x="844" y="895"/>
                  </a:lnTo>
                  <a:lnTo>
                    <a:pt x="905" y="837"/>
                  </a:lnTo>
                  <a:lnTo>
                    <a:pt x="964" y="780"/>
                  </a:lnTo>
                  <a:lnTo>
                    <a:pt x="1027" y="722"/>
                  </a:lnTo>
                  <a:lnTo>
                    <a:pt x="1090" y="667"/>
                  </a:lnTo>
                  <a:lnTo>
                    <a:pt x="1158" y="612"/>
                  </a:lnTo>
                  <a:lnTo>
                    <a:pt x="1225" y="560"/>
                  </a:lnTo>
                  <a:lnTo>
                    <a:pt x="1296" y="507"/>
                  </a:lnTo>
                  <a:lnTo>
                    <a:pt x="1365" y="458"/>
                  </a:lnTo>
                  <a:lnTo>
                    <a:pt x="1441" y="408"/>
                  </a:lnTo>
                  <a:lnTo>
                    <a:pt x="1516" y="358"/>
                  </a:lnTo>
                  <a:lnTo>
                    <a:pt x="1593" y="308"/>
                  </a:lnTo>
                  <a:lnTo>
                    <a:pt x="1761" y="212"/>
                  </a:lnTo>
                  <a:lnTo>
                    <a:pt x="1936" y="112"/>
                  </a:lnTo>
                  <a:lnTo>
                    <a:pt x="2127" y="13"/>
                  </a:lnTo>
                  <a:lnTo>
                    <a:pt x="2122" y="8"/>
                  </a:lnTo>
                  <a:lnTo>
                    <a:pt x="2117" y="10"/>
                  </a:lnTo>
                  <a:lnTo>
                    <a:pt x="2122" y="8"/>
                  </a:lnTo>
                  <a:close/>
                </a:path>
              </a:pathLst>
            </a:custGeom>
            <a:solidFill>
              <a:srgbClr val="773F2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366" name="Freeform 54"/>
            <p:cNvSpPr>
              <a:spLocks/>
            </p:cNvSpPr>
            <p:nvPr/>
          </p:nvSpPr>
          <p:spPr bwMode="auto">
            <a:xfrm>
              <a:off x="1122363" y="3078163"/>
              <a:ext cx="12700" cy="793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" y="24"/>
                </a:cxn>
                <a:cxn ang="0">
                  <a:pos x="63" y="45"/>
                </a:cxn>
                <a:cxn ang="0">
                  <a:pos x="30" y="24"/>
                </a:cxn>
                <a:cxn ang="0">
                  <a:pos x="0" y="0"/>
                </a:cxn>
              </a:cxnLst>
              <a:rect l="0" t="0" r="r" b="b"/>
              <a:pathLst>
                <a:path w="63" h="45">
                  <a:moveTo>
                    <a:pt x="0" y="0"/>
                  </a:moveTo>
                  <a:lnTo>
                    <a:pt x="30" y="24"/>
                  </a:lnTo>
                  <a:lnTo>
                    <a:pt x="63" y="45"/>
                  </a:lnTo>
                  <a:lnTo>
                    <a:pt x="30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A1D1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367" name="Freeform 55"/>
            <p:cNvSpPr>
              <a:spLocks/>
            </p:cNvSpPr>
            <p:nvPr/>
          </p:nvSpPr>
          <p:spPr bwMode="auto">
            <a:xfrm>
              <a:off x="1130300" y="2773363"/>
              <a:ext cx="428625" cy="333375"/>
            </a:xfrm>
            <a:custGeom>
              <a:avLst/>
              <a:gdLst/>
              <a:ahLst/>
              <a:cxnLst>
                <a:cxn ang="0">
                  <a:pos x="1821" y="0"/>
                </a:cxn>
                <a:cxn ang="0">
                  <a:pos x="1684" y="86"/>
                </a:cxn>
                <a:cxn ang="0">
                  <a:pos x="1556" y="173"/>
                </a:cxn>
                <a:cxn ang="0">
                  <a:pos x="1433" y="258"/>
                </a:cxn>
                <a:cxn ang="0">
                  <a:pos x="1317" y="347"/>
                </a:cxn>
                <a:cxn ang="0">
                  <a:pos x="1209" y="437"/>
                </a:cxn>
                <a:cxn ang="0">
                  <a:pos x="1108" y="530"/>
                </a:cxn>
                <a:cxn ang="0">
                  <a:pos x="1007" y="627"/>
                </a:cxn>
                <a:cxn ang="0">
                  <a:pos x="914" y="726"/>
                </a:cxn>
                <a:cxn ang="0">
                  <a:pos x="822" y="834"/>
                </a:cxn>
                <a:cxn ang="0">
                  <a:pos x="734" y="946"/>
                </a:cxn>
                <a:cxn ang="0">
                  <a:pos x="649" y="1063"/>
                </a:cxn>
                <a:cxn ang="0">
                  <a:pos x="564" y="1189"/>
                </a:cxn>
                <a:cxn ang="0">
                  <a:pos x="481" y="1322"/>
                </a:cxn>
                <a:cxn ang="0">
                  <a:pos x="396" y="1464"/>
                </a:cxn>
                <a:cxn ang="0">
                  <a:pos x="310" y="1615"/>
                </a:cxn>
                <a:cxn ang="0">
                  <a:pos x="225" y="1781"/>
                </a:cxn>
                <a:cxn ang="0">
                  <a:pos x="162" y="1772"/>
                </a:cxn>
                <a:cxn ang="0">
                  <a:pos x="105" y="1764"/>
                </a:cxn>
                <a:cxn ang="0">
                  <a:pos x="50" y="1754"/>
                </a:cxn>
                <a:cxn ang="0">
                  <a:pos x="0" y="1741"/>
                </a:cxn>
                <a:cxn ang="0">
                  <a:pos x="35" y="1764"/>
                </a:cxn>
                <a:cxn ang="0">
                  <a:pos x="75" y="1788"/>
                </a:cxn>
                <a:cxn ang="0">
                  <a:pos x="122" y="1810"/>
                </a:cxn>
                <a:cxn ang="0">
                  <a:pos x="175" y="1830"/>
                </a:cxn>
                <a:cxn ang="0">
                  <a:pos x="232" y="1848"/>
                </a:cxn>
                <a:cxn ang="0">
                  <a:pos x="298" y="1864"/>
                </a:cxn>
                <a:cxn ang="0">
                  <a:pos x="370" y="1879"/>
                </a:cxn>
                <a:cxn ang="0">
                  <a:pos x="450" y="1890"/>
                </a:cxn>
                <a:cxn ang="0">
                  <a:pos x="541" y="1726"/>
                </a:cxn>
                <a:cxn ang="0">
                  <a:pos x="626" y="1571"/>
                </a:cxn>
                <a:cxn ang="0">
                  <a:pos x="714" y="1427"/>
                </a:cxn>
                <a:cxn ang="0">
                  <a:pos x="799" y="1294"/>
                </a:cxn>
                <a:cxn ang="0">
                  <a:pos x="886" y="1169"/>
                </a:cxn>
                <a:cxn ang="0">
                  <a:pos x="932" y="1109"/>
                </a:cxn>
                <a:cxn ang="0">
                  <a:pos x="977" y="1051"/>
                </a:cxn>
                <a:cxn ang="0">
                  <a:pos x="1022" y="996"/>
                </a:cxn>
                <a:cxn ang="0">
                  <a:pos x="1070" y="941"/>
                </a:cxn>
                <a:cxn ang="0">
                  <a:pos x="1117" y="886"/>
                </a:cxn>
                <a:cxn ang="0">
                  <a:pos x="1165" y="836"/>
                </a:cxn>
                <a:cxn ang="0">
                  <a:pos x="1212" y="784"/>
                </a:cxn>
                <a:cxn ang="0">
                  <a:pos x="1265" y="734"/>
                </a:cxn>
                <a:cxn ang="0">
                  <a:pos x="1315" y="688"/>
                </a:cxn>
                <a:cxn ang="0">
                  <a:pos x="1370" y="641"/>
                </a:cxn>
                <a:cxn ang="0">
                  <a:pos x="1422" y="593"/>
                </a:cxn>
                <a:cxn ang="0">
                  <a:pos x="1481" y="548"/>
                </a:cxn>
                <a:cxn ang="0">
                  <a:pos x="1598" y="457"/>
                </a:cxn>
                <a:cxn ang="0">
                  <a:pos x="1724" y="368"/>
                </a:cxn>
                <a:cxn ang="0">
                  <a:pos x="1856" y="282"/>
                </a:cxn>
                <a:cxn ang="0">
                  <a:pos x="2001" y="193"/>
                </a:cxn>
                <a:cxn ang="0">
                  <a:pos x="2155" y="104"/>
                </a:cxn>
                <a:cxn ang="0">
                  <a:pos x="2034" y="73"/>
                </a:cxn>
                <a:cxn ang="0">
                  <a:pos x="1939" y="44"/>
                </a:cxn>
                <a:cxn ang="0">
                  <a:pos x="1867" y="18"/>
                </a:cxn>
                <a:cxn ang="0">
                  <a:pos x="1821" y="0"/>
                </a:cxn>
              </a:cxnLst>
              <a:rect l="0" t="0" r="r" b="b"/>
              <a:pathLst>
                <a:path w="2155" h="1890">
                  <a:moveTo>
                    <a:pt x="1821" y="0"/>
                  </a:moveTo>
                  <a:lnTo>
                    <a:pt x="1684" y="86"/>
                  </a:lnTo>
                  <a:lnTo>
                    <a:pt x="1556" y="173"/>
                  </a:lnTo>
                  <a:lnTo>
                    <a:pt x="1433" y="258"/>
                  </a:lnTo>
                  <a:lnTo>
                    <a:pt x="1317" y="347"/>
                  </a:lnTo>
                  <a:lnTo>
                    <a:pt x="1209" y="437"/>
                  </a:lnTo>
                  <a:lnTo>
                    <a:pt x="1108" y="530"/>
                  </a:lnTo>
                  <a:lnTo>
                    <a:pt x="1007" y="627"/>
                  </a:lnTo>
                  <a:lnTo>
                    <a:pt x="914" y="726"/>
                  </a:lnTo>
                  <a:lnTo>
                    <a:pt x="822" y="834"/>
                  </a:lnTo>
                  <a:lnTo>
                    <a:pt x="734" y="946"/>
                  </a:lnTo>
                  <a:lnTo>
                    <a:pt x="649" y="1063"/>
                  </a:lnTo>
                  <a:lnTo>
                    <a:pt x="564" y="1189"/>
                  </a:lnTo>
                  <a:lnTo>
                    <a:pt x="481" y="1322"/>
                  </a:lnTo>
                  <a:lnTo>
                    <a:pt x="396" y="1464"/>
                  </a:lnTo>
                  <a:lnTo>
                    <a:pt x="310" y="1615"/>
                  </a:lnTo>
                  <a:lnTo>
                    <a:pt x="225" y="1781"/>
                  </a:lnTo>
                  <a:lnTo>
                    <a:pt x="162" y="1772"/>
                  </a:lnTo>
                  <a:lnTo>
                    <a:pt x="105" y="1764"/>
                  </a:lnTo>
                  <a:lnTo>
                    <a:pt x="50" y="1754"/>
                  </a:lnTo>
                  <a:lnTo>
                    <a:pt x="0" y="1741"/>
                  </a:lnTo>
                  <a:lnTo>
                    <a:pt x="35" y="1764"/>
                  </a:lnTo>
                  <a:lnTo>
                    <a:pt x="75" y="1788"/>
                  </a:lnTo>
                  <a:lnTo>
                    <a:pt x="122" y="1810"/>
                  </a:lnTo>
                  <a:lnTo>
                    <a:pt x="175" y="1830"/>
                  </a:lnTo>
                  <a:lnTo>
                    <a:pt x="232" y="1848"/>
                  </a:lnTo>
                  <a:lnTo>
                    <a:pt x="298" y="1864"/>
                  </a:lnTo>
                  <a:lnTo>
                    <a:pt x="370" y="1879"/>
                  </a:lnTo>
                  <a:lnTo>
                    <a:pt x="450" y="1890"/>
                  </a:lnTo>
                  <a:lnTo>
                    <a:pt x="541" y="1726"/>
                  </a:lnTo>
                  <a:lnTo>
                    <a:pt x="626" y="1571"/>
                  </a:lnTo>
                  <a:lnTo>
                    <a:pt x="714" y="1427"/>
                  </a:lnTo>
                  <a:lnTo>
                    <a:pt x="799" y="1294"/>
                  </a:lnTo>
                  <a:lnTo>
                    <a:pt x="886" y="1169"/>
                  </a:lnTo>
                  <a:lnTo>
                    <a:pt x="932" y="1109"/>
                  </a:lnTo>
                  <a:lnTo>
                    <a:pt x="977" y="1051"/>
                  </a:lnTo>
                  <a:lnTo>
                    <a:pt x="1022" y="996"/>
                  </a:lnTo>
                  <a:lnTo>
                    <a:pt x="1070" y="941"/>
                  </a:lnTo>
                  <a:lnTo>
                    <a:pt x="1117" y="886"/>
                  </a:lnTo>
                  <a:lnTo>
                    <a:pt x="1165" y="836"/>
                  </a:lnTo>
                  <a:lnTo>
                    <a:pt x="1212" y="784"/>
                  </a:lnTo>
                  <a:lnTo>
                    <a:pt x="1265" y="734"/>
                  </a:lnTo>
                  <a:lnTo>
                    <a:pt x="1315" y="688"/>
                  </a:lnTo>
                  <a:lnTo>
                    <a:pt x="1370" y="641"/>
                  </a:lnTo>
                  <a:lnTo>
                    <a:pt x="1422" y="593"/>
                  </a:lnTo>
                  <a:lnTo>
                    <a:pt x="1481" y="548"/>
                  </a:lnTo>
                  <a:lnTo>
                    <a:pt x="1598" y="457"/>
                  </a:lnTo>
                  <a:lnTo>
                    <a:pt x="1724" y="368"/>
                  </a:lnTo>
                  <a:lnTo>
                    <a:pt x="1856" y="282"/>
                  </a:lnTo>
                  <a:lnTo>
                    <a:pt x="2001" y="193"/>
                  </a:lnTo>
                  <a:lnTo>
                    <a:pt x="2155" y="104"/>
                  </a:lnTo>
                  <a:lnTo>
                    <a:pt x="2034" y="73"/>
                  </a:lnTo>
                  <a:lnTo>
                    <a:pt x="1939" y="44"/>
                  </a:lnTo>
                  <a:lnTo>
                    <a:pt x="1867" y="18"/>
                  </a:lnTo>
                  <a:lnTo>
                    <a:pt x="1821" y="0"/>
                  </a:lnTo>
                  <a:close/>
                </a:path>
              </a:pathLst>
            </a:custGeom>
            <a:solidFill>
              <a:srgbClr val="224C9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368" name="Freeform 56"/>
            <p:cNvSpPr>
              <a:spLocks/>
            </p:cNvSpPr>
            <p:nvPr/>
          </p:nvSpPr>
          <p:spPr bwMode="auto">
            <a:xfrm>
              <a:off x="1122363" y="2792413"/>
              <a:ext cx="438150" cy="315913"/>
            </a:xfrm>
            <a:custGeom>
              <a:avLst/>
              <a:gdLst/>
              <a:ahLst/>
              <a:cxnLst>
                <a:cxn ang="0">
                  <a:pos x="2041" y="89"/>
                </a:cxn>
                <a:cxn ang="0">
                  <a:pos x="1764" y="264"/>
                </a:cxn>
                <a:cxn ang="0">
                  <a:pos x="1521" y="444"/>
                </a:cxn>
                <a:cxn ang="0">
                  <a:pos x="1410" y="537"/>
                </a:cxn>
                <a:cxn ang="0">
                  <a:pos x="1305" y="630"/>
                </a:cxn>
                <a:cxn ang="0">
                  <a:pos x="1205" y="732"/>
                </a:cxn>
                <a:cxn ang="0">
                  <a:pos x="1110" y="837"/>
                </a:cxn>
                <a:cxn ang="0">
                  <a:pos x="1017" y="947"/>
                </a:cxn>
                <a:cxn ang="0">
                  <a:pos x="926" y="1065"/>
                </a:cxn>
                <a:cxn ang="0">
                  <a:pos x="754" y="1323"/>
                </a:cxn>
                <a:cxn ang="0">
                  <a:pos x="581" y="1622"/>
                </a:cxn>
                <a:cxn ang="0">
                  <a:pos x="410" y="1775"/>
                </a:cxn>
                <a:cxn ang="0">
                  <a:pos x="272" y="1744"/>
                </a:cxn>
                <a:cxn ang="0">
                  <a:pos x="162" y="1706"/>
                </a:cxn>
                <a:cxn ang="0">
                  <a:pos x="75" y="1660"/>
                </a:cxn>
                <a:cxn ang="0">
                  <a:pos x="0" y="1626"/>
                </a:cxn>
                <a:cxn ang="0">
                  <a:pos x="63" y="1671"/>
                </a:cxn>
                <a:cxn ang="0">
                  <a:pos x="140" y="1710"/>
                </a:cxn>
                <a:cxn ang="0">
                  <a:pos x="237" y="1744"/>
                </a:cxn>
                <a:cxn ang="0">
                  <a:pos x="356" y="1773"/>
                </a:cxn>
                <a:cxn ang="0">
                  <a:pos x="496" y="1794"/>
                </a:cxn>
                <a:cxn ang="0">
                  <a:pos x="671" y="1475"/>
                </a:cxn>
                <a:cxn ang="0">
                  <a:pos x="844" y="1196"/>
                </a:cxn>
                <a:cxn ang="0">
                  <a:pos x="977" y="1010"/>
                </a:cxn>
                <a:cxn ang="0">
                  <a:pos x="1069" y="894"/>
                </a:cxn>
                <a:cxn ang="0">
                  <a:pos x="1162" y="787"/>
                </a:cxn>
                <a:cxn ang="0">
                  <a:pos x="1260" y="685"/>
                </a:cxn>
                <a:cxn ang="0">
                  <a:pos x="1363" y="588"/>
                </a:cxn>
                <a:cxn ang="0">
                  <a:pos x="1471" y="495"/>
                </a:cxn>
                <a:cxn ang="0">
                  <a:pos x="1645" y="358"/>
                </a:cxn>
                <a:cxn ang="0">
                  <a:pos x="1907" y="180"/>
                </a:cxn>
                <a:cxn ang="0">
                  <a:pos x="2205" y="3"/>
                </a:cxn>
              </a:cxnLst>
              <a:rect l="0" t="0" r="r" b="b"/>
              <a:pathLst>
                <a:path w="2205" h="1794">
                  <a:moveTo>
                    <a:pt x="2195" y="0"/>
                  </a:moveTo>
                  <a:lnTo>
                    <a:pt x="2041" y="89"/>
                  </a:lnTo>
                  <a:lnTo>
                    <a:pt x="1896" y="178"/>
                  </a:lnTo>
                  <a:lnTo>
                    <a:pt x="1764" y="264"/>
                  </a:lnTo>
                  <a:lnTo>
                    <a:pt x="1638" y="353"/>
                  </a:lnTo>
                  <a:lnTo>
                    <a:pt x="1521" y="444"/>
                  </a:lnTo>
                  <a:lnTo>
                    <a:pt x="1462" y="489"/>
                  </a:lnTo>
                  <a:lnTo>
                    <a:pt x="1410" y="537"/>
                  </a:lnTo>
                  <a:lnTo>
                    <a:pt x="1355" y="584"/>
                  </a:lnTo>
                  <a:lnTo>
                    <a:pt x="1305" y="630"/>
                  </a:lnTo>
                  <a:lnTo>
                    <a:pt x="1252" y="680"/>
                  </a:lnTo>
                  <a:lnTo>
                    <a:pt x="1205" y="732"/>
                  </a:lnTo>
                  <a:lnTo>
                    <a:pt x="1157" y="782"/>
                  </a:lnTo>
                  <a:lnTo>
                    <a:pt x="1110" y="837"/>
                  </a:lnTo>
                  <a:lnTo>
                    <a:pt x="1062" y="892"/>
                  </a:lnTo>
                  <a:lnTo>
                    <a:pt x="1017" y="947"/>
                  </a:lnTo>
                  <a:lnTo>
                    <a:pt x="972" y="1005"/>
                  </a:lnTo>
                  <a:lnTo>
                    <a:pt x="926" y="1065"/>
                  </a:lnTo>
                  <a:lnTo>
                    <a:pt x="839" y="1190"/>
                  </a:lnTo>
                  <a:lnTo>
                    <a:pt x="754" y="1323"/>
                  </a:lnTo>
                  <a:lnTo>
                    <a:pt x="666" y="1467"/>
                  </a:lnTo>
                  <a:lnTo>
                    <a:pt x="581" y="1622"/>
                  </a:lnTo>
                  <a:lnTo>
                    <a:pt x="490" y="1786"/>
                  </a:lnTo>
                  <a:lnTo>
                    <a:pt x="410" y="1775"/>
                  </a:lnTo>
                  <a:lnTo>
                    <a:pt x="338" y="1760"/>
                  </a:lnTo>
                  <a:lnTo>
                    <a:pt x="272" y="1744"/>
                  </a:lnTo>
                  <a:lnTo>
                    <a:pt x="215" y="1726"/>
                  </a:lnTo>
                  <a:lnTo>
                    <a:pt x="162" y="1706"/>
                  </a:lnTo>
                  <a:lnTo>
                    <a:pt x="115" y="1684"/>
                  </a:lnTo>
                  <a:lnTo>
                    <a:pt x="75" y="1660"/>
                  </a:lnTo>
                  <a:lnTo>
                    <a:pt x="40" y="1637"/>
                  </a:lnTo>
                  <a:lnTo>
                    <a:pt x="0" y="1626"/>
                  </a:lnTo>
                  <a:lnTo>
                    <a:pt x="30" y="1650"/>
                  </a:lnTo>
                  <a:lnTo>
                    <a:pt x="63" y="1671"/>
                  </a:lnTo>
                  <a:lnTo>
                    <a:pt x="100" y="1692"/>
                  </a:lnTo>
                  <a:lnTo>
                    <a:pt x="140" y="1710"/>
                  </a:lnTo>
                  <a:lnTo>
                    <a:pt x="185" y="1728"/>
                  </a:lnTo>
                  <a:lnTo>
                    <a:pt x="237" y="1744"/>
                  </a:lnTo>
                  <a:lnTo>
                    <a:pt x="293" y="1760"/>
                  </a:lnTo>
                  <a:lnTo>
                    <a:pt x="356" y="1773"/>
                  </a:lnTo>
                  <a:lnTo>
                    <a:pt x="424" y="1786"/>
                  </a:lnTo>
                  <a:lnTo>
                    <a:pt x="496" y="1794"/>
                  </a:lnTo>
                  <a:lnTo>
                    <a:pt x="583" y="1629"/>
                  </a:lnTo>
                  <a:lnTo>
                    <a:pt x="671" y="1475"/>
                  </a:lnTo>
                  <a:lnTo>
                    <a:pt x="759" y="1331"/>
                  </a:lnTo>
                  <a:lnTo>
                    <a:pt x="844" y="1196"/>
                  </a:lnTo>
                  <a:lnTo>
                    <a:pt x="934" y="1070"/>
                  </a:lnTo>
                  <a:lnTo>
                    <a:pt x="977" y="1010"/>
                  </a:lnTo>
                  <a:lnTo>
                    <a:pt x="1022" y="952"/>
                  </a:lnTo>
                  <a:lnTo>
                    <a:pt x="1069" y="894"/>
                  </a:lnTo>
                  <a:lnTo>
                    <a:pt x="1115" y="842"/>
                  </a:lnTo>
                  <a:lnTo>
                    <a:pt x="1162" y="787"/>
                  </a:lnTo>
                  <a:lnTo>
                    <a:pt x="1209" y="735"/>
                  </a:lnTo>
                  <a:lnTo>
                    <a:pt x="1260" y="685"/>
                  </a:lnTo>
                  <a:lnTo>
                    <a:pt x="1310" y="635"/>
                  </a:lnTo>
                  <a:lnTo>
                    <a:pt x="1363" y="588"/>
                  </a:lnTo>
                  <a:lnTo>
                    <a:pt x="1415" y="539"/>
                  </a:lnTo>
                  <a:lnTo>
                    <a:pt x="1471" y="495"/>
                  </a:lnTo>
                  <a:lnTo>
                    <a:pt x="1528" y="447"/>
                  </a:lnTo>
                  <a:lnTo>
                    <a:pt x="1645" y="358"/>
                  </a:lnTo>
                  <a:lnTo>
                    <a:pt x="1771" y="269"/>
                  </a:lnTo>
                  <a:lnTo>
                    <a:pt x="1907" y="180"/>
                  </a:lnTo>
                  <a:lnTo>
                    <a:pt x="2052" y="91"/>
                  </a:lnTo>
                  <a:lnTo>
                    <a:pt x="2205" y="3"/>
                  </a:lnTo>
                  <a:lnTo>
                    <a:pt x="2195" y="0"/>
                  </a:lnTo>
                  <a:close/>
                </a:path>
              </a:pathLst>
            </a:custGeom>
            <a:solidFill>
              <a:srgbClr val="2C242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369" name="Freeform 57"/>
            <p:cNvSpPr>
              <a:spLocks/>
            </p:cNvSpPr>
            <p:nvPr/>
          </p:nvSpPr>
          <p:spPr bwMode="auto">
            <a:xfrm>
              <a:off x="1982788" y="2695575"/>
              <a:ext cx="571500" cy="209550"/>
            </a:xfrm>
            <a:custGeom>
              <a:avLst/>
              <a:gdLst/>
              <a:ahLst/>
              <a:cxnLst>
                <a:cxn ang="0">
                  <a:pos x="185" y="622"/>
                </a:cxn>
                <a:cxn ang="0">
                  <a:pos x="534" y="808"/>
                </a:cxn>
                <a:cxn ang="0">
                  <a:pos x="701" y="884"/>
                </a:cxn>
                <a:cxn ang="0">
                  <a:pos x="864" y="951"/>
                </a:cxn>
                <a:cxn ang="0">
                  <a:pos x="1024" y="1011"/>
                </a:cxn>
                <a:cxn ang="0">
                  <a:pos x="1183" y="1062"/>
                </a:cxn>
                <a:cxn ang="0">
                  <a:pos x="1345" y="1104"/>
                </a:cxn>
                <a:cxn ang="0">
                  <a:pos x="1508" y="1137"/>
                </a:cxn>
                <a:cxn ang="0">
                  <a:pos x="1673" y="1164"/>
                </a:cxn>
                <a:cxn ang="0">
                  <a:pos x="1844" y="1182"/>
                </a:cxn>
                <a:cxn ang="0">
                  <a:pos x="2024" y="1192"/>
                </a:cxn>
                <a:cxn ang="0">
                  <a:pos x="2209" y="1195"/>
                </a:cxn>
                <a:cxn ang="0">
                  <a:pos x="2404" y="1192"/>
                </a:cxn>
                <a:cxn ang="0">
                  <a:pos x="2828" y="1166"/>
                </a:cxn>
                <a:cxn ang="0">
                  <a:pos x="2849" y="1127"/>
                </a:cxn>
                <a:cxn ang="0">
                  <a:pos x="2866" y="1077"/>
                </a:cxn>
                <a:cxn ang="0">
                  <a:pos x="2876" y="1004"/>
                </a:cxn>
                <a:cxn ang="0">
                  <a:pos x="2876" y="907"/>
                </a:cxn>
                <a:cxn ang="0">
                  <a:pos x="2856" y="787"/>
                </a:cxn>
                <a:cxn ang="0">
                  <a:pos x="2811" y="643"/>
                </a:cxn>
                <a:cxn ang="0">
                  <a:pos x="2736" y="474"/>
                </a:cxn>
                <a:cxn ang="0">
                  <a:pos x="2380" y="502"/>
                </a:cxn>
                <a:cxn ang="0">
                  <a:pos x="2059" y="512"/>
                </a:cxn>
                <a:cxn ang="0">
                  <a:pos x="1834" y="502"/>
                </a:cxn>
                <a:cxn ang="0">
                  <a:pos x="1691" y="489"/>
                </a:cxn>
                <a:cxn ang="0">
                  <a:pos x="1551" y="468"/>
                </a:cxn>
                <a:cxn ang="0">
                  <a:pos x="1413" y="441"/>
                </a:cxn>
                <a:cxn ang="0">
                  <a:pos x="1277" y="408"/>
                </a:cxn>
                <a:cxn ang="0">
                  <a:pos x="1139" y="366"/>
                </a:cxn>
                <a:cxn ang="0">
                  <a:pos x="930" y="290"/>
                </a:cxn>
                <a:cxn ang="0">
                  <a:pos x="639" y="162"/>
                </a:cxn>
                <a:cxn ang="0">
                  <a:pos x="323" y="0"/>
                </a:cxn>
                <a:cxn ang="0">
                  <a:pos x="0" y="516"/>
                </a:cxn>
              </a:cxnLst>
              <a:rect l="0" t="0" r="r" b="b"/>
              <a:pathLst>
                <a:path w="2879" h="1195">
                  <a:moveTo>
                    <a:pt x="0" y="516"/>
                  </a:moveTo>
                  <a:lnTo>
                    <a:pt x="185" y="622"/>
                  </a:lnTo>
                  <a:lnTo>
                    <a:pt x="363" y="719"/>
                  </a:lnTo>
                  <a:lnTo>
                    <a:pt x="534" y="808"/>
                  </a:lnTo>
                  <a:lnTo>
                    <a:pt x="618" y="847"/>
                  </a:lnTo>
                  <a:lnTo>
                    <a:pt x="701" y="884"/>
                  </a:lnTo>
                  <a:lnTo>
                    <a:pt x="781" y="920"/>
                  </a:lnTo>
                  <a:lnTo>
                    <a:pt x="864" y="951"/>
                  </a:lnTo>
                  <a:lnTo>
                    <a:pt x="944" y="984"/>
                  </a:lnTo>
                  <a:lnTo>
                    <a:pt x="1024" y="1011"/>
                  </a:lnTo>
                  <a:lnTo>
                    <a:pt x="1104" y="1038"/>
                  </a:lnTo>
                  <a:lnTo>
                    <a:pt x="1183" y="1062"/>
                  </a:lnTo>
                  <a:lnTo>
                    <a:pt x="1263" y="1086"/>
                  </a:lnTo>
                  <a:lnTo>
                    <a:pt x="1345" y="1104"/>
                  </a:lnTo>
                  <a:lnTo>
                    <a:pt x="1425" y="1122"/>
                  </a:lnTo>
                  <a:lnTo>
                    <a:pt x="1508" y="1137"/>
                  </a:lnTo>
                  <a:lnTo>
                    <a:pt x="1591" y="1151"/>
                  </a:lnTo>
                  <a:lnTo>
                    <a:pt x="1673" y="1164"/>
                  </a:lnTo>
                  <a:lnTo>
                    <a:pt x="1759" y="1174"/>
                  </a:lnTo>
                  <a:lnTo>
                    <a:pt x="1844" y="1182"/>
                  </a:lnTo>
                  <a:lnTo>
                    <a:pt x="1933" y="1188"/>
                  </a:lnTo>
                  <a:lnTo>
                    <a:pt x="2024" y="1192"/>
                  </a:lnTo>
                  <a:lnTo>
                    <a:pt x="2114" y="1195"/>
                  </a:lnTo>
                  <a:lnTo>
                    <a:pt x="2209" y="1195"/>
                  </a:lnTo>
                  <a:lnTo>
                    <a:pt x="2305" y="1195"/>
                  </a:lnTo>
                  <a:lnTo>
                    <a:pt x="2404" y="1192"/>
                  </a:lnTo>
                  <a:lnTo>
                    <a:pt x="2610" y="1182"/>
                  </a:lnTo>
                  <a:lnTo>
                    <a:pt x="2828" y="1166"/>
                  </a:lnTo>
                  <a:lnTo>
                    <a:pt x="2835" y="1155"/>
                  </a:lnTo>
                  <a:lnTo>
                    <a:pt x="2849" y="1127"/>
                  </a:lnTo>
                  <a:lnTo>
                    <a:pt x="2858" y="1104"/>
                  </a:lnTo>
                  <a:lnTo>
                    <a:pt x="2866" y="1077"/>
                  </a:lnTo>
                  <a:lnTo>
                    <a:pt x="2870" y="1044"/>
                  </a:lnTo>
                  <a:lnTo>
                    <a:pt x="2876" y="1004"/>
                  </a:lnTo>
                  <a:lnTo>
                    <a:pt x="2879" y="957"/>
                  </a:lnTo>
                  <a:lnTo>
                    <a:pt x="2876" y="907"/>
                  </a:lnTo>
                  <a:lnTo>
                    <a:pt x="2868" y="849"/>
                  </a:lnTo>
                  <a:lnTo>
                    <a:pt x="2856" y="787"/>
                  </a:lnTo>
                  <a:lnTo>
                    <a:pt x="2838" y="719"/>
                  </a:lnTo>
                  <a:lnTo>
                    <a:pt x="2811" y="643"/>
                  </a:lnTo>
                  <a:lnTo>
                    <a:pt x="2778" y="562"/>
                  </a:lnTo>
                  <a:lnTo>
                    <a:pt x="2736" y="474"/>
                  </a:lnTo>
                  <a:lnTo>
                    <a:pt x="2553" y="492"/>
                  </a:lnTo>
                  <a:lnTo>
                    <a:pt x="2380" y="502"/>
                  </a:lnTo>
                  <a:lnTo>
                    <a:pt x="2214" y="510"/>
                  </a:lnTo>
                  <a:lnTo>
                    <a:pt x="2059" y="512"/>
                  </a:lnTo>
                  <a:lnTo>
                    <a:pt x="1909" y="507"/>
                  </a:lnTo>
                  <a:lnTo>
                    <a:pt x="1834" y="502"/>
                  </a:lnTo>
                  <a:lnTo>
                    <a:pt x="1764" y="497"/>
                  </a:lnTo>
                  <a:lnTo>
                    <a:pt x="1691" y="489"/>
                  </a:lnTo>
                  <a:lnTo>
                    <a:pt x="1621" y="478"/>
                  </a:lnTo>
                  <a:lnTo>
                    <a:pt x="1551" y="468"/>
                  </a:lnTo>
                  <a:lnTo>
                    <a:pt x="1483" y="455"/>
                  </a:lnTo>
                  <a:lnTo>
                    <a:pt x="1413" y="441"/>
                  </a:lnTo>
                  <a:lnTo>
                    <a:pt x="1345" y="423"/>
                  </a:lnTo>
                  <a:lnTo>
                    <a:pt x="1277" y="408"/>
                  </a:lnTo>
                  <a:lnTo>
                    <a:pt x="1207" y="387"/>
                  </a:lnTo>
                  <a:lnTo>
                    <a:pt x="1139" y="366"/>
                  </a:lnTo>
                  <a:lnTo>
                    <a:pt x="1069" y="343"/>
                  </a:lnTo>
                  <a:lnTo>
                    <a:pt x="930" y="290"/>
                  </a:lnTo>
                  <a:lnTo>
                    <a:pt x="787" y="230"/>
                  </a:lnTo>
                  <a:lnTo>
                    <a:pt x="639" y="162"/>
                  </a:lnTo>
                  <a:lnTo>
                    <a:pt x="483" y="84"/>
                  </a:lnTo>
                  <a:lnTo>
                    <a:pt x="323" y="0"/>
                  </a:lnTo>
                  <a:lnTo>
                    <a:pt x="162" y="259"/>
                  </a:lnTo>
                  <a:lnTo>
                    <a:pt x="0" y="516"/>
                  </a:lnTo>
                  <a:close/>
                </a:path>
              </a:pathLst>
            </a:custGeom>
            <a:solidFill>
              <a:srgbClr val="218AC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370" name="Freeform 58"/>
            <p:cNvSpPr>
              <a:spLocks/>
            </p:cNvSpPr>
            <p:nvPr/>
          </p:nvSpPr>
          <p:spPr bwMode="auto">
            <a:xfrm>
              <a:off x="1981200" y="2693988"/>
              <a:ext cx="574675" cy="212725"/>
            </a:xfrm>
            <a:custGeom>
              <a:avLst/>
              <a:gdLst/>
              <a:ahLst/>
              <a:cxnLst>
                <a:cxn ang="0">
                  <a:pos x="155" y="620"/>
                </a:cxn>
                <a:cxn ang="0">
                  <a:pos x="582" y="842"/>
                </a:cxn>
                <a:cxn ang="0">
                  <a:pos x="982" y="1010"/>
                </a:cxn>
                <a:cxn ang="0">
                  <a:pos x="1373" y="1125"/>
                </a:cxn>
                <a:cxn ang="0">
                  <a:pos x="1781" y="1190"/>
                </a:cxn>
                <a:cxn ang="0">
                  <a:pos x="2222" y="1211"/>
                </a:cxn>
                <a:cxn ang="0">
                  <a:pos x="2674" y="1196"/>
                </a:cxn>
                <a:cxn ang="0">
                  <a:pos x="2852" y="1167"/>
                </a:cxn>
                <a:cxn ang="0">
                  <a:pos x="2876" y="1098"/>
                </a:cxn>
                <a:cxn ang="0">
                  <a:pos x="2894" y="970"/>
                </a:cxn>
                <a:cxn ang="0">
                  <a:pos x="2876" y="821"/>
                </a:cxn>
                <a:cxn ang="0">
                  <a:pos x="2821" y="630"/>
                </a:cxn>
                <a:cxn ang="0">
                  <a:pos x="2749" y="473"/>
                </a:cxn>
                <a:cxn ang="0">
                  <a:pos x="2410" y="502"/>
                </a:cxn>
                <a:cxn ang="0">
                  <a:pos x="1992" y="510"/>
                </a:cxn>
                <a:cxn ang="0">
                  <a:pos x="1659" y="484"/>
                </a:cxn>
                <a:cxn ang="0">
                  <a:pos x="1341" y="422"/>
                </a:cxn>
                <a:cxn ang="0">
                  <a:pos x="1025" y="322"/>
                </a:cxn>
                <a:cxn ang="0">
                  <a:pos x="694" y="183"/>
                </a:cxn>
                <a:cxn ang="0">
                  <a:pos x="333" y="0"/>
                </a:cxn>
                <a:cxn ang="0">
                  <a:pos x="165" y="264"/>
                </a:cxn>
                <a:cxn ang="0">
                  <a:pos x="5" y="531"/>
                </a:cxn>
                <a:cxn ang="0">
                  <a:pos x="178" y="272"/>
                </a:cxn>
                <a:cxn ang="0">
                  <a:pos x="326" y="16"/>
                </a:cxn>
                <a:cxn ang="0">
                  <a:pos x="687" y="198"/>
                </a:cxn>
                <a:cxn ang="0">
                  <a:pos x="1020" y="338"/>
                </a:cxn>
                <a:cxn ang="0">
                  <a:pos x="1338" y="437"/>
                </a:cxn>
                <a:cxn ang="0">
                  <a:pos x="1657" y="500"/>
                </a:cxn>
                <a:cxn ang="0">
                  <a:pos x="1990" y="526"/>
                </a:cxn>
                <a:cxn ang="0">
                  <a:pos x="2410" y="518"/>
                </a:cxn>
                <a:cxn ang="0">
                  <a:pos x="2744" y="482"/>
                </a:cxn>
                <a:cxn ang="0">
                  <a:pos x="2806" y="635"/>
                </a:cxn>
                <a:cxn ang="0">
                  <a:pos x="2864" y="824"/>
                </a:cxn>
                <a:cxn ang="0">
                  <a:pos x="2878" y="970"/>
                </a:cxn>
                <a:cxn ang="0">
                  <a:pos x="2864" y="1096"/>
                </a:cxn>
                <a:cxn ang="0">
                  <a:pos x="2838" y="1159"/>
                </a:cxn>
                <a:cxn ang="0">
                  <a:pos x="2836" y="1174"/>
                </a:cxn>
                <a:cxn ang="0">
                  <a:pos x="2515" y="1187"/>
                </a:cxn>
                <a:cxn ang="0">
                  <a:pos x="2070" y="1192"/>
                </a:cxn>
                <a:cxn ang="0">
                  <a:pos x="1643" y="1159"/>
                </a:cxn>
                <a:cxn ang="0">
                  <a:pos x="1245" y="1077"/>
                </a:cxn>
                <a:cxn ang="0">
                  <a:pos x="854" y="946"/>
                </a:cxn>
                <a:cxn ang="0">
                  <a:pos x="451" y="761"/>
                </a:cxn>
                <a:cxn ang="0">
                  <a:pos x="13" y="518"/>
                </a:cxn>
                <a:cxn ang="0">
                  <a:pos x="8" y="524"/>
                </a:cxn>
              </a:cxnLst>
              <a:rect l="0" t="0" r="r" b="b"/>
              <a:pathLst>
                <a:path w="2894" h="1211">
                  <a:moveTo>
                    <a:pt x="8" y="524"/>
                  </a:moveTo>
                  <a:lnTo>
                    <a:pt x="5" y="531"/>
                  </a:lnTo>
                  <a:lnTo>
                    <a:pt x="155" y="620"/>
                  </a:lnTo>
                  <a:lnTo>
                    <a:pt x="303" y="701"/>
                  </a:lnTo>
                  <a:lnTo>
                    <a:pt x="444" y="774"/>
                  </a:lnTo>
                  <a:lnTo>
                    <a:pt x="582" y="842"/>
                  </a:lnTo>
                  <a:lnTo>
                    <a:pt x="716" y="905"/>
                  </a:lnTo>
                  <a:lnTo>
                    <a:pt x="849" y="959"/>
                  </a:lnTo>
                  <a:lnTo>
                    <a:pt x="982" y="1010"/>
                  </a:lnTo>
                  <a:lnTo>
                    <a:pt x="1112" y="1054"/>
                  </a:lnTo>
                  <a:lnTo>
                    <a:pt x="1243" y="1094"/>
                  </a:lnTo>
                  <a:lnTo>
                    <a:pt x="1373" y="1125"/>
                  </a:lnTo>
                  <a:lnTo>
                    <a:pt x="1506" y="1150"/>
                  </a:lnTo>
                  <a:lnTo>
                    <a:pt x="1641" y="1174"/>
                  </a:lnTo>
                  <a:lnTo>
                    <a:pt x="1781" y="1190"/>
                  </a:lnTo>
                  <a:lnTo>
                    <a:pt x="1922" y="1203"/>
                  </a:lnTo>
                  <a:lnTo>
                    <a:pt x="2070" y="1208"/>
                  </a:lnTo>
                  <a:lnTo>
                    <a:pt x="2222" y="1211"/>
                  </a:lnTo>
                  <a:lnTo>
                    <a:pt x="2367" y="1208"/>
                  </a:lnTo>
                  <a:lnTo>
                    <a:pt x="2518" y="1203"/>
                  </a:lnTo>
                  <a:lnTo>
                    <a:pt x="2674" y="1196"/>
                  </a:lnTo>
                  <a:lnTo>
                    <a:pt x="2838" y="1182"/>
                  </a:lnTo>
                  <a:lnTo>
                    <a:pt x="2843" y="1179"/>
                  </a:lnTo>
                  <a:lnTo>
                    <a:pt x="2852" y="1167"/>
                  </a:lnTo>
                  <a:lnTo>
                    <a:pt x="2859" y="1150"/>
                  </a:lnTo>
                  <a:lnTo>
                    <a:pt x="2869" y="1127"/>
                  </a:lnTo>
                  <a:lnTo>
                    <a:pt x="2876" y="1098"/>
                  </a:lnTo>
                  <a:lnTo>
                    <a:pt x="2887" y="1061"/>
                  </a:lnTo>
                  <a:lnTo>
                    <a:pt x="2892" y="1019"/>
                  </a:lnTo>
                  <a:lnTo>
                    <a:pt x="2894" y="970"/>
                  </a:lnTo>
                  <a:lnTo>
                    <a:pt x="2892" y="926"/>
                  </a:lnTo>
                  <a:lnTo>
                    <a:pt x="2887" y="876"/>
                  </a:lnTo>
                  <a:lnTo>
                    <a:pt x="2876" y="821"/>
                  </a:lnTo>
                  <a:lnTo>
                    <a:pt x="2864" y="764"/>
                  </a:lnTo>
                  <a:lnTo>
                    <a:pt x="2843" y="699"/>
                  </a:lnTo>
                  <a:lnTo>
                    <a:pt x="2821" y="630"/>
                  </a:lnTo>
                  <a:lnTo>
                    <a:pt x="2789" y="557"/>
                  </a:lnTo>
                  <a:lnTo>
                    <a:pt x="2751" y="476"/>
                  </a:lnTo>
                  <a:lnTo>
                    <a:pt x="2749" y="473"/>
                  </a:lnTo>
                  <a:lnTo>
                    <a:pt x="2744" y="473"/>
                  </a:lnTo>
                  <a:lnTo>
                    <a:pt x="2573" y="489"/>
                  </a:lnTo>
                  <a:lnTo>
                    <a:pt x="2410" y="502"/>
                  </a:lnTo>
                  <a:lnTo>
                    <a:pt x="2255" y="510"/>
                  </a:lnTo>
                  <a:lnTo>
                    <a:pt x="2107" y="513"/>
                  </a:lnTo>
                  <a:lnTo>
                    <a:pt x="1992" y="510"/>
                  </a:lnTo>
                  <a:lnTo>
                    <a:pt x="1877" y="505"/>
                  </a:lnTo>
                  <a:lnTo>
                    <a:pt x="1767" y="497"/>
                  </a:lnTo>
                  <a:lnTo>
                    <a:pt x="1659" y="484"/>
                  </a:lnTo>
                  <a:lnTo>
                    <a:pt x="1551" y="466"/>
                  </a:lnTo>
                  <a:lnTo>
                    <a:pt x="1446" y="447"/>
                  </a:lnTo>
                  <a:lnTo>
                    <a:pt x="1341" y="422"/>
                  </a:lnTo>
                  <a:lnTo>
                    <a:pt x="1238" y="393"/>
                  </a:lnTo>
                  <a:lnTo>
                    <a:pt x="1130" y="361"/>
                  </a:lnTo>
                  <a:lnTo>
                    <a:pt x="1025" y="322"/>
                  </a:lnTo>
                  <a:lnTo>
                    <a:pt x="917" y="280"/>
                  </a:lnTo>
                  <a:lnTo>
                    <a:pt x="807" y="236"/>
                  </a:lnTo>
                  <a:lnTo>
                    <a:pt x="694" y="183"/>
                  </a:lnTo>
                  <a:lnTo>
                    <a:pt x="579" y="128"/>
                  </a:lnTo>
                  <a:lnTo>
                    <a:pt x="458" y="65"/>
                  </a:lnTo>
                  <a:lnTo>
                    <a:pt x="333" y="0"/>
                  </a:lnTo>
                  <a:lnTo>
                    <a:pt x="329" y="0"/>
                  </a:lnTo>
                  <a:lnTo>
                    <a:pt x="324" y="3"/>
                  </a:lnTo>
                  <a:lnTo>
                    <a:pt x="165" y="264"/>
                  </a:lnTo>
                  <a:lnTo>
                    <a:pt x="3" y="520"/>
                  </a:lnTo>
                  <a:lnTo>
                    <a:pt x="0" y="526"/>
                  </a:lnTo>
                  <a:lnTo>
                    <a:pt x="5" y="531"/>
                  </a:lnTo>
                  <a:lnTo>
                    <a:pt x="8" y="524"/>
                  </a:lnTo>
                  <a:lnTo>
                    <a:pt x="15" y="528"/>
                  </a:lnTo>
                  <a:lnTo>
                    <a:pt x="178" y="272"/>
                  </a:lnTo>
                  <a:lnTo>
                    <a:pt x="336" y="13"/>
                  </a:lnTo>
                  <a:lnTo>
                    <a:pt x="331" y="8"/>
                  </a:lnTo>
                  <a:lnTo>
                    <a:pt x="326" y="16"/>
                  </a:lnTo>
                  <a:lnTo>
                    <a:pt x="451" y="81"/>
                  </a:lnTo>
                  <a:lnTo>
                    <a:pt x="571" y="141"/>
                  </a:lnTo>
                  <a:lnTo>
                    <a:pt x="687" y="198"/>
                  </a:lnTo>
                  <a:lnTo>
                    <a:pt x="802" y="249"/>
                  </a:lnTo>
                  <a:lnTo>
                    <a:pt x="912" y="296"/>
                  </a:lnTo>
                  <a:lnTo>
                    <a:pt x="1020" y="338"/>
                  </a:lnTo>
                  <a:lnTo>
                    <a:pt x="1128" y="374"/>
                  </a:lnTo>
                  <a:lnTo>
                    <a:pt x="1233" y="408"/>
                  </a:lnTo>
                  <a:lnTo>
                    <a:pt x="1338" y="437"/>
                  </a:lnTo>
                  <a:lnTo>
                    <a:pt x="1444" y="460"/>
                  </a:lnTo>
                  <a:lnTo>
                    <a:pt x="1549" y="482"/>
                  </a:lnTo>
                  <a:lnTo>
                    <a:pt x="1657" y="500"/>
                  </a:lnTo>
                  <a:lnTo>
                    <a:pt x="1767" y="513"/>
                  </a:lnTo>
                  <a:lnTo>
                    <a:pt x="1877" y="520"/>
                  </a:lnTo>
                  <a:lnTo>
                    <a:pt x="1990" y="526"/>
                  </a:lnTo>
                  <a:lnTo>
                    <a:pt x="2107" y="528"/>
                  </a:lnTo>
                  <a:lnTo>
                    <a:pt x="2255" y="526"/>
                  </a:lnTo>
                  <a:lnTo>
                    <a:pt x="2410" y="518"/>
                  </a:lnTo>
                  <a:lnTo>
                    <a:pt x="2573" y="505"/>
                  </a:lnTo>
                  <a:lnTo>
                    <a:pt x="2746" y="489"/>
                  </a:lnTo>
                  <a:lnTo>
                    <a:pt x="2744" y="482"/>
                  </a:lnTo>
                  <a:lnTo>
                    <a:pt x="2738" y="484"/>
                  </a:lnTo>
                  <a:lnTo>
                    <a:pt x="2777" y="562"/>
                  </a:lnTo>
                  <a:lnTo>
                    <a:pt x="2806" y="635"/>
                  </a:lnTo>
                  <a:lnTo>
                    <a:pt x="2831" y="704"/>
                  </a:lnTo>
                  <a:lnTo>
                    <a:pt x="2849" y="766"/>
                  </a:lnTo>
                  <a:lnTo>
                    <a:pt x="2864" y="824"/>
                  </a:lnTo>
                  <a:lnTo>
                    <a:pt x="2871" y="879"/>
                  </a:lnTo>
                  <a:lnTo>
                    <a:pt x="2876" y="926"/>
                  </a:lnTo>
                  <a:lnTo>
                    <a:pt x="2878" y="970"/>
                  </a:lnTo>
                  <a:lnTo>
                    <a:pt x="2876" y="1017"/>
                  </a:lnTo>
                  <a:lnTo>
                    <a:pt x="2871" y="1059"/>
                  </a:lnTo>
                  <a:lnTo>
                    <a:pt x="2864" y="1096"/>
                  </a:lnTo>
                  <a:lnTo>
                    <a:pt x="2854" y="1121"/>
                  </a:lnTo>
                  <a:lnTo>
                    <a:pt x="2846" y="1143"/>
                  </a:lnTo>
                  <a:lnTo>
                    <a:pt x="2838" y="1159"/>
                  </a:lnTo>
                  <a:lnTo>
                    <a:pt x="2834" y="1167"/>
                  </a:lnTo>
                  <a:lnTo>
                    <a:pt x="2831" y="1169"/>
                  </a:lnTo>
                  <a:lnTo>
                    <a:pt x="2836" y="1174"/>
                  </a:lnTo>
                  <a:lnTo>
                    <a:pt x="2836" y="1167"/>
                  </a:lnTo>
                  <a:lnTo>
                    <a:pt x="2674" y="1179"/>
                  </a:lnTo>
                  <a:lnTo>
                    <a:pt x="2515" y="1187"/>
                  </a:lnTo>
                  <a:lnTo>
                    <a:pt x="2367" y="1192"/>
                  </a:lnTo>
                  <a:lnTo>
                    <a:pt x="2222" y="1196"/>
                  </a:lnTo>
                  <a:lnTo>
                    <a:pt x="2070" y="1192"/>
                  </a:lnTo>
                  <a:lnTo>
                    <a:pt x="1924" y="1187"/>
                  </a:lnTo>
                  <a:lnTo>
                    <a:pt x="1781" y="1174"/>
                  </a:lnTo>
                  <a:lnTo>
                    <a:pt x="1643" y="1159"/>
                  </a:lnTo>
                  <a:lnTo>
                    <a:pt x="1508" y="1138"/>
                  </a:lnTo>
                  <a:lnTo>
                    <a:pt x="1376" y="1109"/>
                  </a:lnTo>
                  <a:lnTo>
                    <a:pt x="1245" y="1077"/>
                  </a:lnTo>
                  <a:lnTo>
                    <a:pt x="1114" y="1038"/>
                  </a:lnTo>
                  <a:lnTo>
                    <a:pt x="987" y="997"/>
                  </a:lnTo>
                  <a:lnTo>
                    <a:pt x="854" y="946"/>
                  </a:lnTo>
                  <a:lnTo>
                    <a:pt x="724" y="890"/>
                  </a:lnTo>
                  <a:lnTo>
                    <a:pt x="589" y="829"/>
                  </a:lnTo>
                  <a:lnTo>
                    <a:pt x="451" y="761"/>
                  </a:lnTo>
                  <a:lnTo>
                    <a:pt x="311" y="686"/>
                  </a:lnTo>
                  <a:lnTo>
                    <a:pt x="163" y="604"/>
                  </a:lnTo>
                  <a:lnTo>
                    <a:pt x="13" y="518"/>
                  </a:lnTo>
                  <a:lnTo>
                    <a:pt x="8" y="524"/>
                  </a:lnTo>
                  <a:lnTo>
                    <a:pt x="15" y="528"/>
                  </a:lnTo>
                  <a:lnTo>
                    <a:pt x="8" y="524"/>
                  </a:lnTo>
                  <a:close/>
                </a:path>
              </a:pathLst>
            </a:custGeom>
            <a:solidFill>
              <a:srgbClr val="773F2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371" name="Freeform 59"/>
            <p:cNvSpPr>
              <a:spLocks/>
            </p:cNvSpPr>
            <p:nvPr/>
          </p:nvSpPr>
          <p:spPr bwMode="auto">
            <a:xfrm>
              <a:off x="2554288" y="2855913"/>
              <a:ext cx="1588" cy="14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" y="47"/>
                </a:cxn>
                <a:cxn ang="0">
                  <a:pos x="0" y="78"/>
                </a:cxn>
                <a:cxn ang="0">
                  <a:pos x="2" y="81"/>
                </a:cxn>
                <a:cxn ang="0">
                  <a:pos x="2" y="42"/>
                </a:cxn>
                <a:cxn ang="0">
                  <a:pos x="0" y="0"/>
                </a:cxn>
              </a:cxnLst>
              <a:rect l="0" t="0" r="r" b="b"/>
              <a:pathLst>
                <a:path w="2" h="81">
                  <a:moveTo>
                    <a:pt x="0" y="0"/>
                  </a:moveTo>
                  <a:lnTo>
                    <a:pt x="2" y="47"/>
                  </a:lnTo>
                  <a:lnTo>
                    <a:pt x="0" y="78"/>
                  </a:lnTo>
                  <a:lnTo>
                    <a:pt x="2" y="81"/>
                  </a:lnTo>
                  <a:lnTo>
                    <a:pt x="2" y="4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A1D1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372" name="Freeform 60"/>
            <p:cNvSpPr>
              <a:spLocks/>
            </p:cNvSpPr>
            <p:nvPr/>
          </p:nvSpPr>
          <p:spPr bwMode="auto">
            <a:xfrm>
              <a:off x="2078038" y="2717800"/>
              <a:ext cx="474663" cy="146050"/>
            </a:xfrm>
            <a:custGeom>
              <a:avLst/>
              <a:gdLst/>
              <a:ahLst/>
              <a:cxnLst>
                <a:cxn ang="0">
                  <a:pos x="73" y="0"/>
                </a:cxn>
                <a:cxn ang="0">
                  <a:pos x="91" y="220"/>
                </a:cxn>
                <a:cxn ang="0">
                  <a:pos x="91" y="225"/>
                </a:cxn>
                <a:cxn ang="0">
                  <a:pos x="85" y="228"/>
                </a:cxn>
                <a:cxn ang="0">
                  <a:pos x="0" y="253"/>
                </a:cxn>
                <a:cxn ang="0">
                  <a:pos x="108" y="304"/>
                </a:cxn>
                <a:cxn ang="0">
                  <a:pos x="213" y="350"/>
                </a:cxn>
                <a:cxn ang="0">
                  <a:pos x="316" y="395"/>
                </a:cxn>
                <a:cxn ang="0">
                  <a:pos x="416" y="434"/>
                </a:cxn>
                <a:cxn ang="0">
                  <a:pos x="513" y="471"/>
                </a:cxn>
                <a:cxn ang="0">
                  <a:pos x="611" y="505"/>
                </a:cxn>
                <a:cxn ang="0">
                  <a:pos x="709" y="534"/>
                </a:cxn>
                <a:cxn ang="0">
                  <a:pos x="804" y="559"/>
                </a:cxn>
                <a:cxn ang="0">
                  <a:pos x="902" y="583"/>
                </a:cxn>
                <a:cxn ang="0">
                  <a:pos x="998" y="601"/>
                </a:cxn>
                <a:cxn ang="0">
                  <a:pos x="1095" y="617"/>
                </a:cxn>
                <a:cxn ang="0">
                  <a:pos x="1195" y="630"/>
                </a:cxn>
                <a:cxn ang="0">
                  <a:pos x="1295" y="641"/>
                </a:cxn>
                <a:cxn ang="0">
                  <a:pos x="1398" y="648"/>
                </a:cxn>
                <a:cxn ang="0">
                  <a:pos x="1504" y="654"/>
                </a:cxn>
                <a:cxn ang="0">
                  <a:pos x="1611" y="654"/>
                </a:cxn>
                <a:cxn ang="0">
                  <a:pos x="1769" y="652"/>
                </a:cxn>
                <a:cxn ang="0">
                  <a:pos x="1935" y="643"/>
                </a:cxn>
                <a:cxn ang="0">
                  <a:pos x="2110" y="630"/>
                </a:cxn>
                <a:cxn ang="0">
                  <a:pos x="2295" y="612"/>
                </a:cxn>
                <a:cxn ang="0">
                  <a:pos x="2326" y="670"/>
                </a:cxn>
                <a:cxn ang="0">
                  <a:pos x="2350" y="725"/>
                </a:cxn>
                <a:cxn ang="0">
                  <a:pos x="2373" y="777"/>
                </a:cxn>
                <a:cxn ang="0">
                  <a:pos x="2392" y="827"/>
                </a:cxn>
                <a:cxn ang="0">
                  <a:pos x="2390" y="781"/>
                </a:cxn>
                <a:cxn ang="0">
                  <a:pos x="2385" y="735"/>
                </a:cxn>
                <a:cxn ang="0">
                  <a:pos x="2375" y="683"/>
                </a:cxn>
                <a:cxn ang="0">
                  <a:pos x="2363" y="628"/>
                </a:cxn>
                <a:cxn ang="0">
                  <a:pos x="2343" y="565"/>
                </a:cxn>
                <a:cxn ang="0">
                  <a:pos x="2320" y="499"/>
                </a:cxn>
                <a:cxn ang="0">
                  <a:pos x="2291" y="428"/>
                </a:cxn>
                <a:cxn ang="0">
                  <a:pos x="2255" y="353"/>
                </a:cxn>
                <a:cxn ang="0">
                  <a:pos x="2085" y="369"/>
                </a:cxn>
                <a:cxn ang="0">
                  <a:pos x="1922" y="382"/>
                </a:cxn>
                <a:cxn ang="0">
                  <a:pos x="1769" y="390"/>
                </a:cxn>
                <a:cxn ang="0">
                  <a:pos x="1621" y="392"/>
                </a:cxn>
                <a:cxn ang="0">
                  <a:pos x="1516" y="390"/>
                </a:cxn>
                <a:cxn ang="0">
                  <a:pos x="1415" y="388"/>
                </a:cxn>
                <a:cxn ang="0">
                  <a:pos x="1318" y="379"/>
                </a:cxn>
                <a:cxn ang="0">
                  <a:pos x="1220" y="369"/>
                </a:cxn>
                <a:cxn ang="0">
                  <a:pos x="1125" y="355"/>
                </a:cxn>
                <a:cxn ang="0">
                  <a:pos x="1033" y="340"/>
                </a:cxn>
                <a:cxn ang="0">
                  <a:pos x="937" y="322"/>
                </a:cxn>
                <a:cxn ang="0">
                  <a:pos x="844" y="298"/>
                </a:cxn>
                <a:cxn ang="0">
                  <a:pos x="752" y="275"/>
                </a:cxn>
                <a:cxn ang="0">
                  <a:pos x="659" y="246"/>
                </a:cxn>
                <a:cxn ang="0">
                  <a:pos x="567" y="211"/>
                </a:cxn>
                <a:cxn ang="0">
                  <a:pos x="471" y="178"/>
                </a:cxn>
                <a:cxn ang="0">
                  <a:pos x="373" y="138"/>
                </a:cxn>
                <a:cxn ang="0">
                  <a:pos x="276" y="97"/>
                </a:cxn>
                <a:cxn ang="0">
                  <a:pos x="176" y="49"/>
                </a:cxn>
                <a:cxn ang="0">
                  <a:pos x="73" y="0"/>
                </a:cxn>
              </a:cxnLst>
              <a:rect l="0" t="0" r="r" b="b"/>
              <a:pathLst>
                <a:path w="2392" h="827">
                  <a:moveTo>
                    <a:pt x="73" y="0"/>
                  </a:moveTo>
                  <a:lnTo>
                    <a:pt x="91" y="220"/>
                  </a:lnTo>
                  <a:lnTo>
                    <a:pt x="91" y="225"/>
                  </a:lnTo>
                  <a:lnTo>
                    <a:pt x="85" y="228"/>
                  </a:lnTo>
                  <a:lnTo>
                    <a:pt x="0" y="253"/>
                  </a:lnTo>
                  <a:lnTo>
                    <a:pt x="108" y="304"/>
                  </a:lnTo>
                  <a:lnTo>
                    <a:pt x="213" y="350"/>
                  </a:lnTo>
                  <a:lnTo>
                    <a:pt x="316" y="395"/>
                  </a:lnTo>
                  <a:lnTo>
                    <a:pt x="416" y="434"/>
                  </a:lnTo>
                  <a:lnTo>
                    <a:pt x="513" y="471"/>
                  </a:lnTo>
                  <a:lnTo>
                    <a:pt x="611" y="505"/>
                  </a:lnTo>
                  <a:lnTo>
                    <a:pt x="709" y="534"/>
                  </a:lnTo>
                  <a:lnTo>
                    <a:pt x="804" y="559"/>
                  </a:lnTo>
                  <a:lnTo>
                    <a:pt x="902" y="583"/>
                  </a:lnTo>
                  <a:lnTo>
                    <a:pt x="998" y="601"/>
                  </a:lnTo>
                  <a:lnTo>
                    <a:pt x="1095" y="617"/>
                  </a:lnTo>
                  <a:lnTo>
                    <a:pt x="1195" y="630"/>
                  </a:lnTo>
                  <a:lnTo>
                    <a:pt x="1295" y="641"/>
                  </a:lnTo>
                  <a:lnTo>
                    <a:pt x="1398" y="648"/>
                  </a:lnTo>
                  <a:lnTo>
                    <a:pt x="1504" y="654"/>
                  </a:lnTo>
                  <a:lnTo>
                    <a:pt x="1611" y="654"/>
                  </a:lnTo>
                  <a:lnTo>
                    <a:pt x="1769" y="652"/>
                  </a:lnTo>
                  <a:lnTo>
                    <a:pt x="1935" y="643"/>
                  </a:lnTo>
                  <a:lnTo>
                    <a:pt x="2110" y="630"/>
                  </a:lnTo>
                  <a:lnTo>
                    <a:pt x="2295" y="612"/>
                  </a:lnTo>
                  <a:lnTo>
                    <a:pt x="2326" y="670"/>
                  </a:lnTo>
                  <a:lnTo>
                    <a:pt x="2350" y="725"/>
                  </a:lnTo>
                  <a:lnTo>
                    <a:pt x="2373" y="777"/>
                  </a:lnTo>
                  <a:lnTo>
                    <a:pt x="2392" y="827"/>
                  </a:lnTo>
                  <a:lnTo>
                    <a:pt x="2390" y="781"/>
                  </a:lnTo>
                  <a:lnTo>
                    <a:pt x="2385" y="735"/>
                  </a:lnTo>
                  <a:lnTo>
                    <a:pt x="2375" y="683"/>
                  </a:lnTo>
                  <a:lnTo>
                    <a:pt x="2363" y="628"/>
                  </a:lnTo>
                  <a:lnTo>
                    <a:pt x="2343" y="565"/>
                  </a:lnTo>
                  <a:lnTo>
                    <a:pt x="2320" y="499"/>
                  </a:lnTo>
                  <a:lnTo>
                    <a:pt x="2291" y="428"/>
                  </a:lnTo>
                  <a:lnTo>
                    <a:pt x="2255" y="353"/>
                  </a:lnTo>
                  <a:lnTo>
                    <a:pt x="2085" y="369"/>
                  </a:lnTo>
                  <a:lnTo>
                    <a:pt x="1922" y="382"/>
                  </a:lnTo>
                  <a:lnTo>
                    <a:pt x="1769" y="390"/>
                  </a:lnTo>
                  <a:lnTo>
                    <a:pt x="1621" y="392"/>
                  </a:lnTo>
                  <a:lnTo>
                    <a:pt x="1516" y="390"/>
                  </a:lnTo>
                  <a:lnTo>
                    <a:pt x="1415" y="388"/>
                  </a:lnTo>
                  <a:lnTo>
                    <a:pt x="1318" y="379"/>
                  </a:lnTo>
                  <a:lnTo>
                    <a:pt x="1220" y="369"/>
                  </a:lnTo>
                  <a:lnTo>
                    <a:pt x="1125" y="355"/>
                  </a:lnTo>
                  <a:lnTo>
                    <a:pt x="1033" y="340"/>
                  </a:lnTo>
                  <a:lnTo>
                    <a:pt x="937" y="322"/>
                  </a:lnTo>
                  <a:lnTo>
                    <a:pt x="844" y="298"/>
                  </a:lnTo>
                  <a:lnTo>
                    <a:pt x="752" y="275"/>
                  </a:lnTo>
                  <a:lnTo>
                    <a:pt x="659" y="246"/>
                  </a:lnTo>
                  <a:lnTo>
                    <a:pt x="567" y="211"/>
                  </a:lnTo>
                  <a:lnTo>
                    <a:pt x="471" y="178"/>
                  </a:lnTo>
                  <a:lnTo>
                    <a:pt x="373" y="138"/>
                  </a:lnTo>
                  <a:lnTo>
                    <a:pt x="276" y="97"/>
                  </a:lnTo>
                  <a:lnTo>
                    <a:pt x="176" y="49"/>
                  </a:lnTo>
                  <a:lnTo>
                    <a:pt x="73" y="0"/>
                  </a:lnTo>
                  <a:close/>
                </a:path>
              </a:pathLst>
            </a:custGeom>
            <a:solidFill>
              <a:srgbClr val="224C9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373" name="Freeform 61"/>
            <p:cNvSpPr>
              <a:spLocks/>
            </p:cNvSpPr>
            <p:nvPr/>
          </p:nvSpPr>
          <p:spPr bwMode="auto">
            <a:xfrm>
              <a:off x="2092325" y="2716213"/>
              <a:ext cx="463550" cy="1539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1"/>
                </a:cxn>
                <a:cxn ang="0">
                  <a:pos x="103" y="60"/>
                </a:cxn>
                <a:cxn ang="0">
                  <a:pos x="203" y="108"/>
                </a:cxn>
                <a:cxn ang="0">
                  <a:pos x="300" y="149"/>
                </a:cxn>
                <a:cxn ang="0">
                  <a:pos x="398" y="189"/>
                </a:cxn>
                <a:cxn ang="0">
                  <a:pos x="494" y="222"/>
                </a:cxn>
                <a:cxn ang="0">
                  <a:pos x="586" y="257"/>
                </a:cxn>
                <a:cxn ang="0">
                  <a:pos x="679" y="286"/>
                </a:cxn>
                <a:cxn ang="0">
                  <a:pos x="771" y="309"/>
                </a:cxn>
                <a:cxn ang="0">
                  <a:pos x="864" y="333"/>
                </a:cxn>
                <a:cxn ang="0">
                  <a:pos x="960" y="351"/>
                </a:cxn>
                <a:cxn ang="0">
                  <a:pos x="1052" y="366"/>
                </a:cxn>
                <a:cxn ang="0">
                  <a:pos x="1147" y="380"/>
                </a:cxn>
                <a:cxn ang="0">
                  <a:pos x="1245" y="390"/>
                </a:cxn>
                <a:cxn ang="0">
                  <a:pos x="1342" y="399"/>
                </a:cxn>
                <a:cxn ang="0">
                  <a:pos x="1443" y="401"/>
                </a:cxn>
                <a:cxn ang="0">
                  <a:pos x="1548" y="403"/>
                </a:cxn>
                <a:cxn ang="0">
                  <a:pos x="1696" y="401"/>
                </a:cxn>
                <a:cxn ang="0">
                  <a:pos x="1849" y="393"/>
                </a:cxn>
                <a:cxn ang="0">
                  <a:pos x="2012" y="380"/>
                </a:cxn>
                <a:cxn ang="0">
                  <a:pos x="2182" y="364"/>
                </a:cxn>
                <a:cxn ang="0">
                  <a:pos x="2218" y="439"/>
                </a:cxn>
                <a:cxn ang="0">
                  <a:pos x="2247" y="510"/>
                </a:cxn>
                <a:cxn ang="0">
                  <a:pos x="2270" y="576"/>
                </a:cxn>
                <a:cxn ang="0">
                  <a:pos x="2290" y="639"/>
                </a:cxn>
                <a:cxn ang="0">
                  <a:pos x="2302" y="694"/>
                </a:cxn>
                <a:cxn ang="0">
                  <a:pos x="2312" y="746"/>
                </a:cxn>
                <a:cxn ang="0">
                  <a:pos x="2317" y="792"/>
                </a:cxn>
                <a:cxn ang="0">
                  <a:pos x="2319" y="838"/>
                </a:cxn>
                <a:cxn ang="0">
                  <a:pos x="2333" y="876"/>
                </a:cxn>
                <a:cxn ang="0">
                  <a:pos x="2335" y="845"/>
                </a:cxn>
                <a:cxn ang="0">
                  <a:pos x="2333" y="798"/>
                </a:cxn>
                <a:cxn ang="0">
                  <a:pos x="2328" y="756"/>
                </a:cxn>
                <a:cxn ang="0">
                  <a:pos x="2319" y="709"/>
                </a:cxn>
                <a:cxn ang="0">
                  <a:pos x="2307" y="659"/>
                </a:cxn>
                <a:cxn ang="0">
                  <a:pos x="2293" y="607"/>
                </a:cxn>
                <a:cxn ang="0">
                  <a:pos x="2272" y="550"/>
                </a:cxn>
                <a:cxn ang="0">
                  <a:pos x="2247" y="490"/>
                </a:cxn>
                <a:cxn ang="0">
                  <a:pos x="2220" y="424"/>
                </a:cxn>
                <a:cxn ang="0">
                  <a:pos x="2185" y="357"/>
                </a:cxn>
                <a:cxn ang="0">
                  <a:pos x="2014" y="372"/>
                </a:cxn>
                <a:cxn ang="0">
                  <a:pos x="1851" y="385"/>
                </a:cxn>
                <a:cxn ang="0">
                  <a:pos x="1696" y="393"/>
                </a:cxn>
                <a:cxn ang="0">
                  <a:pos x="1548" y="395"/>
                </a:cxn>
                <a:cxn ang="0">
                  <a:pos x="1445" y="393"/>
                </a:cxn>
                <a:cxn ang="0">
                  <a:pos x="1345" y="390"/>
                </a:cxn>
                <a:cxn ang="0">
                  <a:pos x="1245" y="382"/>
                </a:cxn>
                <a:cxn ang="0">
                  <a:pos x="1150" y="372"/>
                </a:cxn>
                <a:cxn ang="0">
                  <a:pos x="1054" y="359"/>
                </a:cxn>
                <a:cxn ang="0">
                  <a:pos x="960" y="343"/>
                </a:cxn>
                <a:cxn ang="0">
                  <a:pos x="867" y="324"/>
                </a:cxn>
                <a:cxn ang="0">
                  <a:pos x="774" y="301"/>
                </a:cxn>
                <a:cxn ang="0">
                  <a:pos x="681" y="277"/>
                </a:cxn>
                <a:cxn ang="0">
                  <a:pos x="588" y="249"/>
                </a:cxn>
                <a:cxn ang="0">
                  <a:pos x="494" y="215"/>
                </a:cxn>
                <a:cxn ang="0">
                  <a:pos x="398" y="181"/>
                </a:cxn>
                <a:cxn ang="0">
                  <a:pos x="302" y="142"/>
                </a:cxn>
                <a:cxn ang="0">
                  <a:pos x="203" y="97"/>
                </a:cxn>
                <a:cxn ang="0">
                  <a:pos x="103" y="53"/>
                </a:cxn>
                <a:cxn ang="0">
                  <a:pos x="0" y="0"/>
                </a:cxn>
              </a:cxnLst>
              <a:rect l="0" t="0" r="r" b="b"/>
              <a:pathLst>
                <a:path w="2335" h="876">
                  <a:moveTo>
                    <a:pt x="0" y="0"/>
                  </a:moveTo>
                  <a:lnTo>
                    <a:pt x="0" y="11"/>
                  </a:lnTo>
                  <a:lnTo>
                    <a:pt x="103" y="60"/>
                  </a:lnTo>
                  <a:lnTo>
                    <a:pt x="203" y="108"/>
                  </a:lnTo>
                  <a:lnTo>
                    <a:pt x="300" y="149"/>
                  </a:lnTo>
                  <a:lnTo>
                    <a:pt x="398" y="189"/>
                  </a:lnTo>
                  <a:lnTo>
                    <a:pt x="494" y="222"/>
                  </a:lnTo>
                  <a:lnTo>
                    <a:pt x="586" y="257"/>
                  </a:lnTo>
                  <a:lnTo>
                    <a:pt x="679" y="286"/>
                  </a:lnTo>
                  <a:lnTo>
                    <a:pt x="771" y="309"/>
                  </a:lnTo>
                  <a:lnTo>
                    <a:pt x="864" y="333"/>
                  </a:lnTo>
                  <a:lnTo>
                    <a:pt x="960" y="351"/>
                  </a:lnTo>
                  <a:lnTo>
                    <a:pt x="1052" y="366"/>
                  </a:lnTo>
                  <a:lnTo>
                    <a:pt x="1147" y="380"/>
                  </a:lnTo>
                  <a:lnTo>
                    <a:pt x="1245" y="390"/>
                  </a:lnTo>
                  <a:lnTo>
                    <a:pt x="1342" y="399"/>
                  </a:lnTo>
                  <a:lnTo>
                    <a:pt x="1443" y="401"/>
                  </a:lnTo>
                  <a:lnTo>
                    <a:pt x="1548" y="403"/>
                  </a:lnTo>
                  <a:lnTo>
                    <a:pt x="1696" y="401"/>
                  </a:lnTo>
                  <a:lnTo>
                    <a:pt x="1849" y="393"/>
                  </a:lnTo>
                  <a:lnTo>
                    <a:pt x="2012" y="380"/>
                  </a:lnTo>
                  <a:lnTo>
                    <a:pt x="2182" y="364"/>
                  </a:lnTo>
                  <a:lnTo>
                    <a:pt x="2218" y="439"/>
                  </a:lnTo>
                  <a:lnTo>
                    <a:pt x="2247" y="510"/>
                  </a:lnTo>
                  <a:lnTo>
                    <a:pt x="2270" y="576"/>
                  </a:lnTo>
                  <a:lnTo>
                    <a:pt x="2290" y="639"/>
                  </a:lnTo>
                  <a:lnTo>
                    <a:pt x="2302" y="694"/>
                  </a:lnTo>
                  <a:lnTo>
                    <a:pt x="2312" y="746"/>
                  </a:lnTo>
                  <a:lnTo>
                    <a:pt x="2317" y="792"/>
                  </a:lnTo>
                  <a:lnTo>
                    <a:pt x="2319" y="838"/>
                  </a:lnTo>
                  <a:lnTo>
                    <a:pt x="2333" y="876"/>
                  </a:lnTo>
                  <a:lnTo>
                    <a:pt x="2335" y="845"/>
                  </a:lnTo>
                  <a:lnTo>
                    <a:pt x="2333" y="798"/>
                  </a:lnTo>
                  <a:lnTo>
                    <a:pt x="2328" y="756"/>
                  </a:lnTo>
                  <a:lnTo>
                    <a:pt x="2319" y="709"/>
                  </a:lnTo>
                  <a:lnTo>
                    <a:pt x="2307" y="659"/>
                  </a:lnTo>
                  <a:lnTo>
                    <a:pt x="2293" y="607"/>
                  </a:lnTo>
                  <a:lnTo>
                    <a:pt x="2272" y="550"/>
                  </a:lnTo>
                  <a:lnTo>
                    <a:pt x="2247" y="490"/>
                  </a:lnTo>
                  <a:lnTo>
                    <a:pt x="2220" y="424"/>
                  </a:lnTo>
                  <a:lnTo>
                    <a:pt x="2185" y="357"/>
                  </a:lnTo>
                  <a:lnTo>
                    <a:pt x="2014" y="372"/>
                  </a:lnTo>
                  <a:lnTo>
                    <a:pt x="1851" y="385"/>
                  </a:lnTo>
                  <a:lnTo>
                    <a:pt x="1696" y="393"/>
                  </a:lnTo>
                  <a:lnTo>
                    <a:pt x="1548" y="395"/>
                  </a:lnTo>
                  <a:lnTo>
                    <a:pt x="1445" y="393"/>
                  </a:lnTo>
                  <a:lnTo>
                    <a:pt x="1345" y="390"/>
                  </a:lnTo>
                  <a:lnTo>
                    <a:pt x="1245" y="382"/>
                  </a:lnTo>
                  <a:lnTo>
                    <a:pt x="1150" y="372"/>
                  </a:lnTo>
                  <a:lnTo>
                    <a:pt x="1054" y="359"/>
                  </a:lnTo>
                  <a:lnTo>
                    <a:pt x="960" y="343"/>
                  </a:lnTo>
                  <a:lnTo>
                    <a:pt x="867" y="324"/>
                  </a:lnTo>
                  <a:lnTo>
                    <a:pt x="774" y="301"/>
                  </a:lnTo>
                  <a:lnTo>
                    <a:pt x="681" y="277"/>
                  </a:lnTo>
                  <a:lnTo>
                    <a:pt x="588" y="249"/>
                  </a:lnTo>
                  <a:lnTo>
                    <a:pt x="494" y="215"/>
                  </a:lnTo>
                  <a:lnTo>
                    <a:pt x="398" y="181"/>
                  </a:lnTo>
                  <a:lnTo>
                    <a:pt x="302" y="142"/>
                  </a:lnTo>
                  <a:lnTo>
                    <a:pt x="203" y="97"/>
                  </a:lnTo>
                  <a:lnTo>
                    <a:pt x="103" y="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C242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374" name="Freeform 62"/>
            <p:cNvSpPr>
              <a:spLocks/>
            </p:cNvSpPr>
            <p:nvPr/>
          </p:nvSpPr>
          <p:spPr bwMode="auto">
            <a:xfrm>
              <a:off x="1984375" y="2782888"/>
              <a:ext cx="9525" cy="4763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5" y="8"/>
                </a:cxn>
                <a:cxn ang="0">
                  <a:pos x="0" y="18"/>
                </a:cxn>
                <a:cxn ang="0">
                  <a:pos x="23" y="34"/>
                </a:cxn>
                <a:cxn ang="0">
                  <a:pos x="45" y="0"/>
                </a:cxn>
              </a:cxnLst>
              <a:rect l="0" t="0" r="r" b="b"/>
              <a:pathLst>
                <a:path w="45" h="34">
                  <a:moveTo>
                    <a:pt x="45" y="0"/>
                  </a:moveTo>
                  <a:lnTo>
                    <a:pt x="5" y="8"/>
                  </a:lnTo>
                  <a:lnTo>
                    <a:pt x="0" y="18"/>
                  </a:lnTo>
                  <a:lnTo>
                    <a:pt x="23" y="34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rgbClr val="224C9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375" name="Freeform 63"/>
            <p:cNvSpPr>
              <a:spLocks/>
            </p:cNvSpPr>
            <p:nvPr/>
          </p:nvSpPr>
          <p:spPr bwMode="auto">
            <a:xfrm>
              <a:off x="1982788" y="2782888"/>
              <a:ext cx="6350" cy="6350"/>
            </a:xfrm>
            <a:custGeom>
              <a:avLst/>
              <a:gdLst/>
              <a:ahLst/>
              <a:cxnLst>
                <a:cxn ang="0">
                  <a:pos x="17" y="0"/>
                </a:cxn>
                <a:cxn ang="0">
                  <a:pos x="7" y="3"/>
                </a:cxn>
                <a:cxn ang="0">
                  <a:pos x="0" y="14"/>
                </a:cxn>
                <a:cxn ang="0">
                  <a:pos x="32" y="32"/>
                </a:cxn>
                <a:cxn ang="0">
                  <a:pos x="35" y="26"/>
                </a:cxn>
                <a:cxn ang="0">
                  <a:pos x="12" y="10"/>
                </a:cxn>
                <a:cxn ang="0">
                  <a:pos x="17" y="0"/>
                </a:cxn>
              </a:cxnLst>
              <a:rect l="0" t="0" r="r" b="b"/>
              <a:pathLst>
                <a:path w="35" h="32">
                  <a:moveTo>
                    <a:pt x="17" y="0"/>
                  </a:moveTo>
                  <a:lnTo>
                    <a:pt x="7" y="3"/>
                  </a:lnTo>
                  <a:lnTo>
                    <a:pt x="0" y="14"/>
                  </a:lnTo>
                  <a:lnTo>
                    <a:pt x="32" y="32"/>
                  </a:lnTo>
                  <a:lnTo>
                    <a:pt x="35" y="26"/>
                  </a:lnTo>
                  <a:lnTo>
                    <a:pt x="12" y="1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2C242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376" name="Freeform 64"/>
            <p:cNvSpPr>
              <a:spLocks/>
            </p:cNvSpPr>
            <p:nvPr/>
          </p:nvSpPr>
          <p:spPr bwMode="auto">
            <a:xfrm>
              <a:off x="1489075" y="2087563"/>
              <a:ext cx="604838" cy="720725"/>
            </a:xfrm>
            <a:custGeom>
              <a:avLst/>
              <a:gdLst/>
              <a:ahLst/>
              <a:cxnLst>
                <a:cxn ang="0">
                  <a:pos x="511" y="36"/>
                </a:cxn>
                <a:cxn ang="0">
                  <a:pos x="488" y="162"/>
                </a:cxn>
                <a:cxn ang="0">
                  <a:pos x="431" y="497"/>
                </a:cxn>
                <a:cxn ang="0">
                  <a:pos x="348" y="988"/>
                </a:cxn>
                <a:cxn ang="0">
                  <a:pos x="302" y="1276"/>
                </a:cxn>
                <a:cxn ang="0">
                  <a:pos x="255" y="1582"/>
                </a:cxn>
                <a:cxn ang="0">
                  <a:pos x="208" y="1901"/>
                </a:cxn>
                <a:cxn ang="0">
                  <a:pos x="162" y="2222"/>
                </a:cxn>
                <a:cxn ang="0">
                  <a:pos x="117" y="2544"/>
                </a:cxn>
                <a:cxn ang="0">
                  <a:pos x="80" y="2855"/>
                </a:cxn>
                <a:cxn ang="0">
                  <a:pos x="47" y="3148"/>
                </a:cxn>
                <a:cxn ang="0">
                  <a:pos x="23" y="3423"/>
                </a:cxn>
                <a:cxn ang="0">
                  <a:pos x="12" y="3545"/>
                </a:cxn>
                <a:cxn ang="0">
                  <a:pos x="5" y="3663"/>
                </a:cxn>
                <a:cxn ang="0">
                  <a:pos x="2" y="3771"/>
                </a:cxn>
                <a:cxn ang="0">
                  <a:pos x="0" y="3870"/>
                </a:cxn>
                <a:cxn ang="0">
                  <a:pos x="49" y="3891"/>
                </a:cxn>
                <a:cxn ang="0">
                  <a:pos x="115" y="3915"/>
                </a:cxn>
                <a:cxn ang="0">
                  <a:pos x="202" y="3943"/>
                </a:cxn>
                <a:cxn ang="0">
                  <a:pos x="316" y="3975"/>
                </a:cxn>
                <a:cxn ang="0">
                  <a:pos x="380" y="3990"/>
                </a:cxn>
                <a:cxn ang="0">
                  <a:pos x="450" y="4006"/>
                </a:cxn>
                <a:cxn ang="0">
                  <a:pos x="529" y="4019"/>
                </a:cxn>
                <a:cxn ang="0">
                  <a:pos x="611" y="4035"/>
                </a:cxn>
                <a:cxn ang="0">
                  <a:pos x="698" y="4045"/>
                </a:cxn>
                <a:cxn ang="0">
                  <a:pos x="794" y="4059"/>
                </a:cxn>
                <a:cxn ang="0">
                  <a:pos x="894" y="4066"/>
                </a:cxn>
                <a:cxn ang="0">
                  <a:pos x="1000" y="4074"/>
                </a:cxn>
                <a:cxn ang="0">
                  <a:pos x="1112" y="4079"/>
                </a:cxn>
                <a:cxn ang="0">
                  <a:pos x="1227" y="4081"/>
                </a:cxn>
                <a:cxn ang="0">
                  <a:pos x="1350" y="4081"/>
                </a:cxn>
                <a:cxn ang="0">
                  <a:pos x="1478" y="4077"/>
                </a:cxn>
                <a:cxn ang="0">
                  <a:pos x="1614" y="4068"/>
                </a:cxn>
                <a:cxn ang="0">
                  <a:pos x="1751" y="4059"/>
                </a:cxn>
                <a:cxn ang="0">
                  <a:pos x="1893" y="4042"/>
                </a:cxn>
                <a:cxn ang="0">
                  <a:pos x="2045" y="4021"/>
                </a:cxn>
                <a:cxn ang="0">
                  <a:pos x="2200" y="3997"/>
                </a:cxn>
                <a:cxn ang="0">
                  <a:pos x="2360" y="3966"/>
                </a:cxn>
                <a:cxn ang="0">
                  <a:pos x="2525" y="3930"/>
                </a:cxn>
                <a:cxn ang="0">
                  <a:pos x="2696" y="3891"/>
                </a:cxn>
                <a:cxn ang="0">
                  <a:pos x="2868" y="3841"/>
                </a:cxn>
                <a:cxn ang="0">
                  <a:pos x="3048" y="3789"/>
                </a:cxn>
                <a:cxn ang="0">
                  <a:pos x="3039" y="3663"/>
                </a:cxn>
                <a:cxn ang="0">
                  <a:pos x="3008" y="3323"/>
                </a:cxn>
                <a:cxn ang="0">
                  <a:pos x="2964" y="2829"/>
                </a:cxn>
                <a:cxn ang="0">
                  <a:pos x="2933" y="2542"/>
                </a:cxn>
                <a:cxn ang="0">
                  <a:pos x="2901" y="2236"/>
                </a:cxn>
                <a:cxn ang="0">
                  <a:pos x="2866" y="1919"/>
                </a:cxn>
                <a:cxn ang="0">
                  <a:pos x="2828" y="1597"/>
                </a:cxn>
                <a:cxn ang="0">
                  <a:pos x="2786" y="1280"/>
                </a:cxn>
                <a:cxn ang="0">
                  <a:pos x="2743" y="974"/>
                </a:cxn>
                <a:cxn ang="0">
                  <a:pos x="2701" y="687"/>
                </a:cxn>
                <a:cxn ang="0">
                  <a:pos x="2675" y="551"/>
                </a:cxn>
                <a:cxn ang="0">
                  <a:pos x="2653" y="423"/>
                </a:cxn>
                <a:cxn ang="0">
                  <a:pos x="2631" y="302"/>
                </a:cxn>
                <a:cxn ang="0">
                  <a:pos x="2605" y="191"/>
                </a:cxn>
                <a:cxn ang="0">
                  <a:pos x="2582" y="89"/>
                </a:cxn>
                <a:cxn ang="0">
                  <a:pos x="2558" y="0"/>
                </a:cxn>
                <a:cxn ang="0">
                  <a:pos x="511" y="36"/>
                </a:cxn>
              </a:cxnLst>
              <a:rect l="0" t="0" r="r" b="b"/>
              <a:pathLst>
                <a:path w="3048" h="4081">
                  <a:moveTo>
                    <a:pt x="511" y="36"/>
                  </a:moveTo>
                  <a:lnTo>
                    <a:pt x="488" y="162"/>
                  </a:lnTo>
                  <a:lnTo>
                    <a:pt x="431" y="497"/>
                  </a:lnTo>
                  <a:lnTo>
                    <a:pt x="348" y="988"/>
                  </a:lnTo>
                  <a:lnTo>
                    <a:pt x="302" y="1276"/>
                  </a:lnTo>
                  <a:lnTo>
                    <a:pt x="255" y="1582"/>
                  </a:lnTo>
                  <a:lnTo>
                    <a:pt x="208" y="1901"/>
                  </a:lnTo>
                  <a:lnTo>
                    <a:pt x="162" y="2222"/>
                  </a:lnTo>
                  <a:lnTo>
                    <a:pt x="117" y="2544"/>
                  </a:lnTo>
                  <a:lnTo>
                    <a:pt x="80" y="2855"/>
                  </a:lnTo>
                  <a:lnTo>
                    <a:pt x="47" y="3148"/>
                  </a:lnTo>
                  <a:lnTo>
                    <a:pt x="23" y="3423"/>
                  </a:lnTo>
                  <a:lnTo>
                    <a:pt x="12" y="3545"/>
                  </a:lnTo>
                  <a:lnTo>
                    <a:pt x="5" y="3663"/>
                  </a:lnTo>
                  <a:lnTo>
                    <a:pt x="2" y="3771"/>
                  </a:lnTo>
                  <a:lnTo>
                    <a:pt x="0" y="3870"/>
                  </a:lnTo>
                  <a:lnTo>
                    <a:pt x="49" y="3891"/>
                  </a:lnTo>
                  <a:lnTo>
                    <a:pt x="115" y="3915"/>
                  </a:lnTo>
                  <a:lnTo>
                    <a:pt x="202" y="3943"/>
                  </a:lnTo>
                  <a:lnTo>
                    <a:pt x="316" y="3975"/>
                  </a:lnTo>
                  <a:lnTo>
                    <a:pt x="380" y="3990"/>
                  </a:lnTo>
                  <a:lnTo>
                    <a:pt x="450" y="4006"/>
                  </a:lnTo>
                  <a:lnTo>
                    <a:pt x="529" y="4019"/>
                  </a:lnTo>
                  <a:lnTo>
                    <a:pt x="611" y="4035"/>
                  </a:lnTo>
                  <a:lnTo>
                    <a:pt x="698" y="4045"/>
                  </a:lnTo>
                  <a:lnTo>
                    <a:pt x="794" y="4059"/>
                  </a:lnTo>
                  <a:lnTo>
                    <a:pt x="894" y="4066"/>
                  </a:lnTo>
                  <a:lnTo>
                    <a:pt x="1000" y="4074"/>
                  </a:lnTo>
                  <a:lnTo>
                    <a:pt x="1112" y="4079"/>
                  </a:lnTo>
                  <a:lnTo>
                    <a:pt x="1227" y="4081"/>
                  </a:lnTo>
                  <a:lnTo>
                    <a:pt x="1350" y="4081"/>
                  </a:lnTo>
                  <a:lnTo>
                    <a:pt x="1478" y="4077"/>
                  </a:lnTo>
                  <a:lnTo>
                    <a:pt x="1614" y="4068"/>
                  </a:lnTo>
                  <a:lnTo>
                    <a:pt x="1751" y="4059"/>
                  </a:lnTo>
                  <a:lnTo>
                    <a:pt x="1893" y="4042"/>
                  </a:lnTo>
                  <a:lnTo>
                    <a:pt x="2045" y="4021"/>
                  </a:lnTo>
                  <a:lnTo>
                    <a:pt x="2200" y="3997"/>
                  </a:lnTo>
                  <a:lnTo>
                    <a:pt x="2360" y="3966"/>
                  </a:lnTo>
                  <a:lnTo>
                    <a:pt x="2525" y="3930"/>
                  </a:lnTo>
                  <a:lnTo>
                    <a:pt x="2696" y="3891"/>
                  </a:lnTo>
                  <a:lnTo>
                    <a:pt x="2868" y="3841"/>
                  </a:lnTo>
                  <a:lnTo>
                    <a:pt x="3048" y="3789"/>
                  </a:lnTo>
                  <a:lnTo>
                    <a:pt x="3039" y="3663"/>
                  </a:lnTo>
                  <a:lnTo>
                    <a:pt x="3008" y="3323"/>
                  </a:lnTo>
                  <a:lnTo>
                    <a:pt x="2964" y="2829"/>
                  </a:lnTo>
                  <a:lnTo>
                    <a:pt x="2933" y="2542"/>
                  </a:lnTo>
                  <a:lnTo>
                    <a:pt x="2901" y="2236"/>
                  </a:lnTo>
                  <a:lnTo>
                    <a:pt x="2866" y="1919"/>
                  </a:lnTo>
                  <a:lnTo>
                    <a:pt x="2828" y="1597"/>
                  </a:lnTo>
                  <a:lnTo>
                    <a:pt x="2786" y="1280"/>
                  </a:lnTo>
                  <a:lnTo>
                    <a:pt x="2743" y="974"/>
                  </a:lnTo>
                  <a:lnTo>
                    <a:pt x="2701" y="687"/>
                  </a:lnTo>
                  <a:lnTo>
                    <a:pt x="2675" y="551"/>
                  </a:lnTo>
                  <a:lnTo>
                    <a:pt x="2653" y="423"/>
                  </a:lnTo>
                  <a:lnTo>
                    <a:pt x="2631" y="302"/>
                  </a:lnTo>
                  <a:lnTo>
                    <a:pt x="2605" y="191"/>
                  </a:lnTo>
                  <a:lnTo>
                    <a:pt x="2582" y="89"/>
                  </a:lnTo>
                  <a:lnTo>
                    <a:pt x="2558" y="0"/>
                  </a:lnTo>
                  <a:lnTo>
                    <a:pt x="511" y="36"/>
                  </a:lnTo>
                  <a:close/>
                </a:path>
              </a:pathLst>
            </a:custGeom>
            <a:solidFill>
              <a:srgbClr val="218AC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377" name="Freeform 65"/>
            <p:cNvSpPr>
              <a:spLocks/>
            </p:cNvSpPr>
            <p:nvPr/>
          </p:nvSpPr>
          <p:spPr bwMode="auto">
            <a:xfrm>
              <a:off x="1487488" y="2085975"/>
              <a:ext cx="608013" cy="723900"/>
            </a:xfrm>
            <a:custGeom>
              <a:avLst/>
              <a:gdLst/>
              <a:ahLst/>
              <a:cxnLst>
                <a:cxn ang="0">
                  <a:pos x="489" y="168"/>
                </a:cxn>
                <a:cxn ang="0">
                  <a:pos x="303" y="1285"/>
                </a:cxn>
                <a:cxn ang="0">
                  <a:pos x="163" y="2231"/>
                </a:cxn>
                <a:cxn ang="0">
                  <a:pos x="48" y="3157"/>
                </a:cxn>
                <a:cxn ang="0">
                  <a:pos x="5" y="3672"/>
                </a:cxn>
                <a:cxn ang="0">
                  <a:pos x="0" y="3882"/>
                </a:cxn>
                <a:cxn ang="0">
                  <a:pos x="88" y="3918"/>
                </a:cxn>
                <a:cxn ang="0">
                  <a:pos x="256" y="3973"/>
                </a:cxn>
                <a:cxn ang="0">
                  <a:pos x="509" y="4030"/>
                </a:cxn>
                <a:cxn ang="0">
                  <a:pos x="849" y="4080"/>
                </a:cxn>
                <a:cxn ang="0">
                  <a:pos x="1273" y="4099"/>
                </a:cxn>
                <a:cxn ang="0">
                  <a:pos x="1551" y="4090"/>
                </a:cxn>
                <a:cxn ang="0">
                  <a:pos x="1857" y="4064"/>
                </a:cxn>
                <a:cxn ang="0">
                  <a:pos x="2190" y="4017"/>
                </a:cxn>
                <a:cxn ang="0">
                  <a:pos x="2545" y="3944"/>
                </a:cxn>
                <a:cxn ang="0">
                  <a:pos x="2927" y="3844"/>
                </a:cxn>
                <a:cxn ang="0">
                  <a:pos x="3065" y="3798"/>
                </a:cxn>
                <a:cxn ang="0">
                  <a:pos x="2979" y="2838"/>
                </a:cxn>
                <a:cxn ang="0">
                  <a:pos x="2882" y="1925"/>
                </a:cxn>
                <a:cxn ang="0">
                  <a:pos x="2759" y="981"/>
                </a:cxn>
                <a:cxn ang="0">
                  <a:pos x="2669" y="429"/>
                </a:cxn>
                <a:cxn ang="0">
                  <a:pos x="2599" y="98"/>
                </a:cxn>
                <a:cxn ang="0">
                  <a:pos x="2566" y="0"/>
                </a:cxn>
                <a:cxn ang="0">
                  <a:pos x="511" y="42"/>
                </a:cxn>
                <a:cxn ang="0">
                  <a:pos x="2566" y="14"/>
                </a:cxn>
                <a:cxn ang="0">
                  <a:pos x="2583" y="100"/>
                </a:cxn>
                <a:cxn ang="0">
                  <a:pos x="2653" y="432"/>
                </a:cxn>
                <a:cxn ang="0">
                  <a:pos x="2744" y="983"/>
                </a:cxn>
                <a:cxn ang="0">
                  <a:pos x="2866" y="1928"/>
                </a:cxn>
                <a:cxn ang="0">
                  <a:pos x="2964" y="2838"/>
                </a:cxn>
                <a:cxn ang="0">
                  <a:pos x="3049" y="3798"/>
                </a:cxn>
                <a:cxn ang="0">
                  <a:pos x="2924" y="3829"/>
                </a:cxn>
                <a:cxn ang="0">
                  <a:pos x="2543" y="3928"/>
                </a:cxn>
                <a:cxn ang="0">
                  <a:pos x="2187" y="4002"/>
                </a:cxn>
                <a:cxn ang="0">
                  <a:pos x="1857" y="4049"/>
                </a:cxn>
                <a:cxn ang="0">
                  <a:pos x="1551" y="4075"/>
                </a:cxn>
                <a:cxn ang="0">
                  <a:pos x="1273" y="4083"/>
                </a:cxn>
                <a:cxn ang="0">
                  <a:pos x="852" y="4064"/>
                </a:cxn>
                <a:cxn ang="0">
                  <a:pos x="511" y="4015"/>
                </a:cxn>
                <a:cxn ang="0">
                  <a:pos x="258" y="3957"/>
                </a:cxn>
                <a:cxn ang="0">
                  <a:pos x="31" y="3882"/>
                </a:cxn>
                <a:cxn ang="0">
                  <a:pos x="15" y="3879"/>
                </a:cxn>
                <a:cxn ang="0">
                  <a:pos x="27" y="3558"/>
                </a:cxn>
                <a:cxn ang="0">
                  <a:pos x="95" y="2864"/>
                </a:cxn>
                <a:cxn ang="0">
                  <a:pos x="223" y="1910"/>
                </a:cxn>
                <a:cxn ang="0">
                  <a:pos x="364" y="1000"/>
                </a:cxn>
                <a:cxn ang="0">
                  <a:pos x="526" y="47"/>
                </a:cxn>
                <a:cxn ang="0">
                  <a:pos x="519" y="45"/>
                </a:cxn>
              </a:cxnLst>
              <a:rect l="0" t="0" r="r" b="b"/>
              <a:pathLst>
                <a:path w="3065" h="4099">
                  <a:moveTo>
                    <a:pt x="519" y="45"/>
                  </a:moveTo>
                  <a:lnTo>
                    <a:pt x="511" y="42"/>
                  </a:lnTo>
                  <a:lnTo>
                    <a:pt x="489" y="168"/>
                  </a:lnTo>
                  <a:lnTo>
                    <a:pt x="431" y="502"/>
                  </a:lnTo>
                  <a:lnTo>
                    <a:pt x="348" y="997"/>
                  </a:lnTo>
                  <a:lnTo>
                    <a:pt x="303" y="1285"/>
                  </a:lnTo>
                  <a:lnTo>
                    <a:pt x="256" y="1591"/>
                  </a:lnTo>
                  <a:lnTo>
                    <a:pt x="208" y="1907"/>
                  </a:lnTo>
                  <a:lnTo>
                    <a:pt x="163" y="2231"/>
                  </a:lnTo>
                  <a:lnTo>
                    <a:pt x="118" y="2551"/>
                  </a:lnTo>
                  <a:lnTo>
                    <a:pt x="80" y="2862"/>
                  </a:lnTo>
                  <a:lnTo>
                    <a:pt x="48" y="3157"/>
                  </a:lnTo>
                  <a:lnTo>
                    <a:pt x="22" y="3429"/>
                  </a:lnTo>
                  <a:lnTo>
                    <a:pt x="13" y="3554"/>
                  </a:lnTo>
                  <a:lnTo>
                    <a:pt x="5" y="3672"/>
                  </a:lnTo>
                  <a:lnTo>
                    <a:pt x="3" y="3780"/>
                  </a:lnTo>
                  <a:lnTo>
                    <a:pt x="0" y="3879"/>
                  </a:lnTo>
                  <a:lnTo>
                    <a:pt x="0" y="3882"/>
                  </a:lnTo>
                  <a:lnTo>
                    <a:pt x="5" y="3886"/>
                  </a:lnTo>
                  <a:lnTo>
                    <a:pt x="25" y="3895"/>
                  </a:lnTo>
                  <a:lnTo>
                    <a:pt x="88" y="3918"/>
                  </a:lnTo>
                  <a:lnTo>
                    <a:pt x="133" y="3937"/>
                  </a:lnTo>
                  <a:lnTo>
                    <a:pt x="188" y="3952"/>
                  </a:lnTo>
                  <a:lnTo>
                    <a:pt x="256" y="3973"/>
                  </a:lnTo>
                  <a:lnTo>
                    <a:pt x="331" y="3991"/>
                  </a:lnTo>
                  <a:lnTo>
                    <a:pt x="416" y="4012"/>
                  </a:lnTo>
                  <a:lnTo>
                    <a:pt x="509" y="4030"/>
                  </a:lnTo>
                  <a:lnTo>
                    <a:pt x="614" y="4049"/>
                  </a:lnTo>
                  <a:lnTo>
                    <a:pt x="727" y="4064"/>
                  </a:lnTo>
                  <a:lnTo>
                    <a:pt x="849" y="4080"/>
                  </a:lnTo>
                  <a:lnTo>
                    <a:pt x="982" y="4090"/>
                  </a:lnTo>
                  <a:lnTo>
                    <a:pt x="1123" y="4095"/>
                  </a:lnTo>
                  <a:lnTo>
                    <a:pt x="1273" y="4099"/>
                  </a:lnTo>
                  <a:lnTo>
                    <a:pt x="1363" y="4099"/>
                  </a:lnTo>
                  <a:lnTo>
                    <a:pt x="1456" y="4095"/>
                  </a:lnTo>
                  <a:lnTo>
                    <a:pt x="1551" y="4090"/>
                  </a:lnTo>
                  <a:lnTo>
                    <a:pt x="1651" y="4086"/>
                  </a:lnTo>
                  <a:lnTo>
                    <a:pt x="1754" y="4075"/>
                  </a:lnTo>
                  <a:lnTo>
                    <a:pt x="1857" y="4064"/>
                  </a:lnTo>
                  <a:lnTo>
                    <a:pt x="1964" y="4051"/>
                  </a:lnTo>
                  <a:lnTo>
                    <a:pt x="2077" y="4035"/>
                  </a:lnTo>
                  <a:lnTo>
                    <a:pt x="2190" y="4017"/>
                  </a:lnTo>
                  <a:lnTo>
                    <a:pt x="2306" y="3997"/>
                  </a:lnTo>
                  <a:lnTo>
                    <a:pt x="2426" y="3973"/>
                  </a:lnTo>
                  <a:lnTo>
                    <a:pt x="2545" y="3944"/>
                  </a:lnTo>
                  <a:lnTo>
                    <a:pt x="2671" y="3915"/>
                  </a:lnTo>
                  <a:lnTo>
                    <a:pt x="2799" y="3882"/>
                  </a:lnTo>
                  <a:lnTo>
                    <a:pt x="2927" y="3844"/>
                  </a:lnTo>
                  <a:lnTo>
                    <a:pt x="3059" y="3806"/>
                  </a:lnTo>
                  <a:lnTo>
                    <a:pt x="3065" y="3803"/>
                  </a:lnTo>
                  <a:lnTo>
                    <a:pt x="3065" y="3798"/>
                  </a:lnTo>
                  <a:lnTo>
                    <a:pt x="3054" y="3672"/>
                  </a:lnTo>
                  <a:lnTo>
                    <a:pt x="3024" y="3332"/>
                  </a:lnTo>
                  <a:lnTo>
                    <a:pt x="2979" y="2838"/>
                  </a:lnTo>
                  <a:lnTo>
                    <a:pt x="2949" y="2551"/>
                  </a:lnTo>
                  <a:lnTo>
                    <a:pt x="2916" y="2242"/>
                  </a:lnTo>
                  <a:lnTo>
                    <a:pt x="2882" y="1925"/>
                  </a:lnTo>
                  <a:lnTo>
                    <a:pt x="2843" y="1606"/>
                  </a:lnTo>
                  <a:lnTo>
                    <a:pt x="2801" y="1289"/>
                  </a:lnTo>
                  <a:lnTo>
                    <a:pt x="2759" y="981"/>
                  </a:lnTo>
                  <a:lnTo>
                    <a:pt x="2716" y="694"/>
                  </a:lnTo>
                  <a:lnTo>
                    <a:pt x="2691" y="557"/>
                  </a:lnTo>
                  <a:lnTo>
                    <a:pt x="2669" y="429"/>
                  </a:lnTo>
                  <a:lnTo>
                    <a:pt x="2646" y="309"/>
                  </a:lnTo>
                  <a:lnTo>
                    <a:pt x="2621" y="200"/>
                  </a:lnTo>
                  <a:lnTo>
                    <a:pt x="2599" y="98"/>
                  </a:lnTo>
                  <a:lnTo>
                    <a:pt x="2573" y="5"/>
                  </a:lnTo>
                  <a:lnTo>
                    <a:pt x="2571" y="0"/>
                  </a:lnTo>
                  <a:lnTo>
                    <a:pt x="2566" y="0"/>
                  </a:lnTo>
                  <a:lnTo>
                    <a:pt x="519" y="37"/>
                  </a:lnTo>
                  <a:lnTo>
                    <a:pt x="514" y="40"/>
                  </a:lnTo>
                  <a:lnTo>
                    <a:pt x="511" y="42"/>
                  </a:lnTo>
                  <a:lnTo>
                    <a:pt x="519" y="45"/>
                  </a:lnTo>
                  <a:lnTo>
                    <a:pt x="519" y="53"/>
                  </a:lnTo>
                  <a:lnTo>
                    <a:pt x="2566" y="14"/>
                  </a:lnTo>
                  <a:lnTo>
                    <a:pt x="2566" y="9"/>
                  </a:lnTo>
                  <a:lnTo>
                    <a:pt x="2559" y="9"/>
                  </a:lnTo>
                  <a:lnTo>
                    <a:pt x="2583" y="100"/>
                  </a:lnTo>
                  <a:lnTo>
                    <a:pt x="2606" y="202"/>
                  </a:lnTo>
                  <a:lnTo>
                    <a:pt x="2631" y="311"/>
                  </a:lnTo>
                  <a:lnTo>
                    <a:pt x="2653" y="432"/>
                  </a:lnTo>
                  <a:lnTo>
                    <a:pt x="2676" y="560"/>
                  </a:lnTo>
                  <a:lnTo>
                    <a:pt x="2700" y="696"/>
                  </a:lnTo>
                  <a:lnTo>
                    <a:pt x="2744" y="983"/>
                  </a:lnTo>
                  <a:lnTo>
                    <a:pt x="2786" y="1289"/>
                  </a:lnTo>
                  <a:lnTo>
                    <a:pt x="2829" y="1609"/>
                  </a:lnTo>
                  <a:lnTo>
                    <a:pt x="2866" y="1928"/>
                  </a:lnTo>
                  <a:lnTo>
                    <a:pt x="2901" y="2245"/>
                  </a:lnTo>
                  <a:lnTo>
                    <a:pt x="2934" y="2551"/>
                  </a:lnTo>
                  <a:lnTo>
                    <a:pt x="2964" y="2838"/>
                  </a:lnTo>
                  <a:lnTo>
                    <a:pt x="3009" y="3334"/>
                  </a:lnTo>
                  <a:lnTo>
                    <a:pt x="3039" y="3672"/>
                  </a:lnTo>
                  <a:lnTo>
                    <a:pt x="3049" y="3798"/>
                  </a:lnTo>
                  <a:lnTo>
                    <a:pt x="3056" y="3798"/>
                  </a:lnTo>
                  <a:lnTo>
                    <a:pt x="3056" y="3789"/>
                  </a:lnTo>
                  <a:lnTo>
                    <a:pt x="2924" y="3829"/>
                  </a:lnTo>
                  <a:lnTo>
                    <a:pt x="2794" y="3866"/>
                  </a:lnTo>
                  <a:lnTo>
                    <a:pt x="2666" y="3900"/>
                  </a:lnTo>
                  <a:lnTo>
                    <a:pt x="2543" y="3928"/>
                  </a:lnTo>
                  <a:lnTo>
                    <a:pt x="2421" y="3957"/>
                  </a:lnTo>
                  <a:lnTo>
                    <a:pt x="2302" y="3981"/>
                  </a:lnTo>
                  <a:lnTo>
                    <a:pt x="2187" y="4002"/>
                  </a:lnTo>
                  <a:lnTo>
                    <a:pt x="2075" y="4020"/>
                  </a:lnTo>
                  <a:lnTo>
                    <a:pt x="1964" y="4035"/>
                  </a:lnTo>
                  <a:lnTo>
                    <a:pt x="1857" y="4049"/>
                  </a:lnTo>
                  <a:lnTo>
                    <a:pt x="1751" y="4059"/>
                  </a:lnTo>
                  <a:lnTo>
                    <a:pt x="1648" y="4070"/>
                  </a:lnTo>
                  <a:lnTo>
                    <a:pt x="1551" y="4075"/>
                  </a:lnTo>
                  <a:lnTo>
                    <a:pt x="1456" y="4080"/>
                  </a:lnTo>
                  <a:lnTo>
                    <a:pt x="1363" y="4083"/>
                  </a:lnTo>
                  <a:lnTo>
                    <a:pt x="1273" y="4083"/>
                  </a:lnTo>
                  <a:lnTo>
                    <a:pt x="1123" y="4080"/>
                  </a:lnTo>
                  <a:lnTo>
                    <a:pt x="982" y="4075"/>
                  </a:lnTo>
                  <a:lnTo>
                    <a:pt x="852" y="4064"/>
                  </a:lnTo>
                  <a:lnTo>
                    <a:pt x="729" y="4049"/>
                  </a:lnTo>
                  <a:lnTo>
                    <a:pt x="617" y="4033"/>
                  </a:lnTo>
                  <a:lnTo>
                    <a:pt x="511" y="4015"/>
                  </a:lnTo>
                  <a:lnTo>
                    <a:pt x="418" y="3997"/>
                  </a:lnTo>
                  <a:lnTo>
                    <a:pt x="333" y="3978"/>
                  </a:lnTo>
                  <a:lnTo>
                    <a:pt x="258" y="3957"/>
                  </a:lnTo>
                  <a:lnTo>
                    <a:pt x="193" y="3939"/>
                  </a:lnTo>
                  <a:lnTo>
                    <a:pt x="93" y="3905"/>
                  </a:lnTo>
                  <a:lnTo>
                    <a:pt x="31" y="3882"/>
                  </a:lnTo>
                  <a:lnTo>
                    <a:pt x="10" y="3871"/>
                  </a:lnTo>
                  <a:lnTo>
                    <a:pt x="8" y="3879"/>
                  </a:lnTo>
                  <a:lnTo>
                    <a:pt x="15" y="3879"/>
                  </a:lnTo>
                  <a:lnTo>
                    <a:pt x="17" y="3782"/>
                  </a:lnTo>
                  <a:lnTo>
                    <a:pt x="20" y="3672"/>
                  </a:lnTo>
                  <a:lnTo>
                    <a:pt x="27" y="3558"/>
                  </a:lnTo>
                  <a:lnTo>
                    <a:pt x="38" y="3432"/>
                  </a:lnTo>
                  <a:lnTo>
                    <a:pt x="62" y="3159"/>
                  </a:lnTo>
                  <a:lnTo>
                    <a:pt x="95" y="2864"/>
                  </a:lnTo>
                  <a:lnTo>
                    <a:pt x="133" y="2553"/>
                  </a:lnTo>
                  <a:lnTo>
                    <a:pt x="176" y="2234"/>
                  </a:lnTo>
                  <a:lnTo>
                    <a:pt x="223" y="1910"/>
                  </a:lnTo>
                  <a:lnTo>
                    <a:pt x="271" y="1593"/>
                  </a:lnTo>
                  <a:lnTo>
                    <a:pt x="318" y="1287"/>
                  </a:lnTo>
                  <a:lnTo>
                    <a:pt x="364" y="1000"/>
                  </a:lnTo>
                  <a:lnTo>
                    <a:pt x="446" y="506"/>
                  </a:lnTo>
                  <a:lnTo>
                    <a:pt x="504" y="171"/>
                  </a:lnTo>
                  <a:lnTo>
                    <a:pt x="526" y="47"/>
                  </a:lnTo>
                  <a:lnTo>
                    <a:pt x="519" y="45"/>
                  </a:lnTo>
                  <a:lnTo>
                    <a:pt x="519" y="53"/>
                  </a:lnTo>
                  <a:lnTo>
                    <a:pt x="519" y="45"/>
                  </a:lnTo>
                  <a:close/>
                </a:path>
              </a:pathLst>
            </a:custGeom>
            <a:solidFill>
              <a:srgbClr val="773F2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378" name="Freeform 66"/>
            <p:cNvSpPr>
              <a:spLocks noEditPoints="1"/>
            </p:cNvSpPr>
            <p:nvPr/>
          </p:nvSpPr>
          <p:spPr bwMode="auto">
            <a:xfrm>
              <a:off x="1658938" y="2122488"/>
              <a:ext cx="433388" cy="684213"/>
            </a:xfrm>
            <a:custGeom>
              <a:avLst/>
              <a:gdLst/>
              <a:ahLst/>
              <a:cxnLst>
                <a:cxn ang="0">
                  <a:pos x="1959" y="2091"/>
                </a:cxn>
                <a:cxn ang="0">
                  <a:pos x="1852" y="2258"/>
                </a:cxn>
                <a:cxn ang="0">
                  <a:pos x="1761" y="2358"/>
                </a:cxn>
                <a:cxn ang="0">
                  <a:pos x="1654" y="2442"/>
                </a:cxn>
                <a:cxn ang="0">
                  <a:pos x="1659" y="2936"/>
                </a:cxn>
                <a:cxn ang="0">
                  <a:pos x="1674" y="3320"/>
                </a:cxn>
                <a:cxn ang="0">
                  <a:pos x="1671" y="3436"/>
                </a:cxn>
                <a:cxn ang="0">
                  <a:pos x="1654" y="3496"/>
                </a:cxn>
                <a:cxn ang="0">
                  <a:pos x="1589" y="3560"/>
                </a:cxn>
                <a:cxn ang="0">
                  <a:pos x="1483" y="3624"/>
                </a:cxn>
                <a:cxn ang="0">
                  <a:pos x="1346" y="3676"/>
                </a:cxn>
                <a:cxn ang="0">
                  <a:pos x="1010" y="3768"/>
                </a:cxn>
                <a:cxn ang="0">
                  <a:pos x="641" y="3833"/>
                </a:cxn>
                <a:cxn ang="0">
                  <a:pos x="306" y="3872"/>
                </a:cxn>
                <a:cxn ang="0">
                  <a:pos x="406" y="3883"/>
                </a:cxn>
                <a:cxn ang="0">
                  <a:pos x="684" y="3875"/>
                </a:cxn>
                <a:cxn ang="0">
                  <a:pos x="987" y="3849"/>
                </a:cxn>
                <a:cxn ang="0">
                  <a:pos x="1318" y="3802"/>
                </a:cxn>
                <a:cxn ang="0">
                  <a:pos x="1671" y="3731"/>
                </a:cxn>
                <a:cxn ang="0">
                  <a:pos x="2052" y="3631"/>
                </a:cxn>
                <a:cxn ang="0">
                  <a:pos x="2142" y="3134"/>
                </a:cxn>
                <a:cxn ang="0">
                  <a:pos x="2034" y="2045"/>
                </a:cxn>
                <a:cxn ang="0">
                  <a:pos x="1486" y="1417"/>
                </a:cxn>
                <a:cxn ang="0">
                  <a:pos x="1578" y="1613"/>
                </a:cxn>
                <a:cxn ang="0">
                  <a:pos x="1631" y="1373"/>
                </a:cxn>
                <a:cxn ang="0">
                  <a:pos x="1661" y="1087"/>
                </a:cxn>
                <a:cxn ang="0">
                  <a:pos x="1433" y="1047"/>
                </a:cxn>
                <a:cxn ang="0">
                  <a:pos x="1100" y="1022"/>
                </a:cxn>
                <a:cxn ang="0">
                  <a:pos x="1062" y="1131"/>
                </a:cxn>
                <a:cxn ang="0">
                  <a:pos x="1002" y="1233"/>
                </a:cxn>
                <a:cxn ang="0">
                  <a:pos x="907" y="1362"/>
                </a:cxn>
                <a:cxn ang="0">
                  <a:pos x="737" y="1526"/>
                </a:cxn>
                <a:cxn ang="0">
                  <a:pos x="577" y="1650"/>
                </a:cxn>
                <a:cxn ang="0">
                  <a:pos x="474" y="1715"/>
                </a:cxn>
                <a:cxn ang="0">
                  <a:pos x="328" y="1617"/>
                </a:cxn>
                <a:cxn ang="0">
                  <a:pos x="213" y="1521"/>
                </a:cxn>
                <a:cxn ang="0">
                  <a:pos x="123" y="1424"/>
                </a:cxn>
                <a:cxn ang="0">
                  <a:pos x="57" y="1330"/>
                </a:cxn>
                <a:cxn ang="0">
                  <a:pos x="10" y="1239"/>
                </a:cxn>
                <a:cxn ang="0">
                  <a:pos x="22" y="1307"/>
                </a:cxn>
                <a:cxn ang="0">
                  <a:pos x="100" y="1461"/>
                </a:cxn>
                <a:cxn ang="0">
                  <a:pos x="235" y="1628"/>
                </a:cxn>
                <a:cxn ang="0">
                  <a:pos x="441" y="1765"/>
                </a:cxn>
                <a:cxn ang="0">
                  <a:pos x="619" y="1733"/>
                </a:cxn>
                <a:cxn ang="0">
                  <a:pos x="776" y="1615"/>
                </a:cxn>
                <a:cxn ang="0">
                  <a:pos x="947" y="1459"/>
                </a:cxn>
                <a:cxn ang="0">
                  <a:pos x="1070" y="1302"/>
                </a:cxn>
                <a:cxn ang="0">
                  <a:pos x="1128" y="1197"/>
                </a:cxn>
                <a:cxn ang="0">
                  <a:pos x="1165" y="1087"/>
                </a:cxn>
                <a:cxn ang="0">
                  <a:pos x="1180" y="972"/>
                </a:cxn>
                <a:cxn ang="0">
                  <a:pos x="1465" y="18"/>
                </a:cxn>
                <a:cxn ang="0">
                  <a:pos x="1503" y="117"/>
                </a:cxn>
                <a:cxn ang="0">
                  <a:pos x="1523" y="206"/>
                </a:cxn>
                <a:cxn ang="0">
                  <a:pos x="1526" y="292"/>
                </a:cxn>
                <a:cxn ang="0">
                  <a:pos x="1505" y="379"/>
                </a:cxn>
                <a:cxn ang="0">
                  <a:pos x="1470" y="452"/>
                </a:cxn>
                <a:cxn ang="0">
                  <a:pos x="1418" y="514"/>
                </a:cxn>
                <a:cxn ang="0">
                  <a:pos x="1293" y="603"/>
                </a:cxn>
                <a:cxn ang="0">
                  <a:pos x="1303" y="650"/>
                </a:cxn>
                <a:cxn ang="0">
                  <a:pos x="1578" y="674"/>
                </a:cxn>
                <a:cxn ang="0">
                  <a:pos x="1654" y="468"/>
                </a:cxn>
                <a:cxn ang="0">
                  <a:pos x="1621" y="124"/>
                </a:cxn>
              </a:cxnLst>
              <a:rect l="0" t="0" r="r" b="b"/>
              <a:pathLst>
                <a:path w="2182" h="3883">
                  <a:moveTo>
                    <a:pt x="2025" y="1952"/>
                  </a:moveTo>
                  <a:lnTo>
                    <a:pt x="1992" y="2023"/>
                  </a:lnTo>
                  <a:lnTo>
                    <a:pt x="1959" y="2091"/>
                  </a:lnTo>
                  <a:lnTo>
                    <a:pt x="1919" y="2160"/>
                  </a:lnTo>
                  <a:lnTo>
                    <a:pt x="1877" y="2225"/>
                  </a:lnTo>
                  <a:lnTo>
                    <a:pt x="1852" y="2258"/>
                  </a:lnTo>
                  <a:lnTo>
                    <a:pt x="1821" y="2293"/>
                  </a:lnTo>
                  <a:lnTo>
                    <a:pt x="1791" y="2327"/>
                  </a:lnTo>
                  <a:lnTo>
                    <a:pt x="1761" y="2358"/>
                  </a:lnTo>
                  <a:lnTo>
                    <a:pt x="1727" y="2387"/>
                  </a:lnTo>
                  <a:lnTo>
                    <a:pt x="1692" y="2416"/>
                  </a:lnTo>
                  <a:lnTo>
                    <a:pt x="1654" y="2442"/>
                  </a:lnTo>
                  <a:lnTo>
                    <a:pt x="1616" y="2468"/>
                  </a:lnTo>
                  <a:lnTo>
                    <a:pt x="1641" y="2726"/>
                  </a:lnTo>
                  <a:lnTo>
                    <a:pt x="1659" y="2936"/>
                  </a:lnTo>
                  <a:lnTo>
                    <a:pt x="1669" y="3103"/>
                  </a:lnTo>
                  <a:lnTo>
                    <a:pt x="1674" y="3229"/>
                  </a:lnTo>
                  <a:lnTo>
                    <a:pt x="1674" y="3320"/>
                  </a:lnTo>
                  <a:lnTo>
                    <a:pt x="1674" y="3380"/>
                  </a:lnTo>
                  <a:lnTo>
                    <a:pt x="1671" y="3422"/>
                  </a:lnTo>
                  <a:lnTo>
                    <a:pt x="1671" y="3436"/>
                  </a:lnTo>
                  <a:lnTo>
                    <a:pt x="1671" y="3449"/>
                  </a:lnTo>
                  <a:lnTo>
                    <a:pt x="1666" y="3472"/>
                  </a:lnTo>
                  <a:lnTo>
                    <a:pt x="1654" y="3496"/>
                  </a:lnTo>
                  <a:lnTo>
                    <a:pt x="1636" y="3520"/>
                  </a:lnTo>
                  <a:lnTo>
                    <a:pt x="1613" y="3540"/>
                  </a:lnTo>
                  <a:lnTo>
                    <a:pt x="1589" y="3560"/>
                  </a:lnTo>
                  <a:lnTo>
                    <a:pt x="1559" y="3582"/>
                  </a:lnTo>
                  <a:lnTo>
                    <a:pt x="1523" y="3603"/>
                  </a:lnTo>
                  <a:lnTo>
                    <a:pt x="1483" y="3624"/>
                  </a:lnTo>
                  <a:lnTo>
                    <a:pt x="1441" y="3642"/>
                  </a:lnTo>
                  <a:lnTo>
                    <a:pt x="1395" y="3660"/>
                  </a:lnTo>
                  <a:lnTo>
                    <a:pt x="1346" y="3676"/>
                  </a:lnTo>
                  <a:lnTo>
                    <a:pt x="1243" y="3710"/>
                  </a:lnTo>
                  <a:lnTo>
                    <a:pt x="1128" y="3739"/>
                  </a:lnTo>
                  <a:lnTo>
                    <a:pt x="1010" y="3768"/>
                  </a:lnTo>
                  <a:lnTo>
                    <a:pt x="887" y="3791"/>
                  </a:lnTo>
                  <a:lnTo>
                    <a:pt x="764" y="3812"/>
                  </a:lnTo>
                  <a:lnTo>
                    <a:pt x="641" y="3833"/>
                  </a:lnTo>
                  <a:lnTo>
                    <a:pt x="521" y="3849"/>
                  </a:lnTo>
                  <a:lnTo>
                    <a:pt x="408" y="3862"/>
                  </a:lnTo>
                  <a:lnTo>
                    <a:pt x="306" y="3872"/>
                  </a:lnTo>
                  <a:lnTo>
                    <a:pt x="211" y="3880"/>
                  </a:lnTo>
                  <a:lnTo>
                    <a:pt x="306" y="3883"/>
                  </a:lnTo>
                  <a:lnTo>
                    <a:pt x="406" y="3883"/>
                  </a:lnTo>
                  <a:lnTo>
                    <a:pt x="493" y="3883"/>
                  </a:lnTo>
                  <a:lnTo>
                    <a:pt x="586" y="3880"/>
                  </a:lnTo>
                  <a:lnTo>
                    <a:pt x="684" y="3875"/>
                  </a:lnTo>
                  <a:lnTo>
                    <a:pt x="781" y="3870"/>
                  </a:lnTo>
                  <a:lnTo>
                    <a:pt x="882" y="3859"/>
                  </a:lnTo>
                  <a:lnTo>
                    <a:pt x="987" y="3849"/>
                  </a:lnTo>
                  <a:lnTo>
                    <a:pt x="1095" y="3835"/>
                  </a:lnTo>
                  <a:lnTo>
                    <a:pt x="1205" y="3820"/>
                  </a:lnTo>
                  <a:lnTo>
                    <a:pt x="1318" y="3802"/>
                  </a:lnTo>
                  <a:lnTo>
                    <a:pt x="1433" y="3781"/>
                  </a:lnTo>
                  <a:lnTo>
                    <a:pt x="1551" y="3757"/>
                  </a:lnTo>
                  <a:lnTo>
                    <a:pt x="1671" y="3731"/>
                  </a:lnTo>
                  <a:lnTo>
                    <a:pt x="1796" y="3700"/>
                  </a:lnTo>
                  <a:lnTo>
                    <a:pt x="1922" y="3668"/>
                  </a:lnTo>
                  <a:lnTo>
                    <a:pt x="2052" y="3631"/>
                  </a:lnTo>
                  <a:lnTo>
                    <a:pt x="2182" y="3593"/>
                  </a:lnTo>
                  <a:lnTo>
                    <a:pt x="2172" y="3472"/>
                  </a:lnTo>
                  <a:lnTo>
                    <a:pt x="2142" y="3134"/>
                  </a:lnTo>
                  <a:lnTo>
                    <a:pt x="2097" y="2638"/>
                  </a:lnTo>
                  <a:lnTo>
                    <a:pt x="2067" y="2351"/>
                  </a:lnTo>
                  <a:lnTo>
                    <a:pt x="2034" y="2045"/>
                  </a:lnTo>
                  <a:lnTo>
                    <a:pt x="2025" y="1952"/>
                  </a:lnTo>
                  <a:close/>
                  <a:moveTo>
                    <a:pt x="1433" y="1047"/>
                  </a:moveTo>
                  <a:lnTo>
                    <a:pt x="1486" y="1417"/>
                  </a:lnTo>
                  <a:lnTo>
                    <a:pt x="1531" y="1746"/>
                  </a:lnTo>
                  <a:lnTo>
                    <a:pt x="1556" y="1681"/>
                  </a:lnTo>
                  <a:lnTo>
                    <a:pt x="1578" y="1613"/>
                  </a:lnTo>
                  <a:lnTo>
                    <a:pt x="1599" y="1539"/>
                  </a:lnTo>
                  <a:lnTo>
                    <a:pt x="1616" y="1461"/>
                  </a:lnTo>
                  <a:lnTo>
                    <a:pt x="1631" y="1373"/>
                  </a:lnTo>
                  <a:lnTo>
                    <a:pt x="1643" y="1278"/>
                  </a:lnTo>
                  <a:lnTo>
                    <a:pt x="1654" y="1184"/>
                  </a:lnTo>
                  <a:lnTo>
                    <a:pt x="1661" y="1087"/>
                  </a:lnTo>
                  <a:lnTo>
                    <a:pt x="1546" y="1071"/>
                  </a:lnTo>
                  <a:lnTo>
                    <a:pt x="1491" y="1061"/>
                  </a:lnTo>
                  <a:lnTo>
                    <a:pt x="1433" y="1047"/>
                  </a:lnTo>
                  <a:close/>
                  <a:moveTo>
                    <a:pt x="1115" y="946"/>
                  </a:moveTo>
                  <a:lnTo>
                    <a:pt x="1110" y="983"/>
                  </a:lnTo>
                  <a:lnTo>
                    <a:pt x="1100" y="1022"/>
                  </a:lnTo>
                  <a:lnTo>
                    <a:pt x="1090" y="1058"/>
                  </a:lnTo>
                  <a:lnTo>
                    <a:pt x="1078" y="1095"/>
                  </a:lnTo>
                  <a:lnTo>
                    <a:pt x="1062" y="1131"/>
                  </a:lnTo>
                  <a:lnTo>
                    <a:pt x="1045" y="1166"/>
                  </a:lnTo>
                  <a:lnTo>
                    <a:pt x="1025" y="1200"/>
                  </a:lnTo>
                  <a:lnTo>
                    <a:pt x="1002" y="1233"/>
                  </a:lnTo>
                  <a:lnTo>
                    <a:pt x="980" y="1268"/>
                  </a:lnTo>
                  <a:lnTo>
                    <a:pt x="957" y="1299"/>
                  </a:lnTo>
                  <a:lnTo>
                    <a:pt x="907" y="1362"/>
                  </a:lnTo>
                  <a:lnTo>
                    <a:pt x="852" y="1419"/>
                  </a:lnTo>
                  <a:lnTo>
                    <a:pt x="797" y="1475"/>
                  </a:lnTo>
                  <a:lnTo>
                    <a:pt x="737" y="1526"/>
                  </a:lnTo>
                  <a:lnTo>
                    <a:pt x="680" y="1573"/>
                  </a:lnTo>
                  <a:lnTo>
                    <a:pt x="626" y="1615"/>
                  </a:lnTo>
                  <a:lnTo>
                    <a:pt x="577" y="1650"/>
                  </a:lnTo>
                  <a:lnTo>
                    <a:pt x="504" y="1699"/>
                  </a:lnTo>
                  <a:lnTo>
                    <a:pt x="476" y="1715"/>
                  </a:lnTo>
                  <a:lnTo>
                    <a:pt x="474" y="1715"/>
                  </a:lnTo>
                  <a:lnTo>
                    <a:pt x="421" y="1683"/>
                  </a:lnTo>
                  <a:lnTo>
                    <a:pt x="373" y="1650"/>
                  </a:lnTo>
                  <a:lnTo>
                    <a:pt x="328" y="1617"/>
                  </a:lnTo>
                  <a:lnTo>
                    <a:pt x="288" y="1584"/>
                  </a:lnTo>
                  <a:lnTo>
                    <a:pt x="248" y="1553"/>
                  </a:lnTo>
                  <a:lnTo>
                    <a:pt x="213" y="1521"/>
                  </a:lnTo>
                  <a:lnTo>
                    <a:pt x="181" y="1488"/>
                  </a:lnTo>
                  <a:lnTo>
                    <a:pt x="151" y="1455"/>
                  </a:lnTo>
                  <a:lnTo>
                    <a:pt x="123" y="1424"/>
                  </a:lnTo>
                  <a:lnTo>
                    <a:pt x="97" y="1393"/>
                  </a:lnTo>
                  <a:lnTo>
                    <a:pt x="78" y="1362"/>
                  </a:lnTo>
                  <a:lnTo>
                    <a:pt x="57" y="1330"/>
                  </a:lnTo>
                  <a:lnTo>
                    <a:pt x="40" y="1299"/>
                  </a:lnTo>
                  <a:lnTo>
                    <a:pt x="25" y="1268"/>
                  </a:lnTo>
                  <a:lnTo>
                    <a:pt x="10" y="1239"/>
                  </a:lnTo>
                  <a:lnTo>
                    <a:pt x="0" y="1210"/>
                  </a:lnTo>
                  <a:lnTo>
                    <a:pt x="10" y="1257"/>
                  </a:lnTo>
                  <a:lnTo>
                    <a:pt x="22" y="1307"/>
                  </a:lnTo>
                  <a:lnTo>
                    <a:pt x="43" y="1357"/>
                  </a:lnTo>
                  <a:lnTo>
                    <a:pt x="68" y="1409"/>
                  </a:lnTo>
                  <a:lnTo>
                    <a:pt x="100" y="1461"/>
                  </a:lnTo>
                  <a:lnTo>
                    <a:pt x="137" y="1517"/>
                  </a:lnTo>
                  <a:lnTo>
                    <a:pt x="183" y="1571"/>
                  </a:lnTo>
                  <a:lnTo>
                    <a:pt x="235" y="1628"/>
                  </a:lnTo>
                  <a:lnTo>
                    <a:pt x="308" y="1675"/>
                  </a:lnTo>
                  <a:lnTo>
                    <a:pt x="376" y="1723"/>
                  </a:lnTo>
                  <a:lnTo>
                    <a:pt x="441" y="1765"/>
                  </a:lnTo>
                  <a:lnTo>
                    <a:pt x="506" y="1801"/>
                  </a:lnTo>
                  <a:lnTo>
                    <a:pt x="574" y="1761"/>
                  </a:lnTo>
                  <a:lnTo>
                    <a:pt x="619" y="1733"/>
                  </a:lnTo>
                  <a:lnTo>
                    <a:pt x="666" y="1699"/>
                  </a:lnTo>
                  <a:lnTo>
                    <a:pt x="722" y="1659"/>
                  </a:lnTo>
                  <a:lnTo>
                    <a:pt x="776" y="1615"/>
                  </a:lnTo>
                  <a:lnTo>
                    <a:pt x="835" y="1568"/>
                  </a:lnTo>
                  <a:lnTo>
                    <a:pt x="892" y="1517"/>
                  </a:lnTo>
                  <a:lnTo>
                    <a:pt x="947" y="1459"/>
                  </a:lnTo>
                  <a:lnTo>
                    <a:pt x="999" y="1399"/>
                  </a:lnTo>
                  <a:lnTo>
                    <a:pt x="1048" y="1335"/>
                  </a:lnTo>
                  <a:lnTo>
                    <a:pt x="1070" y="1302"/>
                  </a:lnTo>
                  <a:lnTo>
                    <a:pt x="1090" y="1268"/>
                  </a:lnTo>
                  <a:lnTo>
                    <a:pt x="1110" y="1233"/>
                  </a:lnTo>
                  <a:lnTo>
                    <a:pt x="1128" y="1197"/>
                  </a:lnTo>
                  <a:lnTo>
                    <a:pt x="1142" y="1163"/>
                  </a:lnTo>
                  <a:lnTo>
                    <a:pt x="1155" y="1127"/>
                  </a:lnTo>
                  <a:lnTo>
                    <a:pt x="1165" y="1087"/>
                  </a:lnTo>
                  <a:lnTo>
                    <a:pt x="1172" y="1051"/>
                  </a:lnTo>
                  <a:lnTo>
                    <a:pt x="1177" y="1011"/>
                  </a:lnTo>
                  <a:lnTo>
                    <a:pt x="1180" y="972"/>
                  </a:lnTo>
                  <a:lnTo>
                    <a:pt x="1115" y="946"/>
                  </a:lnTo>
                  <a:close/>
                  <a:moveTo>
                    <a:pt x="1606" y="0"/>
                  </a:moveTo>
                  <a:lnTo>
                    <a:pt x="1465" y="18"/>
                  </a:lnTo>
                  <a:lnTo>
                    <a:pt x="1481" y="51"/>
                  </a:lnTo>
                  <a:lnTo>
                    <a:pt x="1493" y="86"/>
                  </a:lnTo>
                  <a:lnTo>
                    <a:pt x="1503" y="117"/>
                  </a:lnTo>
                  <a:lnTo>
                    <a:pt x="1514" y="146"/>
                  </a:lnTo>
                  <a:lnTo>
                    <a:pt x="1519" y="177"/>
                  </a:lnTo>
                  <a:lnTo>
                    <a:pt x="1523" y="206"/>
                  </a:lnTo>
                  <a:lnTo>
                    <a:pt x="1526" y="232"/>
                  </a:lnTo>
                  <a:lnTo>
                    <a:pt x="1528" y="258"/>
                  </a:lnTo>
                  <a:lnTo>
                    <a:pt x="1526" y="292"/>
                  </a:lnTo>
                  <a:lnTo>
                    <a:pt x="1521" y="321"/>
                  </a:lnTo>
                  <a:lnTo>
                    <a:pt x="1516" y="350"/>
                  </a:lnTo>
                  <a:lnTo>
                    <a:pt x="1505" y="379"/>
                  </a:lnTo>
                  <a:lnTo>
                    <a:pt x="1496" y="404"/>
                  </a:lnTo>
                  <a:lnTo>
                    <a:pt x="1483" y="428"/>
                  </a:lnTo>
                  <a:lnTo>
                    <a:pt x="1470" y="452"/>
                  </a:lnTo>
                  <a:lnTo>
                    <a:pt x="1453" y="472"/>
                  </a:lnTo>
                  <a:lnTo>
                    <a:pt x="1435" y="494"/>
                  </a:lnTo>
                  <a:lnTo>
                    <a:pt x="1418" y="514"/>
                  </a:lnTo>
                  <a:lnTo>
                    <a:pt x="1378" y="548"/>
                  </a:lnTo>
                  <a:lnTo>
                    <a:pt x="1336" y="577"/>
                  </a:lnTo>
                  <a:lnTo>
                    <a:pt x="1293" y="603"/>
                  </a:lnTo>
                  <a:lnTo>
                    <a:pt x="1258" y="619"/>
                  </a:lnTo>
                  <a:lnTo>
                    <a:pt x="1226" y="634"/>
                  </a:lnTo>
                  <a:lnTo>
                    <a:pt x="1303" y="650"/>
                  </a:lnTo>
                  <a:lnTo>
                    <a:pt x="1388" y="663"/>
                  </a:lnTo>
                  <a:lnTo>
                    <a:pt x="1479" y="672"/>
                  </a:lnTo>
                  <a:lnTo>
                    <a:pt x="1578" y="674"/>
                  </a:lnTo>
                  <a:lnTo>
                    <a:pt x="1664" y="672"/>
                  </a:lnTo>
                  <a:lnTo>
                    <a:pt x="1659" y="567"/>
                  </a:lnTo>
                  <a:lnTo>
                    <a:pt x="1654" y="468"/>
                  </a:lnTo>
                  <a:lnTo>
                    <a:pt x="1646" y="370"/>
                  </a:lnTo>
                  <a:lnTo>
                    <a:pt x="1639" y="279"/>
                  </a:lnTo>
                  <a:lnTo>
                    <a:pt x="1621" y="124"/>
                  </a:lnTo>
                  <a:lnTo>
                    <a:pt x="1606" y="0"/>
                  </a:lnTo>
                  <a:close/>
                </a:path>
              </a:pathLst>
            </a:custGeom>
            <a:solidFill>
              <a:srgbClr val="2662A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379" name="Freeform 67"/>
            <p:cNvSpPr>
              <a:spLocks/>
            </p:cNvSpPr>
            <p:nvPr/>
          </p:nvSpPr>
          <p:spPr bwMode="auto">
            <a:xfrm>
              <a:off x="1687513" y="2463800"/>
              <a:ext cx="406400" cy="344488"/>
            </a:xfrm>
            <a:custGeom>
              <a:avLst/>
              <a:gdLst/>
              <a:ahLst/>
              <a:cxnLst>
                <a:cxn ang="0">
                  <a:pos x="1891" y="0"/>
                </a:cxn>
                <a:cxn ang="0">
                  <a:pos x="1884" y="12"/>
                </a:cxn>
                <a:cxn ang="0">
                  <a:pos x="1893" y="105"/>
                </a:cxn>
                <a:cxn ang="0">
                  <a:pos x="1926" y="411"/>
                </a:cxn>
                <a:cxn ang="0">
                  <a:pos x="1956" y="698"/>
                </a:cxn>
                <a:cxn ang="0">
                  <a:pos x="2001" y="1194"/>
                </a:cxn>
                <a:cxn ang="0">
                  <a:pos x="2031" y="1532"/>
                </a:cxn>
                <a:cxn ang="0">
                  <a:pos x="2041" y="1653"/>
                </a:cxn>
                <a:cxn ang="0">
                  <a:pos x="1911" y="1691"/>
                </a:cxn>
                <a:cxn ang="0">
                  <a:pos x="1781" y="1728"/>
                </a:cxn>
                <a:cxn ang="0">
                  <a:pos x="1655" y="1760"/>
                </a:cxn>
                <a:cxn ang="0">
                  <a:pos x="1530" y="1791"/>
                </a:cxn>
                <a:cxn ang="0">
                  <a:pos x="1410" y="1817"/>
                </a:cxn>
                <a:cxn ang="0">
                  <a:pos x="1292" y="1841"/>
                </a:cxn>
                <a:cxn ang="0">
                  <a:pos x="1177" y="1862"/>
                </a:cxn>
                <a:cxn ang="0">
                  <a:pos x="1064" y="1880"/>
                </a:cxn>
                <a:cxn ang="0">
                  <a:pos x="954" y="1895"/>
                </a:cxn>
                <a:cxn ang="0">
                  <a:pos x="846" y="1909"/>
                </a:cxn>
                <a:cxn ang="0">
                  <a:pos x="741" y="1919"/>
                </a:cxn>
                <a:cxn ang="0">
                  <a:pos x="640" y="1930"/>
                </a:cxn>
                <a:cxn ang="0">
                  <a:pos x="543" y="1935"/>
                </a:cxn>
                <a:cxn ang="0">
                  <a:pos x="445" y="1940"/>
                </a:cxn>
                <a:cxn ang="0">
                  <a:pos x="352" y="1943"/>
                </a:cxn>
                <a:cxn ang="0">
                  <a:pos x="265" y="1943"/>
                </a:cxn>
                <a:cxn ang="0">
                  <a:pos x="165" y="1943"/>
                </a:cxn>
                <a:cxn ang="0">
                  <a:pos x="70" y="1940"/>
                </a:cxn>
                <a:cxn ang="0">
                  <a:pos x="0" y="1943"/>
                </a:cxn>
                <a:cxn ang="0">
                  <a:pos x="127" y="1948"/>
                </a:cxn>
                <a:cxn ang="0">
                  <a:pos x="265" y="1950"/>
                </a:cxn>
                <a:cxn ang="0">
                  <a:pos x="355" y="1950"/>
                </a:cxn>
                <a:cxn ang="0">
                  <a:pos x="448" y="1948"/>
                </a:cxn>
                <a:cxn ang="0">
                  <a:pos x="543" y="1943"/>
                </a:cxn>
                <a:cxn ang="0">
                  <a:pos x="643" y="1937"/>
                </a:cxn>
                <a:cxn ang="0">
                  <a:pos x="743" y="1928"/>
                </a:cxn>
                <a:cxn ang="0">
                  <a:pos x="849" y="1917"/>
                </a:cxn>
                <a:cxn ang="0">
                  <a:pos x="956" y="1904"/>
                </a:cxn>
                <a:cxn ang="0">
                  <a:pos x="1067" y="1888"/>
                </a:cxn>
                <a:cxn ang="0">
                  <a:pos x="1179" y="1870"/>
                </a:cxn>
                <a:cxn ang="0">
                  <a:pos x="1298" y="1848"/>
                </a:cxn>
                <a:cxn ang="0">
                  <a:pos x="1415" y="1826"/>
                </a:cxn>
                <a:cxn ang="0">
                  <a:pos x="1537" y="1797"/>
                </a:cxn>
                <a:cxn ang="0">
                  <a:pos x="1661" y="1768"/>
                </a:cxn>
                <a:cxn ang="0">
                  <a:pos x="1788" y="1733"/>
                </a:cxn>
                <a:cxn ang="0">
                  <a:pos x="1919" y="1697"/>
                </a:cxn>
                <a:cxn ang="0">
                  <a:pos x="2048" y="1658"/>
                </a:cxn>
                <a:cxn ang="0">
                  <a:pos x="2039" y="1522"/>
                </a:cxn>
                <a:cxn ang="0">
                  <a:pos x="2006" y="1158"/>
                </a:cxn>
                <a:cxn ang="0">
                  <a:pos x="1956" y="628"/>
                </a:cxn>
                <a:cxn ang="0">
                  <a:pos x="1924" y="322"/>
                </a:cxn>
                <a:cxn ang="0">
                  <a:pos x="1891" y="0"/>
                </a:cxn>
              </a:cxnLst>
              <a:rect l="0" t="0" r="r" b="b"/>
              <a:pathLst>
                <a:path w="2048" h="1950">
                  <a:moveTo>
                    <a:pt x="1891" y="0"/>
                  </a:moveTo>
                  <a:lnTo>
                    <a:pt x="1884" y="12"/>
                  </a:lnTo>
                  <a:lnTo>
                    <a:pt x="1893" y="105"/>
                  </a:lnTo>
                  <a:lnTo>
                    <a:pt x="1926" y="411"/>
                  </a:lnTo>
                  <a:lnTo>
                    <a:pt x="1956" y="698"/>
                  </a:lnTo>
                  <a:lnTo>
                    <a:pt x="2001" y="1194"/>
                  </a:lnTo>
                  <a:lnTo>
                    <a:pt x="2031" y="1532"/>
                  </a:lnTo>
                  <a:lnTo>
                    <a:pt x="2041" y="1653"/>
                  </a:lnTo>
                  <a:lnTo>
                    <a:pt x="1911" y="1691"/>
                  </a:lnTo>
                  <a:lnTo>
                    <a:pt x="1781" y="1728"/>
                  </a:lnTo>
                  <a:lnTo>
                    <a:pt x="1655" y="1760"/>
                  </a:lnTo>
                  <a:lnTo>
                    <a:pt x="1530" y="1791"/>
                  </a:lnTo>
                  <a:lnTo>
                    <a:pt x="1410" y="1817"/>
                  </a:lnTo>
                  <a:lnTo>
                    <a:pt x="1292" y="1841"/>
                  </a:lnTo>
                  <a:lnTo>
                    <a:pt x="1177" y="1862"/>
                  </a:lnTo>
                  <a:lnTo>
                    <a:pt x="1064" y="1880"/>
                  </a:lnTo>
                  <a:lnTo>
                    <a:pt x="954" y="1895"/>
                  </a:lnTo>
                  <a:lnTo>
                    <a:pt x="846" y="1909"/>
                  </a:lnTo>
                  <a:lnTo>
                    <a:pt x="741" y="1919"/>
                  </a:lnTo>
                  <a:lnTo>
                    <a:pt x="640" y="1930"/>
                  </a:lnTo>
                  <a:lnTo>
                    <a:pt x="543" y="1935"/>
                  </a:lnTo>
                  <a:lnTo>
                    <a:pt x="445" y="1940"/>
                  </a:lnTo>
                  <a:lnTo>
                    <a:pt x="352" y="1943"/>
                  </a:lnTo>
                  <a:lnTo>
                    <a:pt x="265" y="1943"/>
                  </a:lnTo>
                  <a:lnTo>
                    <a:pt x="165" y="1943"/>
                  </a:lnTo>
                  <a:lnTo>
                    <a:pt x="70" y="1940"/>
                  </a:lnTo>
                  <a:lnTo>
                    <a:pt x="0" y="1943"/>
                  </a:lnTo>
                  <a:lnTo>
                    <a:pt x="127" y="1948"/>
                  </a:lnTo>
                  <a:lnTo>
                    <a:pt x="265" y="1950"/>
                  </a:lnTo>
                  <a:lnTo>
                    <a:pt x="355" y="1950"/>
                  </a:lnTo>
                  <a:lnTo>
                    <a:pt x="448" y="1948"/>
                  </a:lnTo>
                  <a:lnTo>
                    <a:pt x="543" y="1943"/>
                  </a:lnTo>
                  <a:lnTo>
                    <a:pt x="643" y="1937"/>
                  </a:lnTo>
                  <a:lnTo>
                    <a:pt x="743" y="1928"/>
                  </a:lnTo>
                  <a:lnTo>
                    <a:pt x="849" y="1917"/>
                  </a:lnTo>
                  <a:lnTo>
                    <a:pt x="956" y="1904"/>
                  </a:lnTo>
                  <a:lnTo>
                    <a:pt x="1067" y="1888"/>
                  </a:lnTo>
                  <a:lnTo>
                    <a:pt x="1179" y="1870"/>
                  </a:lnTo>
                  <a:lnTo>
                    <a:pt x="1298" y="1848"/>
                  </a:lnTo>
                  <a:lnTo>
                    <a:pt x="1415" y="1826"/>
                  </a:lnTo>
                  <a:lnTo>
                    <a:pt x="1537" y="1797"/>
                  </a:lnTo>
                  <a:lnTo>
                    <a:pt x="1661" y="1768"/>
                  </a:lnTo>
                  <a:lnTo>
                    <a:pt x="1788" y="1733"/>
                  </a:lnTo>
                  <a:lnTo>
                    <a:pt x="1919" y="1697"/>
                  </a:lnTo>
                  <a:lnTo>
                    <a:pt x="2048" y="1658"/>
                  </a:lnTo>
                  <a:lnTo>
                    <a:pt x="2039" y="1522"/>
                  </a:lnTo>
                  <a:lnTo>
                    <a:pt x="2006" y="1158"/>
                  </a:lnTo>
                  <a:lnTo>
                    <a:pt x="1956" y="628"/>
                  </a:lnTo>
                  <a:lnTo>
                    <a:pt x="1924" y="322"/>
                  </a:lnTo>
                  <a:lnTo>
                    <a:pt x="1891" y="0"/>
                  </a:lnTo>
                  <a:close/>
                </a:path>
              </a:pathLst>
            </a:custGeom>
            <a:solidFill>
              <a:srgbClr val="30312B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380" name="Freeform 68"/>
            <p:cNvSpPr>
              <a:spLocks/>
            </p:cNvSpPr>
            <p:nvPr/>
          </p:nvSpPr>
          <p:spPr bwMode="auto">
            <a:xfrm>
              <a:off x="1603375" y="2151063"/>
              <a:ext cx="68263" cy="101600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42" y="40"/>
                </a:cxn>
                <a:cxn ang="0">
                  <a:pos x="27" y="76"/>
                </a:cxn>
                <a:cxn ang="0">
                  <a:pos x="14" y="116"/>
                </a:cxn>
                <a:cxn ang="0">
                  <a:pos x="7" y="155"/>
                </a:cxn>
                <a:cxn ang="0">
                  <a:pos x="2" y="194"/>
                </a:cxn>
                <a:cxn ang="0">
                  <a:pos x="0" y="233"/>
                </a:cxn>
                <a:cxn ang="0">
                  <a:pos x="4" y="273"/>
                </a:cxn>
                <a:cxn ang="0">
                  <a:pos x="14" y="311"/>
                </a:cxn>
                <a:cxn ang="0">
                  <a:pos x="30" y="348"/>
                </a:cxn>
                <a:cxn ang="0">
                  <a:pos x="49" y="388"/>
                </a:cxn>
                <a:cxn ang="0">
                  <a:pos x="63" y="404"/>
                </a:cxn>
                <a:cxn ang="0">
                  <a:pos x="77" y="422"/>
                </a:cxn>
                <a:cxn ang="0">
                  <a:pos x="92" y="440"/>
                </a:cxn>
                <a:cxn ang="0">
                  <a:pos x="112" y="455"/>
                </a:cxn>
                <a:cxn ang="0">
                  <a:pos x="152" y="490"/>
                </a:cxn>
                <a:cxn ang="0">
                  <a:pos x="202" y="521"/>
                </a:cxn>
                <a:cxn ang="0">
                  <a:pos x="260" y="550"/>
                </a:cxn>
                <a:cxn ang="0">
                  <a:pos x="325" y="576"/>
                </a:cxn>
                <a:cxn ang="0">
                  <a:pos x="351" y="539"/>
                </a:cxn>
                <a:cxn ang="0">
                  <a:pos x="302" y="524"/>
                </a:cxn>
                <a:cxn ang="0">
                  <a:pos x="262" y="508"/>
                </a:cxn>
                <a:cxn ang="0">
                  <a:pos x="222" y="490"/>
                </a:cxn>
                <a:cxn ang="0">
                  <a:pos x="187" y="471"/>
                </a:cxn>
                <a:cxn ang="0">
                  <a:pos x="157" y="453"/>
                </a:cxn>
                <a:cxn ang="0">
                  <a:pos x="129" y="432"/>
                </a:cxn>
                <a:cxn ang="0">
                  <a:pos x="105" y="413"/>
                </a:cxn>
                <a:cxn ang="0">
                  <a:pos x="82" y="390"/>
                </a:cxn>
                <a:cxn ang="0">
                  <a:pos x="65" y="369"/>
                </a:cxn>
                <a:cxn ang="0">
                  <a:pos x="49" y="346"/>
                </a:cxn>
                <a:cxn ang="0">
                  <a:pos x="37" y="322"/>
                </a:cxn>
                <a:cxn ang="0">
                  <a:pos x="27" y="299"/>
                </a:cxn>
                <a:cxn ang="0">
                  <a:pos x="17" y="275"/>
                </a:cxn>
                <a:cxn ang="0">
                  <a:pos x="12" y="249"/>
                </a:cxn>
                <a:cxn ang="0">
                  <a:pos x="9" y="222"/>
                </a:cxn>
                <a:cxn ang="0">
                  <a:pos x="9" y="200"/>
                </a:cxn>
                <a:cxn ang="0">
                  <a:pos x="9" y="173"/>
                </a:cxn>
                <a:cxn ang="0">
                  <a:pos x="12" y="149"/>
                </a:cxn>
                <a:cxn ang="0">
                  <a:pos x="17" y="124"/>
                </a:cxn>
                <a:cxn ang="0">
                  <a:pos x="22" y="100"/>
                </a:cxn>
                <a:cxn ang="0">
                  <a:pos x="37" y="51"/>
                </a:cxn>
                <a:cxn ang="0">
                  <a:pos x="59" y="0"/>
                </a:cxn>
              </a:cxnLst>
              <a:rect l="0" t="0" r="r" b="b"/>
              <a:pathLst>
                <a:path w="351" h="576">
                  <a:moveTo>
                    <a:pt x="59" y="0"/>
                  </a:moveTo>
                  <a:lnTo>
                    <a:pt x="42" y="40"/>
                  </a:lnTo>
                  <a:lnTo>
                    <a:pt x="27" y="76"/>
                  </a:lnTo>
                  <a:lnTo>
                    <a:pt x="14" y="116"/>
                  </a:lnTo>
                  <a:lnTo>
                    <a:pt x="7" y="155"/>
                  </a:lnTo>
                  <a:lnTo>
                    <a:pt x="2" y="194"/>
                  </a:lnTo>
                  <a:lnTo>
                    <a:pt x="0" y="233"/>
                  </a:lnTo>
                  <a:lnTo>
                    <a:pt x="4" y="273"/>
                  </a:lnTo>
                  <a:lnTo>
                    <a:pt x="14" y="311"/>
                  </a:lnTo>
                  <a:lnTo>
                    <a:pt x="30" y="348"/>
                  </a:lnTo>
                  <a:lnTo>
                    <a:pt x="49" y="388"/>
                  </a:lnTo>
                  <a:lnTo>
                    <a:pt x="63" y="404"/>
                  </a:lnTo>
                  <a:lnTo>
                    <a:pt x="77" y="422"/>
                  </a:lnTo>
                  <a:lnTo>
                    <a:pt x="92" y="440"/>
                  </a:lnTo>
                  <a:lnTo>
                    <a:pt x="112" y="455"/>
                  </a:lnTo>
                  <a:lnTo>
                    <a:pt x="152" y="490"/>
                  </a:lnTo>
                  <a:lnTo>
                    <a:pt x="202" y="521"/>
                  </a:lnTo>
                  <a:lnTo>
                    <a:pt x="260" y="550"/>
                  </a:lnTo>
                  <a:lnTo>
                    <a:pt x="325" y="576"/>
                  </a:lnTo>
                  <a:lnTo>
                    <a:pt x="351" y="539"/>
                  </a:lnTo>
                  <a:lnTo>
                    <a:pt x="302" y="524"/>
                  </a:lnTo>
                  <a:lnTo>
                    <a:pt x="262" y="508"/>
                  </a:lnTo>
                  <a:lnTo>
                    <a:pt x="222" y="490"/>
                  </a:lnTo>
                  <a:lnTo>
                    <a:pt x="187" y="471"/>
                  </a:lnTo>
                  <a:lnTo>
                    <a:pt x="157" y="453"/>
                  </a:lnTo>
                  <a:lnTo>
                    <a:pt x="129" y="432"/>
                  </a:lnTo>
                  <a:lnTo>
                    <a:pt x="105" y="413"/>
                  </a:lnTo>
                  <a:lnTo>
                    <a:pt x="82" y="390"/>
                  </a:lnTo>
                  <a:lnTo>
                    <a:pt x="65" y="369"/>
                  </a:lnTo>
                  <a:lnTo>
                    <a:pt x="49" y="346"/>
                  </a:lnTo>
                  <a:lnTo>
                    <a:pt x="37" y="322"/>
                  </a:lnTo>
                  <a:lnTo>
                    <a:pt x="27" y="299"/>
                  </a:lnTo>
                  <a:lnTo>
                    <a:pt x="17" y="275"/>
                  </a:lnTo>
                  <a:lnTo>
                    <a:pt x="12" y="249"/>
                  </a:lnTo>
                  <a:lnTo>
                    <a:pt x="9" y="222"/>
                  </a:lnTo>
                  <a:lnTo>
                    <a:pt x="9" y="200"/>
                  </a:lnTo>
                  <a:lnTo>
                    <a:pt x="9" y="173"/>
                  </a:lnTo>
                  <a:lnTo>
                    <a:pt x="12" y="149"/>
                  </a:lnTo>
                  <a:lnTo>
                    <a:pt x="17" y="124"/>
                  </a:lnTo>
                  <a:lnTo>
                    <a:pt x="22" y="100"/>
                  </a:lnTo>
                  <a:lnTo>
                    <a:pt x="37" y="51"/>
                  </a:lnTo>
                  <a:lnTo>
                    <a:pt x="59" y="0"/>
                  </a:lnTo>
                  <a:close/>
                </a:path>
              </a:pathLst>
            </a:custGeom>
            <a:solidFill>
              <a:srgbClr val="2662A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381" name="Freeform 69"/>
            <p:cNvSpPr>
              <a:spLocks/>
            </p:cNvSpPr>
            <p:nvPr/>
          </p:nvSpPr>
          <p:spPr bwMode="auto">
            <a:xfrm>
              <a:off x="1662113" y="2087563"/>
              <a:ext cx="261938" cy="284163"/>
            </a:xfrm>
            <a:custGeom>
              <a:avLst/>
              <a:gdLst/>
              <a:ahLst/>
              <a:cxnLst>
                <a:cxn ang="0">
                  <a:pos x="1316" y="0"/>
                </a:cxn>
                <a:cxn ang="0">
                  <a:pos x="900" y="774"/>
                </a:cxn>
                <a:cxn ang="0">
                  <a:pos x="632" y="1267"/>
                </a:cxn>
                <a:cxn ang="0">
                  <a:pos x="447" y="1605"/>
                </a:cxn>
                <a:cxn ang="0">
                  <a:pos x="0" y="36"/>
                </a:cxn>
                <a:cxn ang="0">
                  <a:pos x="1316" y="0"/>
                </a:cxn>
              </a:cxnLst>
              <a:rect l="0" t="0" r="r" b="b"/>
              <a:pathLst>
                <a:path w="1316" h="1605">
                  <a:moveTo>
                    <a:pt x="1316" y="0"/>
                  </a:moveTo>
                  <a:lnTo>
                    <a:pt x="900" y="774"/>
                  </a:lnTo>
                  <a:lnTo>
                    <a:pt x="632" y="1267"/>
                  </a:lnTo>
                  <a:lnTo>
                    <a:pt x="447" y="1605"/>
                  </a:lnTo>
                  <a:lnTo>
                    <a:pt x="0" y="36"/>
                  </a:lnTo>
                  <a:lnTo>
                    <a:pt x="1316" y="0"/>
                  </a:lnTo>
                  <a:close/>
                </a:path>
              </a:pathLst>
            </a:custGeom>
            <a:solidFill>
              <a:srgbClr val="F1F1F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382" name="Freeform 70"/>
            <p:cNvSpPr>
              <a:spLocks/>
            </p:cNvSpPr>
            <p:nvPr/>
          </p:nvSpPr>
          <p:spPr bwMode="auto">
            <a:xfrm>
              <a:off x="1604963" y="2087563"/>
              <a:ext cx="357188" cy="336550"/>
            </a:xfrm>
            <a:custGeom>
              <a:avLst/>
              <a:gdLst/>
              <a:ahLst/>
              <a:cxnLst>
                <a:cxn ang="0">
                  <a:pos x="1190" y="774"/>
                </a:cxn>
                <a:cxn ang="0">
                  <a:pos x="737" y="1605"/>
                </a:cxn>
                <a:cxn ang="0">
                  <a:pos x="263" y="65"/>
                </a:cxn>
                <a:cxn ang="0">
                  <a:pos x="196" y="140"/>
                </a:cxn>
                <a:cxn ang="0">
                  <a:pos x="112" y="251"/>
                </a:cxn>
                <a:cxn ang="0">
                  <a:pos x="72" y="315"/>
                </a:cxn>
                <a:cxn ang="0">
                  <a:pos x="40" y="384"/>
                </a:cxn>
                <a:cxn ang="0">
                  <a:pos x="15" y="455"/>
                </a:cxn>
                <a:cxn ang="0">
                  <a:pos x="2" y="528"/>
                </a:cxn>
                <a:cxn ang="0">
                  <a:pos x="2" y="599"/>
                </a:cxn>
                <a:cxn ang="0">
                  <a:pos x="23" y="668"/>
                </a:cxn>
                <a:cxn ang="0">
                  <a:pos x="63" y="734"/>
                </a:cxn>
                <a:cxn ang="0">
                  <a:pos x="128" y="794"/>
                </a:cxn>
                <a:cxn ang="0">
                  <a:pos x="220" y="847"/>
                </a:cxn>
                <a:cxn ang="0">
                  <a:pos x="344" y="894"/>
                </a:cxn>
                <a:cxn ang="0">
                  <a:pos x="313" y="943"/>
                </a:cxn>
                <a:cxn ang="0">
                  <a:pos x="276" y="1030"/>
                </a:cxn>
                <a:cxn ang="0">
                  <a:pos x="253" y="1113"/>
                </a:cxn>
                <a:cxn ang="0">
                  <a:pos x="245" y="1178"/>
                </a:cxn>
                <a:cxn ang="0">
                  <a:pos x="245" y="1252"/>
                </a:cxn>
                <a:cxn ang="0">
                  <a:pos x="255" y="1328"/>
                </a:cxn>
                <a:cxn ang="0">
                  <a:pos x="281" y="1409"/>
                </a:cxn>
                <a:cxn ang="0">
                  <a:pos x="318" y="1495"/>
                </a:cxn>
                <a:cxn ang="0">
                  <a:pos x="376" y="1584"/>
                </a:cxn>
                <a:cxn ang="0">
                  <a:pos x="454" y="1673"/>
                </a:cxn>
                <a:cxn ang="0">
                  <a:pos x="551" y="1764"/>
                </a:cxn>
                <a:cxn ang="0">
                  <a:pos x="677" y="1856"/>
                </a:cxn>
                <a:cxn ang="0">
                  <a:pos x="784" y="1879"/>
                </a:cxn>
                <a:cxn ang="0">
                  <a:pos x="879" y="1817"/>
                </a:cxn>
                <a:cxn ang="0">
                  <a:pos x="1005" y="1715"/>
                </a:cxn>
                <a:cxn ang="0">
                  <a:pos x="1110" y="1621"/>
                </a:cxn>
                <a:cxn ang="0">
                  <a:pos x="1178" y="1548"/>
                </a:cxn>
                <a:cxn ang="0">
                  <a:pos x="1240" y="1471"/>
                </a:cxn>
                <a:cxn ang="0">
                  <a:pos x="1295" y="1388"/>
                </a:cxn>
                <a:cxn ang="0">
                  <a:pos x="1340" y="1302"/>
                </a:cxn>
                <a:cxn ang="0">
                  <a:pos x="1370" y="1211"/>
                </a:cxn>
                <a:cxn ang="0">
                  <a:pos x="1386" y="1113"/>
                </a:cxn>
                <a:cxn ang="0">
                  <a:pos x="1380" y="1016"/>
                </a:cxn>
                <a:cxn ang="0">
                  <a:pos x="1356" y="920"/>
                </a:cxn>
                <a:cxn ang="0">
                  <a:pos x="1365" y="863"/>
                </a:cxn>
                <a:cxn ang="0">
                  <a:pos x="1453" y="839"/>
                </a:cxn>
                <a:cxn ang="0">
                  <a:pos x="1563" y="789"/>
                </a:cxn>
                <a:cxn ang="0">
                  <a:pos x="1621" y="755"/>
                </a:cxn>
                <a:cxn ang="0">
                  <a:pos x="1677" y="714"/>
                </a:cxn>
                <a:cxn ang="0">
                  <a:pos x="1724" y="661"/>
                </a:cxn>
                <a:cxn ang="0">
                  <a:pos x="1761" y="601"/>
                </a:cxn>
                <a:cxn ang="0">
                  <a:pos x="1787" y="530"/>
                </a:cxn>
                <a:cxn ang="0">
                  <a:pos x="1796" y="449"/>
                </a:cxn>
                <a:cxn ang="0">
                  <a:pos x="1787" y="355"/>
                </a:cxn>
                <a:cxn ang="0">
                  <a:pos x="1754" y="251"/>
                </a:cxn>
                <a:cxn ang="0">
                  <a:pos x="1694" y="133"/>
                </a:cxn>
                <a:cxn ang="0">
                  <a:pos x="1606" y="0"/>
                </a:cxn>
              </a:cxnLst>
              <a:rect l="0" t="0" r="r" b="b"/>
              <a:pathLst>
                <a:path w="1796" h="1903">
                  <a:moveTo>
                    <a:pt x="1606" y="0"/>
                  </a:moveTo>
                  <a:lnTo>
                    <a:pt x="1190" y="774"/>
                  </a:lnTo>
                  <a:lnTo>
                    <a:pt x="922" y="1267"/>
                  </a:lnTo>
                  <a:lnTo>
                    <a:pt x="737" y="1605"/>
                  </a:lnTo>
                  <a:lnTo>
                    <a:pt x="290" y="36"/>
                  </a:lnTo>
                  <a:lnTo>
                    <a:pt x="263" y="65"/>
                  </a:lnTo>
                  <a:lnTo>
                    <a:pt x="233" y="96"/>
                  </a:lnTo>
                  <a:lnTo>
                    <a:pt x="196" y="140"/>
                  </a:lnTo>
                  <a:lnTo>
                    <a:pt x="155" y="191"/>
                  </a:lnTo>
                  <a:lnTo>
                    <a:pt x="112" y="251"/>
                  </a:lnTo>
                  <a:lnTo>
                    <a:pt x="93" y="282"/>
                  </a:lnTo>
                  <a:lnTo>
                    <a:pt x="72" y="315"/>
                  </a:lnTo>
                  <a:lnTo>
                    <a:pt x="55" y="350"/>
                  </a:lnTo>
                  <a:lnTo>
                    <a:pt x="40" y="384"/>
                  </a:lnTo>
                  <a:lnTo>
                    <a:pt x="25" y="417"/>
                  </a:lnTo>
                  <a:lnTo>
                    <a:pt x="15" y="455"/>
                  </a:lnTo>
                  <a:lnTo>
                    <a:pt x="7" y="491"/>
                  </a:lnTo>
                  <a:lnTo>
                    <a:pt x="2" y="528"/>
                  </a:lnTo>
                  <a:lnTo>
                    <a:pt x="0" y="561"/>
                  </a:lnTo>
                  <a:lnTo>
                    <a:pt x="2" y="599"/>
                  </a:lnTo>
                  <a:lnTo>
                    <a:pt x="10" y="635"/>
                  </a:lnTo>
                  <a:lnTo>
                    <a:pt x="23" y="668"/>
                  </a:lnTo>
                  <a:lnTo>
                    <a:pt x="40" y="701"/>
                  </a:lnTo>
                  <a:lnTo>
                    <a:pt x="63" y="734"/>
                  </a:lnTo>
                  <a:lnTo>
                    <a:pt x="93" y="766"/>
                  </a:lnTo>
                  <a:lnTo>
                    <a:pt x="128" y="794"/>
                  </a:lnTo>
                  <a:lnTo>
                    <a:pt x="170" y="823"/>
                  </a:lnTo>
                  <a:lnTo>
                    <a:pt x="220" y="847"/>
                  </a:lnTo>
                  <a:lnTo>
                    <a:pt x="278" y="872"/>
                  </a:lnTo>
                  <a:lnTo>
                    <a:pt x="344" y="894"/>
                  </a:lnTo>
                  <a:lnTo>
                    <a:pt x="328" y="918"/>
                  </a:lnTo>
                  <a:lnTo>
                    <a:pt x="313" y="943"/>
                  </a:lnTo>
                  <a:lnTo>
                    <a:pt x="293" y="983"/>
                  </a:lnTo>
                  <a:lnTo>
                    <a:pt x="276" y="1030"/>
                  </a:lnTo>
                  <a:lnTo>
                    <a:pt x="260" y="1085"/>
                  </a:lnTo>
                  <a:lnTo>
                    <a:pt x="253" y="1113"/>
                  </a:lnTo>
                  <a:lnTo>
                    <a:pt x="248" y="1145"/>
                  </a:lnTo>
                  <a:lnTo>
                    <a:pt x="245" y="1178"/>
                  </a:lnTo>
                  <a:lnTo>
                    <a:pt x="243" y="1215"/>
                  </a:lnTo>
                  <a:lnTo>
                    <a:pt x="245" y="1252"/>
                  </a:lnTo>
                  <a:lnTo>
                    <a:pt x="250" y="1289"/>
                  </a:lnTo>
                  <a:lnTo>
                    <a:pt x="255" y="1328"/>
                  </a:lnTo>
                  <a:lnTo>
                    <a:pt x="265" y="1369"/>
                  </a:lnTo>
                  <a:lnTo>
                    <a:pt x="281" y="1409"/>
                  </a:lnTo>
                  <a:lnTo>
                    <a:pt x="298" y="1451"/>
                  </a:lnTo>
                  <a:lnTo>
                    <a:pt x="318" y="1495"/>
                  </a:lnTo>
                  <a:lnTo>
                    <a:pt x="346" y="1540"/>
                  </a:lnTo>
                  <a:lnTo>
                    <a:pt x="376" y="1584"/>
                  </a:lnTo>
                  <a:lnTo>
                    <a:pt x="410" y="1628"/>
                  </a:lnTo>
                  <a:lnTo>
                    <a:pt x="454" y="1673"/>
                  </a:lnTo>
                  <a:lnTo>
                    <a:pt x="501" y="1720"/>
                  </a:lnTo>
                  <a:lnTo>
                    <a:pt x="551" y="1764"/>
                  </a:lnTo>
                  <a:lnTo>
                    <a:pt x="611" y="1812"/>
                  </a:lnTo>
                  <a:lnTo>
                    <a:pt x="677" y="1856"/>
                  </a:lnTo>
                  <a:lnTo>
                    <a:pt x="749" y="1903"/>
                  </a:lnTo>
                  <a:lnTo>
                    <a:pt x="784" y="1879"/>
                  </a:lnTo>
                  <a:lnTo>
                    <a:pt x="827" y="1854"/>
                  </a:lnTo>
                  <a:lnTo>
                    <a:pt x="879" y="1817"/>
                  </a:lnTo>
                  <a:lnTo>
                    <a:pt x="939" y="1770"/>
                  </a:lnTo>
                  <a:lnTo>
                    <a:pt x="1005" y="1715"/>
                  </a:lnTo>
                  <a:lnTo>
                    <a:pt x="1075" y="1655"/>
                  </a:lnTo>
                  <a:lnTo>
                    <a:pt x="1110" y="1621"/>
                  </a:lnTo>
                  <a:lnTo>
                    <a:pt x="1145" y="1586"/>
                  </a:lnTo>
                  <a:lnTo>
                    <a:pt x="1178" y="1548"/>
                  </a:lnTo>
                  <a:lnTo>
                    <a:pt x="1210" y="1511"/>
                  </a:lnTo>
                  <a:lnTo>
                    <a:pt x="1240" y="1471"/>
                  </a:lnTo>
                  <a:lnTo>
                    <a:pt x="1267" y="1430"/>
                  </a:lnTo>
                  <a:lnTo>
                    <a:pt x="1295" y="1388"/>
                  </a:lnTo>
                  <a:lnTo>
                    <a:pt x="1318" y="1344"/>
                  </a:lnTo>
                  <a:lnTo>
                    <a:pt x="1340" y="1302"/>
                  </a:lnTo>
                  <a:lnTo>
                    <a:pt x="1358" y="1255"/>
                  </a:lnTo>
                  <a:lnTo>
                    <a:pt x="1370" y="1211"/>
                  </a:lnTo>
                  <a:lnTo>
                    <a:pt x="1380" y="1163"/>
                  </a:lnTo>
                  <a:lnTo>
                    <a:pt x="1386" y="1113"/>
                  </a:lnTo>
                  <a:lnTo>
                    <a:pt x="1386" y="1067"/>
                  </a:lnTo>
                  <a:lnTo>
                    <a:pt x="1380" y="1016"/>
                  </a:lnTo>
                  <a:lnTo>
                    <a:pt x="1370" y="969"/>
                  </a:lnTo>
                  <a:lnTo>
                    <a:pt x="1356" y="920"/>
                  </a:lnTo>
                  <a:lnTo>
                    <a:pt x="1333" y="867"/>
                  </a:lnTo>
                  <a:lnTo>
                    <a:pt x="1365" y="863"/>
                  </a:lnTo>
                  <a:lnTo>
                    <a:pt x="1405" y="852"/>
                  </a:lnTo>
                  <a:lnTo>
                    <a:pt x="1453" y="839"/>
                  </a:lnTo>
                  <a:lnTo>
                    <a:pt x="1508" y="818"/>
                  </a:lnTo>
                  <a:lnTo>
                    <a:pt x="1563" y="789"/>
                  </a:lnTo>
                  <a:lnTo>
                    <a:pt x="1593" y="774"/>
                  </a:lnTo>
                  <a:lnTo>
                    <a:pt x="1621" y="755"/>
                  </a:lnTo>
                  <a:lnTo>
                    <a:pt x="1651" y="734"/>
                  </a:lnTo>
                  <a:lnTo>
                    <a:pt x="1677" y="714"/>
                  </a:lnTo>
                  <a:lnTo>
                    <a:pt x="1701" y="690"/>
                  </a:lnTo>
                  <a:lnTo>
                    <a:pt x="1724" y="661"/>
                  </a:lnTo>
                  <a:lnTo>
                    <a:pt x="1743" y="632"/>
                  </a:lnTo>
                  <a:lnTo>
                    <a:pt x="1761" y="601"/>
                  </a:lnTo>
                  <a:lnTo>
                    <a:pt x="1776" y="566"/>
                  </a:lnTo>
                  <a:lnTo>
                    <a:pt x="1787" y="530"/>
                  </a:lnTo>
                  <a:lnTo>
                    <a:pt x="1794" y="491"/>
                  </a:lnTo>
                  <a:lnTo>
                    <a:pt x="1796" y="449"/>
                  </a:lnTo>
                  <a:lnTo>
                    <a:pt x="1794" y="404"/>
                  </a:lnTo>
                  <a:lnTo>
                    <a:pt x="1787" y="355"/>
                  </a:lnTo>
                  <a:lnTo>
                    <a:pt x="1771" y="306"/>
                  </a:lnTo>
                  <a:lnTo>
                    <a:pt x="1754" y="251"/>
                  </a:lnTo>
                  <a:lnTo>
                    <a:pt x="1726" y="193"/>
                  </a:lnTo>
                  <a:lnTo>
                    <a:pt x="1694" y="133"/>
                  </a:lnTo>
                  <a:lnTo>
                    <a:pt x="1654" y="67"/>
                  </a:lnTo>
                  <a:lnTo>
                    <a:pt x="1606" y="0"/>
                  </a:lnTo>
                  <a:close/>
                </a:path>
              </a:pathLst>
            </a:custGeom>
            <a:solidFill>
              <a:srgbClr val="218AC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383" name="Freeform 71"/>
            <p:cNvSpPr>
              <a:spLocks/>
            </p:cNvSpPr>
            <p:nvPr/>
          </p:nvSpPr>
          <p:spPr bwMode="auto">
            <a:xfrm>
              <a:off x="1604963" y="2087563"/>
              <a:ext cx="357188" cy="336550"/>
            </a:xfrm>
            <a:custGeom>
              <a:avLst/>
              <a:gdLst/>
              <a:ahLst/>
              <a:cxnLst>
                <a:cxn ang="0">
                  <a:pos x="780" y="1532"/>
                </a:cxn>
                <a:cxn ang="0">
                  <a:pos x="296" y="37"/>
                </a:cxn>
                <a:cxn ang="0">
                  <a:pos x="173" y="170"/>
                </a:cxn>
                <a:cxn ang="0">
                  <a:pos x="45" y="374"/>
                </a:cxn>
                <a:cxn ang="0">
                  <a:pos x="0" y="563"/>
                </a:cxn>
                <a:cxn ang="0">
                  <a:pos x="28" y="685"/>
                </a:cxn>
                <a:cxn ang="0">
                  <a:pos x="120" y="798"/>
                </a:cxn>
                <a:cxn ang="0">
                  <a:pos x="298" y="889"/>
                </a:cxn>
                <a:cxn ang="0">
                  <a:pos x="311" y="949"/>
                </a:cxn>
                <a:cxn ang="0">
                  <a:pos x="248" y="1151"/>
                </a:cxn>
                <a:cxn ang="0">
                  <a:pos x="256" y="1334"/>
                </a:cxn>
                <a:cxn ang="0">
                  <a:pos x="344" y="1546"/>
                </a:cxn>
                <a:cxn ang="0">
                  <a:pos x="551" y="1773"/>
                </a:cxn>
                <a:cxn ang="0">
                  <a:pos x="780" y="1896"/>
                </a:cxn>
                <a:cxn ang="0">
                  <a:pos x="1073" y="1672"/>
                </a:cxn>
                <a:cxn ang="0">
                  <a:pos x="1270" y="1446"/>
                </a:cxn>
                <a:cxn ang="0">
                  <a:pos x="1366" y="1255"/>
                </a:cxn>
                <a:cxn ang="0">
                  <a:pos x="1394" y="1067"/>
                </a:cxn>
                <a:cxn ang="0">
                  <a:pos x="1364" y="929"/>
                </a:cxn>
                <a:cxn ang="0">
                  <a:pos x="1356" y="873"/>
                </a:cxn>
                <a:cxn ang="0">
                  <a:pos x="1569" y="800"/>
                </a:cxn>
                <a:cxn ang="0">
                  <a:pos x="1729" y="669"/>
                </a:cxn>
                <a:cxn ang="0">
                  <a:pos x="1792" y="547"/>
                </a:cxn>
                <a:cxn ang="0">
                  <a:pos x="1792" y="361"/>
                </a:cxn>
                <a:cxn ang="0">
                  <a:pos x="1659" y="71"/>
                </a:cxn>
                <a:cxn ang="0">
                  <a:pos x="1607" y="8"/>
                </a:cxn>
                <a:cxn ang="0">
                  <a:pos x="1772" y="312"/>
                </a:cxn>
                <a:cxn ang="0">
                  <a:pos x="1790" y="518"/>
                </a:cxn>
                <a:cxn ang="0">
                  <a:pos x="1739" y="647"/>
                </a:cxn>
                <a:cxn ang="0">
                  <a:pos x="1609" y="769"/>
                </a:cxn>
                <a:cxn ang="0">
                  <a:pos x="1406" y="855"/>
                </a:cxn>
                <a:cxn ang="0">
                  <a:pos x="1346" y="905"/>
                </a:cxn>
                <a:cxn ang="0">
                  <a:pos x="1383" y="1038"/>
                </a:cxn>
                <a:cxn ang="0">
                  <a:pos x="1371" y="1213"/>
                </a:cxn>
                <a:cxn ang="0">
                  <a:pos x="1286" y="1404"/>
                </a:cxn>
                <a:cxn ang="0">
                  <a:pos x="1128" y="1606"/>
                </a:cxn>
                <a:cxn ang="0">
                  <a:pos x="850" y="1841"/>
                </a:cxn>
                <a:cxn ang="0">
                  <a:pos x="682" y="1860"/>
                </a:cxn>
                <a:cxn ang="0">
                  <a:pos x="417" y="1632"/>
                </a:cxn>
                <a:cxn ang="0">
                  <a:pos x="286" y="1412"/>
                </a:cxn>
                <a:cxn ang="0">
                  <a:pos x="251" y="1219"/>
                </a:cxn>
                <a:cxn ang="0">
                  <a:pos x="281" y="1036"/>
                </a:cxn>
                <a:cxn ang="0">
                  <a:pos x="351" y="897"/>
                </a:cxn>
                <a:cxn ang="0">
                  <a:pos x="186" y="829"/>
                </a:cxn>
                <a:cxn ang="0">
                  <a:pos x="63" y="727"/>
                </a:cxn>
                <a:cxn ang="0">
                  <a:pos x="10" y="612"/>
                </a:cxn>
                <a:cxn ang="0">
                  <a:pos x="21" y="468"/>
                </a:cxn>
                <a:cxn ang="0">
                  <a:pos x="126" y="248"/>
                </a:cxn>
                <a:cxn ang="0">
                  <a:pos x="284" y="57"/>
                </a:cxn>
                <a:cxn ang="0">
                  <a:pos x="734" y="1611"/>
                </a:cxn>
                <a:cxn ang="0">
                  <a:pos x="1612" y="8"/>
                </a:cxn>
              </a:cxnLst>
              <a:rect l="0" t="0" r="r" b="b"/>
              <a:pathLst>
                <a:path w="1804" h="1912">
                  <a:moveTo>
                    <a:pt x="1609" y="6"/>
                  </a:moveTo>
                  <a:lnTo>
                    <a:pt x="1607" y="2"/>
                  </a:lnTo>
                  <a:lnTo>
                    <a:pt x="1190" y="776"/>
                  </a:lnTo>
                  <a:lnTo>
                    <a:pt x="923" y="1271"/>
                  </a:lnTo>
                  <a:lnTo>
                    <a:pt x="780" y="1532"/>
                  </a:lnTo>
                  <a:lnTo>
                    <a:pt x="737" y="1608"/>
                  </a:lnTo>
                  <a:lnTo>
                    <a:pt x="740" y="1611"/>
                  </a:lnTo>
                  <a:lnTo>
                    <a:pt x="742" y="1608"/>
                  </a:lnTo>
                  <a:lnTo>
                    <a:pt x="298" y="39"/>
                  </a:lnTo>
                  <a:lnTo>
                    <a:pt x="296" y="37"/>
                  </a:lnTo>
                  <a:lnTo>
                    <a:pt x="291" y="39"/>
                  </a:lnTo>
                  <a:lnTo>
                    <a:pt x="279" y="50"/>
                  </a:lnTo>
                  <a:lnTo>
                    <a:pt x="246" y="86"/>
                  </a:lnTo>
                  <a:lnTo>
                    <a:pt x="199" y="139"/>
                  </a:lnTo>
                  <a:lnTo>
                    <a:pt x="173" y="170"/>
                  </a:lnTo>
                  <a:lnTo>
                    <a:pt x="146" y="206"/>
                  </a:lnTo>
                  <a:lnTo>
                    <a:pt x="118" y="246"/>
                  </a:lnTo>
                  <a:lnTo>
                    <a:pt x="93" y="285"/>
                  </a:lnTo>
                  <a:lnTo>
                    <a:pt x="68" y="330"/>
                  </a:lnTo>
                  <a:lnTo>
                    <a:pt x="45" y="374"/>
                  </a:lnTo>
                  <a:lnTo>
                    <a:pt x="26" y="421"/>
                  </a:lnTo>
                  <a:lnTo>
                    <a:pt x="13" y="468"/>
                  </a:lnTo>
                  <a:lnTo>
                    <a:pt x="3" y="516"/>
                  </a:lnTo>
                  <a:lnTo>
                    <a:pt x="0" y="539"/>
                  </a:lnTo>
                  <a:lnTo>
                    <a:pt x="0" y="563"/>
                  </a:lnTo>
                  <a:lnTo>
                    <a:pt x="0" y="589"/>
                  </a:lnTo>
                  <a:lnTo>
                    <a:pt x="3" y="612"/>
                  </a:lnTo>
                  <a:lnTo>
                    <a:pt x="10" y="638"/>
                  </a:lnTo>
                  <a:lnTo>
                    <a:pt x="18" y="662"/>
                  </a:lnTo>
                  <a:lnTo>
                    <a:pt x="28" y="685"/>
                  </a:lnTo>
                  <a:lnTo>
                    <a:pt x="40" y="709"/>
                  </a:lnTo>
                  <a:lnTo>
                    <a:pt x="56" y="732"/>
                  </a:lnTo>
                  <a:lnTo>
                    <a:pt x="75" y="756"/>
                  </a:lnTo>
                  <a:lnTo>
                    <a:pt x="98" y="776"/>
                  </a:lnTo>
                  <a:lnTo>
                    <a:pt x="120" y="798"/>
                  </a:lnTo>
                  <a:lnTo>
                    <a:pt x="151" y="818"/>
                  </a:lnTo>
                  <a:lnTo>
                    <a:pt x="181" y="837"/>
                  </a:lnTo>
                  <a:lnTo>
                    <a:pt x="218" y="855"/>
                  </a:lnTo>
                  <a:lnTo>
                    <a:pt x="256" y="873"/>
                  </a:lnTo>
                  <a:lnTo>
                    <a:pt x="298" y="889"/>
                  </a:lnTo>
                  <a:lnTo>
                    <a:pt x="347" y="902"/>
                  </a:lnTo>
                  <a:lnTo>
                    <a:pt x="347" y="900"/>
                  </a:lnTo>
                  <a:lnTo>
                    <a:pt x="344" y="897"/>
                  </a:lnTo>
                  <a:lnTo>
                    <a:pt x="328" y="920"/>
                  </a:lnTo>
                  <a:lnTo>
                    <a:pt x="311" y="949"/>
                  </a:lnTo>
                  <a:lnTo>
                    <a:pt x="293" y="986"/>
                  </a:lnTo>
                  <a:lnTo>
                    <a:pt x="276" y="1033"/>
                  </a:lnTo>
                  <a:lnTo>
                    <a:pt x="258" y="1088"/>
                  </a:lnTo>
                  <a:lnTo>
                    <a:pt x="253" y="1119"/>
                  </a:lnTo>
                  <a:lnTo>
                    <a:pt x="248" y="1151"/>
                  </a:lnTo>
                  <a:lnTo>
                    <a:pt x="244" y="1184"/>
                  </a:lnTo>
                  <a:lnTo>
                    <a:pt x="244" y="1219"/>
                  </a:lnTo>
                  <a:lnTo>
                    <a:pt x="244" y="1255"/>
                  </a:lnTo>
                  <a:lnTo>
                    <a:pt x="248" y="1295"/>
                  </a:lnTo>
                  <a:lnTo>
                    <a:pt x="256" y="1334"/>
                  </a:lnTo>
                  <a:lnTo>
                    <a:pt x="266" y="1375"/>
                  </a:lnTo>
                  <a:lnTo>
                    <a:pt x="279" y="1417"/>
                  </a:lnTo>
                  <a:lnTo>
                    <a:pt x="296" y="1459"/>
                  </a:lnTo>
                  <a:lnTo>
                    <a:pt x="319" y="1501"/>
                  </a:lnTo>
                  <a:lnTo>
                    <a:pt x="344" y="1546"/>
                  </a:lnTo>
                  <a:lnTo>
                    <a:pt x="376" y="1590"/>
                  </a:lnTo>
                  <a:lnTo>
                    <a:pt x="411" y="1637"/>
                  </a:lnTo>
                  <a:lnTo>
                    <a:pt x="454" y="1681"/>
                  </a:lnTo>
                  <a:lnTo>
                    <a:pt x="499" y="1726"/>
                  </a:lnTo>
                  <a:lnTo>
                    <a:pt x="551" y="1773"/>
                  </a:lnTo>
                  <a:lnTo>
                    <a:pt x="612" y="1820"/>
                  </a:lnTo>
                  <a:lnTo>
                    <a:pt x="677" y="1865"/>
                  </a:lnTo>
                  <a:lnTo>
                    <a:pt x="750" y="1912"/>
                  </a:lnTo>
                  <a:lnTo>
                    <a:pt x="752" y="1912"/>
                  </a:lnTo>
                  <a:lnTo>
                    <a:pt x="780" y="1896"/>
                  </a:lnTo>
                  <a:lnTo>
                    <a:pt x="853" y="1847"/>
                  </a:lnTo>
                  <a:lnTo>
                    <a:pt x="902" y="1812"/>
                  </a:lnTo>
                  <a:lnTo>
                    <a:pt x="956" y="1770"/>
                  </a:lnTo>
                  <a:lnTo>
                    <a:pt x="1013" y="1723"/>
                  </a:lnTo>
                  <a:lnTo>
                    <a:pt x="1073" y="1672"/>
                  </a:lnTo>
                  <a:lnTo>
                    <a:pt x="1132" y="1611"/>
                  </a:lnTo>
                  <a:lnTo>
                    <a:pt x="1190" y="1548"/>
                  </a:lnTo>
                  <a:lnTo>
                    <a:pt x="1218" y="1514"/>
                  </a:lnTo>
                  <a:lnTo>
                    <a:pt x="1246" y="1481"/>
                  </a:lnTo>
                  <a:lnTo>
                    <a:pt x="1270" y="1446"/>
                  </a:lnTo>
                  <a:lnTo>
                    <a:pt x="1293" y="1410"/>
                  </a:lnTo>
                  <a:lnTo>
                    <a:pt x="1315" y="1373"/>
                  </a:lnTo>
                  <a:lnTo>
                    <a:pt x="1333" y="1334"/>
                  </a:lnTo>
                  <a:lnTo>
                    <a:pt x="1350" y="1297"/>
                  </a:lnTo>
                  <a:lnTo>
                    <a:pt x="1366" y="1255"/>
                  </a:lnTo>
                  <a:lnTo>
                    <a:pt x="1378" y="1217"/>
                  </a:lnTo>
                  <a:lnTo>
                    <a:pt x="1386" y="1177"/>
                  </a:lnTo>
                  <a:lnTo>
                    <a:pt x="1391" y="1135"/>
                  </a:lnTo>
                  <a:lnTo>
                    <a:pt x="1394" y="1093"/>
                  </a:lnTo>
                  <a:lnTo>
                    <a:pt x="1394" y="1067"/>
                  </a:lnTo>
                  <a:lnTo>
                    <a:pt x="1391" y="1038"/>
                  </a:lnTo>
                  <a:lnTo>
                    <a:pt x="1386" y="1013"/>
                  </a:lnTo>
                  <a:lnTo>
                    <a:pt x="1381" y="984"/>
                  </a:lnTo>
                  <a:lnTo>
                    <a:pt x="1373" y="957"/>
                  </a:lnTo>
                  <a:lnTo>
                    <a:pt x="1364" y="929"/>
                  </a:lnTo>
                  <a:lnTo>
                    <a:pt x="1350" y="900"/>
                  </a:lnTo>
                  <a:lnTo>
                    <a:pt x="1338" y="873"/>
                  </a:lnTo>
                  <a:lnTo>
                    <a:pt x="1336" y="873"/>
                  </a:lnTo>
                  <a:lnTo>
                    <a:pt x="1336" y="878"/>
                  </a:lnTo>
                  <a:lnTo>
                    <a:pt x="1356" y="873"/>
                  </a:lnTo>
                  <a:lnTo>
                    <a:pt x="1408" y="863"/>
                  </a:lnTo>
                  <a:lnTo>
                    <a:pt x="1443" y="853"/>
                  </a:lnTo>
                  <a:lnTo>
                    <a:pt x="1484" y="837"/>
                  </a:lnTo>
                  <a:lnTo>
                    <a:pt x="1526" y="822"/>
                  </a:lnTo>
                  <a:lnTo>
                    <a:pt x="1569" y="800"/>
                  </a:lnTo>
                  <a:lnTo>
                    <a:pt x="1612" y="774"/>
                  </a:lnTo>
                  <a:lnTo>
                    <a:pt x="1654" y="745"/>
                  </a:lnTo>
                  <a:lnTo>
                    <a:pt x="1694" y="711"/>
                  </a:lnTo>
                  <a:lnTo>
                    <a:pt x="1711" y="691"/>
                  </a:lnTo>
                  <a:lnTo>
                    <a:pt x="1729" y="669"/>
                  </a:lnTo>
                  <a:lnTo>
                    <a:pt x="1746" y="649"/>
                  </a:lnTo>
                  <a:lnTo>
                    <a:pt x="1759" y="625"/>
                  </a:lnTo>
                  <a:lnTo>
                    <a:pt x="1772" y="601"/>
                  </a:lnTo>
                  <a:lnTo>
                    <a:pt x="1781" y="576"/>
                  </a:lnTo>
                  <a:lnTo>
                    <a:pt x="1792" y="547"/>
                  </a:lnTo>
                  <a:lnTo>
                    <a:pt x="1797" y="518"/>
                  </a:lnTo>
                  <a:lnTo>
                    <a:pt x="1802" y="489"/>
                  </a:lnTo>
                  <a:lnTo>
                    <a:pt x="1804" y="455"/>
                  </a:lnTo>
                  <a:lnTo>
                    <a:pt x="1802" y="410"/>
                  </a:lnTo>
                  <a:lnTo>
                    <a:pt x="1792" y="361"/>
                  </a:lnTo>
                  <a:lnTo>
                    <a:pt x="1779" y="312"/>
                  </a:lnTo>
                  <a:lnTo>
                    <a:pt x="1759" y="257"/>
                  </a:lnTo>
                  <a:lnTo>
                    <a:pt x="1734" y="197"/>
                  </a:lnTo>
                  <a:lnTo>
                    <a:pt x="1699" y="137"/>
                  </a:lnTo>
                  <a:lnTo>
                    <a:pt x="1659" y="71"/>
                  </a:lnTo>
                  <a:lnTo>
                    <a:pt x="1612" y="2"/>
                  </a:lnTo>
                  <a:lnTo>
                    <a:pt x="1609" y="0"/>
                  </a:lnTo>
                  <a:lnTo>
                    <a:pt x="1607" y="2"/>
                  </a:lnTo>
                  <a:lnTo>
                    <a:pt x="1609" y="6"/>
                  </a:lnTo>
                  <a:lnTo>
                    <a:pt x="1607" y="8"/>
                  </a:lnTo>
                  <a:lnTo>
                    <a:pt x="1654" y="75"/>
                  </a:lnTo>
                  <a:lnTo>
                    <a:pt x="1694" y="139"/>
                  </a:lnTo>
                  <a:lnTo>
                    <a:pt x="1727" y="201"/>
                  </a:lnTo>
                  <a:lnTo>
                    <a:pt x="1752" y="259"/>
                  </a:lnTo>
                  <a:lnTo>
                    <a:pt x="1772" y="312"/>
                  </a:lnTo>
                  <a:lnTo>
                    <a:pt x="1784" y="363"/>
                  </a:lnTo>
                  <a:lnTo>
                    <a:pt x="1795" y="410"/>
                  </a:lnTo>
                  <a:lnTo>
                    <a:pt x="1795" y="455"/>
                  </a:lnTo>
                  <a:lnTo>
                    <a:pt x="1795" y="487"/>
                  </a:lnTo>
                  <a:lnTo>
                    <a:pt x="1790" y="518"/>
                  </a:lnTo>
                  <a:lnTo>
                    <a:pt x="1784" y="547"/>
                  </a:lnTo>
                  <a:lnTo>
                    <a:pt x="1777" y="572"/>
                  </a:lnTo>
                  <a:lnTo>
                    <a:pt x="1764" y="599"/>
                  </a:lnTo>
                  <a:lnTo>
                    <a:pt x="1755" y="623"/>
                  </a:lnTo>
                  <a:lnTo>
                    <a:pt x="1739" y="647"/>
                  </a:lnTo>
                  <a:lnTo>
                    <a:pt x="1724" y="667"/>
                  </a:lnTo>
                  <a:lnTo>
                    <a:pt x="1706" y="685"/>
                  </a:lnTo>
                  <a:lnTo>
                    <a:pt x="1689" y="703"/>
                  </a:lnTo>
                  <a:lnTo>
                    <a:pt x="1649" y="738"/>
                  </a:lnTo>
                  <a:lnTo>
                    <a:pt x="1609" y="769"/>
                  </a:lnTo>
                  <a:lnTo>
                    <a:pt x="1566" y="793"/>
                  </a:lnTo>
                  <a:lnTo>
                    <a:pt x="1523" y="813"/>
                  </a:lnTo>
                  <a:lnTo>
                    <a:pt x="1481" y="831"/>
                  </a:lnTo>
                  <a:lnTo>
                    <a:pt x="1441" y="845"/>
                  </a:lnTo>
                  <a:lnTo>
                    <a:pt x="1406" y="855"/>
                  </a:lnTo>
                  <a:lnTo>
                    <a:pt x="1354" y="869"/>
                  </a:lnTo>
                  <a:lnTo>
                    <a:pt x="1333" y="871"/>
                  </a:lnTo>
                  <a:lnTo>
                    <a:pt x="1331" y="873"/>
                  </a:lnTo>
                  <a:lnTo>
                    <a:pt x="1331" y="876"/>
                  </a:lnTo>
                  <a:lnTo>
                    <a:pt x="1346" y="905"/>
                  </a:lnTo>
                  <a:lnTo>
                    <a:pt x="1356" y="931"/>
                  </a:lnTo>
                  <a:lnTo>
                    <a:pt x="1366" y="957"/>
                  </a:lnTo>
                  <a:lnTo>
                    <a:pt x="1373" y="986"/>
                  </a:lnTo>
                  <a:lnTo>
                    <a:pt x="1378" y="1013"/>
                  </a:lnTo>
                  <a:lnTo>
                    <a:pt x="1383" y="1038"/>
                  </a:lnTo>
                  <a:lnTo>
                    <a:pt x="1386" y="1067"/>
                  </a:lnTo>
                  <a:lnTo>
                    <a:pt x="1386" y="1093"/>
                  </a:lnTo>
                  <a:lnTo>
                    <a:pt x="1383" y="1135"/>
                  </a:lnTo>
                  <a:lnTo>
                    <a:pt x="1378" y="1175"/>
                  </a:lnTo>
                  <a:lnTo>
                    <a:pt x="1371" y="1213"/>
                  </a:lnTo>
                  <a:lnTo>
                    <a:pt x="1359" y="1253"/>
                  </a:lnTo>
                  <a:lnTo>
                    <a:pt x="1343" y="1292"/>
                  </a:lnTo>
                  <a:lnTo>
                    <a:pt x="1328" y="1331"/>
                  </a:lnTo>
                  <a:lnTo>
                    <a:pt x="1308" y="1368"/>
                  </a:lnTo>
                  <a:lnTo>
                    <a:pt x="1286" y="1404"/>
                  </a:lnTo>
                  <a:lnTo>
                    <a:pt x="1263" y="1441"/>
                  </a:lnTo>
                  <a:lnTo>
                    <a:pt x="1238" y="1475"/>
                  </a:lnTo>
                  <a:lnTo>
                    <a:pt x="1213" y="1509"/>
                  </a:lnTo>
                  <a:lnTo>
                    <a:pt x="1186" y="1543"/>
                  </a:lnTo>
                  <a:lnTo>
                    <a:pt x="1128" y="1606"/>
                  </a:lnTo>
                  <a:lnTo>
                    <a:pt x="1068" y="1663"/>
                  </a:lnTo>
                  <a:lnTo>
                    <a:pt x="1008" y="1716"/>
                  </a:lnTo>
                  <a:lnTo>
                    <a:pt x="950" y="1765"/>
                  </a:lnTo>
                  <a:lnTo>
                    <a:pt x="897" y="1805"/>
                  </a:lnTo>
                  <a:lnTo>
                    <a:pt x="850" y="1841"/>
                  </a:lnTo>
                  <a:lnTo>
                    <a:pt x="778" y="1889"/>
                  </a:lnTo>
                  <a:lnTo>
                    <a:pt x="750" y="1904"/>
                  </a:lnTo>
                  <a:lnTo>
                    <a:pt x="752" y="1909"/>
                  </a:lnTo>
                  <a:lnTo>
                    <a:pt x="752" y="1904"/>
                  </a:lnTo>
                  <a:lnTo>
                    <a:pt x="682" y="1860"/>
                  </a:lnTo>
                  <a:lnTo>
                    <a:pt x="617" y="1812"/>
                  </a:lnTo>
                  <a:lnTo>
                    <a:pt x="556" y="1768"/>
                  </a:lnTo>
                  <a:lnTo>
                    <a:pt x="504" y="1721"/>
                  </a:lnTo>
                  <a:lnTo>
                    <a:pt x="459" y="1676"/>
                  </a:lnTo>
                  <a:lnTo>
                    <a:pt x="417" y="1632"/>
                  </a:lnTo>
                  <a:lnTo>
                    <a:pt x="382" y="1585"/>
                  </a:lnTo>
                  <a:lnTo>
                    <a:pt x="351" y="1543"/>
                  </a:lnTo>
                  <a:lnTo>
                    <a:pt x="326" y="1499"/>
                  </a:lnTo>
                  <a:lnTo>
                    <a:pt x="303" y="1457"/>
                  </a:lnTo>
                  <a:lnTo>
                    <a:pt x="286" y="1412"/>
                  </a:lnTo>
                  <a:lnTo>
                    <a:pt x="274" y="1373"/>
                  </a:lnTo>
                  <a:lnTo>
                    <a:pt x="263" y="1331"/>
                  </a:lnTo>
                  <a:lnTo>
                    <a:pt x="256" y="1295"/>
                  </a:lnTo>
                  <a:lnTo>
                    <a:pt x="251" y="1255"/>
                  </a:lnTo>
                  <a:lnTo>
                    <a:pt x="251" y="1219"/>
                  </a:lnTo>
                  <a:lnTo>
                    <a:pt x="251" y="1184"/>
                  </a:lnTo>
                  <a:lnTo>
                    <a:pt x="256" y="1151"/>
                  </a:lnTo>
                  <a:lnTo>
                    <a:pt x="261" y="1119"/>
                  </a:lnTo>
                  <a:lnTo>
                    <a:pt x="266" y="1091"/>
                  </a:lnTo>
                  <a:lnTo>
                    <a:pt x="281" y="1036"/>
                  </a:lnTo>
                  <a:lnTo>
                    <a:pt x="301" y="989"/>
                  </a:lnTo>
                  <a:lnTo>
                    <a:pt x="319" y="952"/>
                  </a:lnTo>
                  <a:lnTo>
                    <a:pt x="333" y="926"/>
                  </a:lnTo>
                  <a:lnTo>
                    <a:pt x="349" y="902"/>
                  </a:lnTo>
                  <a:lnTo>
                    <a:pt x="351" y="897"/>
                  </a:lnTo>
                  <a:lnTo>
                    <a:pt x="349" y="895"/>
                  </a:lnTo>
                  <a:lnTo>
                    <a:pt x="301" y="882"/>
                  </a:lnTo>
                  <a:lnTo>
                    <a:pt x="258" y="866"/>
                  </a:lnTo>
                  <a:lnTo>
                    <a:pt x="221" y="847"/>
                  </a:lnTo>
                  <a:lnTo>
                    <a:pt x="186" y="829"/>
                  </a:lnTo>
                  <a:lnTo>
                    <a:pt x="153" y="811"/>
                  </a:lnTo>
                  <a:lnTo>
                    <a:pt x="126" y="793"/>
                  </a:lnTo>
                  <a:lnTo>
                    <a:pt x="103" y="772"/>
                  </a:lnTo>
                  <a:lnTo>
                    <a:pt x="80" y="751"/>
                  </a:lnTo>
                  <a:lnTo>
                    <a:pt x="63" y="727"/>
                  </a:lnTo>
                  <a:lnTo>
                    <a:pt x="45" y="707"/>
                  </a:lnTo>
                  <a:lnTo>
                    <a:pt x="33" y="683"/>
                  </a:lnTo>
                  <a:lnTo>
                    <a:pt x="23" y="659"/>
                  </a:lnTo>
                  <a:lnTo>
                    <a:pt x="15" y="636"/>
                  </a:lnTo>
                  <a:lnTo>
                    <a:pt x="10" y="612"/>
                  </a:lnTo>
                  <a:lnTo>
                    <a:pt x="8" y="585"/>
                  </a:lnTo>
                  <a:lnTo>
                    <a:pt x="8" y="563"/>
                  </a:lnTo>
                  <a:lnTo>
                    <a:pt x="8" y="539"/>
                  </a:lnTo>
                  <a:lnTo>
                    <a:pt x="10" y="516"/>
                  </a:lnTo>
                  <a:lnTo>
                    <a:pt x="21" y="468"/>
                  </a:lnTo>
                  <a:lnTo>
                    <a:pt x="33" y="423"/>
                  </a:lnTo>
                  <a:lnTo>
                    <a:pt x="54" y="377"/>
                  </a:lnTo>
                  <a:lnTo>
                    <a:pt x="73" y="332"/>
                  </a:lnTo>
                  <a:lnTo>
                    <a:pt x="98" y="290"/>
                  </a:lnTo>
                  <a:lnTo>
                    <a:pt x="126" y="248"/>
                  </a:lnTo>
                  <a:lnTo>
                    <a:pt x="151" y="212"/>
                  </a:lnTo>
                  <a:lnTo>
                    <a:pt x="178" y="175"/>
                  </a:lnTo>
                  <a:lnTo>
                    <a:pt x="206" y="144"/>
                  </a:lnTo>
                  <a:lnTo>
                    <a:pt x="251" y="92"/>
                  </a:lnTo>
                  <a:lnTo>
                    <a:pt x="284" y="57"/>
                  </a:lnTo>
                  <a:lnTo>
                    <a:pt x="296" y="44"/>
                  </a:lnTo>
                  <a:lnTo>
                    <a:pt x="293" y="42"/>
                  </a:lnTo>
                  <a:lnTo>
                    <a:pt x="291" y="42"/>
                  </a:lnTo>
                  <a:lnTo>
                    <a:pt x="303" y="89"/>
                  </a:lnTo>
                  <a:lnTo>
                    <a:pt x="734" y="1611"/>
                  </a:lnTo>
                  <a:lnTo>
                    <a:pt x="740" y="1614"/>
                  </a:lnTo>
                  <a:lnTo>
                    <a:pt x="742" y="1614"/>
                  </a:lnTo>
                  <a:lnTo>
                    <a:pt x="928" y="1273"/>
                  </a:lnTo>
                  <a:lnTo>
                    <a:pt x="1195" y="780"/>
                  </a:lnTo>
                  <a:lnTo>
                    <a:pt x="1612" y="8"/>
                  </a:lnTo>
                  <a:lnTo>
                    <a:pt x="1609" y="6"/>
                  </a:lnTo>
                  <a:lnTo>
                    <a:pt x="1607" y="8"/>
                  </a:lnTo>
                  <a:lnTo>
                    <a:pt x="1609" y="6"/>
                  </a:lnTo>
                  <a:close/>
                </a:path>
              </a:pathLst>
            </a:custGeom>
            <a:solidFill>
              <a:srgbClr val="773F2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384" name="Freeform 72"/>
            <p:cNvSpPr>
              <a:spLocks noEditPoints="1"/>
            </p:cNvSpPr>
            <p:nvPr/>
          </p:nvSpPr>
          <p:spPr bwMode="auto">
            <a:xfrm>
              <a:off x="1693863" y="2128838"/>
              <a:ext cx="204788" cy="241300"/>
            </a:xfrm>
            <a:custGeom>
              <a:avLst/>
              <a:gdLst/>
              <a:ahLst/>
              <a:cxnLst>
                <a:cxn ang="0">
                  <a:pos x="614" y="177"/>
                </a:cxn>
                <a:cxn ang="0">
                  <a:pos x="609" y="190"/>
                </a:cxn>
                <a:cxn ang="0">
                  <a:pos x="772" y="404"/>
                </a:cxn>
                <a:cxn ang="0">
                  <a:pos x="742" y="452"/>
                </a:cxn>
                <a:cxn ang="0">
                  <a:pos x="749" y="459"/>
                </a:cxn>
                <a:cxn ang="0">
                  <a:pos x="777" y="475"/>
                </a:cxn>
                <a:cxn ang="0">
                  <a:pos x="850" y="339"/>
                </a:cxn>
                <a:cxn ang="0">
                  <a:pos x="847" y="339"/>
                </a:cxn>
                <a:cxn ang="0">
                  <a:pos x="765" y="277"/>
                </a:cxn>
                <a:cxn ang="0">
                  <a:pos x="614" y="177"/>
                </a:cxn>
                <a:cxn ang="0">
                  <a:pos x="203" y="153"/>
                </a:cxn>
                <a:cxn ang="0">
                  <a:pos x="0" y="313"/>
                </a:cxn>
                <a:cxn ang="0">
                  <a:pos x="86" y="630"/>
                </a:cxn>
                <a:cxn ang="0">
                  <a:pos x="294" y="1362"/>
                </a:cxn>
                <a:cxn ang="0">
                  <a:pos x="334" y="1293"/>
                </a:cxn>
                <a:cxn ang="0">
                  <a:pos x="477" y="1032"/>
                </a:cxn>
                <a:cxn ang="0">
                  <a:pos x="639" y="729"/>
                </a:cxn>
                <a:cxn ang="0">
                  <a:pos x="594" y="692"/>
                </a:cxn>
                <a:cxn ang="0">
                  <a:pos x="311" y="1155"/>
                </a:cxn>
                <a:cxn ang="0">
                  <a:pos x="48" y="352"/>
                </a:cxn>
                <a:cxn ang="0">
                  <a:pos x="213" y="182"/>
                </a:cxn>
                <a:cxn ang="0">
                  <a:pos x="203" y="153"/>
                </a:cxn>
                <a:cxn ang="0">
                  <a:pos x="1033" y="0"/>
                </a:cxn>
                <a:cxn ang="0">
                  <a:pos x="1020" y="0"/>
                </a:cxn>
                <a:cxn ang="0">
                  <a:pos x="875" y="295"/>
                </a:cxn>
                <a:cxn ang="0">
                  <a:pos x="1033" y="0"/>
                </a:cxn>
              </a:cxnLst>
              <a:rect l="0" t="0" r="r" b="b"/>
              <a:pathLst>
                <a:path w="1033" h="1362">
                  <a:moveTo>
                    <a:pt x="614" y="177"/>
                  </a:moveTo>
                  <a:lnTo>
                    <a:pt x="609" y="190"/>
                  </a:lnTo>
                  <a:lnTo>
                    <a:pt x="772" y="404"/>
                  </a:lnTo>
                  <a:lnTo>
                    <a:pt x="742" y="452"/>
                  </a:lnTo>
                  <a:lnTo>
                    <a:pt x="749" y="459"/>
                  </a:lnTo>
                  <a:lnTo>
                    <a:pt x="777" y="475"/>
                  </a:lnTo>
                  <a:lnTo>
                    <a:pt x="850" y="339"/>
                  </a:lnTo>
                  <a:lnTo>
                    <a:pt x="847" y="339"/>
                  </a:lnTo>
                  <a:lnTo>
                    <a:pt x="765" y="277"/>
                  </a:lnTo>
                  <a:lnTo>
                    <a:pt x="614" y="177"/>
                  </a:lnTo>
                  <a:close/>
                  <a:moveTo>
                    <a:pt x="203" y="153"/>
                  </a:moveTo>
                  <a:lnTo>
                    <a:pt x="0" y="313"/>
                  </a:lnTo>
                  <a:lnTo>
                    <a:pt x="86" y="630"/>
                  </a:lnTo>
                  <a:lnTo>
                    <a:pt x="294" y="1362"/>
                  </a:lnTo>
                  <a:lnTo>
                    <a:pt x="334" y="1293"/>
                  </a:lnTo>
                  <a:lnTo>
                    <a:pt x="477" y="1032"/>
                  </a:lnTo>
                  <a:lnTo>
                    <a:pt x="639" y="729"/>
                  </a:lnTo>
                  <a:lnTo>
                    <a:pt x="594" y="692"/>
                  </a:lnTo>
                  <a:lnTo>
                    <a:pt x="311" y="1155"/>
                  </a:lnTo>
                  <a:lnTo>
                    <a:pt x="48" y="352"/>
                  </a:lnTo>
                  <a:lnTo>
                    <a:pt x="213" y="182"/>
                  </a:lnTo>
                  <a:lnTo>
                    <a:pt x="203" y="153"/>
                  </a:lnTo>
                  <a:close/>
                  <a:moveTo>
                    <a:pt x="1033" y="0"/>
                  </a:moveTo>
                  <a:lnTo>
                    <a:pt x="1020" y="0"/>
                  </a:lnTo>
                  <a:lnTo>
                    <a:pt x="875" y="295"/>
                  </a:lnTo>
                  <a:lnTo>
                    <a:pt x="1033" y="0"/>
                  </a:lnTo>
                  <a:close/>
                </a:path>
              </a:pathLst>
            </a:custGeom>
            <a:solidFill>
              <a:srgbClr val="A8AAA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385" name="Freeform 73"/>
            <p:cNvSpPr>
              <a:spLocks noEditPoints="1"/>
            </p:cNvSpPr>
            <p:nvPr/>
          </p:nvSpPr>
          <p:spPr bwMode="auto">
            <a:xfrm>
              <a:off x="1709738" y="2128838"/>
              <a:ext cx="188913" cy="242888"/>
            </a:xfrm>
            <a:custGeom>
              <a:avLst/>
              <a:gdLst/>
              <a:ahLst/>
              <a:cxnLst>
                <a:cxn ang="0">
                  <a:pos x="0" y="630"/>
                </a:cxn>
                <a:cxn ang="0">
                  <a:pos x="208" y="1372"/>
                </a:cxn>
                <a:cxn ang="0">
                  <a:pos x="286" y="1231"/>
                </a:cxn>
                <a:cxn ang="0">
                  <a:pos x="558" y="732"/>
                </a:cxn>
                <a:cxn ang="0">
                  <a:pos x="553" y="729"/>
                </a:cxn>
                <a:cxn ang="0">
                  <a:pos x="391" y="1032"/>
                </a:cxn>
                <a:cxn ang="0">
                  <a:pos x="248" y="1293"/>
                </a:cxn>
                <a:cxn ang="0">
                  <a:pos x="208" y="1362"/>
                </a:cxn>
                <a:cxn ang="0">
                  <a:pos x="0" y="630"/>
                </a:cxn>
                <a:cxn ang="0">
                  <a:pos x="952" y="0"/>
                </a:cxn>
                <a:cxn ang="0">
                  <a:pos x="947" y="0"/>
                </a:cxn>
                <a:cxn ang="0">
                  <a:pos x="789" y="295"/>
                </a:cxn>
                <a:cxn ang="0">
                  <a:pos x="766" y="337"/>
                </a:cxn>
                <a:cxn ang="0">
                  <a:pos x="764" y="339"/>
                </a:cxn>
                <a:cxn ang="0">
                  <a:pos x="691" y="475"/>
                </a:cxn>
                <a:cxn ang="0">
                  <a:pos x="694" y="477"/>
                </a:cxn>
                <a:cxn ang="0">
                  <a:pos x="952" y="0"/>
                </a:cxn>
              </a:cxnLst>
              <a:rect l="0" t="0" r="r" b="b"/>
              <a:pathLst>
                <a:path w="952" h="1372">
                  <a:moveTo>
                    <a:pt x="0" y="630"/>
                  </a:moveTo>
                  <a:lnTo>
                    <a:pt x="208" y="1372"/>
                  </a:lnTo>
                  <a:lnTo>
                    <a:pt x="286" y="1231"/>
                  </a:lnTo>
                  <a:lnTo>
                    <a:pt x="558" y="732"/>
                  </a:lnTo>
                  <a:lnTo>
                    <a:pt x="553" y="729"/>
                  </a:lnTo>
                  <a:lnTo>
                    <a:pt x="391" y="1032"/>
                  </a:lnTo>
                  <a:lnTo>
                    <a:pt x="248" y="1293"/>
                  </a:lnTo>
                  <a:lnTo>
                    <a:pt x="208" y="1362"/>
                  </a:lnTo>
                  <a:lnTo>
                    <a:pt x="0" y="630"/>
                  </a:lnTo>
                  <a:close/>
                  <a:moveTo>
                    <a:pt x="952" y="0"/>
                  </a:moveTo>
                  <a:lnTo>
                    <a:pt x="947" y="0"/>
                  </a:lnTo>
                  <a:lnTo>
                    <a:pt x="789" y="295"/>
                  </a:lnTo>
                  <a:lnTo>
                    <a:pt x="766" y="337"/>
                  </a:lnTo>
                  <a:lnTo>
                    <a:pt x="764" y="339"/>
                  </a:lnTo>
                  <a:lnTo>
                    <a:pt x="691" y="475"/>
                  </a:lnTo>
                  <a:lnTo>
                    <a:pt x="694" y="477"/>
                  </a:lnTo>
                  <a:lnTo>
                    <a:pt x="952" y="0"/>
                  </a:lnTo>
                  <a:close/>
                </a:path>
              </a:pathLst>
            </a:custGeom>
            <a:solidFill>
              <a:srgbClr val="55312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386" name="Freeform 74"/>
            <p:cNvSpPr>
              <a:spLocks/>
            </p:cNvSpPr>
            <p:nvPr/>
          </p:nvSpPr>
          <p:spPr bwMode="auto">
            <a:xfrm>
              <a:off x="1714500" y="2106613"/>
              <a:ext cx="117475" cy="730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8" y="408"/>
                </a:cxn>
                <a:cxn ang="0">
                  <a:pos x="173" y="394"/>
                </a:cxn>
                <a:cxn ang="0">
                  <a:pos x="204" y="386"/>
                </a:cxn>
                <a:cxn ang="0">
                  <a:pos x="244" y="376"/>
                </a:cxn>
                <a:cxn ang="0">
                  <a:pos x="269" y="374"/>
                </a:cxn>
                <a:cxn ang="0">
                  <a:pos x="293" y="374"/>
                </a:cxn>
                <a:cxn ang="0">
                  <a:pos x="319" y="374"/>
                </a:cxn>
                <a:cxn ang="0">
                  <a:pos x="349" y="376"/>
                </a:cxn>
                <a:cxn ang="0">
                  <a:pos x="377" y="381"/>
                </a:cxn>
                <a:cxn ang="0">
                  <a:pos x="409" y="390"/>
                </a:cxn>
                <a:cxn ang="0">
                  <a:pos x="439" y="399"/>
                </a:cxn>
                <a:cxn ang="0">
                  <a:pos x="471" y="415"/>
                </a:cxn>
                <a:cxn ang="0">
                  <a:pos x="595" y="0"/>
                </a:cxn>
                <a:cxn ang="0">
                  <a:pos x="0" y="0"/>
                </a:cxn>
              </a:cxnLst>
              <a:rect l="0" t="0" r="r" b="b"/>
              <a:pathLst>
                <a:path w="595" h="415">
                  <a:moveTo>
                    <a:pt x="0" y="0"/>
                  </a:moveTo>
                  <a:lnTo>
                    <a:pt x="148" y="408"/>
                  </a:lnTo>
                  <a:lnTo>
                    <a:pt x="173" y="394"/>
                  </a:lnTo>
                  <a:lnTo>
                    <a:pt x="204" y="386"/>
                  </a:lnTo>
                  <a:lnTo>
                    <a:pt x="244" y="376"/>
                  </a:lnTo>
                  <a:lnTo>
                    <a:pt x="269" y="374"/>
                  </a:lnTo>
                  <a:lnTo>
                    <a:pt x="293" y="374"/>
                  </a:lnTo>
                  <a:lnTo>
                    <a:pt x="319" y="374"/>
                  </a:lnTo>
                  <a:lnTo>
                    <a:pt x="349" y="376"/>
                  </a:lnTo>
                  <a:lnTo>
                    <a:pt x="377" y="381"/>
                  </a:lnTo>
                  <a:lnTo>
                    <a:pt x="409" y="390"/>
                  </a:lnTo>
                  <a:lnTo>
                    <a:pt x="439" y="399"/>
                  </a:lnTo>
                  <a:lnTo>
                    <a:pt x="471" y="415"/>
                  </a:lnTo>
                  <a:lnTo>
                    <a:pt x="59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1D6C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387" name="Freeform 75"/>
            <p:cNvSpPr>
              <a:spLocks/>
            </p:cNvSpPr>
            <p:nvPr/>
          </p:nvSpPr>
          <p:spPr bwMode="auto">
            <a:xfrm>
              <a:off x="1712913" y="2106613"/>
              <a:ext cx="119063" cy="74613"/>
            </a:xfrm>
            <a:custGeom>
              <a:avLst/>
              <a:gdLst/>
              <a:ahLst/>
              <a:cxnLst>
                <a:cxn ang="0">
                  <a:pos x="2" y="5"/>
                </a:cxn>
                <a:cxn ang="0">
                  <a:pos x="0" y="5"/>
                </a:cxn>
                <a:cxn ang="0">
                  <a:pos x="145" y="413"/>
                </a:cxn>
                <a:cxn ang="0">
                  <a:pos x="148" y="415"/>
                </a:cxn>
                <a:cxn ang="0">
                  <a:pos x="150" y="415"/>
                </a:cxn>
                <a:cxn ang="0">
                  <a:pos x="163" y="410"/>
                </a:cxn>
                <a:cxn ang="0">
                  <a:pos x="183" y="402"/>
                </a:cxn>
                <a:cxn ang="0">
                  <a:pos x="215" y="391"/>
                </a:cxn>
                <a:cxn ang="0">
                  <a:pos x="255" y="384"/>
                </a:cxn>
                <a:cxn ang="0">
                  <a:pos x="278" y="384"/>
                </a:cxn>
                <a:cxn ang="0">
                  <a:pos x="304" y="381"/>
                </a:cxn>
                <a:cxn ang="0">
                  <a:pos x="344" y="384"/>
                </a:cxn>
                <a:cxn ang="0">
                  <a:pos x="384" y="391"/>
                </a:cxn>
                <a:cxn ang="0">
                  <a:pos x="426" y="404"/>
                </a:cxn>
                <a:cxn ang="0">
                  <a:pos x="449" y="413"/>
                </a:cxn>
                <a:cxn ang="0">
                  <a:pos x="471" y="423"/>
                </a:cxn>
                <a:cxn ang="0">
                  <a:pos x="476" y="423"/>
                </a:cxn>
                <a:cxn ang="0">
                  <a:pos x="476" y="420"/>
                </a:cxn>
                <a:cxn ang="0">
                  <a:pos x="601" y="5"/>
                </a:cxn>
                <a:cxn ang="0">
                  <a:pos x="599" y="2"/>
                </a:cxn>
                <a:cxn ang="0">
                  <a:pos x="597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5"/>
                </a:cxn>
                <a:cxn ang="0">
                  <a:pos x="2" y="5"/>
                </a:cxn>
                <a:cxn ang="0">
                  <a:pos x="2" y="7"/>
                </a:cxn>
                <a:cxn ang="0">
                  <a:pos x="592" y="7"/>
                </a:cxn>
                <a:cxn ang="0">
                  <a:pos x="471" y="418"/>
                </a:cxn>
                <a:cxn ang="0">
                  <a:pos x="473" y="420"/>
                </a:cxn>
                <a:cxn ang="0">
                  <a:pos x="476" y="418"/>
                </a:cxn>
                <a:cxn ang="0">
                  <a:pos x="454" y="404"/>
                </a:cxn>
                <a:cxn ang="0">
                  <a:pos x="428" y="397"/>
                </a:cxn>
                <a:cxn ang="0">
                  <a:pos x="386" y="384"/>
                </a:cxn>
                <a:cxn ang="0">
                  <a:pos x="344" y="375"/>
                </a:cxn>
                <a:cxn ang="0">
                  <a:pos x="304" y="373"/>
                </a:cxn>
                <a:cxn ang="0">
                  <a:pos x="271" y="375"/>
                </a:cxn>
                <a:cxn ang="0">
                  <a:pos x="241" y="379"/>
                </a:cxn>
                <a:cxn ang="0">
                  <a:pos x="213" y="384"/>
                </a:cxn>
                <a:cxn ang="0">
                  <a:pos x="191" y="391"/>
                </a:cxn>
                <a:cxn ang="0">
                  <a:pos x="161" y="402"/>
                </a:cxn>
                <a:cxn ang="0">
                  <a:pos x="148" y="410"/>
                </a:cxn>
                <a:cxn ang="0">
                  <a:pos x="150" y="413"/>
                </a:cxn>
                <a:cxn ang="0">
                  <a:pos x="152" y="410"/>
                </a:cxn>
                <a:cxn ang="0">
                  <a:pos x="7" y="2"/>
                </a:cxn>
                <a:cxn ang="0">
                  <a:pos x="2" y="5"/>
                </a:cxn>
                <a:cxn ang="0">
                  <a:pos x="2" y="7"/>
                </a:cxn>
                <a:cxn ang="0">
                  <a:pos x="2" y="5"/>
                </a:cxn>
              </a:cxnLst>
              <a:rect l="0" t="0" r="r" b="b"/>
              <a:pathLst>
                <a:path w="601" h="423">
                  <a:moveTo>
                    <a:pt x="2" y="5"/>
                  </a:moveTo>
                  <a:lnTo>
                    <a:pt x="0" y="5"/>
                  </a:lnTo>
                  <a:lnTo>
                    <a:pt x="145" y="413"/>
                  </a:lnTo>
                  <a:lnTo>
                    <a:pt x="148" y="415"/>
                  </a:lnTo>
                  <a:lnTo>
                    <a:pt x="150" y="415"/>
                  </a:lnTo>
                  <a:lnTo>
                    <a:pt x="163" y="410"/>
                  </a:lnTo>
                  <a:lnTo>
                    <a:pt x="183" y="402"/>
                  </a:lnTo>
                  <a:lnTo>
                    <a:pt x="215" y="391"/>
                  </a:lnTo>
                  <a:lnTo>
                    <a:pt x="255" y="384"/>
                  </a:lnTo>
                  <a:lnTo>
                    <a:pt x="278" y="384"/>
                  </a:lnTo>
                  <a:lnTo>
                    <a:pt x="304" y="381"/>
                  </a:lnTo>
                  <a:lnTo>
                    <a:pt x="344" y="384"/>
                  </a:lnTo>
                  <a:lnTo>
                    <a:pt x="384" y="391"/>
                  </a:lnTo>
                  <a:lnTo>
                    <a:pt x="426" y="404"/>
                  </a:lnTo>
                  <a:lnTo>
                    <a:pt x="449" y="413"/>
                  </a:lnTo>
                  <a:lnTo>
                    <a:pt x="471" y="423"/>
                  </a:lnTo>
                  <a:lnTo>
                    <a:pt x="476" y="423"/>
                  </a:lnTo>
                  <a:lnTo>
                    <a:pt x="476" y="420"/>
                  </a:lnTo>
                  <a:lnTo>
                    <a:pt x="601" y="5"/>
                  </a:lnTo>
                  <a:lnTo>
                    <a:pt x="599" y="2"/>
                  </a:lnTo>
                  <a:lnTo>
                    <a:pt x="597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5"/>
                  </a:lnTo>
                  <a:lnTo>
                    <a:pt x="2" y="5"/>
                  </a:lnTo>
                  <a:lnTo>
                    <a:pt x="2" y="7"/>
                  </a:lnTo>
                  <a:lnTo>
                    <a:pt x="592" y="7"/>
                  </a:lnTo>
                  <a:lnTo>
                    <a:pt x="471" y="418"/>
                  </a:lnTo>
                  <a:lnTo>
                    <a:pt x="473" y="420"/>
                  </a:lnTo>
                  <a:lnTo>
                    <a:pt x="476" y="418"/>
                  </a:lnTo>
                  <a:lnTo>
                    <a:pt x="454" y="404"/>
                  </a:lnTo>
                  <a:lnTo>
                    <a:pt x="428" y="397"/>
                  </a:lnTo>
                  <a:lnTo>
                    <a:pt x="386" y="384"/>
                  </a:lnTo>
                  <a:lnTo>
                    <a:pt x="344" y="375"/>
                  </a:lnTo>
                  <a:lnTo>
                    <a:pt x="304" y="373"/>
                  </a:lnTo>
                  <a:lnTo>
                    <a:pt x="271" y="375"/>
                  </a:lnTo>
                  <a:lnTo>
                    <a:pt x="241" y="379"/>
                  </a:lnTo>
                  <a:lnTo>
                    <a:pt x="213" y="384"/>
                  </a:lnTo>
                  <a:lnTo>
                    <a:pt x="191" y="391"/>
                  </a:lnTo>
                  <a:lnTo>
                    <a:pt x="161" y="402"/>
                  </a:lnTo>
                  <a:lnTo>
                    <a:pt x="148" y="410"/>
                  </a:lnTo>
                  <a:lnTo>
                    <a:pt x="150" y="413"/>
                  </a:lnTo>
                  <a:lnTo>
                    <a:pt x="152" y="410"/>
                  </a:lnTo>
                  <a:lnTo>
                    <a:pt x="7" y="2"/>
                  </a:lnTo>
                  <a:lnTo>
                    <a:pt x="2" y="5"/>
                  </a:lnTo>
                  <a:lnTo>
                    <a:pt x="2" y="7"/>
                  </a:lnTo>
                  <a:lnTo>
                    <a:pt x="2" y="5"/>
                  </a:lnTo>
                  <a:close/>
                </a:path>
              </a:pathLst>
            </a:custGeom>
            <a:solidFill>
              <a:srgbClr val="773F2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388" name="Freeform 76"/>
            <p:cNvSpPr>
              <a:spLocks/>
            </p:cNvSpPr>
            <p:nvPr/>
          </p:nvSpPr>
          <p:spPr bwMode="auto">
            <a:xfrm>
              <a:off x="1784350" y="2143125"/>
              <a:ext cx="30163" cy="36513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0" y="155"/>
                </a:cxn>
                <a:cxn ang="0">
                  <a:pos x="28" y="160"/>
                </a:cxn>
                <a:cxn ang="0">
                  <a:pos x="58" y="170"/>
                </a:cxn>
                <a:cxn ang="0">
                  <a:pos x="88" y="186"/>
                </a:cxn>
                <a:cxn ang="0">
                  <a:pos x="118" y="204"/>
                </a:cxn>
                <a:cxn ang="0">
                  <a:pos x="155" y="82"/>
                </a:cxn>
                <a:cxn ang="0">
                  <a:pos x="45" y="0"/>
                </a:cxn>
              </a:cxnLst>
              <a:rect l="0" t="0" r="r" b="b"/>
              <a:pathLst>
                <a:path w="155" h="204">
                  <a:moveTo>
                    <a:pt x="45" y="0"/>
                  </a:moveTo>
                  <a:lnTo>
                    <a:pt x="0" y="155"/>
                  </a:lnTo>
                  <a:lnTo>
                    <a:pt x="28" y="160"/>
                  </a:lnTo>
                  <a:lnTo>
                    <a:pt x="58" y="170"/>
                  </a:lnTo>
                  <a:lnTo>
                    <a:pt x="88" y="186"/>
                  </a:lnTo>
                  <a:lnTo>
                    <a:pt x="118" y="204"/>
                  </a:lnTo>
                  <a:lnTo>
                    <a:pt x="155" y="82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rgbClr val="7CBD9B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389" name="Freeform 77"/>
            <p:cNvSpPr>
              <a:spLocks/>
            </p:cNvSpPr>
            <p:nvPr/>
          </p:nvSpPr>
          <p:spPr bwMode="auto">
            <a:xfrm>
              <a:off x="1806575" y="2157413"/>
              <a:ext cx="7938" cy="22225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0" y="122"/>
                </a:cxn>
                <a:cxn ang="0">
                  <a:pos x="2" y="122"/>
                </a:cxn>
                <a:cxn ang="0">
                  <a:pos x="40" y="2"/>
                </a:cxn>
                <a:cxn ang="0">
                  <a:pos x="37" y="0"/>
                </a:cxn>
              </a:cxnLst>
              <a:rect l="0" t="0" r="r" b="b"/>
              <a:pathLst>
                <a:path w="40" h="122">
                  <a:moveTo>
                    <a:pt x="37" y="0"/>
                  </a:moveTo>
                  <a:lnTo>
                    <a:pt x="0" y="122"/>
                  </a:lnTo>
                  <a:lnTo>
                    <a:pt x="2" y="122"/>
                  </a:lnTo>
                  <a:lnTo>
                    <a:pt x="40" y="2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53392B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390" name="Freeform 78"/>
            <p:cNvSpPr>
              <a:spLocks/>
            </p:cNvSpPr>
            <p:nvPr/>
          </p:nvSpPr>
          <p:spPr bwMode="auto">
            <a:xfrm>
              <a:off x="1717675" y="2530475"/>
              <a:ext cx="23813" cy="1111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" y="14"/>
                </a:cxn>
                <a:cxn ang="0">
                  <a:pos x="25" y="27"/>
                </a:cxn>
                <a:cxn ang="0">
                  <a:pos x="40" y="37"/>
                </a:cxn>
                <a:cxn ang="0">
                  <a:pos x="52" y="48"/>
                </a:cxn>
                <a:cxn ang="0">
                  <a:pos x="70" y="53"/>
                </a:cxn>
                <a:cxn ang="0">
                  <a:pos x="85" y="61"/>
                </a:cxn>
                <a:cxn ang="0">
                  <a:pos x="103" y="64"/>
                </a:cxn>
                <a:cxn ang="0">
                  <a:pos x="120" y="66"/>
                </a:cxn>
                <a:cxn ang="0">
                  <a:pos x="0" y="0"/>
                </a:cxn>
              </a:cxnLst>
              <a:rect l="0" t="0" r="r" b="b"/>
              <a:pathLst>
                <a:path w="120" h="66">
                  <a:moveTo>
                    <a:pt x="0" y="0"/>
                  </a:moveTo>
                  <a:lnTo>
                    <a:pt x="12" y="14"/>
                  </a:lnTo>
                  <a:lnTo>
                    <a:pt x="25" y="27"/>
                  </a:lnTo>
                  <a:lnTo>
                    <a:pt x="40" y="37"/>
                  </a:lnTo>
                  <a:lnTo>
                    <a:pt x="52" y="48"/>
                  </a:lnTo>
                  <a:lnTo>
                    <a:pt x="70" y="53"/>
                  </a:lnTo>
                  <a:lnTo>
                    <a:pt x="85" y="61"/>
                  </a:lnTo>
                  <a:lnTo>
                    <a:pt x="103" y="64"/>
                  </a:lnTo>
                  <a:lnTo>
                    <a:pt x="120" y="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5519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391" name="Freeform 79"/>
            <p:cNvSpPr>
              <a:spLocks/>
            </p:cNvSpPr>
            <p:nvPr/>
          </p:nvSpPr>
          <p:spPr bwMode="auto">
            <a:xfrm>
              <a:off x="1709738" y="2479675"/>
              <a:ext cx="60325" cy="55563"/>
            </a:xfrm>
            <a:custGeom>
              <a:avLst/>
              <a:gdLst/>
              <a:ahLst/>
              <a:cxnLst>
                <a:cxn ang="0">
                  <a:pos x="303" y="157"/>
                </a:cxn>
                <a:cxn ang="0">
                  <a:pos x="301" y="172"/>
                </a:cxn>
                <a:cxn ang="0">
                  <a:pos x="298" y="188"/>
                </a:cxn>
                <a:cxn ang="0">
                  <a:pos x="291" y="219"/>
                </a:cxn>
                <a:cxn ang="0">
                  <a:pos x="275" y="246"/>
                </a:cxn>
                <a:cxn ang="0">
                  <a:pos x="258" y="269"/>
                </a:cxn>
                <a:cxn ang="0">
                  <a:pos x="235" y="287"/>
                </a:cxn>
                <a:cxn ang="0">
                  <a:pos x="211" y="303"/>
                </a:cxn>
                <a:cxn ang="0">
                  <a:pos x="181" y="311"/>
                </a:cxn>
                <a:cxn ang="0">
                  <a:pos x="165" y="314"/>
                </a:cxn>
                <a:cxn ang="0">
                  <a:pos x="150" y="316"/>
                </a:cxn>
                <a:cxn ang="0">
                  <a:pos x="136" y="314"/>
                </a:cxn>
                <a:cxn ang="0">
                  <a:pos x="120" y="311"/>
                </a:cxn>
                <a:cxn ang="0">
                  <a:pos x="92" y="303"/>
                </a:cxn>
                <a:cxn ang="0">
                  <a:pos x="66" y="287"/>
                </a:cxn>
                <a:cxn ang="0">
                  <a:pos x="43" y="269"/>
                </a:cxn>
                <a:cxn ang="0">
                  <a:pos x="26" y="246"/>
                </a:cxn>
                <a:cxn ang="0">
                  <a:pos x="10" y="219"/>
                </a:cxn>
                <a:cxn ang="0">
                  <a:pos x="3" y="188"/>
                </a:cxn>
                <a:cxn ang="0">
                  <a:pos x="0" y="172"/>
                </a:cxn>
                <a:cxn ang="0">
                  <a:pos x="0" y="157"/>
                </a:cxn>
                <a:cxn ang="0">
                  <a:pos x="0" y="141"/>
                </a:cxn>
                <a:cxn ang="0">
                  <a:pos x="3" y="125"/>
                </a:cxn>
                <a:cxn ang="0">
                  <a:pos x="10" y="97"/>
                </a:cxn>
                <a:cxn ang="0">
                  <a:pos x="26" y="68"/>
                </a:cxn>
                <a:cxn ang="0">
                  <a:pos x="43" y="45"/>
                </a:cxn>
                <a:cxn ang="0">
                  <a:pos x="66" y="26"/>
                </a:cxn>
                <a:cxn ang="0">
                  <a:pos x="92" y="10"/>
                </a:cxn>
                <a:cxn ang="0">
                  <a:pos x="120" y="3"/>
                </a:cxn>
                <a:cxn ang="0">
                  <a:pos x="136" y="0"/>
                </a:cxn>
                <a:cxn ang="0">
                  <a:pos x="150" y="0"/>
                </a:cxn>
                <a:cxn ang="0">
                  <a:pos x="165" y="0"/>
                </a:cxn>
                <a:cxn ang="0">
                  <a:pos x="181" y="3"/>
                </a:cxn>
                <a:cxn ang="0">
                  <a:pos x="211" y="10"/>
                </a:cxn>
                <a:cxn ang="0">
                  <a:pos x="235" y="26"/>
                </a:cxn>
                <a:cxn ang="0">
                  <a:pos x="258" y="45"/>
                </a:cxn>
                <a:cxn ang="0">
                  <a:pos x="275" y="68"/>
                </a:cxn>
                <a:cxn ang="0">
                  <a:pos x="291" y="97"/>
                </a:cxn>
                <a:cxn ang="0">
                  <a:pos x="298" y="125"/>
                </a:cxn>
                <a:cxn ang="0">
                  <a:pos x="301" y="141"/>
                </a:cxn>
                <a:cxn ang="0">
                  <a:pos x="303" y="157"/>
                </a:cxn>
              </a:cxnLst>
              <a:rect l="0" t="0" r="r" b="b"/>
              <a:pathLst>
                <a:path w="303" h="316">
                  <a:moveTo>
                    <a:pt x="303" y="157"/>
                  </a:moveTo>
                  <a:lnTo>
                    <a:pt x="301" y="172"/>
                  </a:lnTo>
                  <a:lnTo>
                    <a:pt x="298" y="188"/>
                  </a:lnTo>
                  <a:lnTo>
                    <a:pt x="291" y="219"/>
                  </a:lnTo>
                  <a:lnTo>
                    <a:pt x="275" y="246"/>
                  </a:lnTo>
                  <a:lnTo>
                    <a:pt x="258" y="269"/>
                  </a:lnTo>
                  <a:lnTo>
                    <a:pt x="235" y="287"/>
                  </a:lnTo>
                  <a:lnTo>
                    <a:pt x="211" y="303"/>
                  </a:lnTo>
                  <a:lnTo>
                    <a:pt x="181" y="311"/>
                  </a:lnTo>
                  <a:lnTo>
                    <a:pt x="165" y="314"/>
                  </a:lnTo>
                  <a:lnTo>
                    <a:pt x="150" y="316"/>
                  </a:lnTo>
                  <a:lnTo>
                    <a:pt x="136" y="314"/>
                  </a:lnTo>
                  <a:lnTo>
                    <a:pt x="120" y="311"/>
                  </a:lnTo>
                  <a:lnTo>
                    <a:pt x="92" y="303"/>
                  </a:lnTo>
                  <a:lnTo>
                    <a:pt x="66" y="287"/>
                  </a:lnTo>
                  <a:lnTo>
                    <a:pt x="43" y="269"/>
                  </a:lnTo>
                  <a:lnTo>
                    <a:pt x="26" y="246"/>
                  </a:lnTo>
                  <a:lnTo>
                    <a:pt x="10" y="219"/>
                  </a:lnTo>
                  <a:lnTo>
                    <a:pt x="3" y="188"/>
                  </a:lnTo>
                  <a:lnTo>
                    <a:pt x="0" y="172"/>
                  </a:lnTo>
                  <a:lnTo>
                    <a:pt x="0" y="157"/>
                  </a:lnTo>
                  <a:lnTo>
                    <a:pt x="0" y="141"/>
                  </a:lnTo>
                  <a:lnTo>
                    <a:pt x="3" y="125"/>
                  </a:lnTo>
                  <a:lnTo>
                    <a:pt x="10" y="97"/>
                  </a:lnTo>
                  <a:lnTo>
                    <a:pt x="26" y="68"/>
                  </a:lnTo>
                  <a:lnTo>
                    <a:pt x="43" y="45"/>
                  </a:lnTo>
                  <a:lnTo>
                    <a:pt x="66" y="26"/>
                  </a:lnTo>
                  <a:lnTo>
                    <a:pt x="92" y="10"/>
                  </a:lnTo>
                  <a:lnTo>
                    <a:pt x="120" y="3"/>
                  </a:lnTo>
                  <a:lnTo>
                    <a:pt x="136" y="0"/>
                  </a:lnTo>
                  <a:lnTo>
                    <a:pt x="150" y="0"/>
                  </a:lnTo>
                  <a:lnTo>
                    <a:pt x="165" y="0"/>
                  </a:lnTo>
                  <a:lnTo>
                    <a:pt x="181" y="3"/>
                  </a:lnTo>
                  <a:lnTo>
                    <a:pt x="211" y="10"/>
                  </a:lnTo>
                  <a:lnTo>
                    <a:pt x="235" y="26"/>
                  </a:lnTo>
                  <a:lnTo>
                    <a:pt x="258" y="45"/>
                  </a:lnTo>
                  <a:lnTo>
                    <a:pt x="275" y="68"/>
                  </a:lnTo>
                  <a:lnTo>
                    <a:pt x="291" y="97"/>
                  </a:lnTo>
                  <a:lnTo>
                    <a:pt x="298" y="125"/>
                  </a:lnTo>
                  <a:lnTo>
                    <a:pt x="301" y="141"/>
                  </a:lnTo>
                  <a:lnTo>
                    <a:pt x="303" y="157"/>
                  </a:lnTo>
                  <a:close/>
                </a:path>
              </a:pathLst>
            </a:custGeom>
            <a:solidFill>
              <a:srgbClr val="218AC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392" name="Freeform 80"/>
            <p:cNvSpPr>
              <a:spLocks/>
            </p:cNvSpPr>
            <p:nvPr/>
          </p:nvSpPr>
          <p:spPr bwMode="auto">
            <a:xfrm>
              <a:off x="1709738" y="2478088"/>
              <a:ext cx="61913" cy="57150"/>
            </a:xfrm>
            <a:custGeom>
              <a:avLst/>
              <a:gdLst/>
              <a:ahLst/>
              <a:cxnLst>
                <a:cxn ang="0">
                  <a:pos x="303" y="162"/>
                </a:cxn>
                <a:cxn ang="0">
                  <a:pos x="301" y="193"/>
                </a:cxn>
                <a:cxn ang="0">
                  <a:pos x="278" y="248"/>
                </a:cxn>
                <a:cxn ang="0">
                  <a:pos x="238" y="290"/>
                </a:cxn>
                <a:cxn ang="0">
                  <a:pos x="186" y="314"/>
                </a:cxn>
                <a:cxn ang="0">
                  <a:pos x="155" y="316"/>
                </a:cxn>
                <a:cxn ang="0">
                  <a:pos x="125" y="314"/>
                </a:cxn>
                <a:cxn ang="0">
                  <a:pos x="73" y="290"/>
                </a:cxn>
                <a:cxn ang="0">
                  <a:pos x="33" y="248"/>
                </a:cxn>
                <a:cxn ang="0">
                  <a:pos x="10" y="193"/>
                </a:cxn>
                <a:cxn ang="0">
                  <a:pos x="8" y="162"/>
                </a:cxn>
                <a:cxn ang="0">
                  <a:pos x="10" y="130"/>
                </a:cxn>
                <a:cxn ang="0">
                  <a:pos x="33" y="75"/>
                </a:cxn>
                <a:cxn ang="0">
                  <a:pos x="73" y="33"/>
                </a:cxn>
                <a:cxn ang="0">
                  <a:pos x="125" y="10"/>
                </a:cxn>
                <a:cxn ang="0">
                  <a:pos x="155" y="8"/>
                </a:cxn>
                <a:cxn ang="0">
                  <a:pos x="186" y="10"/>
                </a:cxn>
                <a:cxn ang="0">
                  <a:pos x="238" y="33"/>
                </a:cxn>
                <a:cxn ang="0">
                  <a:pos x="278" y="75"/>
                </a:cxn>
                <a:cxn ang="0">
                  <a:pos x="301" y="130"/>
                </a:cxn>
                <a:cxn ang="0">
                  <a:pos x="303" y="162"/>
                </a:cxn>
                <a:cxn ang="0">
                  <a:pos x="310" y="162"/>
                </a:cxn>
                <a:cxn ang="0">
                  <a:pos x="308" y="130"/>
                </a:cxn>
                <a:cxn ang="0">
                  <a:pos x="298" y="99"/>
                </a:cxn>
                <a:cxn ang="0">
                  <a:pos x="266" y="47"/>
                </a:cxn>
                <a:cxn ang="0">
                  <a:pos x="216" y="13"/>
                </a:cxn>
                <a:cxn ang="0">
                  <a:pos x="188" y="2"/>
                </a:cxn>
                <a:cxn ang="0">
                  <a:pos x="155" y="0"/>
                </a:cxn>
                <a:cxn ang="0">
                  <a:pos x="125" y="2"/>
                </a:cxn>
                <a:cxn ang="0">
                  <a:pos x="95" y="13"/>
                </a:cxn>
                <a:cxn ang="0">
                  <a:pos x="45" y="47"/>
                </a:cxn>
                <a:cxn ang="0">
                  <a:pos x="13" y="99"/>
                </a:cxn>
                <a:cxn ang="0">
                  <a:pos x="3" y="130"/>
                </a:cxn>
                <a:cxn ang="0">
                  <a:pos x="0" y="162"/>
                </a:cxn>
                <a:cxn ang="0">
                  <a:pos x="3" y="195"/>
                </a:cxn>
                <a:cxn ang="0">
                  <a:pos x="13" y="224"/>
                </a:cxn>
                <a:cxn ang="0">
                  <a:pos x="45" y="277"/>
                </a:cxn>
                <a:cxn ang="0">
                  <a:pos x="95" y="311"/>
                </a:cxn>
                <a:cxn ang="0">
                  <a:pos x="125" y="321"/>
                </a:cxn>
                <a:cxn ang="0">
                  <a:pos x="155" y="324"/>
                </a:cxn>
                <a:cxn ang="0">
                  <a:pos x="188" y="321"/>
                </a:cxn>
                <a:cxn ang="0">
                  <a:pos x="216" y="311"/>
                </a:cxn>
                <a:cxn ang="0">
                  <a:pos x="266" y="277"/>
                </a:cxn>
                <a:cxn ang="0">
                  <a:pos x="298" y="224"/>
                </a:cxn>
                <a:cxn ang="0">
                  <a:pos x="308" y="195"/>
                </a:cxn>
                <a:cxn ang="0">
                  <a:pos x="310" y="162"/>
                </a:cxn>
              </a:cxnLst>
              <a:rect l="0" t="0" r="r" b="b"/>
              <a:pathLst>
                <a:path w="310" h="324">
                  <a:moveTo>
                    <a:pt x="308" y="162"/>
                  </a:moveTo>
                  <a:lnTo>
                    <a:pt x="303" y="162"/>
                  </a:lnTo>
                  <a:lnTo>
                    <a:pt x="303" y="177"/>
                  </a:lnTo>
                  <a:lnTo>
                    <a:pt x="301" y="193"/>
                  </a:lnTo>
                  <a:lnTo>
                    <a:pt x="291" y="222"/>
                  </a:lnTo>
                  <a:lnTo>
                    <a:pt x="278" y="248"/>
                  </a:lnTo>
                  <a:lnTo>
                    <a:pt x="261" y="272"/>
                  </a:lnTo>
                  <a:lnTo>
                    <a:pt x="238" y="290"/>
                  </a:lnTo>
                  <a:lnTo>
                    <a:pt x="213" y="306"/>
                  </a:lnTo>
                  <a:lnTo>
                    <a:pt x="186" y="314"/>
                  </a:lnTo>
                  <a:lnTo>
                    <a:pt x="170" y="316"/>
                  </a:lnTo>
                  <a:lnTo>
                    <a:pt x="155" y="316"/>
                  </a:lnTo>
                  <a:lnTo>
                    <a:pt x="141" y="316"/>
                  </a:lnTo>
                  <a:lnTo>
                    <a:pt x="125" y="314"/>
                  </a:lnTo>
                  <a:lnTo>
                    <a:pt x="97" y="306"/>
                  </a:lnTo>
                  <a:lnTo>
                    <a:pt x="73" y="290"/>
                  </a:lnTo>
                  <a:lnTo>
                    <a:pt x="50" y="272"/>
                  </a:lnTo>
                  <a:lnTo>
                    <a:pt x="33" y="248"/>
                  </a:lnTo>
                  <a:lnTo>
                    <a:pt x="20" y="222"/>
                  </a:lnTo>
                  <a:lnTo>
                    <a:pt x="10" y="193"/>
                  </a:lnTo>
                  <a:lnTo>
                    <a:pt x="8" y="177"/>
                  </a:lnTo>
                  <a:lnTo>
                    <a:pt x="8" y="162"/>
                  </a:lnTo>
                  <a:lnTo>
                    <a:pt x="8" y="146"/>
                  </a:lnTo>
                  <a:lnTo>
                    <a:pt x="10" y="130"/>
                  </a:lnTo>
                  <a:lnTo>
                    <a:pt x="20" y="102"/>
                  </a:lnTo>
                  <a:lnTo>
                    <a:pt x="33" y="75"/>
                  </a:lnTo>
                  <a:lnTo>
                    <a:pt x="50" y="52"/>
                  </a:lnTo>
                  <a:lnTo>
                    <a:pt x="73" y="33"/>
                  </a:lnTo>
                  <a:lnTo>
                    <a:pt x="97" y="21"/>
                  </a:lnTo>
                  <a:lnTo>
                    <a:pt x="125" y="10"/>
                  </a:lnTo>
                  <a:lnTo>
                    <a:pt x="141" y="8"/>
                  </a:lnTo>
                  <a:lnTo>
                    <a:pt x="155" y="8"/>
                  </a:lnTo>
                  <a:lnTo>
                    <a:pt x="170" y="8"/>
                  </a:lnTo>
                  <a:lnTo>
                    <a:pt x="186" y="10"/>
                  </a:lnTo>
                  <a:lnTo>
                    <a:pt x="213" y="21"/>
                  </a:lnTo>
                  <a:lnTo>
                    <a:pt x="238" y="33"/>
                  </a:lnTo>
                  <a:lnTo>
                    <a:pt x="261" y="52"/>
                  </a:lnTo>
                  <a:lnTo>
                    <a:pt x="278" y="75"/>
                  </a:lnTo>
                  <a:lnTo>
                    <a:pt x="291" y="102"/>
                  </a:lnTo>
                  <a:lnTo>
                    <a:pt x="301" y="130"/>
                  </a:lnTo>
                  <a:lnTo>
                    <a:pt x="303" y="146"/>
                  </a:lnTo>
                  <a:lnTo>
                    <a:pt x="303" y="162"/>
                  </a:lnTo>
                  <a:lnTo>
                    <a:pt x="308" y="162"/>
                  </a:lnTo>
                  <a:lnTo>
                    <a:pt x="310" y="162"/>
                  </a:lnTo>
                  <a:lnTo>
                    <a:pt x="310" y="146"/>
                  </a:lnTo>
                  <a:lnTo>
                    <a:pt x="308" y="130"/>
                  </a:lnTo>
                  <a:lnTo>
                    <a:pt x="303" y="115"/>
                  </a:lnTo>
                  <a:lnTo>
                    <a:pt x="298" y="99"/>
                  </a:lnTo>
                  <a:lnTo>
                    <a:pt x="284" y="73"/>
                  </a:lnTo>
                  <a:lnTo>
                    <a:pt x="266" y="47"/>
                  </a:lnTo>
                  <a:lnTo>
                    <a:pt x="243" y="28"/>
                  </a:lnTo>
                  <a:lnTo>
                    <a:pt x="216" y="13"/>
                  </a:lnTo>
                  <a:lnTo>
                    <a:pt x="200" y="8"/>
                  </a:lnTo>
                  <a:lnTo>
                    <a:pt x="188" y="2"/>
                  </a:lnTo>
                  <a:lnTo>
                    <a:pt x="170" y="0"/>
                  </a:lnTo>
                  <a:lnTo>
                    <a:pt x="155" y="0"/>
                  </a:lnTo>
                  <a:lnTo>
                    <a:pt x="141" y="0"/>
                  </a:lnTo>
                  <a:lnTo>
                    <a:pt x="125" y="2"/>
                  </a:lnTo>
                  <a:lnTo>
                    <a:pt x="111" y="8"/>
                  </a:lnTo>
                  <a:lnTo>
                    <a:pt x="95" y="13"/>
                  </a:lnTo>
                  <a:lnTo>
                    <a:pt x="68" y="28"/>
                  </a:lnTo>
                  <a:lnTo>
                    <a:pt x="45" y="47"/>
                  </a:lnTo>
                  <a:lnTo>
                    <a:pt x="27" y="73"/>
                  </a:lnTo>
                  <a:lnTo>
                    <a:pt x="13" y="99"/>
                  </a:lnTo>
                  <a:lnTo>
                    <a:pt x="8" y="115"/>
                  </a:lnTo>
                  <a:lnTo>
                    <a:pt x="3" y="130"/>
                  </a:lnTo>
                  <a:lnTo>
                    <a:pt x="0" y="146"/>
                  </a:lnTo>
                  <a:lnTo>
                    <a:pt x="0" y="162"/>
                  </a:lnTo>
                  <a:lnTo>
                    <a:pt x="0" y="177"/>
                  </a:lnTo>
                  <a:lnTo>
                    <a:pt x="3" y="195"/>
                  </a:lnTo>
                  <a:lnTo>
                    <a:pt x="8" y="212"/>
                  </a:lnTo>
                  <a:lnTo>
                    <a:pt x="13" y="224"/>
                  </a:lnTo>
                  <a:lnTo>
                    <a:pt x="27" y="253"/>
                  </a:lnTo>
                  <a:lnTo>
                    <a:pt x="45" y="277"/>
                  </a:lnTo>
                  <a:lnTo>
                    <a:pt x="68" y="297"/>
                  </a:lnTo>
                  <a:lnTo>
                    <a:pt x="95" y="311"/>
                  </a:lnTo>
                  <a:lnTo>
                    <a:pt x="111" y="316"/>
                  </a:lnTo>
                  <a:lnTo>
                    <a:pt x="125" y="321"/>
                  </a:lnTo>
                  <a:lnTo>
                    <a:pt x="141" y="324"/>
                  </a:lnTo>
                  <a:lnTo>
                    <a:pt x="155" y="324"/>
                  </a:lnTo>
                  <a:lnTo>
                    <a:pt x="170" y="324"/>
                  </a:lnTo>
                  <a:lnTo>
                    <a:pt x="188" y="321"/>
                  </a:lnTo>
                  <a:lnTo>
                    <a:pt x="200" y="316"/>
                  </a:lnTo>
                  <a:lnTo>
                    <a:pt x="216" y="311"/>
                  </a:lnTo>
                  <a:lnTo>
                    <a:pt x="243" y="297"/>
                  </a:lnTo>
                  <a:lnTo>
                    <a:pt x="266" y="277"/>
                  </a:lnTo>
                  <a:lnTo>
                    <a:pt x="284" y="253"/>
                  </a:lnTo>
                  <a:lnTo>
                    <a:pt x="298" y="224"/>
                  </a:lnTo>
                  <a:lnTo>
                    <a:pt x="303" y="212"/>
                  </a:lnTo>
                  <a:lnTo>
                    <a:pt x="308" y="195"/>
                  </a:lnTo>
                  <a:lnTo>
                    <a:pt x="310" y="177"/>
                  </a:lnTo>
                  <a:lnTo>
                    <a:pt x="310" y="162"/>
                  </a:lnTo>
                  <a:lnTo>
                    <a:pt x="308" y="162"/>
                  </a:lnTo>
                  <a:close/>
                </a:path>
              </a:pathLst>
            </a:custGeom>
            <a:solidFill>
              <a:srgbClr val="773F2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393" name="Freeform 81"/>
            <p:cNvSpPr>
              <a:spLocks/>
            </p:cNvSpPr>
            <p:nvPr/>
          </p:nvSpPr>
          <p:spPr bwMode="auto">
            <a:xfrm>
              <a:off x="1720850" y="2489200"/>
              <a:ext cx="19050" cy="17463"/>
            </a:xfrm>
            <a:custGeom>
              <a:avLst/>
              <a:gdLst/>
              <a:ahLst/>
              <a:cxnLst>
                <a:cxn ang="0">
                  <a:pos x="98" y="52"/>
                </a:cxn>
                <a:cxn ang="0">
                  <a:pos x="98" y="63"/>
                </a:cxn>
                <a:cxn ang="0">
                  <a:pos x="94" y="70"/>
                </a:cxn>
                <a:cxn ang="0">
                  <a:pos x="91" y="81"/>
                </a:cxn>
                <a:cxn ang="0">
                  <a:pos x="84" y="86"/>
                </a:cxn>
                <a:cxn ang="0">
                  <a:pos x="75" y="94"/>
                </a:cxn>
                <a:cxn ang="0">
                  <a:pos x="68" y="99"/>
                </a:cxn>
                <a:cxn ang="0">
                  <a:pos x="58" y="102"/>
                </a:cxn>
                <a:cxn ang="0">
                  <a:pos x="51" y="102"/>
                </a:cxn>
                <a:cxn ang="0">
                  <a:pos x="40" y="102"/>
                </a:cxn>
                <a:cxn ang="0">
                  <a:pos x="31" y="99"/>
                </a:cxn>
                <a:cxn ang="0">
                  <a:pos x="23" y="94"/>
                </a:cxn>
                <a:cxn ang="0">
                  <a:pos x="16" y="86"/>
                </a:cxn>
                <a:cxn ang="0">
                  <a:pos x="11" y="81"/>
                </a:cxn>
                <a:cxn ang="0">
                  <a:pos x="5" y="70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3" y="42"/>
                </a:cxn>
                <a:cxn ang="0">
                  <a:pos x="5" y="31"/>
                </a:cxn>
                <a:cxn ang="0">
                  <a:pos x="11" y="24"/>
                </a:cxn>
                <a:cxn ang="0">
                  <a:pos x="16" y="15"/>
                </a:cxn>
                <a:cxn ang="0">
                  <a:pos x="23" y="10"/>
                </a:cxn>
                <a:cxn ang="0">
                  <a:pos x="31" y="6"/>
                </a:cxn>
                <a:cxn ang="0">
                  <a:pos x="40" y="2"/>
                </a:cxn>
                <a:cxn ang="0">
                  <a:pos x="51" y="0"/>
                </a:cxn>
                <a:cxn ang="0">
                  <a:pos x="58" y="2"/>
                </a:cxn>
                <a:cxn ang="0">
                  <a:pos x="68" y="6"/>
                </a:cxn>
                <a:cxn ang="0">
                  <a:pos x="75" y="10"/>
                </a:cxn>
                <a:cxn ang="0">
                  <a:pos x="84" y="15"/>
                </a:cxn>
                <a:cxn ang="0">
                  <a:pos x="91" y="24"/>
                </a:cxn>
                <a:cxn ang="0">
                  <a:pos x="94" y="31"/>
                </a:cxn>
                <a:cxn ang="0">
                  <a:pos x="98" y="42"/>
                </a:cxn>
                <a:cxn ang="0">
                  <a:pos x="98" y="52"/>
                </a:cxn>
              </a:cxnLst>
              <a:rect l="0" t="0" r="r" b="b"/>
              <a:pathLst>
                <a:path w="98" h="102">
                  <a:moveTo>
                    <a:pt x="98" y="52"/>
                  </a:moveTo>
                  <a:lnTo>
                    <a:pt x="98" y="63"/>
                  </a:lnTo>
                  <a:lnTo>
                    <a:pt x="94" y="70"/>
                  </a:lnTo>
                  <a:lnTo>
                    <a:pt x="91" y="81"/>
                  </a:lnTo>
                  <a:lnTo>
                    <a:pt x="84" y="86"/>
                  </a:lnTo>
                  <a:lnTo>
                    <a:pt x="75" y="94"/>
                  </a:lnTo>
                  <a:lnTo>
                    <a:pt x="68" y="99"/>
                  </a:lnTo>
                  <a:lnTo>
                    <a:pt x="58" y="102"/>
                  </a:lnTo>
                  <a:lnTo>
                    <a:pt x="51" y="102"/>
                  </a:lnTo>
                  <a:lnTo>
                    <a:pt x="40" y="102"/>
                  </a:lnTo>
                  <a:lnTo>
                    <a:pt x="31" y="99"/>
                  </a:lnTo>
                  <a:lnTo>
                    <a:pt x="23" y="94"/>
                  </a:lnTo>
                  <a:lnTo>
                    <a:pt x="16" y="86"/>
                  </a:lnTo>
                  <a:lnTo>
                    <a:pt x="11" y="81"/>
                  </a:lnTo>
                  <a:lnTo>
                    <a:pt x="5" y="70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3" y="42"/>
                  </a:lnTo>
                  <a:lnTo>
                    <a:pt x="5" y="31"/>
                  </a:lnTo>
                  <a:lnTo>
                    <a:pt x="11" y="24"/>
                  </a:lnTo>
                  <a:lnTo>
                    <a:pt x="16" y="15"/>
                  </a:lnTo>
                  <a:lnTo>
                    <a:pt x="23" y="10"/>
                  </a:lnTo>
                  <a:lnTo>
                    <a:pt x="31" y="6"/>
                  </a:lnTo>
                  <a:lnTo>
                    <a:pt x="40" y="2"/>
                  </a:lnTo>
                  <a:lnTo>
                    <a:pt x="51" y="0"/>
                  </a:lnTo>
                  <a:lnTo>
                    <a:pt x="58" y="2"/>
                  </a:lnTo>
                  <a:lnTo>
                    <a:pt x="68" y="6"/>
                  </a:lnTo>
                  <a:lnTo>
                    <a:pt x="75" y="10"/>
                  </a:lnTo>
                  <a:lnTo>
                    <a:pt x="84" y="15"/>
                  </a:lnTo>
                  <a:lnTo>
                    <a:pt x="91" y="24"/>
                  </a:lnTo>
                  <a:lnTo>
                    <a:pt x="94" y="31"/>
                  </a:lnTo>
                  <a:lnTo>
                    <a:pt x="98" y="42"/>
                  </a:lnTo>
                  <a:lnTo>
                    <a:pt x="98" y="5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394" name="Freeform 82"/>
            <p:cNvSpPr>
              <a:spLocks/>
            </p:cNvSpPr>
            <p:nvPr/>
          </p:nvSpPr>
          <p:spPr bwMode="auto">
            <a:xfrm>
              <a:off x="1709738" y="2616200"/>
              <a:ext cx="68263" cy="61913"/>
            </a:xfrm>
            <a:custGeom>
              <a:avLst/>
              <a:gdLst/>
              <a:ahLst/>
              <a:cxnLst>
                <a:cxn ang="0">
                  <a:pos x="153" y="0"/>
                </a:cxn>
                <a:cxn ang="0">
                  <a:pos x="120" y="8"/>
                </a:cxn>
                <a:cxn ang="0">
                  <a:pos x="90" y="21"/>
                </a:cxn>
                <a:cxn ang="0">
                  <a:pos x="63" y="42"/>
                </a:cxn>
                <a:cxn ang="0">
                  <a:pos x="38" y="65"/>
                </a:cxn>
                <a:cxn ang="0">
                  <a:pos x="20" y="94"/>
                </a:cxn>
                <a:cxn ang="0">
                  <a:pos x="8" y="126"/>
                </a:cxn>
                <a:cxn ang="0">
                  <a:pos x="0" y="163"/>
                </a:cxn>
                <a:cxn ang="0">
                  <a:pos x="0" y="199"/>
                </a:cxn>
                <a:cxn ang="0">
                  <a:pos x="8" y="232"/>
                </a:cxn>
                <a:cxn ang="0">
                  <a:pos x="20" y="265"/>
                </a:cxn>
                <a:cxn ang="0">
                  <a:pos x="38" y="292"/>
                </a:cxn>
                <a:cxn ang="0">
                  <a:pos x="63" y="319"/>
                </a:cxn>
                <a:cxn ang="0">
                  <a:pos x="90" y="338"/>
                </a:cxn>
                <a:cxn ang="0">
                  <a:pos x="120" y="350"/>
                </a:cxn>
                <a:cxn ang="0">
                  <a:pos x="153" y="358"/>
                </a:cxn>
                <a:cxn ang="0">
                  <a:pos x="190" y="358"/>
                </a:cxn>
                <a:cxn ang="0">
                  <a:pos x="223" y="350"/>
                </a:cxn>
                <a:cxn ang="0">
                  <a:pos x="253" y="338"/>
                </a:cxn>
                <a:cxn ang="0">
                  <a:pos x="281" y="319"/>
                </a:cxn>
                <a:cxn ang="0">
                  <a:pos x="305" y="292"/>
                </a:cxn>
                <a:cxn ang="0">
                  <a:pos x="323" y="265"/>
                </a:cxn>
                <a:cxn ang="0">
                  <a:pos x="336" y="232"/>
                </a:cxn>
                <a:cxn ang="0">
                  <a:pos x="343" y="199"/>
                </a:cxn>
                <a:cxn ang="0">
                  <a:pos x="343" y="163"/>
                </a:cxn>
                <a:cxn ang="0">
                  <a:pos x="336" y="126"/>
                </a:cxn>
                <a:cxn ang="0">
                  <a:pos x="323" y="94"/>
                </a:cxn>
                <a:cxn ang="0">
                  <a:pos x="305" y="65"/>
                </a:cxn>
                <a:cxn ang="0">
                  <a:pos x="281" y="42"/>
                </a:cxn>
                <a:cxn ang="0">
                  <a:pos x="253" y="21"/>
                </a:cxn>
                <a:cxn ang="0">
                  <a:pos x="223" y="8"/>
                </a:cxn>
                <a:cxn ang="0">
                  <a:pos x="190" y="0"/>
                </a:cxn>
              </a:cxnLst>
              <a:rect l="0" t="0" r="r" b="b"/>
              <a:pathLst>
                <a:path w="343" h="358">
                  <a:moveTo>
                    <a:pt x="171" y="0"/>
                  </a:moveTo>
                  <a:lnTo>
                    <a:pt x="153" y="0"/>
                  </a:lnTo>
                  <a:lnTo>
                    <a:pt x="138" y="3"/>
                  </a:lnTo>
                  <a:lnTo>
                    <a:pt x="120" y="8"/>
                  </a:lnTo>
                  <a:lnTo>
                    <a:pt x="106" y="13"/>
                  </a:lnTo>
                  <a:lnTo>
                    <a:pt x="90" y="21"/>
                  </a:lnTo>
                  <a:lnTo>
                    <a:pt x="75" y="32"/>
                  </a:lnTo>
                  <a:lnTo>
                    <a:pt x="63" y="42"/>
                  </a:lnTo>
                  <a:lnTo>
                    <a:pt x="50" y="52"/>
                  </a:lnTo>
                  <a:lnTo>
                    <a:pt x="38" y="65"/>
                  </a:lnTo>
                  <a:lnTo>
                    <a:pt x="28" y="79"/>
                  </a:lnTo>
                  <a:lnTo>
                    <a:pt x="20" y="94"/>
                  </a:lnTo>
                  <a:lnTo>
                    <a:pt x="12" y="110"/>
                  </a:lnTo>
                  <a:lnTo>
                    <a:pt x="8" y="126"/>
                  </a:lnTo>
                  <a:lnTo>
                    <a:pt x="3" y="144"/>
                  </a:lnTo>
                  <a:lnTo>
                    <a:pt x="0" y="163"/>
                  </a:lnTo>
                  <a:lnTo>
                    <a:pt x="0" y="181"/>
                  </a:lnTo>
                  <a:lnTo>
                    <a:pt x="0" y="199"/>
                  </a:lnTo>
                  <a:lnTo>
                    <a:pt x="3" y="214"/>
                  </a:lnTo>
                  <a:lnTo>
                    <a:pt x="8" y="232"/>
                  </a:lnTo>
                  <a:lnTo>
                    <a:pt x="12" y="248"/>
                  </a:lnTo>
                  <a:lnTo>
                    <a:pt x="20" y="265"/>
                  </a:lnTo>
                  <a:lnTo>
                    <a:pt x="28" y="280"/>
                  </a:lnTo>
                  <a:lnTo>
                    <a:pt x="38" y="292"/>
                  </a:lnTo>
                  <a:lnTo>
                    <a:pt x="50" y="306"/>
                  </a:lnTo>
                  <a:lnTo>
                    <a:pt x="63" y="319"/>
                  </a:lnTo>
                  <a:lnTo>
                    <a:pt x="75" y="330"/>
                  </a:lnTo>
                  <a:lnTo>
                    <a:pt x="90" y="338"/>
                  </a:lnTo>
                  <a:lnTo>
                    <a:pt x="106" y="345"/>
                  </a:lnTo>
                  <a:lnTo>
                    <a:pt x="120" y="350"/>
                  </a:lnTo>
                  <a:lnTo>
                    <a:pt x="138" y="356"/>
                  </a:lnTo>
                  <a:lnTo>
                    <a:pt x="153" y="358"/>
                  </a:lnTo>
                  <a:lnTo>
                    <a:pt x="171" y="358"/>
                  </a:lnTo>
                  <a:lnTo>
                    <a:pt x="190" y="358"/>
                  </a:lnTo>
                  <a:lnTo>
                    <a:pt x="206" y="356"/>
                  </a:lnTo>
                  <a:lnTo>
                    <a:pt x="223" y="350"/>
                  </a:lnTo>
                  <a:lnTo>
                    <a:pt x="238" y="345"/>
                  </a:lnTo>
                  <a:lnTo>
                    <a:pt x="253" y="338"/>
                  </a:lnTo>
                  <a:lnTo>
                    <a:pt x="268" y="330"/>
                  </a:lnTo>
                  <a:lnTo>
                    <a:pt x="281" y="319"/>
                  </a:lnTo>
                  <a:lnTo>
                    <a:pt x="293" y="306"/>
                  </a:lnTo>
                  <a:lnTo>
                    <a:pt x="305" y="292"/>
                  </a:lnTo>
                  <a:lnTo>
                    <a:pt x="316" y="280"/>
                  </a:lnTo>
                  <a:lnTo>
                    <a:pt x="323" y="265"/>
                  </a:lnTo>
                  <a:lnTo>
                    <a:pt x="331" y="248"/>
                  </a:lnTo>
                  <a:lnTo>
                    <a:pt x="336" y="232"/>
                  </a:lnTo>
                  <a:lnTo>
                    <a:pt x="341" y="214"/>
                  </a:lnTo>
                  <a:lnTo>
                    <a:pt x="343" y="199"/>
                  </a:lnTo>
                  <a:lnTo>
                    <a:pt x="343" y="181"/>
                  </a:lnTo>
                  <a:lnTo>
                    <a:pt x="343" y="163"/>
                  </a:lnTo>
                  <a:lnTo>
                    <a:pt x="341" y="144"/>
                  </a:lnTo>
                  <a:lnTo>
                    <a:pt x="336" y="126"/>
                  </a:lnTo>
                  <a:lnTo>
                    <a:pt x="331" y="110"/>
                  </a:lnTo>
                  <a:lnTo>
                    <a:pt x="323" y="94"/>
                  </a:lnTo>
                  <a:lnTo>
                    <a:pt x="316" y="79"/>
                  </a:lnTo>
                  <a:lnTo>
                    <a:pt x="305" y="65"/>
                  </a:lnTo>
                  <a:lnTo>
                    <a:pt x="293" y="52"/>
                  </a:lnTo>
                  <a:lnTo>
                    <a:pt x="281" y="42"/>
                  </a:lnTo>
                  <a:lnTo>
                    <a:pt x="268" y="32"/>
                  </a:lnTo>
                  <a:lnTo>
                    <a:pt x="253" y="21"/>
                  </a:lnTo>
                  <a:lnTo>
                    <a:pt x="238" y="13"/>
                  </a:lnTo>
                  <a:lnTo>
                    <a:pt x="223" y="8"/>
                  </a:lnTo>
                  <a:lnTo>
                    <a:pt x="206" y="3"/>
                  </a:lnTo>
                  <a:lnTo>
                    <a:pt x="190" y="0"/>
                  </a:lnTo>
                  <a:lnTo>
                    <a:pt x="171" y="0"/>
                  </a:lnTo>
                  <a:close/>
                </a:path>
              </a:pathLst>
            </a:custGeom>
            <a:solidFill>
              <a:srgbClr val="25519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395" name="Freeform 83"/>
            <p:cNvSpPr>
              <a:spLocks/>
            </p:cNvSpPr>
            <p:nvPr/>
          </p:nvSpPr>
          <p:spPr bwMode="auto">
            <a:xfrm>
              <a:off x="1709738" y="2616200"/>
              <a:ext cx="60325" cy="55563"/>
            </a:xfrm>
            <a:custGeom>
              <a:avLst/>
              <a:gdLst/>
              <a:ahLst/>
              <a:cxnLst>
                <a:cxn ang="0">
                  <a:pos x="303" y="157"/>
                </a:cxn>
                <a:cxn ang="0">
                  <a:pos x="301" y="172"/>
                </a:cxn>
                <a:cxn ang="0">
                  <a:pos x="298" y="188"/>
                </a:cxn>
                <a:cxn ang="0">
                  <a:pos x="291" y="219"/>
                </a:cxn>
                <a:cxn ang="0">
                  <a:pos x="275" y="246"/>
                </a:cxn>
                <a:cxn ang="0">
                  <a:pos x="258" y="270"/>
                </a:cxn>
                <a:cxn ang="0">
                  <a:pos x="235" y="288"/>
                </a:cxn>
                <a:cxn ang="0">
                  <a:pos x="211" y="303"/>
                </a:cxn>
                <a:cxn ang="0">
                  <a:pos x="181" y="314"/>
                </a:cxn>
                <a:cxn ang="0">
                  <a:pos x="165" y="314"/>
                </a:cxn>
                <a:cxn ang="0">
                  <a:pos x="150" y="316"/>
                </a:cxn>
                <a:cxn ang="0">
                  <a:pos x="136" y="314"/>
                </a:cxn>
                <a:cxn ang="0">
                  <a:pos x="120" y="314"/>
                </a:cxn>
                <a:cxn ang="0">
                  <a:pos x="90" y="303"/>
                </a:cxn>
                <a:cxn ang="0">
                  <a:pos x="66" y="288"/>
                </a:cxn>
                <a:cxn ang="0">
                  <a:pos x="43" y="270"/>
                </a:cxn>
                <a:cxn ang="0">
                  <a:pos x="26" y="246"/>
                </a:cxn>
                <a:cxn ang="0">
                  <a:pos x="10" y="219"/>
                </a:cxn>
                <a:cxn ang="0">
                  <a:pos x="3" y="188"/>
                </a:cxn>
                <a:cxn ang="0">
                  <a:pos x="0" y="172"/>
                </a:cxn>
                <a:cxn ang="0">
                  <a:pos x="0" y="157"/>
                </a:cxn>
                <a:cxn ang="0">
                  <a:pos x="0" y="141"/>
                </a:cxn>
                <a:cxn ang="0">
                  <a:pos x="3" y="126"/>
                </a:cxn>
                <a:cxn ang="0">
                  <a:pos x="10" y="97"/>
                </a:cxn>
                <a:cxn ang="0">
                  <a:pos x="26" y="68"/>
                </a:cxn>
                <a:cxn ang="0">
                  <a:pos x="43" y="47"/>
                </a:cxn>
                <a:cxn ang="0">
                  <a:pos x="66" y="26"/>
                </a:cxn>
                <a:cxn ang="0">
                  <a:pos x="90" y="13"/>
                </a:cxn>
                <a:cxn ang="0">
                  <a:pos x="120" y="3"/>
                </a:cxn>
                <a:cxn ang="0">
                  <a:pos x="136" y="0"/>
                </a:cxn>
                <a:cxn ang="0">
                  <a:pos x="150" y="0"/>
                </a:cxn>
                <a:cxn ang="0">
                  <a:pos x="165" y="0"/>
                </a:cxn>
                <a:cxn ang="0">
                  <a:pos x="181" y="3"/>
                </a:cxn>
                <a:cxn ang="0">
                  <a:pos x="211" y="13"/>
                </a:cxn>
                <a:cxn ang="0">
                  <a:pos x="235" y="26"/>
                </a:cxn>
                <a:cxn ang="0">
                  <a:pos x="258" y="47"/>
                </a:cxn>
                <a:cxn ang="0">
                  <a:pos x="275" y="68"/>
                </a:cxn>
                <a:cxn ang="0">
                  <a:pos x="291" y="97"/>
                </a:cxn>
                <a:cxn ang="0">
                  <a:pos x="298" y="126"/>
                </a:cxn>
                <a:cxn ang="0">
                  <a:pos x="301" y="141"/>
                </a:cxn>
                <a:cxn ang="0">
                  <a:pos x="303" y="157"/>
                </a:cxn>
              </a:cxnLst>
              <a:rect l="0" t="0" r="r" b="b"/>
              <a:pathLst>
                <a:path w="303" h="316">
                  <a:moveTo>
                    <a:pt x="303" y="157"/>
                  </a:moveTo>
                  <a:lnTo>
                    <a:pt x="301" y="172"/>
                  </a:lnTo>
                  <a:lnTo>
                    <a:pt x="298" y="188"/>
                  </a:lnTo>
                  <a:lnTo>
                    <a:pt x="291" y="219"/>
                  </a:lnTo>
                  <a:lnTo>
                    <a:pt x="275" y="246"/>
                  </a:lnTo>
                  <a:lnTo>
                    <a:pt x="258" y="270"/>
                  </a:lnTo>
                  <a:lnTo>
                    <a:pt x="235" y="288"/>
                  </a:lnTo>
                  <a:lnTo>
                    <a:pt x="211" y="303"/>
                  </a:lnTo>
                  <a:lnTo>
                    <a:pt x="181" y="314"/>
                  </a:lnTo>
                  <a:lnTo>
                    <a:pt x="165" y="314"/>
                  </a:lnTo>
                  <a:lnTo>
                    <a:pt x="150" y="316"/>
                  </a:lnTo>
                  <a:lnTo>
                    <a:pt x="136" y="314"/>
                  </a:lnTo>
                  <a:lnTo>
                    <a:pt x="120" y="314"/>
                  </a:lnTo>
                  <a:lnTo>
                    <a:pt x="90" y="303"/>
                  </a:lnTo>
                  <a:lnTo>
                    <a:pt x="66" y="288"/>
                  </a:lnTo>
                  <a:lnTo>
                    <a:pt x="43" y="270"/>
                  </a:lnTo>
                  <a:lnTo>
                    <a:pt x="26" y="246"/>
                  </a:lnTo>
                  <a:lnTo>
                    <a:pt x="10" y="219"/>
                  </a:lnTo>
                  <a:lnTo>
                    <a:pt x="3" y="188"/>
                  </a:lnTo>
                  <a:lnTo>
                    <a:pt x="0" y="172"/>
                  </a:lnTo>
                  <a:lnTo>
                    <a:pt x="0" y="157"/>
                  </a:lnTo>
                  <a:lnTo>
                    <a:pt x="0" y="141"/>
                  </a:lnTo>
                  <a:lnTo>
                    <a:pt x="3" y="126"/>
                  </a:lnTo>
                  <a:lnTo>
                    <a:pt x="10" y="97"/>
                  </a:lnTo>
                  <a:lnTo>
                    <a:pt x="26" y="68"/>
                  </a:lnTo>
                  <a:lnTo>
                    <a:pt x="43" y="47"/>
                  </a:lnTo>
                  <a:lnTo>
                    <a:pt x="66" y="26"/>
                  </a:lnTo>
                  <a:lnTo>
                    <a:pt x="90" y="13"/>
                  </a:lnTo>
                  <a:lnTo>
                    <a:pt x="120" y="3"/>
                  </a:lnTo>
                  <a:lnTo>
                    <a:pt x="136" y="0"/>
                  </a:lnTo>
                  <a:lnTo>
                    <a:pt x="150" y="0"/>
                  </a:lnTo>
                  <a:lnTo>
                    <a:pt x="165" y="0"/>
                  </a:lnTo>
                  <a:lnTo>
                    <a:pt x="181" y="3"/>
                  </a:lnTo>
                  <a:lnTo>
                    <a:pt x="211" y="13"/>
                  </a:lnTo>
                  <a:lnTo>
                    <a:pt x="235" y="26"/>
                  </a:lnTo>
                  <a:lnTo>
                    <a:pt x="258" y="47"/>
                  </a:lnTo>
                  <a:lnTo>
                    <a:pt x="275" y="68"/>
                  </a:lnTo>
                  <a:lnTo>
                    <a:pt x="291" y="97"/>
                  </a:lnTo>
                  <a:lnTo>
                    <a:pt x="298" y="126"/>
                  </a:lnTo>
                  <a:lnTo>
                    <a:pt x="301" y="141"/>
                  </a:lnTo>
                  <a:lnTo>
                    <a:pt x="303" y="157"/>
                  </a:lnTo>
                  <a:close/>
                </a:path>
              </a:pathLst>
            </a:custGeom>
            <a:solidFill>
              <a:srgbClr val="218AC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396" name="Freeform 84"/>
            <p:cNvSpPr>
              <a:spLocks/>
            </p:cNvSpPr>
            <p:nvPr/>
          </p:nvSpPr>
          <p:spPr bwMode="auto">
            <a:xfrm>
              <a:off x="1709738" y="2614613"/>
              <a:ext cx="61913" cy="57150"/>
            </a:xfrm>
            <a:custGeom>
              <a:avLst/>
              <a:gdLst/>
              <a:ahLst/>
              <a:cxnLst>
                <a:cxn ang="0">
                  <a:pos x="303" y="162"/>
                </a:cxn>
                <a:cxn ang="0">
                  <a:pos x="301" y="193"/>
                </a:cxn>
                <a:cxn ang="0">
                  <a:pos x="278" y="248"/>
                </a:cxn>
                <a:cxn ang="0">
                  <a:pos x="238" y="290"/>
                </a:cxn>
                <a:cxn ang="0">
                  <a:pos x="186" y="314"/>
                </a:cxn>
                <a:cxn ang="0">
                  <a:pos x="155" y="317"/>
                </a:cxn>
                <a:cxn ang="0">
                  <a:pos x="125" y="314"/>
                </a:cxn>
                <a:cxn ang="0">
                  <a:pos x="73" y="290"/>
                </a:cxn>
                <a:cxn ang="0">
                  <a:pos x="33" y="248"/>
                </a:cxn>
                <a:cxn ang="0">
                  <a:pos x="10" y="193"/>
                </a:cxn>
                <a:cxn ang="0">
                  <a:pos x="8" y="162"/>
                </a:cxn>
                <a:cxn ang="0">
                  <a:pos x="10" y="131"/>
                </a:cxn>
                <a:cxn ang="0">
                  <a:pos x="33" y="75"/>
                </a:cxn>
                <a:cxn ang="0">
                  <a:pos x="73" y="33"/>
                </a:cxn>
                <a:cxn ang="0">
                  <a:pos x="125" y="13"/>
                </a:cxn>
                <a:cxn ang="0">
                  <a:pos x="155" y="8"/>
                </a:cxn>
                <a:cxn ang="0">
                  <a:pos x="186" y="13"/>
                </a:cxn>
                <a:cxn ang="0">
                  <a:pos x="238" y="33"/>
                </a:cxn>
                <a:cxn ang="0">
                  <a:pos x="278" y="75"/>
                </a:cxn>
                <a:cxn ang="0">
                  <a:pos x="301" y="131"/>
                </a:cxn>
                <a:cxn ang="0">
                  <a:pos x="303" y="162"/>
                </a:cxn>
                <a:cxn ang="0">
                  <a:pos x="310" y="162"/>
                </a:cxn>
                <a:cxn ang="0">
                  <a:pos x="308" y="131"/>
                </a:cxn>
                <a:cxn ang="0">
                  <a:pos x="298" y="99"/>
                </a:cxn>
                <a:cxn ang="0">
                  <a:pos x="266" y="47"/>
                </a:cxn>
                <a:cxn ang="0">
                  <a:pos x="216" y="13"/>
                </a:cxn>
                <a:cxn ang="0">
                  <a:pos x="188" y="5"/>
                </a:cxn>
                <a:cxn ang="0">
                  <a:pos x="155" y="0"/>
                </a:cxn>
                <a:cxn ang="0">
                  <a:pos x="125" y="5"/>
                </a:cxn>
                <a:cxn ang="0">
                  <a:pos x="95" y="13"/>
                </a:cxn>
                <a:cxn ang="0">
                  <a:pos x="45" y="47"/>
                </a:cxn>
                <a:cxn ang="0">
                  <a:pos x="13" y="99"/>
                </a:cxn>
                <a:cxn ang="0">
                  <a:pos x="3" y="131"/>
                </a:cxn>
                <a:cxn ang="0">
                  <a:pos x="0" y="162"/>
                </a:cxn>
                <a:cxn ang="0">
                  <a:pos x="3" y="195"/>
                </a:cxn>
                <a:cxn ang="0">
                  <a:pos x="13" y="224"/>
                </a:cxn>
                <a:cxn ang="0">
                  <a:pos x="45" y="277"/>
                </a:cxn>
                <a:cxn ang="0">
                  <a:pos x="95" y="311"/>
                </a:cxn>
                <a:cxn ang="0">
                  <a:pos x="125" y="321"/>
                </a:cxn>
                <a:cxn ang="0">
                  <a:pos x="155" y="324"/>
                </a:cxn>
                <a:cxn ang="0">
                  <a:pos x="188" y="321"/>
                </a:cxn>
                <a:cxn ang="0">
                  <a:pos x="216" y="311"/>
                </a:cxn>
                <a:cxn ang="0">
                  <a:pos x="266" y="277"/>
                </a:cxn>
                <a:cxn ang="0">
                  <a:pos x="298" y="224"/>
                </a:cxn>
                <a:cxn ang="0">
                  <a:pos x="308" y="195"/>
                </a:cxn>
                <a:cxn ang="0">
                  <a:pos x="310" y="162"/>
                </a:cxn>
              </a:cxnLst>
              <a:rect l="0" t="0" r="r" b="b"/>
              <a:pathLst>
                <a:path w="310" h="324">
                  <a:moveTo>
                    <a:pt x="308" y="162"/>
                  </a:moveTo>
                  <a:lnTo>
                    <a:pt x="303" y="162"/>
                  </a:lnTo>
                  <a:lnTo>
                    <a:pt x="303" y="177"/>
                  </a:lnTo>
                  <a:lnTo>
                    <a:pt x="301" y="193"/>
                  </a:lnTo>
                  <a:lnTo>
                    <a:pt x="291" y="222"/>
                  </a:lnTo>
                  <a:lnTo>
                    <a:pt x="278" y="248"/>
                  </a:lnTo>
                  <a:lnTo>
                    <a:pt x="261" y="272"/>
                  </a:lnTo>
                  <a:lnTo>
                    <a:pt x="238" y="290"/>
                  </a:lnTo>
                  <a:lnTo>
                    <a:pt x="213" y="306"/>
                  </a:lnTo>
                  <a:lnTo>
                    <a:pt x="186" y="314"/>
                  </a:lnTo>
                  <a:lnTo>
                    <a:pt x="170" y="317"/>
                  </a:lnTo>
                  <a:lnTo>
                    <a:pt x="155" y="317"/>
                  </a:lnTo>
                  <a:lnTo>
                    <a:pt x="141" y="317"/>
                  </a:lnTo>
                  <a:lnTo>
                    <a:pt x="125" y="314"/>
                  </a:lnTo>
                  <a:lnTo>
                    <a:pt x="97" y="306"/>
                  </a:lnTo>
                  <a:lnTo>
                    <a:pt x="73" y="290"/>
                  </a:lnTo>
                  <a:lnTo>
                    <a:pt x="50" y="272"/>
                  </a:lnTo>
                  <a:lnTo>
                    <a:pt x="33" y="248"/>
                  </a:lnTo>
                  <a:lnTo>
                    <a:pt x="20" y="222"/>
                  </a:lnTo>
                  <a:lnTo>
                    <a:pt x="10" y="193"/>
                  </a:lnTo>
                  <a:lnTo>
                    <a:pt x="8" y="177"/>
                  </a:lnTo>
                  <a:lnTo>
                    <a:pt x="8" y="162"/>
                  </a:lnTo>
                  <a:lnTo>
                    <a:pt x="8" y="146"/>
                  </a:lnTo>
                  <a:lnTo>
                    <a:pt x="10" y="131"/>
                  </a:lnTo>
                  <a:lnTo>
                    <a:pt x="20" y="102"/>
                  </a:lnTo>
                  <a:lnTo>
                    <a:pt x="33" y="75"/>
                  </a:lnTo>
                  <a:lnTo>
                    <a:pt x="50" y="55"/>
                  </a:lnTo>
                  <a:lnTo>
                    <a:pt x="73" y="33"/>
                  </a:lnTo>
                  <a:lnTo>
                    <a:pt x="97" y="21"/>
                  </a:lnTo>
                  <a:lnTo>
                    <a:pt x="125" y="13"/>
                  </a:lnTo>
                  <a:lnTo>
                    <a:pt x="141" y="11"/>
                  </a:lnTo>
                  <a:lnTo>
                    <a:pt x="155" y="8"/>
                  </a:lnTo>
                  <a:lnTo>
                    <a:pt x="170" y="11"/>
                  </a:lnTo>
                  <a:lnTo>
                    <a:pt x="186" y="13"/>
                  </a:lnTo>
                  <a:lnTo>
                    <a:pt x="213" y="21"/>
                  </a:lnTo>
                  <a:lnTo>
                    <a:pt x="238" y="33"/>
                  </a:lnTo>
                  <a:lnTo>
                    <a:pt x="261" y="55"/>
                  </a:lnTo>
                  <a:lnTo>
                    <a:pt x="278" y="75"/>
                  </a:lnTo>
                  <a:lnTo>
                    <a:pt x="291" y="102"/>
                  </a:lnTo>
                  <a:lnTo>
                    <a:pt x="301" y="131"/>
                  </a:lnTo>
                  <a:lnTo>
                    <a:pt x="303" y="146"/>
                  </a:lnTo>
                  <a:lnTo>
                    <a:pt x="303" y="162"/>
                  </a:lnTo>
                  <a:lnTo>
                    <a:pt x="308" y="162"/>
                  </a:lnTo>
                  <a:lnTo>
                    <a:pt x="310" y="162"/>
                  </a:lnTo>
                  <a:lnTo>
                    <a:pt x="310" y="146"/>
                  </a:lnTo>
                  <a:lnTo>
                    <a:pt x="308" y="131"/>
                  </a:lnTo>
                  <a:lnTo>
                    <a:pt x="303" y="115"/>
                  </a:lnTo>
                  <a:lnTo>
                    <a:pt x="298" y="99"/>
                  </a:lnTo>
                  <a:lnTo>
                    <a:pt x="284" y="73"/>
                  </a:lnTo>
                  <a:lnTo>
                    <a:pt x="266" y="47"/>
                  </a:lnTo>
                  <a:lnTo>
                    <a:pt x="243" y="29"/>
                  </a:lnTo>
                  <a:lnTo>
                    <a:pt x="216" y="13"/>
                  </a:lnTo>
                  <a:lnTo>
                    <a:pt x="200" y="8"/>
                  </a:lnTo>
                  <a:lnTo>
                    <a:pt x="188" y="5"/>
                  </a:lnTo>
                  <a:lnTo>
                    <a:pt x="170" y="2"/>
                  </a:lnTo>
                  <a:lnTo>
                    <a:pt x="155" y="0"/>
                  </a:lnTo>
                  <a:lnTo>
                    <a:pt x="141" y="2"/>
                  </a:lnTo>
                  <a:lnTo>
                    <a:pt x="125" y="5"/>
                  </a:lnTo>
                  <a:lnTo>
                    <a:pt x="111" y="8"/>
                  </a:lnTo>
                  <a:lnTo>
                    <a:pt x="95" y="13"/>
                  </a:lnTo>
                  <a:lnTo>
                    <a:pt x="68" y="29"/>
                  </a:lnTo>
                  <a:lnTo>
                    <a:pt x="45" y="47"/>
                  </a:lnTo>
                  <a:lnTo>
                    <a:pt x="27" y="73"/>
                  </a:lnTo>
                  <a:lnTo>
                    <a:pt x="13" y="99"/>
                  </a:lnTo>
                  <a:lnTo>
                    <a:pt x="8" y="115"/>
                  </a:lnTo>
                  <a:lnTo>
                    <a:pt x="3" y="131"/>
                  </a:lnTo>
                  <a:lnTo>
                    <a:pt x="0" y="146"/>
                  </a:lnTo>
                  <a:lnTo>
                    <a:pt x="0" y="162"/>
                  </a:lnTo>
                  <a:lnTo>
                    <a:pt x="0" y="180"/>
                  </a:lnTo>
                  <a:lnTo>
                    <a:pt x="3" y="195"/>
                  </a:lnTo>
                  <a:lnTo>
                    <a:pt x="8" y="212"/>
                  </a:lnTo>
                  <a:lnTo>
                    <a:pt x="13" y="224"/>
                  </a:lnTo>
                  <a:lnTo>
                    <a:pt x="27" y="253"/>
                  </a:lnTo>
                  <a:lnTo>
                    <a:pt x="45" y="277"/>
                  </a:lnTo>
                  <a:lnTo>
                    <a:pt x="68" y="297"/>
                  </a:lnTo>
                  <a:lnTo>
                    <a:pt x="95" y="311"/>
                  </a:lnTo>
                  <a:lnTo>
                    <a:pt x="111" y="319"/>
                  </a:lnTo>
                  <a:lnTo>
                    <a:pt x="125" y="321"/>
                  </a:lnTo>
                  <a:lnTo>
                    <a:pt x="141" y="324"/>
                  </a:lnTo>
                  <a:lnTo>
                    <a:pt x="155" y="324"/>
                  </a:lnTo>
                  <a:lnTo>
                    <a:pt x="170" y="324"/>
                  </a:lnTo>
                  <a:lnTo>
                    <a:pt x="188" y="321"/>
                  </a:lnTo>
                  <a:lnTo>
                    <a:pt x="200" y="319"/>
                  </a:lnTo>
                  <a:lnTo>
                    <a:pt x="216" y="311"/>
                  </a:lnTo>
                  <a:lnTo>
                    <a:pt x="243" y="297"/>
                  </a:lnTo>
                  <a:lnTo>
                    <a:pt x="266" y="277"/>
                  </a:lnTo>
                  <a:lnTo>
                    <a:pt x="284" y="253"/>
                  </a:lnTo>
                  <a:lnTo>
                    <a:pt x="298" y="224"/>
                  </a:lnTo>
                  <a:lnTo>
                    <a:pt x="303" y="212"/>
                  </a:lnTo>
                  <a:lnTo>
                    <a:pt x="308" y="195"/>
                  </a:lnTo>
                  <a:lnTo>
                    <a:pt x="310" y="180"/>
                  </a:lnTo>
                  <a:lnTo>
                    <a:pt x="310" y="162"/>
                  </a:lnTo>
                  <a:lnTo>
                    <a:pt x="308" y="162"/>
                  </a:lnTo>
                  <a:close/>
                </a:path>
              </a:pathLst>
            </a:custGeom>
            <a:solidFill>
              <a:srgbClr val="773F2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397" name="Freeform 85"/>
            <p:cNvSpPr>
              <a:spLocks/>
            </p:cNvSpPr>
            <p:nvPr/>
          </p:nvSpPr>
          <p:spPr bwMode="auto">
            <a:xfrm>
              <a:off x="1720850" y="2625725"/>
              <a:ext cx="19050" cy="17463"/>
            </a:xfrm>
            <a:custGeom>
              <a:avLst/>
              <a:gdLst/>
              <a:ahLst/>
              <a:cxnLst>
                <a:cxn ang="0">
                  <a:pos x="98" y="50"/>
                </a:cxn>
                <a:cxn ang="0">
                  <a:pos x="98" y="60"/>
                </a:cxn>
                <a:cxn ang="0">
                  <a:pos x="94" y="69"/>
                </a:cxn>
                <a:cxn ang="0">
                  <a:pos x="91" y="79"/>
                </a:cxn>
                <a:cxn ang="0">
                  <a:pos x="84" y="84"/>
                </a:cxn>
                <a:cxn ang="0">
                  <a:pos x="75" y="92"/>
                </a:cxn>
                <a:cxn ang="0">
                  <a:pos x="68" y="97"/>
                </a:cxn>
                <a:cxn ang="0">
                  <a:pos x="61" y="100"/>
                </a:cxn>
                <a:cxn ang="0">
                  <a:pos x="51" y="100"/>
                </a:cxn>
                <a:cxn ang="0">
                  <a:pos x="40" y="100"/>
                </a:cxn>
                <a:cxn ang="0">
                  <a:pos x="31" y="97"/>
                </a:cxn>
                <a:cxn ang="0">
                  <a:pos x="23" y="92"/>
                </a:cxn>
                <a:cxn ang="0">
                  <a:pos x="16" y="84"/>
                </a:cxn>
                <a:cxn ang="0">
                  <a:pos x="11" y="79"/>
                </a:cxn>
                <a:cxn ang="0">
                  <a:pos x="5" y="69"/>
                </a:cxn>
                <a:cxn ang="0">
                  <a:pos x="3" y="60"/>
                </a:cxn>
                <a:cxn ang="0">
                  <a:pos x="0" y="50"/>
                </a:cxn>
                <a:cxn ang="0">
                  <a:pos x="3" y="40"/>
                </a:cxn>
                <a:cxn ang="0">
                  <a:pos x="5" y="29"/>
                </a:cxn>
                <a:cxn ang="0">
                  <a:pos x="11" y="22"/>
                </a:cxn>
                <a:cxn ang="0">
                  <a:pos x="16" y="13"/>
                </a:cxn>
                <a:cxn ang="0">
                  <a:pos x="23" y="8"/>
                </a:cxn>
                <a:cxn ang="0">
                  <a:pos x="31" y="4"/>
                </a:cxn>
                <a:cxn ang="0">
                  <a:pos x="40" y="0"/>
                </a:cxn>
                <a:cxn ang="0">
                  <a:pos x="51" y="0"/>
                </a:cxn>
                <a:cxn ang="0">
                  <a:pos x="61" y="0"/>
                </a:cxn>
                <a:cxn ang="0">
                  <a:pos x="68" y="4"/>
                </a:cxn>
                <a:cxn ang="0">
                  <a:pos x="75" y="8"/>
                </a:cxn>
                <a:cxn ang="0">
                  <a:pos x="84" y="13"/>
                </a:cxn>
                <a:cxn ang="0">
                  <a:pos x="91" y="22"/>
                </a:cxn>
                <a:cxn ang="0">
                  <a:pos x="94" y="29"/>
                </a:cxn>
                <a:cxn ang="0">
                  <a:pos x="98" y="40"/>
                </a:cxn>
                <a:cxn ang="0">
                  <a:pos x="98" y="50"/>
                </a:cxn>
              </a:cxnLst>
              <a:rect l="0" t="0" r="r" b="b"/>
              <a:pathLst>
                <a:path w="98" h="100">
                  <a:moveTo>
                    <a:pt x="98" y="50"/>
                  </a:moveTo>
                  <a:lnTo>
                    <a:pt x="98" y="60"/>
                  </a:lnTo>
                  <a:lnTo>
                    <a:pt x="94" y="69"/>
                  </a:lnTo>
                  <a:lnTo>
                    <a:pt x="91" y="79"/>
                  </a:lnTo>
                  <a:lnTo>
                    <a:pt x="84" y="84"/>
                  </a:lnTo>
                  <a:lnTo>
                    <a:pt x="75" y="92"/>
                  </a:lnTo>
                  <a:lnTo>
                    <a:pt x="68" y="97"/>
                  </a:lnTo>
                  <a:lnTo>
                    <a:pt x="61" y="100"/>
                  </a:lnTo>
                  <a:lnTo>
                    <a:pt x="51" y="100"/>
                  </a:lnTo>
                  <a:lnTo>
                    <a:pt x="40" y="100"/>
                  </a:lnTo>
                  <a:lnTo>
                    <a:pt x="31" y="97"/>
                  </a:lnTo>
                  <a:lnTo>
                    <a:pt x="23" y="92"/>
                  </a:lnTo>
                  <a:lnTo>
                    <a:pt x="16" y="84"/>
                  </a:lnTo>
                  <a:lnTo>
                    <a:pt x="11" y="79"/>
                  </a:lnTo>
                  <a:lnTo>
                    <a:pt x="5" y="69"/>
                  </a:lnTo>
                  <a:lnTo>
                    <a:pt x="3" y="60"/>
                  </a:lnTo>
                  <a:lnTo>
                    <a:pt x="0" y="50"/>
                  </a:lnTo>
                  <a:lnTo>
                    <a:pt x="3" y="40"/>
                  </a:lnTo>
                  <a:lnTo>
                    <a:pt x="5" y="29"/>
                  </a:lnTo>
                  <a:lnTo>
                    <a:pt x="11" y="22"/>
                  </a:lnTo>
                  <a:lnTo>
                    <a:pt x="16" y="13"/>
                  </a:lnTo>
                  <a:lnTo>
                    <a:pt x="23" y="8"/>
                  </a:lnTo>
                  <a:lnTo>
                    <a:pt x="31" y="4"/>
                  </a:lnTo>
                  <a:lnTo>
                    <a:pt x="40" y="0"/>
                  </a:lnTo>
                  <a:lnTo>
                    <a:pt x="51" y="0"/>
                  </a:lnTo>
                  <a:lnTo>
                    <a:pt x="61" y="0"/>
                  </a:lnTo>
                  <a:lnTo>
                    <a:pt x="68" y="4"/>
                  </a:lnTo>
                  <a:lnTo>
                    <a:pt x="75" y="8"/>
                  </a:lnTo>
                  <a:lnTo>
                    <a:pt x="84" y="13"/>
                  </a:lnTo>
                  <a:lnTo>
                    <a:pt x="91" y="22"/>
                  </a:lnTo>
                  <a:lnTo>
                    <a:pt x="94" y="29"/>
                  </a:lnTo>
                  <a:lnTo>
                    <a:pt x="98" y="40"/>
                  </a:lnTo>
                  <a:lnTo>
                    <a:pt x="98" y="5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398" name="Freeform 86"/>
            <p:cNvSpPr>
              <a:spLocks/>
            </p:cNvSpPr>
            <p:nvPr/>
          </p:nvSpPr>
          <p:spPr bwMode="auto">
            <a:xfrm>
              <a:off x="1670050" y="2116138"/>
              <a:ext cx="225425" cy="730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8" y="384"/>
                </a:cxn>
                <a:cxn ang="0">
                  <a:pos x="508" y="67"/>
                </a:cxn>
                <a:cxn ang="0">
                  <a:pos x="965" y="408"/>
                </a:cxn>
                <a:cxn ang="0">
                  <a:pos x="1138" y="57"/>
                </a:cxn>
                <a:cxn ang="0">
                  <a:pos x="1033" y="60"/>
                </a:cxn>
                <a:cxn ang="0">
                  <a:pos x="915" y="62"/>
                </a:cxn>
                <a:cxn ang="0">
                  <a:pos x="764" y="62"/>
                </a:cxn>
                <a:cxn ang="0">
                  <a:pos x="589" y="57"/>
                </a:cxn>
                <a:cxn ang="0">
                  <a:pos x="496" y="51"/>
                </a:cxn>
                <a:cxn ang="0">
                  <a:pos x="398" y="47"/>
                </a:cxn>
                <a:cxn ang="0">
                  <a:pos x="298" y="38"/>
                </a:cxn>
                <a:cxn ang="0">
                  <a:pos x="198" y="29"/>
                </a:cxn>
                <a:cxn ang="0">
                  <a:pos x="100" y="15"/>
                </a:cxn>
                <a:cxn ang="0">
                  <a:pos x="0" y="0"/>
                </a:cxn>
              </a:cxnLst>
              <a:rect l="0" t="0" r="r" b="b"/>
              <a:pathLst>
                <a:path w="1138" h="408">
                  <a:moveTo>
                    <a:pt x="0" y="0"/>
                  </a:moveTo>
                  <a:lnTo>
                    <a:pt x="108" y="384"/>
                  </a:lnTo>
                  <a:lnTo>
                    <a:pt x="508" y="67"/>
                  </a:lnTo>
                  <a:lnTo>
                    <a:pt x="965" y="408"/>
                  </a:lnTo>
                  <a:lnTo>
                    <a:pt x="1138" y="57"/>
                  </a:lnTo>
                  <a:lnTo>
                    <a:pt x="1033" y="60"/>
                  </a:lnTo>
                  <a:lnTo>
                    <a:pt x="915" y="62"/>
                  </a:lnTo>
                  <a:lnTo>
                    <a:pt x="764" y="62"/>
                  </a:lnTo>
                  <a:lnTo>
                    <a:pt x="589" y="57"/>
                  </a:lnTo>
                  <a:lnTo>
                    <a:pt x="496" y="51"/>
                  </a:lnTo>
                  <a:lnTo>
                    <a:pt x="398" y="47"/>
                  </a:lnTo>
                  <a:lnTo>
                    <a:pt x="298" y="38"/>
                  </a:lnTo>
                  <a:lnTo>
                    <a:pt x="198" y="29"/>
                  </a:lnTo>
                  <a:lnTo>
                    <a:pt x="100" y="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399" name="Freeform 87"/>
            <p:cNvSpPr>
              <a:spLocks/>
            </p:cNvSpPr>
            <p:nvPr/>
          </p:nvSpPr>
          <p:spPr bwMode="auto">
            <a:xfrm>
              <a:off x="1670050" y="2116138"/>
              <a:ext cx="227013" cy="73025"/>
            </a:xfrm>
            <a:custGeom>
              <a:avLst/>
              <a:gdLst/>
              <a:ahLst/>
              <a:cxnLst>
                <a:cxn ang="0">
                  <a:pos x="3" y="3"/>
                </a:cxn>
                <a:cxn ang="0">
                  <a:pos x="0" y="3"/>
                </a:cxn>
                <a:cxn ang="0">
                  <a:pos x="108" y="389"/>
                </a:cxn>
                <a:cxn ang="0">
                  <a:pos x="111" y="392"/>
                </a:cxn>
                <a:cxn ang="0">
                  <a:pos x="113" y="389"/>
                </a:cxn>
                <a:cxn ang="0">
                  <a:pos x="511" y="76"/>
                </a:cxn>
                <a:cxn ang="0">
                  <a:pos x="965" y="413"/>
                </a:cxn>
                <a:cxn ang="0">
                  <a:pos x="968" y="413"/>
                </a:cxn>
                <a:cxn ang="0">
                  <a:pos x="970" y="411"/>
                </a:cxn>
                <a:cxn ang="0">
                  <a:pos x="1146" y="60"/>
                </a:cxn>
                <a:cxn ang="0">
                  <a:pos x="1143" y="58"/>
                </a:cxn>
                <a:cxn ang="0">
                  <a:pos x="1141" y="54"/>
                </a:cxn>
                <a:cxn ang="0">
                  <a:pos x="1063" y="58"/>
                </a:cxn>
                <a:cxn ang="0">
                  <a:pos x="973" y="60"/>
                </a:cxn>
                <a:cxn ang="0">
                  <a:pos x="858" y="63"/>
                </a:cxn>
                <a:cxn ang="0">
                  <a:pos x="670" y="60"/>
                </a:cxn>
                <a:cxn ang="0">
                  <a:pos x="565" y="54"/>
                </a:cxn>
                <a:cxn ang="0">
                  <a:pos x="457" y="50"/>
                </a:cxn>
                <a:cxn ang="0">
                  <a:pos x="344" y="41"/>
                </a:cxn>
                <a:cxn ang="0">
                  <a:pos x="232" y="32"/>
                </a:cxn>
                <a:cxn ang="0">
                  <a:pos x="116" y="16"/>
                </a:cxn>
                <a:cxn ang="0">
                  <a:pos x="5" y="0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" y="3"/>
                </a:cxn>
                <a:cxn ang="0">
                  <a:pos x="3" y="8"/>
                </a:cxn>
                <a:cxn ang="0">
                  <a:pos x="116" y="23"/>
                </a:cxn>
                <a:cxn ang="0">
                  <a:pos x="232" y="39"/>
                </a:cxn>
                <a:cxn ang="0">
                  <a:pos x="344" y="50"/>
                </a:cxn>
                <a:cxn ang="0">
                  <a:pos x="457" y="58"/>
                </a:cxn>
                <a:cxn ang="0">
                  <a:pos x="565" y="63"/>
                </a:cxn>
                <a:cxn ang="0">
                  <a:pos x="670" y="68"/>
                </a:cxn>
                <a:cxn ang="0">
                  <a:pos x="858" y="70"/>
                </a:cxn>
                <a:cxn ang="0">
                  <a:pos x="973" y="68"/>
                </a:cxn>
                <a:cxn ang="0">
                  <a:pos x="1063" y="65"/>
                </a:cxn>
                <a:cxn ang="0">
                  <a:pos x="1141" y="63"/>
                </a:cxn>
                <a:cxn ang="0">
                  <a:pos x="1141" y="60"/>
                </a:cxn>
                <a:cxn ang="0">
                  <a:pos x="1138" y="58"/>
                </a:cxn>
                <a:cxn ang="0">
                  <a:pos x="965" y="405"/>
                </a:cxn>
                <a:cxn ang="0">
                  <a:pos x="514" y="68"/>
                </a:cxn>
                <a:cxn ang="0">
                  <a:pos x="509" y="68"/>
                </a:cxn>
                <a:cxn ang="0">
                  <a:pos x="113" y="382"/>
                </a:cxn>
                <a:cxn ang="0">
                  <a:pos x="8" y="3"/>
                </a:cxn>
                <a:cxn ang="0">
                  <a:pos x="3" y="3"/>
                </a:cxn>
                <a:cxn ang="0">
                  <a:pos x="3" y="8"/>
                </a:cxn>
                <a:cxn ang="0">
                  <a:pos x="3" y="3"/>
                </a:cxn>
              </a:cxnLst>
              <a:rect l="0" t="0" r="r" b="b"/>
              <a:pathLst>
                <a:path w="1146" h="413">
                  <a:moveTo>
                    <a:pt x="3" y="3"/>
                  </a:moveTo>
                  <a:lnTo>
                    <a:pt x="0" y="3"/>
                  </a:lnTo>
                  <a:lnTo>
                    <a:pt x="108" y="389"/>
                  </a:lnTo>
                  <a:lnTo>
                    <a:pt x="111" y="392"/>
                  </a:lnTo>
                  <a:lnTo>
                    <a:pt x="113" y="389"/>
                  </a:lnTo>
                  <a:lnTo>
                    <a:pt x="511" y="76"/>
                  </a:lnTo>
                  <a:lnTo>
                    <a:pt x="965" y="413"/>
                  </a:lnTo>
                  <a:lnTo>
                    <a:pt x="968" y="413"/>
                  </a:lnTo>
                  <a:lnTo>
                    <a:pt x="970" y="411"/>
                  </a:lnTo>
                  <a:lnTo>
                    <a:pt x="1146" y="60"/>
                  </a:lnTo>
                  <a:lnTo>
                    <a:pt x="1143" y="58"/>
                  </a:lnTo>
                  <a:lnTo>
                    <a:pt x="1141" y="54"/>
                  </a:lnTo>
                  <a:lnTo>
                    <a:pt x="1063" y="58"/>
                  </a:lnTo>
                  <a:lnTo>
                    <a:pt x="973" y="60"/>
                  </a:lnTo>
                  <a:lnTo>
                    <a:pt x="858" y="63"/>
                  </a:lnTo>
                  <a:lnTo>
                    <a:pt x="670" y="60"/>
                  </a:lnTo>
                  <a:lnTo>
                    <a:pt x="565" y="54"/>
                  </a:lnTo>
                  <a:lnTo>
                    <a:pt x="457" y="50"/>
                  </a:lnTo>
                  <a:lnTo>
                    <a:pt x="344" y="41"/>
                  </a:lnTo>
                  <a:lnTo>
                    <a:pt x="232" y="32"/>
                  </a:lnTo>
                  <a:lnTo>
                    <a:pt x="116" y="16"/>
                  </a:lnTo>
                  <a:lnTo>
                    <a:pt x="5" y="0"/>
                  </a:lnTo>
                  <a:lnTo>
                    <a:pt x="0" y="0"/>
                  </a:lnTo>
                  <a:lnTo>
                    <a:pt x="0" y="3"/>
                  </a:lnTo>
                  <a:lnTo>
                    <a:pt x="3" y="3"/>
                  </a:lnTo>
                  <a:lnTo>
                    <a:pt x="3" y="8"/>
                  </a:lnTo>
                  <a:lnTo>
                    <a:pt x="116" y="23"/>
                  </a:lnTo>
                  <a:lnTo>
                    <a:pt x="232" y="39"/>
                  </a:lnTo>
                  <a:lnTo>
                    <a:pt x="344" y="50"/>
                  </a:lnTo>
                  <a:lnTo>
                    <a:pt x="457" y="58"/>
                  </a:lnTo>
                  <a:lnTo>
                    <a:pt x="565" y="63"/>
                  </a:lnTo>
                  <a:lnTo>
                    <a:pt x="670" y="68"/>
                  </a:lnTo>
                  <a:lnTo>
                    <a:pt x="858" y="70"/>
                  </a:lnTo>
                  <a:lnTo>
                    <a:pt x="973" y="68"/>
                  </a:lnTo>
                  <a:lnTo>
                    <a:pt x="1063" y="65"/>
                  </a:lnTo>
                  <a:lnTo>
                    <a:pt x="1141" y="63"/>
                  </a:lnTo>
                  <a:lnTo>
                    <a:pt x="1141" y="60"/>
                  </a:lnTo>
                  <a:lnTo>
                    <a:pt x="1138" y="58"/>
                  </a:lnTo>
                  <a:lnTo>
                    <a:pt x="965" y="405"/>
                  </a:lnTo>
                  <a:lnTo>
                    <a:pt x="514" y="68"/>
                  </a:lnTo>
                  <a:lnTo>
                    <a:pt x="509" y="68"/>
                  </a:lnTo>
                  <a:lnTo>
                    <a:pt x="113" y="382"/>
                  </a:lnTo>
                  <a:lnTo>
                    <a:pt x="8" y="3"/>
                  </a:lnTo>
                  <a:lnTo>
                    <a:pt x="3" y="3"/>
                  </a:lnTo>
                  <a:lnTo>
                    <a:pt x="3" y="8"/>
                  </a:lnTo>
                  <a:lnTo>
                    <a:pt x="3" y="3"/>
                  </a:lnTo>
                  <a:close/>
                </a:path>
              </a:pathLst>
            </a:custGeom>
            <a:solidFill>
              <a:srgbClr val="773F2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400" name="Freeform 88"/>
            <p:cNvSpPr>
              <a:spLocks/>
            </p:cNvSpPr>
            <p:nvPr/>
          </p:nvSpPr>
          <p:spPr bwMode="auto">
            <a:xfrm>
              <a:off x="1563688" y="2071688"/>
              <a:ext cx="531813" cy="506413"/>
            </a:xfrm>
            <a:custGeom>
              <a:avLst/>
              <a:gdLst/>
              <a:ahLst/>
              <a:cxnLst>
                <a:cxn ang="0">
                  <a:pos x="1691" y="2863"/>
                </a:cxn>
                <a:cxn ang="0">
                  <a:pos x="1604" y="2863"/>
                </a:cxn>
                <a:cxn ang="0">
                  <a:pos x="1511" y="2858"/>
                </a:cxn>
                <a:cxn ang="0">
                  <a:pos x="1419" y="2842"/>
                </a:cxn>
                <a:cxn ang="0">
                  <a:pos x="1323" y="2824"/>
                </a:cxn>
                <a:cxn ang="0">
                  <a:pos x="1225" y="2795"/>
                </a:cxn>
                <a:cxn ang="0">
                  <a:pos x="1075" y="2740"/>
                </a:cxn>
                <a:cxn ang="0">
                  <a:pos x="862" y="2638"/>
                </a:cxn>
                <a:cxn ang="0">
                  <a:pos x="634" y="2507"/>
                </a:cxn>
                <a:cxn ang="0">
                  <a:pos x="394" y="2343"/>
                </a:cxn>
                <a:cxn ang="0">
                  <a:pos x="136" y="2147"/>
                </a:cxn>
                <a:cxn ang="0">
                  <a:pos x="326" y="1613"/>
                </a:cxn>
                <a:cxn ang="0">
                  <a:pos x="571" y="1812"/>
                </a:cxn>
                <a:cxn ang="0">
                  <a:pos x="800" y="1974"/>
                </a:cxn>
                <a:cxn ang="0">
                  <a:pos x="1002" y="2103"/>
                </a:cxn>
                <a:cxn ang="0">
                  <a:pos x="1183" y="2196"/>
                </a:cxn>
                <a:cxn ang="0">
                  <a:pos x="1344" y="2265"/>
                </a:cxn>
                <a:cxn ang="0">
                  <a:pos x="1478" y="2303"/>
                </a:cxn>
                <a:cxn ang="0">
                  <a:pos x="1594" y="2322"/>
                </a:cxn>
                <a:cxn ang="0">
                  <a:pos x="1684" y="2319"/>
                </a:cxn>
                <a:cxn ang="0">
                  <a:pos x="1764" y="2303"/>
                </a:cxn>
                <a:cxn ang="0">
                  <a:pos x="1829" y="2272"/>
                </a:cxn>
                <a:cxn ang="0">
                  <a:pos x="1885" y="2227"/>
                </a:cxn>
                <a:cxn ang="0">
                  <a:pos x="1937" y="2167"/>
                </a:cxn>
                <a:cxn ang="0">
                  <a:pos x="1987" y="2089"/>
                </a:cxn>
                <a:cxn ang="0">
                  <a:pos x="2033" y="1990"/>
                </a:cxn>
                <a:cxn ang="0">
                  <a:pos x="2070" y="1872"/>
                </a:cxn>
                <a:cxn ang="0">
                  <a:pos x="2103" y="1741"/>
                </a:cxn>
                <a:cxn ang="0">
                  <a:pos x="2125" y="1600"/>
                </a:cxn>
                <a:cxn ang="0">
                  <a:pos x="2140" y="1451"/>
                </a:cxn>
                <a:cxn ang="0">
                  <a:pos x="2150" y="1296"/>
                </a:cxn>
                <a:cxn ang="0">
                  <a:pos x="2153" y="985"/>
                </a:cxn>
                <a:cxn ang="0">
                  <a:pos x="2136" y="692"/>
                </a:cxn>
                <a:cxn ang="0">
                  <a:pos x="2103" y="371"/>
                </a:cxn>
                <a:cxn ang="0">
                  <a:pos x="2070" y="136"/>
                </a:cxn>
                <a:cxn ang="0">
                  <a:pos x="2574" y="0"/>
                </a:cxn>
                <a:cxn ang="0">
                  <a:pos x="2598" y="143"/>
                </a:cxn>
                <a:cxn ang="0">
                  <a:pos x="2642" y="502"/>
                </a:cxn>
                <a:cxn ang="0">
                  <a:pos x="2664" y="847"/>
                </a:cxn>
                <a:cxn ang="0">
                  <a:pos x="2673" y="1098"/>
                </a:cxn>
                <a:cxn ang="0">
                  <a:pos x="2668" y="1362"/>
                </a:cxn>
                <a:cxn ang="0">
                  <a:pos x="2649" y="1631"/>
                </a:cxn>
                <a:cxn ang="0">
                  <a:pos x="2628" y="1764"/>
                </a:cxn>
                <a:cxn ang="0">
                  <a:pos x="2604" y="1895"/>
                </a:cxn>
                <a:cxn ang="0">
                  <a:pos x="2569" y="2023"/>
                </a:cxn>
                <a:cxn ang="0">
                  <a:pos x="2528" y="2152"/>
                </a:cxn>
                <a:cxn ang="0">
                  <a:pos x="2478" y="2272"/>
                </a:cxn>
                <a:cxn ang="0">
                  <a:pos x="2418" y="2389"/>
                </a:cxn>
                <a:cxn ang="0">
                  <a:pos x="2351" y="2500"/>
                </a:cxn>
                <a:cxn ang="0">
                  <a:pos x="2295" y="2567"/>
                </a:cxn>
                <a:cxn ang="0">
                  <a:pos x="2235" y="2631"/>
                </a:cxn>
                <a:cxn ang="0">
                  <a:pos x="2167" y="2688"/>
                </a:cxn>
                <a:cxn ang="0">
                  <a:pos x="2092" y="2740"/>
                </a:cxn>
                <a:cxn ang="0">
                  <a:pos x="2012" y="2782"/>
                </a:cxn>
                <a:cxn ang="0">
                  <a:pos x="1930" y="2816"/>
                </a:cxn>
                <a:cxn ang="0">
                  <a:pos x="1839" y="2842"/>
                </a:cxn>
                <a:cxn ang="0">
                  <a:pos x="1745" y="2858"/>
                </a:cxn>
              </a:cxnLst>
              <a:rect l="0" t="0" r="r" b="b"/>
              <a:pathLst>
                <a:path w="2673" h="2863">
                  <a:moveTo>
                    <a:pt x="1737" y="2858"/>
                  </a:moveTo>
                  <a:lnTo>
                    <a:pt x="1691" y="2863"/>
                  </a:lnTo>
                  <a:lnTo>
                    <a:pt x="1649" y="2863"/>
                  </a:lnTo>
                  <a:lnTo>
                    <a:pt x="1604" y="2863"/>
                  </a:lnTo>
                  <a:lnTo>
                    <a:pt x="1559" y="2860"/>
                  </a:lnTo>
                  <a:lnTo>
                    <a:pt x="1511" y="2858"/>
                  </a:lnTo>
                  <a:lnTo>
                    <a:pt x="1466" y="2850"/>
                  </a:lnTo>
                  <a:lnTo>
                    <a:pt x="1419" y="2842"/>
                  </a:lnTo>
                  <a:lnTo>
                    <a:pt x="1371" y="2835"/>
                  </a:lnTo>
                  <a:lnTo>
                    <a:pt x="1323" y="2824"/>
                  </a:lnTo>
                  <a:lnTo>
                    <a:pt x="1276" y="2811"/>
                  </a:lnTo>
                  <a:lnTo>
                    <a:pt x="1225" y="2795"/>
                  </a:lnTo>
                  <a:lnTo>
                    <a:pt x="1176" y="2779"/>
                  </a:lnTo>
                  <a:lnTo>
                    <a:pt x="1075" y="2740"/>
                  </a:lnTo>
                  <a:lnTo>
                    <a:pt x="970" y="2693"/>
                  </a:lnTo>
                  <a:lnTo>
                    <a:pt x="862" y="2638"/>
                  </a:lnTo>
                  <a:lnTo>
                    <a:pt x="749" y="2575"/>
                  </a:lnTo>
                  <a:lnTo>
                    <a:pt x="634" y="2507"/>
                  </a:lnTo>
                  <a:lnTo>
                    <a:pt x="517" y="2429"/>
                  </a:lnTo>
                  <a:lnTo>
                    <a:pt x="394" y="2343"/>
                  </a:lnTo>
                  <a:lnTo>
                    <a:pt x="266" y="2249"/>
                  </a:lnTo>
                  <a:lnTo>
                    <a:pt x="136" y="2147"/>
                  </a:lnTo>
                  <a:lnTo>
                    <a:pt x="0" y="2037"/>
                  </a:lnTo>
                  <a:lnTo>
                    <a:pt x="326" y="1613"/>
                  </a:lnTo>
                  <a:lnTo>
                    <a:pt x="451" y="1717"/>
                  </a:lnTo>
                  <a:lnTo>
                    <a:pt x="571" y="1812"/>
                  </a:lnTo>
                  <a:lnTo>
                    <a:pt x="690" y="1897"/>
                  </a:lnTo>
                  <a:lnTo>
                    <a:pt x="800" y="1974"/>
                  </a:lnTo>
                  <a:lnTo>
                    <a:pt x="902" y="2041"/>
                  </a:lnTo>
                  <a:lnTo>
                    <a:pt x="1002" y="2103"/>
                  </a:lnTo>
                  <a:lnTo>
                    <a:pt x="1096" y="2152"/>
                  </a:lnTo>
                  <a:lnTo>
                    <a:pt x="1183" y="2196"/>
                  </a:lnTo>
                  <a:lnTo>
                    <a:pt x="1265" y="2232"/>
                  </a:lnTo>
                  <a:lnTo>
                    <a:pt x="1344" y="2265"/>
                  </a:lnTo>
                  <a:lnTo>
                    <a:pt x="1414" y="2287"/>
                  </a:lnTo>
                  <a:lnTo>
                    <a:pt x="1478" y="2303"/>
                  </a:lnTo>
                  <a:lnTo>
                    <a:pt x="1539" y="2316"/>
                  </a:lnTo>
                  <a:lnTo>
                    <a:pt x="1594" y="2322"/>
                  </a:lnTo>
                  <a:lnTo>
                    <a:pt x="1642" y="2325"/>
                  </a:lnTo>
                  <a:lnTo>
                    <a:pt x="1684" y="2319"/>
                  </a:lnTo>
                  <a:lnTo>
                    <a:pt x="1726" y="2311"/>
                  </a:lnTo>
                  <a:lnTo>
                    <a:pt x="1764" y="2303"/>
                  </a:lnTo>
                  <a:lnTo>
                    <a:pt x="1797" y="2290"/>
                  </a:lnTo>
                  <a:lnTo>
                    <a:pt x="1829" y="2272"/>
                  </a:lnTo>
                  <a:lnTo>
                    <a:pt x="1857" y="2254"/>
                  </a:lnTo>
                  <a:lnTo>
                    <a:pt x="1885" y="2227"/>
                  </a:lnTo>
                  <a:lnTo>
                    <a:pt x="1912" y="2201"/>
                  </a:lnTo>
                  <a:lnTo>
                    <a:pt x="1937" y="2167"/>
                  </a:lnTo>
                  <a:lnTo>
                    <a:pt x="1965" y="2130"/>
                  </a:lnTo>
                  <a:lnTo>
                    <a:pt x="1987" y="2089"/>
                  </a:lnTo>
                  <a:lnTo>
                    <a:pt x="2010" y="2041"/>
                  </a:lnTo>
                  <a:lnTo>
                    <a:pt x="2033" y="1990"/>
                  </a:lnTo>
                  <a:lnTo>
                    <a:pt x="2052" y="1932"/>
                  </a:lnTo>
                  <a:lnTo>
                    <a:pt x="2070" y="1872"/>
                  </a:lnTo>
                  <a:lnTo>
                    <a:pt x="2087" y="1809"/>
                  </a:lnTo>
                  <a:lnTo>
                    <a:pt x="2103" y="1741"/>
                  </a:lnTo>
                  <a:lnTo>
                    <a:pt x="2115" y="1673"/>
                  </a:lnTo>
                  <a:lnTo>
                    <a:pt x="2125" y="1600"/>
                  </a:lnTo>
                  <a:lnTo>
                    <a:pt x="2136" y="1527"/>
                  </a:lnTo>
                  <a:lnTo>
                    <a:pt x="2140" y="1451"/>
                  </a:lnTo>
                  <a:lnTo>
                    <a:pt x="2148" y="1375"/>
                  </a:lnTo>
                  <a:lnTo>
                    <a:pt x="2150" y="1296"/>
                  </a:lnTo>
                  <a:lnTo>
                    <a:pt x="2153" y="1140"/>
                  </a:lnTo>
                  <a:lnTo>
                    <a:pt x="2153" y="985"/>
                  </a:lnTo>
                  <a:lnTo>
                    <a:pt x="2145" y="836"/>
                  </a:lnTo>
                  <a:lnTo>
                    <a:pt x="2136" y="692"/>
                  </a:lnTo>
                  <a:lnTo>
                    <a:pt x="2125" y="557"/>
                  </a:lnTo>
                  <a:lnTo>
                    <a:pt x="2103" y="371"/>
                  </a:lnTo>
                  <a:lnTo>
                    <a:pt x="2085" y="227"/>
                  </a:lnTo>
                  <a:lnTo>
                    <a:pt x="2070" y="136"/>
                  </a:lnTo>
                  <a:lnTo>
                    <a:pt x="2065" y="102"/>
                  </a:lnTo>
                  <a:lnTo>
                    <a:pt x="2574" y="0"/>
                  </a:lnTo>
                  <a:lnTo>
                    <a:pt x="2581" y="38"/>
                  </a:lnTo>
                  <a:lnTo>
                    <a:pt x="2598" y="143"/>
                  </a:lnTo>
                  <a:lnTo>
                    <a:pt x="2619" y="300"/>
                  </a:lnTo>
                  <a:lnTo>
                    <a:pt x="2642" y="502"/>
                  </a:lnTo>
                  <a:lnTo>
                    <a:pt x="2659" y="726"/>
                  </a:lnTo>
                  <a:lnTo>
                    <a:pt x="2664" y="847"/>
                  </a:lnTo>
                  <a:lnTo>
                    <a:pt x="2671" y="970"/>
                  </a:lnTo>
                  <a:lnTo>
                    <a:pt x="2673" y="1098"/>
                  </a:lnTo>
                  <a:lnTo>
                    <a:pt x="2673" y="1229"/>
                  </a:lnTo>
                  <a:lnTo>
                    <a:pt x="2668" y="1362"/>
                  </a:lnTo>
                  <a:lnTo>
                    <a:pt x="2661" y="1495"/>
                  </a:lnTo>
                  <a:lnTo>
                    <a:pt x="2649" y="1631"/>
                  </a:lnTo>
                  <a:lnTo>
                    <a:pt x="2639" y="1697"/>
                  </a:lnTo>
                  <a:lnTo>
                    <a:pt x="2628" y="1764"/>
                  </a:lnTo>
                  <a:lnTo>
                    <a:pt x="2616" y="1830"/>
                  </a:lnTo>
                  <a:lnTo>
                    <a:pt x="2604" y="1895"/>
                  </a:lnTo>
                  <a:lnTo>
                    <a:pt x="2586" y="1961"/>
                  </a:lnTo>
                  <a:lnTo>
                    <a:pt x="2569" y="2023"/>
                  </a:lnTo>
                  <a:lnTo>
                    <a:pt x="2551" y="2089"/>
                  </a:lnTo>
                  <a:lnTo>
                    <a:pt x="2528" y="2152"/>
                  </a:lnTo>
                  <a:lnTo>
                    <a:pt x="2504" y="2212"/>
                  </a:lnTo>
                  <a:lnTo>
                    <a:pt x="2478" y="2272"/>
                  </a:lnTo>
                  <a:lnTo>
                    <a:pt x="2450" y="2332"/>
                  </a:lnTo>
                  <a:lnTo>
                    <a:pt x="2418" y="2389"/>
                  </a:lnTo>
                  <a:lnTo>
                    <a:pt x="2386" y="2445"/>
                  </a:lnTo>
                  <a:lnTo>
                    <a:pt x="2351" y="2500"/>
                  </a:lnTo>
                  <a:lnTo>
                    <a:pt x="2323" y="2533"/>
                  </a:lnTo>
                  <a:lnTo>
                    <a:pt x="2295" y="2567"/>
                  </a:lnTo>
                  <a:lnTo>
                    <a:pt x="2265" y="2598"/>
                  </a:lnTo>
                  <a:lnTo>
                    <a:pt x="2235" y="2631"/>
                  </a:lnTo>
                  <a:lnTo>
                    <a:pt x="2202" y="2659"/>
                  </a:lnTo>
                  <a:lnTo>
                    <a:pt x="2167" y="2688"/>
                  </a:lnTo>
                  <a:lnTo>
                    <a:pt x="2130" y="2714"/>
                  </a:lnTo>
                  <a:lnTo>
                    <a:pt x="2092" y="2740"/>
                  </a:lnTo>
                  <a:lnTo>
                    <a:pt x="2055" y="2761"/>
                  </a:lnTo>
                  <a:lnTo>
                    <a:pt x="2012" y="2782"/>
                  </a:lnTo>
                  <a:lnTo>
                    <a:pt x="1972" y="2800"/>
                  </a:lnTo>
                  <a:lnTo>
                    <a:pt x="1930" y="2816"/>
                  </a:lnTo>
                  <a:lnTo>
                    <a:pt x="1885" y="2831"/>
                  </a:lnTo>
                  <a:lnTo>
                    <a:pt x="1839" y="2842"/>
                  </a:lnTo>
                  <a:lnTo>
                    <a:pt x="1792" y="2853"/>
                  </a:lnTo>
                  <a:lnTo>
                    <a:pt x="1745" y="2858"/>
                  </a:lnTo>
                  <a:lnTo>
                    <a:pt x="1737" y="2858"/>
                  </a:lnTo>
                  <a:close/>
                </a:path>
              </a:pathLst>
            </a:custGeom>
            <a:solidFill>
              <a:srgbClr val="218AC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401" name="Freeform 89"/>
            <p:cNvSpPr>
              <a:spLocks/>
            </p:cNvSpPr>
            <p:nvPr/>
          </p:nvSpPr>
          <p:spPr bwMode="auto">
            <a:xfrm>
              <a:off x="1563688" y="2071688"/>
              <a:ext cx="533400" cy="506413"/>
            </a:xfrm>
            <a:custGeom>
              <a:avLst/>
              <a:gdLst/>
              <a:ahLst/>
              <a:cxnLst>
                <a:cxn ang="0">
                  <a:pos x="1560" y="2861"/>
                </a:cxn>
                <a:cxn ang="0">
                  <a:pos x="1115" y="2754"/>
                </a:cxn>
                <a:cxn ang="0">
                  <a:pos x="606" y="2481"/>
                </a:cxn>
                <a:cxn ang="0">
                  <a:pos x="13" y="2040"/>
                </a:cxn>
                <a:cxn ang="0">
                  <a:pos x="328" y="1626"/>
                </a:cxn>
                <a:cxn ang="0">
                  <a:pos x="867" y="2031"/>
                </a:cxn>
                <a:cxn ang="0">
                  <a:pos x="1288" y="2257"/>
                </a:cxn>
                <a:cxn ang="0">
                  <a:pos x="1591" y="2337"/>
                </a:cxn>
                <a:cxn ang="0">
                  <a:pos x="1691" y="2335"/>
                </a:cxn>
                <a:cxn ang="0">
                  <a:pos x="1869" y="2267"/>
                </a:cxn>
                <a:cxn ang="0">
                  <a:pos x="2002" y="2100"/>
                </a:cxn>
                <a:cxn ang="0">
                  <a:pos x="2102" y="1820"/>
                </a:cxn>
                <a:cxn ang="0">
                  <a:pos x="2157" y="1451"/>
                </a:cxn>
                <a:cxn ang="0">
                  <a:pos x="2160" y="834"/>
                </a:cxn>
                <a:cxn ang="0">
                  <a:pos x="2085" y="141"/>
                </a:cxn>
                <a:cxn ang="0">
                  <a:pos x="2072" y="110"/>
                </a:cxn>
                <a:cxn ang="0">
                  <a:pos x="2581" y="8"/>
                </a:cxn>
                <a:cxn ang="0">
                  <a:pos x="2640" y="512"/>
                </a:cxn>
                <a:cxn ang="0">
                  <a:pos x="2671" y="993"/>
                </a:cxn>
                <a:cxn ang="0">
                  <a:pos x="2658" y="1519"/>
                </a:cxn>
                <a:cxn ang="0">
                  <a:pos x="2591" y="1953"/>
                </a:cxn>
                <a:cxn ang="0">
                  <a:pos x="2440" y="2356"/>
                </a:cxn>
                <a:cxn ang="0">
                  <a:pos x="2325" y="2537"/>
                </a:cxn>
                <a:cxn ang="0">
                  <a:pos x="2169" y="2690"/>
                </a:cxn>
                <a:cxn ang="0">
                  <a:pos x="1977" y="2801"/>
                </a:cxn>
                <a:cxn ang="0">
                  <a:pos x="1752" y="2858"/>
                </a:cxn>
                <a:cxn ang="0">
                  <a:pos x="1752" y="2866"/>
                </a:cxn>
                <a:cxn ang="0">
                  <a:pos x="1939" y="2832"/>
                </a:cxn>
                <a:cxn ang="0">
                  <a:pos x="2143" y="2730"/>
                </a:cxn>
                <a:cxn ang="0">
                  <a:pos x="2310" y="2581"/>
                </a:cxn>
                <a:cxn ang="0">
                  <a:pos x="2490" y="2288"/>
                </a:cxn>
                <a:cxn ang="0">
                  <a:pos x="2623" y="1872"/>
                </a:cxn>
                <a:cxn ang="0">
                  <a:pos x="2680" y="1433"/>
                </a:cxn>
                <a:cxn ang="0">
                  <a:pos x="2678" y="820"/>
                </a:cxn>
                <a:cxn ang="0">
                  <a:pos x="2595" y="46"/>
                </a:cxn>
                <a:cxn ang="0">
                  <a:pos x="2064" y="104"/>
                </a:cxn>
                <a:cxn ang="0">
                  <a:pos x="2125" y="567"/>
                </a:cxn>
                <a:cxn ang="0">
                  <a:pos x="2150" y="1291"/>
                </a:cxn>
                <a:cxn ang="0">
                  <a:pos x="2115" y="1676"/>
                </a:cxn>
                <a:cxn ang="0">
                  <a:pos x="2032" y="1995"/>
                </a:cxn>
                <a:cxn ang="0">
                  <a:pos x="1944" y="2175"/>
                </a:cxn>
                <a:cxn ang="0">
                  <a:pos x="1832" y="2275"/>
                </a:cxn>
                <a:cxn ang="0">
                  <a:pos x="1663" y="2322"/>
                </a:cxn>
                <a:cxn ang="0">
                  <a:pos x="1426" y="2288"/>
                </a:cxn>
                <a:cxn ang="0">
                  <a:pos x="1054" y="2126"/>
                </a:cxn>
                <a:cxn ang="0">
                  <a:pos x="566" y="1799"/>
                </a:cxn>
                <a:cxn ang="0">
                  <a:pos x="0" y="2040"/>
                </a:cxn>
                <a:cxn ang="0">
                  <a:pos x="370" y="2337"/>
                </a:cxn>
                <a:cxn ang="0">
                  <a:pos x="915" y="2677"/>
                </a:cxn>
                <a:cxn ang="0">
                  <a:pos x="1386" y="2852"/>
                </a:cxn>
                <a:cxn ang="0">
                  <a:pos x="1744" y="2874"/>
                </a:cxn>
              </a:cxnLst>
              <a:rect l="0" t="0" r="r" b="b"/>
              <a:pathLst>
                <a:path w="2689" h="2879">
                  <a:moveTo>
                    <a:pt x="1744" y="2866"/>
                  </a:moveTo>
                  <a:lnTo>
                    <a:pt x="1744" y="2861"/>
                  </a:lnTo>
                  <a:lnTo>
                    <a:pt x="1694" y="2863"/>
                  </a:lnTo>
                  <a:lnTo>
                    <a:pt x="1644" y="2863"/>
                  </a:lnTo>
                  <a:lnTo>
                    <a:pt x="1560" y="2861"/>
                  </a:lnTo>
                  <a:lnTo>
                    <a:pt x="1476" y="2852"/>
                  </a:lnTo>
                  <a:lnTo>
                    <a:pt x="1388" y="2837"/>
                  </a:lnTo>
                  <a:lnTo>
                    <a:pt x="1300" y="2814"/>
                  </a:lnTo>
                  <a:lnTo>
                    <a:pt x="1208" y="2787"/>
                  </a:lnTo>
                  <a:lnTo>
                    <a:pt x="1115" y="2754"/>
                  </a:lnTo>
                  <a:lnTo>
                    <a:pt x="1019" y="2712"/>
                  </a:lnTo>
                  <a:lnTo>
                    <a:pt x="920" y="2664"/>
                  </a:lnTo>
                  <a:lnTo>
                    <a:pt x="819" y="2610"/>
                  </a:lnTo>
                  <a:lnTo>
                    <a:pt x="714" y="2550"/>
                  </a:lnTo>
                  <a:lnTo>
                    <a:pt x="606" y="2481"/>
                  </a:lnTo>
                  <a:lnTo>
                    <a:pt x="494" y="2408"/>
                  </a:lnTo>
                  <a:lnTo>
                    <a:pt x="379" y="2324"/>
                  </a:lnTo>
                  <a:lnTo>
                    <a:pt x="260" y="2238"/>
                  </a:lnTo>
                  <a:lnTo>
                    <a:pt x="138" y="2142"/>
                  </a:lnTo>
                  <a:lnTo>
                    <a:pt x="13" y="2040"/>
                  </a:lnTo>
                  <a:lnTo>
                    <a:pt x="7" y="2045"/>
                  </a:lnTo>
                  <a:lnTo>
                    <a:pt x="13" y="2049"/>
                  </a:lnTo>
                  <a:lnTo>
                    <a:pt x="339" y="1626"/>
                  </a:lnTo>
                  <a:lnTo>
                    <a:pt x="333" y="1621"/>
                  </a:lnTo>
                  <a:lnTo>
                    <a:pt x="328" y="1626"/>
                  </a:lnTo>
                  <a:lnTo>
                    <a:pt x="444" y="1723"/>
                  </a:lnTo>
                  <a:lnTo>
                    <a:pt x="557" y="1812"/>
                  </a:lnTo>
                  <a:lnTo>
                    <a:pt x="664" y="1893"/>
                  </a:lnTo>
                  <a:lnTo>
                    <a:pt x="766" y="1967"/>
                  </a:lnTo>
                  <a:lnTo>
                    <a:pt x="867" y="2031"/>
                  </a:lnTo>
                  <a:lnTo>
                    <a:pt x="960" y="2089"/>
                  </a:lnTo>
                  <a:lnTo>
                    <a:pt x="1047" y="2142"/>
                  </a:lnTo>
                  <a:lnTo>
                    <a:pt x="1133" y="2186"/>
                  </a:lnTo>
                  <a:lnTo>
                    <a:pt x="1213" y="2222"/>
                  </a:lnTo>
                  <a:lnTo>
                    <a:pt x="1288" y="2257"/>
                  </a:lnTo>
                  <a:lnTo>
                    <a:pt x="1358" y="2282"/>
                  </a:lnTo>
                  <a:lnTo>
                    <a:pt x="1423" y="2304"/>
                  </a:lnTo>
                  <a:lnTo>
                    <a:pt x="1483" y="2319"/>
                  </a:lnTo>
                  <a:lnTo>
                    <a:pt x="1538" y="2330"/>
                  </a:lnTo>
                  <a:lnTo>
                    <a:pt x="1591" y="2337"/>
                  </a:lnTo>
                  <a:lnTo>
                    <a:pt x="1636" y="2340"/>
                  </a:lnTo>
                  <a:lnTo>
                    <a:pt x="1666" y="2337"/>
                  </a:lnTo>
                  <a:lnTo>
                    <a:pt x="1691" y="2335"/>
                  </a:lnTo>
                  <a:lnTo>
                    <a:pt x="1691" y="2327"/>
                  </a:lnTo>
                  <a:lnTo>
                    <a:pt x="1691" y="2335"/>
                  </a:lnTo>
                  <a:lnTo>
                    <a:pt x="1733" y="2327"/>
                  </a:lnTo>
                  <a:lnTo>
                    <a:pt x="1773" y="2317"/>
                  </a:lnTo>
                  <a:lnTo>
                    <a:pt x="1809" y="2304"/>
                  </a:lnTo>
                  <a:lnTo>
                    <a:pt x="1839" y="2288"/>
                  </a:lnTo>
                  <a:lnTo>
                    <a:pt x="1869" y="2267"/>
                  </a:lnTo>
                  <a:lnTo>
                    <a:pt x="1897" y="2244"/>
                  </a:lnTo>
                  <a:lnTo>
                    <a:pt x="1925" y="2215"/>
                  </a:lnTo>
                  <a:lnTo>
                    <a:pt x="1951" y="2180"/>
                  </a:lnTo>
                  <a:lnTo>
                    <a:pt x="1977" y="2144"/>
                  </a:lnTo>
                  <a:lnTo>
                    <a:pt x="2002" y="2100"/>
                  </a:lnTo>
                  <a:lnTo>
                    <a:pt x="2024" y="2053"/>
                  </a:lnTo>
                  <a:lnTo>
                    <a:pt x="2047" y="2000"/>
                  </a:lnTo>
                  <a:lnTo>
                    <a:pt x="2066" y="1943"/>
                  </a:lnTo>
                  <a:lnTo>
                    <a:pt x="2085" y="1883"/>
                  </a:lnTo>
                  <a:lnTo>
                    <a:pt x="2102" y="1820"/>
                  </a:lnTo>
                  <a:lnTo>
                    <a:pt x="2117" y="1752"/>
                  </a:lnTo>
                  <a:lnTo>
                    <a:pt x="2129" y="1679"/>
                  </a:lnTo>
                  <a:lnTo>
                    <a:pt x="2140" y="1605"/>
                  </a:lnTo>
                  <a:lnTo>
                    <a:pt x="2150" y="1530"/>
                  </a:lnTo>
                  <a:lnTo>
                    <a:pt x="2157" y="1451"/>
                  </a:lnTo>
                  <a:lnTo>
                    <a:pt x="2162" y="1373"/>
                  </a:lnTo>
                  <a:lnTo>
                    <a:pt x="2164" y="1291"/>
                  </a:lnTo>
                  <a:lnTo>
                    <a:pt x="2167" y="1132"/>
                  </a:lnTo>
                  <a:lnTo>
                    <a:pt x="2164" y="980"/>
                  </a:lnTo>
                  <a:lnTo>
                    <a:pt x="2160" y="834"/>
                  </a:lnTo>
                  <a:lnTo>
                    <a:pt x="2150" y="696"/>
                  </a:lnTo>
                  <a:lnTo>
                    <a:pt x="2140" y="565"/>
                  </a:lnTo>
                  <a:lnTo>
                    <a:pt x="2117" y="379"/>
                  </a:lnTo>
                  <a:lnTo>
                    <a:pt x="2099" y="235"/>
                  </a:lnTo>
                  <a:lnTo>
                    <a:pt x="2085" y="141"/>
                  </a:lnTo>
                  <a:lnTo>
                    <a:pt x="2080" y="117"/>
                  </a:lnTo>
                  <a:lnTo>
                    <a:pt x="2080" y="110"/>
                  </a:lnTo>
                  <a:lnTo>
                    <a:pt x="2072" y="110"/>
                  </a:lnTo>
                  <a:lnTo>
                    <a:pt x="2080" y="110"/>
                  </a:lnTo>
                  <a:lnTo>
                    <a:pt x="2072" y="110"/>
                  </a:lnTo>
                  <a:lnTo>
                    <a:pt x="2080" y="110"/>
                  </a:lnTo>
                  <a:lnTo>
                    <a:pt x="2072" y="110"/>
                  </a:lnTo>
                  <a:lnTo>
                    <a:pt x="2072" y="117"/>
                  </a:lnTo>
                  <a:lnTo>
                    <a:pt x="2583" y="15"/>
                  </a:lnTo>
                  <a:lnTo>
                    <a:pt x="2581" y="8"/>
                  </a:lnTo>
                  <a:lnTo>
                    <a:pt x="2576" y="10"/>
                  </a:lnTo>
                  <a:lnTo>
                    <a:pt x="2581" y="49"/>
                  </a:lnTo>
                  <a:lnTo>
                    <a:pt x="2598" y="151"/>
                  </a:lnTo>
                  <a:lnTo>
                    <a:pt x="2618" y="310"/>
                  </a:lnTo>
                  <a:lnTo>
                    <a:pt x="2640" y="512"/>
                  </a:lnTo>
                  <a:lnTo>
                    <a:pt x="2649" y="510"/>
                  </a:lnTo>
                  <a:lnTo>
                    <a:pt x="2640" y="512"/>
                  </a:lnTo>
                  <a:lnTo>
                    <a:pt x="2654" y="661"/>
                  </a:lnTo>
                  <a:lnTo>
                    <a:pt x="2663" y="823"/>
                  </a:lnTo>
                  <a:lnTo>
                    <a:pt x="2671" y="993"/>
                  </a:lnTo>
                  <a:lnTo>
                    <a:pt x="2673" y="1171"/>
                  </a:lnTo>
                  <a:lnTo>
                    <a:pt x="2673" y="1257"/>
                  </a:lnTo>
                  <a:lnTo>
                    <a:pt x="2671" y="1344"/>
                  </a:lnTo>
                  <a:lnTo>
                    <a:pt x="2666" y="1433"/>
                  </a:lnTo>
                  <a:lnTo>
                    <a:pt x="2658" y="1519"/>
                  </a:lnTo>
                  <a:lnTo>
                    <a:pt x="2651" y="1608"/>
                  </a:lnTo>
                  <a:lnTo>
                    <a:pt x="2640" y="1694"/>
                  </a:lnTo>
                  <a:lnTo>
                    <a:pt x="2626" y="1783"/>
                  </a:lnTo>
                  <a:lnTo>
                    <a:pt x="2609" y="1869"/>
                  </a:lnTo>
                  <a:lnTo>
                    <a:pt x="2591" y="1953"/>
                  </a:lnTo>
                  <a:lnTo>
                    <a:pt x="2568" y="2036"/>
                  </a:lnTo>
                  <a:lnTo>
                    <a:pt x="2541" y="2120"/>
                  </a:lnTo>
                  <a:lnTo>
                    <a:pt x="2511" y="2202"/>
                  </a:lnTo>
                  <a:lnTo>
                    <a:pt x="2478" y="2280"/>
                  </a:lnTo>
                  <a:lnTo>
                    <a:pt x="2440" y="2356"/>
                  </a:lnTo>
                  <a:lnTo>
                    <a:pt x="2398" y="2432"/>
                  </a:lnTo>
                  <a:lnTo>
                    <a:pt x="2352" y="2502"/>
                  </a:lnTo>
                  <a:lnTo>
                    <a:pt x="2358" y="2508"/>
                  </a:lnTo>
                  <a:lnTo>
                    <a:pt x="2352" y="2502"/>
                  </a:lnTo>
                  <a:lnTo>
                    <a:pt x="2325" y="2537"/>
                  </a:lnTo>
                  <a:lnTo>
                    <a:pt x="2298" y="2570"/>
                  </a:lnTo>
                  <a:lnTo>
                    <a:pt x="2267" y="2601"/>
                  </a:lnTo>
                  <a:lnTo>
                    <a:pt x="2237" y="2633"/>
                  </a:lnTo>
                  <a:lnTo>
                    <a:pt x="2204" y="2662"/>
                  </a:lnTo>
                  <a:lnTo>
                    <a:pt x="2169" y="2690"/>
                  </a:lnTo>
                  <a:lnTo>
                    <a:pt x="2134" y="2717"/>
                  </a:lnTo>
                  <a:lnTo>
                    <a:pt x="2097" y="2741"/>
                  </a:lnTo>
                  <a:lnTo>
                    <a:pt x="2057" y="2764"/>
                  </a:lnTo>
                  <a:lnTo>
                    <a:pt x="2017" y="2783"/>
                  </a:lnTo>
                  <a:lnTo>
                    <a:pt x="1977" y="2801"/>
                  </a:lnTo>
                  <a:lnTo>
                    <a:pt x="1934" y="2819"/>
                  </a:lnTo>
                  <a:lnTo>
                    <a:pt x="1890" y="2832"/>
                  </a:lnTo>
                  <a:lnTo>
                    <a:pt x="1844" y="2843"/>
                  </a:lnTo>
                  <a:lnTo>
                    <a:pt x="1799" y="2852"/>
                  </a:lnTo>
                  <a:lnTo>
                    <a:pt x="1752" y="2858"/>
                  </a:lnTo>
                  <a:lnTo>
                    <a:pt x="1744" y="2861"/>
                  </a:lnTo>
                  <a:lnTo>
                    <a:pt x="1744" y="2866"/>
                  </a:lnTo>
                  <a:lnTo>
                    <a:pt x="1744" y="2874"/>
                  </a:lnTo>
                  <a:lnTo>
                    <a:pt x="1754" y="2874"/>
                  </a:lnTo>
                  <a:lnTo>
                    <a:pt x="1752" y="2866"/>
                  </a:lnTo>
                  <a:lnTo>
                    <a:pt x="1754" y="2874"/>
                  </a:lnTo>
                  <a:lnTo>
                    <a:pt x="1801" y="2868"/>
                  </a:lnTo>
                  <a:lnTo>
                    <a:pt x="1846" y="2858"/>
                  </a:lnTo>
                  <a:lnTo>
                    <a:pt x="1894" y="2847"/>
                  </a:lnTo>
                  <a:lnTo>
                    <a:pt x="1939" y="2832"/>
                  </a:lnTo>
                  <a:lnTo>
                    <a:pt x="1982" y="2816"/>
                  </a:lnTo>
                  <a:lnTo>
                    <a:pt x="2024" y="2798"/>
                  </a:lnTo>
                  <a:lnTo>
                    <a:pt x="2064" y="2777"/>
                  </a:lnTo>
                  <a:lnTo>
                    <a:pt x="2105" y="2754"/>
                  </a:lnTo>
                  <a:lnTo>
                    <a:pt x="2143" y="2730"/>
                  </a:lnTo>
                  <a:lnTo>
                    <a:pt x="2180" y="2704"/>
                  </a:lnTo>
                  <a:lnTo>
                    <a:pt x="2215" y="2675"/>
                  </a:lnTo>
                  <a:lnTo>
                    <a:pt x="2247" y="2643"/>
                  </a:lnTo>
                  <a:lnTo>
                    <a:pt x="2280" y="2612"/>
                  </a:lnTo>
                  <a:lnTo>
                    <a:pt x="2310" y="2581"/>
                  </a:lnTo>
                  <a:lnTo>
                    <a:pt x="2338" y="2546"/>
                  </a:lnTo>
                  <a:lnTo>
                    <a:pt x="2363" y="2513"/>
                  </a:lnTo>
                  <a:lnTo>
                    <a:pt x="2410" y="2439"/>
                  </a:lnTo>
                  <a:lnTo>
                    <a:pt x="2453" y="2364"/>
                  </a:lnTo>
                  <a:lnTo>
                    <a:pt x="2490" y="2288"/>
                  </a:lnTo>
                  <a:lnTo>
                    <a:pt x="2525" y="2207"/>
                  </a:lnTo>
                  <a:lnTo>
                    <a:pt x="2555" y="2126"/>
                  </a:lnTo>
                  <a:lnTo>
                    <a:pt x="2581" y="2042"/>
                  </a:lnTo>
                  <a:lnTo>
                    <a:pt x="2603" y="1958"/>
                  </a:lnTo>
                  <a:lnTo>
                    <a:pt x="2623" y="1872"/>
                  </a:lnTo>
                  <a:lnTo>
                    <a:pt x="2640" y="1785"/>
                  </a:lnTo>
                  <a:lnTo>
                    <a:pt x="2654" y="1697"/>
                  </a:lnTo>
                  <a:lnTo>
                    <a:pt x="2666" y="1608"/>
                  </a:lnTo>
                  <a:lnTo>
                    <a:pt x="2673" y="1521"/>
                  </a:lnTo>
                  <a:lnTo>
                    <a:pt x="2680" y="1433"/>
                  </a:lnTo>
                  <a:lnTo>
                    <a:pt x="2686" y="1344"/>
                  </a:lnTo>
                  <a:lnTo>
                    <a:pt x="2689" y="1257"/>
                  </a:lnTo>
                  <a:lnTo>
                    <a:pt x="2689" y="1171"/>
                  </a:lnTo>
                  <a:lnTo>
                    <a:pt x="2686" y="993"/>
                  </a:lnTo>
                  <a:lnTo>
                    <a:pt x="2678" y="820"/>
                  </a:lnTo>
                  <a:lnTo>
                    <a:pt x="2668" y="661"/>
                  </a:lnTo>
                  <a:lnTo>
                    <a:pt x="2656" y="510"/>
                  </a:lnTo>
                  <a:lnTo>
                    <a:pt x="2633" y="308"/>
                  </a:lnTo>
                  <a:lnTo>
                    <a:pt x="2614" y="148"/>
                  </a:lnTo>
                  <a:lnTo>
                    <a:pt x="2595" y="46"/>
                  </a:lnTo>
                  <a:lnTo>
                    <a:pt x="2588" y="8"/>
                  </a:lnTo>
                  <a:lnTo>
                    <a:pt x="2586" y="2"/>
                  </a:lnTo>
                  <a:lnTo>
                    <a:pt x="2581" y="0"/>
                  </a:lnTo>
                  <a:lnTo>
                    <a:pt x="2070" y="102"/>
                  </a:lnTo>
                  <a:lnTo>
                    <a:pt x="2064" y="104"/>
                  </a:lnTo>
                  <a:lnTo>
                    <a:pt x="2064" y="110"/>
                  </a:lnTo>
                  <a:lnTo>
                    <a:pt x="2064" y="112"/>
                  </a:lnTo>
                  <a:lnTo>
                    <a:pt x="2085" y="237"/>
                  </a:lnTo>
                  <a:lnTo>
                    <a:pt x="2105" y="381"/>
                  </a:lnTo>
                  <a:lnTo>
                    <a:pt x="2125" y="567"/>
                  </a:lnTo>
                  <a:lnTo>
                    <a:pt x="2134" y="696"/>
                  </a:lnTo>
                  <a:lnTo>
                    <a:pt x="2145" y="836"/>
                  </a:lnTo>
                  <a:lnTo>
                    <a:pt x="2150" y="980"/>
                  </a:lnTo>
                  <a:lnTo>
                    <a:pt x="2152" y="1132"/>
                  </a:lnTo>
                  <a:lnTo>
                    <a:pt x="2150" y="1291"/>
                  </a:lnTo>
                  <a:lnTo>
                    <a:pt x="2147" y="1370"/>
                  </a:lnTo>
                  <a:lnTo>
                    <a:pt x="2143" y="1448"/>
                  </a:lnTo>
                  <a:lnTo>
                    <a:pt x="2134" y="1527"/>
                  </a:lnTo>
                  <a:lnTo>
                    <a:pt x="2125" y="1603"/>
                  </a:lnTo>
                  <a:lnTo>
                    <a:pt x="2115" y="1676"/>
                  </a:lnTo>
                  <a:lnTo>
                    <a:pt x="2102" y="1749"/>
                  </a:lnTo>
                  <a:lnTo>
                    <a:pt x="2087" y="1814"/>
                  </a:lnTo>
                  <a:lnTo>
                    <a:pt x="2072" y="1880"/>
                  </a:lnTo>
                  <a:lnTo>
                    <a:pt x="2052" y="1938"/>
                  </a:lnTo>
                  <a:lnTo>
                    <a:pt x="2032" y="1995"/>
                  </a:lnTo>
                  <a:lnTo>
                    <a:pt x="2012" y="2045"/>
                  </a:lnTo>
                  <a:lnTo>
                    <a:pt x="1989" y="2091"/>
                  </a:lnTo>
                  <a:lnTo>
                    <a:pt x="1965" y="2133"/>
                  </a:lnTo>
                  <a:lnTo>
                    <a:pt x="1939" y="2173"/>
                  </a:lnTo>
                  <a:lnTo>
                    <a:pt x="1944" y="2175"/>
                  </a:lnTo>
                  <a:lnTo>
                    <a:pt x="1939" y="2173"/>
                  </a:lnTo>
                  <a:lnTo>
                    <a:pt x="1914" y="2204"/>
                  </a:lnTo>
                  <a:lnTo>
                    <a:pt x="1886" y="2231"/>
                  </a:lnTo>
                  <a:lnTo>
                    <a:pt x="1859" y="2253"/>
                  </a:lnTo>
                  <a:lnTo>
                    <a:pt x="1832" y="2275"/>
                  </a:lnTo>
                  <a:lnTo>
                    <a:pt x="1801" y="2291"/>
                  </a:lnTo>
                  <a:lnTo>
                    <a:pt x="1769" y="2304"/>
                  </a:lnTo>
                  <a:lnTo>
                    <a:pt x="1731" y="2311"/>
                  </a:lnTo>
                  <a:lnTo>
                    <a:pt x="1691" y="2319"/>
                  </a:lnTo>
                  <a:lnTo>
                    <a:pt x="1663" y="2322"/>
                  </a:lnTo>
                  <a:lnTo>
                    <a:pt x="1636" y="2324"/>
                  </a:lnTo>
                  <a:lnTo>
                    <a:pt x="1591" y="2322"/>
                  </a:lnTo>
                  <a:lnTo>
                    <a:pt x="1541" y="2314"/>
                  </a:lnTo>
                  <a:lnTo>
                    <a:pt x="1485" y="2304"/>
                  </a:lnTo>
                  <a:lnTo>
                    <a:pt x="1426" y="2288"/>
                  </a:lnTo>
                  <a:lnTo>
                    <a:pt x="1363" y="2267"/>
                  </a:lnTo>
                  <a:lnTo>
                    <a:pt x="1293" y="2240"/>
                  </a:lnTo>
                  <a:lnTo>
                    <a:pt x="1218" y="2209"/>
                  </a:lnTo>
                  <a:lnTo>
                    <a:pt x="1140" y="2171"/>
                  </a:lnTo>
                  <a:lnTo>
                    <a:pt x="1054" y="2126"/>
                  </a:lnTo>
                  <a:lnTo>
                    <a:pt x="967" y="2076"/>
                  </a:lnTo>
                  <a:lnTo>
                    <a:pt x="874" y="2018"/>
                  </a:lnTo>
                  <a:lnTo>
                    <a:pt x="777" y="1953"/>
                  </a:lnTo>
                  <a:lnTo>
                    <a:pt x="674" y="1880"/>
                  </a:lnTo>
                  <a:lnTo>
                    <a:pt x="566" y="1799"/>
                  </a:lnTo>
                  <a:lnTo>
                    <a:pt x="454" y="1712"/>
                  </a:lnTo>
                  <a:lnTo>
                    <a:pt x="336" y="1616"/>
                  </a:lnTo>
                  <a:lnTo>
                    <a:pt x="330" y="1614"/>
                  </a:lnTo>
                  <a:lnTo>
                    <a:pt x="325" y="1616"/>
                  </a:lnTo>
                  <a:lnTo>
                    <a:pt x="0" y="2040"/>
                  </a:lnTo>
                  <a:lnTo>
                    <a:pt x="0" y="2045"/>
                  </a:lnTo>
                  <a:lnTo>
                    <a:pt x="2" y="2049"/>
                  </a:lnTo>
                  <a:lnTo>
                    <a:pt x="128" y="2155"/>
                  </a:lnTo>
                  <a:lnTo>
                    <a:pt x="250" y="2249"/>
                  </a:lnTo>
                  <a:lnTo>
                    <a:pt x="370" y="2337"/>
                  </a:lnTo>
                  <a:lnTo>
                    <a:pt x="486" y="2421"/>
                  </a:lnTo>
                  <a:lnTo>
                    <a:pt x="596" y="2495"/>
                  </a:lnTo>
                  <a:lnTo>
                    <a:pt x="707" y="2562"/>
                  </a:lnTo>
                  <a:lnTo>
                    <a:pt x="812" y="2625"/>
                  </a:lnTo>
                  <a:lnTo>
                    <a:pt x="915" y="2677"/>
                  </a:lnTo>
                  <a:lnTo>
                    <a:pt x="1012" y="2727"/>
                  </a:lnTo>
                  <a:lnTo>
                    <a:pt x="1110" y="2766"/>
                  </a:lnTo>
                  <a:lnTo>
                    <a:pt x="1205" y="2801"/>
                  </a:lnTo>
                  <a:lnTo>
                    <a:pt x="1295" y="2829"/>
                  </a:lnTo>
                  <a:lnTo>
                    <a:pt x="1386" y="2852"/>
                  </a:lnTo>
                  <a:lnTo>
                    <a:pt x="1473" y="2866"/>
                  </a:lnTo>
                  <a:lnTo>
                    <a:pt x="1560" y="2876"/>
                  </a:lnTo>
                  <a:lnTo>
                    <a:pt x="1644" y="2879"/>
                  </a:lnTo>
                  <a:lnTo>
                    <a:pt x="1694" y="2879"/>
                  </a:lnTo>
                  <a:lnTo>
                    <a:pt x="1744" y="2874"/>
                  </a:lnTo>
                  <a:lnTo>
                    <a:pt x="1744" y="2866"/>
                  </a:lnTo>
                  <a:lnTo>
                    <a:pt x="1744" y="2874"/>
                  </a:lnTo>
                  <a:lnTo>
                    <a:pt x="1744" y="2866"/>
                  </a:lnTo>
                  <a:close/>
                </a:path>
              </a:pathLst>
            </a:custGeom>
            <a:solidFill>
              <a:srgbClr val="773F2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402" name="Freeform 90"/>
            <p:cNvSpPr>
              <a:spLocks/>
            </p:cNvSpPr>
            <p:nvPr/>
          </p:nvSpPr>
          <p:spPr bwMode="auto">
            <a:xfrm>
              <a:off x="2043113" y="2100263"/>
              <a:ext cx="49213" cy="133350"/>
            </a:xfrm>
            <a:custGeom>
              <a:avLst/>
              <a:gdLst/>
              <a:ahLst/>
              <a:cxnLst>
                <a:cxn ang="0">
                  <a:pos x="178" y="0"/>
                </a:cxn>
                <a:cxn ang="0">
                  <a:pos x="89" y="25"/>
                </a:cxn>
                <a:cxn ang="0">
                  <a:pos x="0" y="49"/>
                </a:cxn>
                <a:cxn ang="0">
                  <a:pos x="21" y="204"/>
                </a:cxn>
                <a:cxn ang="0">
                  <a:pos x="40" y="373"/>
                </a:cxn>
                <a:cxn ang="0">
                  <a:pos x="51" y="462"/>
                </a:cxn>
                <a:cxn ang="0">
                  <a:pos x="56" y="557"/>
                </a:cxn>
                <a:cxn ang="0">
                  <a:pos x="63" y="650"/>
                </a:cxn>
                <a:cxn ang="0">
                  <a:pos x="66" y="750"/>
                </a:cxn>
                <a:cxn ang="0">
                  <a:pos x="154" y="732"/>
                </a:cxn>
                <a:cxn ang="0">
                  <a:pos x="244" y="711"/>
                </a:cxn>
                <a:cxn ang="0">
                  <a:pos x="232" y="517"/>
                </a:cxn>
                <a:cxn ang="0">
                  <a:pos x="218" y="342"/>
                </a:cxn>
                <a:cxn ang="0">
                  <a:pos x="199" y="151"/>
                </a:cxn>
                <a:cxn ang="0">
                  <a:pos x="178" y="0"/>
                </a:cxn>
              </a:cxnLst>
              <a:rect l="0" t="0" r="r" b="b"/>
              <a:pathLst>
                <a:path w="244" h="750">
                  <a:moveTo>
                    <a:pt x="178" y="0"/>
                  </a:moveTo>
                  <a:lnTo>
                    <a:pt x="89" y="25"/>
                  </a:lnTo>
                  <a:lnTo>
                    <a:pt x="0" y="49"/>
                  </a:lnTo>
                  <a:lnTo>
                    <a:pt x="21" y="204"/>
                  </a:lnTo>
                  <a:lnTo>
                    <a:pt x="40" y="373"/>
                  </a:lnTo>
                  <a:lnTo>
                    <a:pt x="51" y="462"/>
                  </a:lnTo>
                  <a:lnTo>
                    <a:pt x="56" y="557"/>
                  </a:lnTo>
                  <a:lnTo>
                    <a:pt x="63" y="650"/>
                  </a:lnTo>
                  <a:lnTo>
                    <a:pt x="66" y="750"/>
                  </a:lnTo>
                  <a:lnTo>
                    <a:pt x="154" y="732"/>
                  </a:lnTo>
                  <a:lnTo>
                    <a:pt x="244" y="711"/>
                  </a:lnTo>
                  <a:lnTo>
                    <a:pt x="232" y="517"/>
                  </a:lnTo>
                  <a:lnTo>
                    <a:pt x="218" y="342"/>
                  </a:lnTo>
                  <a:lnTo>
                    <a:pt x="199" y="151"/>
                  </a:lnTo>
                  <a:lnTo>
                    <a:pt x="178" y="0"/>
                  </a:lnTo>
                  <a:close/>
                </a:path>
              </a:pathLst>
            </a:custGeom>
            <a:solidFill>
              <a:srgbClr val="25519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403" name="Freeform 91"/>
            <p:cNvSpPr>
              <a:spLocks/>
            </p:cNvSpPr>
            <p:nvPr/>
          </p:nvSpPr>
          <p:spPr bwMode="auto">
            <a:xfrm>
              <a:off x="2079625" y="2100263"/>
              <a:ext cx="14288" cy="125413"/>
            </a:xfrm>
            <a:custGeom>
              <a:avLst/>
              <a:gdLst/>
              <a:ahLst/>
              <a:cxnLst>
                <a:cxn ang="0">
                  <a:pos x="9" y="0"/>
                </a:cxn>
                <a:cxn ang="0">
                  <a:pos x="0" y="4"/>
                </a:cxn>
                <a:cxn ang="0">
                  <a:pos x="21" y="155"/>
                </a:cxn>
                <a:cxn ang="0">
                  <a:pos x="40" y="346"/>
                </a:cxn>
                <a:cxn ang="0">
                  <a:pos x="54" y="521"/>
                </a:cxn>
                <a:cxn ang="0">
                  <a:pos x="66" y="715"/>
                </a:cxn>
                <a:cxn ang="0">
                  <a:pos x="73" y="712"/>
                </a:cxn>
                <a:cxn ang="0">
                  <a:pos x="61" y="521"/>
                </a:cxn>
                <a:cxn ang="0">
                  <a:pos x="49" y="344"/>
                </a:cxn>
                <a:cxn ang="0">
                  <a:pos x="28" y="155"/>
                </a:cxn>
                <a:cxn ang="0">
                  <a:pos x="9" y="0"/>
                </a:cxn>
              </a:cxnLst>
              <a:rect l="0" t="0" r="r" b="b"/>
              <a:pathLst>
                <a:path w="73" h="715">
                  <a:moveTo>
                    <a:pt x="9" y="0"/>
                  </a:moveTo>
                  <a:lnTo>
                    <a:pt x="0" y="4"/>
                  </a:lnTo>
                  <a:lnTo>
                    <a:pt x="21" y="155"/>
                  </a:lnTo>
                  <a:lnTo>
                    <a:pt x="40" y="346"/>
                  </a:lnTo>
                  <a:lnTo>
                    <a:pt x="54" y="521"/>
                  </a:lnTo>
                  <a:lnTo>
                    <a:pt x="66" y="715"/>
                  </a:lnTo>
                  <a:lnTo>
                    <a:pt x="73" y="712"/>
                  </a:lnTo>
                  <a:lnTo>
                    <a:pt x="61" y="521"/>
                  </a:lnTo>
                  <a:lnTo>
                    <a:pt x="49" y="344"/>
                  </a:lnTo>
                  <a:lnTo>
                    <a:pt x="28" y="15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1C2A2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404" name="Freeform 92"/>
            <p:cNvSpPr>
              <a:spLocks/>
            </p:cNvSpPr>
            <p:nvPr/>
          </p:nvSpPr>
          <p:spPr bwMode="auto">
            <a:xfrm>
              <a:off x="1566863" y="2316163"/>
              <a:ext cx="525463" cy="260350"/>
            </a:xfrm>
            <a:custGeom>
              <a:avLst/>
              <a:gdLst/>
              <a:ahLst/>
              <a:cxnLst>
                <a:cxn ang="0">
                  <a:pos x="2556" y="5"/>
                </a:cxn>
                <a:cxn ang="0">
                  <a:pos x="2450" y="93"/>
                </a:cxn>
                <a:cxn ang="0">
                  <a:pos x="2425" y="266"/>
                </a:cxn>
                <a:cxn ang="0">
                  <a:pos x="2390" y="437"/>
                </a:cxn>
                <a:cxn ang="0">
                  <a:pos x="2343" y="599"/>
                </a:cxn>
                <a:cxn ang="0">
                  <a:pos x="2280" y="750"/>
                </a:cxn>
                <a:cxn ang="0">
                  <a:pos x="2205" y="894"/>
                </a:cxn>
                <a:cxn ang="0">
                  <a:pos x="2114" y="1022"/>
                </a:cxn>
                <a:cxn ang="0">
                  <a:pos x="2034" y="1111"/>
                </a:cxn>
                <a:cxn ang="0">
                  <a:pos x="1973" y="1164"/>
                </a:cxn>
                <a:cxn ang="0">
                  <a:pos x="1926" y="1197"/>
                </a:cxn>
                <a:cxn ang="0">
                  <a:pos x="1876" y="1218"/>
                </a:cxn>
                <a:cxn ang="0">
                  <a:pos x="1786" y="1239"/>
                </a:cxn>
                <a:cxn ang="0">
                  <a:pos x="1661" y="1249"/>
                </a:cxn>
                <a:cxn ang="0">
                  <a:pos x="1546" y="1242"/>
                </a:cxn>
                <a:cxn ang="0">
                  <a:pos x="1408" y="1218"/>
                </a:cxn>
                <a:cxn ang="0">
                  <a:pos x="1249" y="1176"/>
                </a:cxn>
                <a:cxn ang="0">
                  <a:pos x="1069" y="1109"/>
                </a:cxn>
                <a:cxn ang="0">
                  <a:pos x="867" y="1014"/>
                </a:cxn>
                <a:cxn ang="0">
                  <a:pos x="638" y="883"/>
                </a:cxn>
                <a:cxn ang="0">
                  <a:pos x="387" y="719"/>
                </a:cxn>
                <a:cxn ang="0">
                  <a:pos x="112" y="512"/>
                </a:cxn>
                <a:cxn ang="0">
                  <a:pos x="125" y="761"/>
                </a:cxn>
                <a:cxn ang="0">
                  <a:pos x="365" y="944"/>
                </a:cxn>
                <a:cxn ang="0">
                  <a:pos x="591" y="1098"/>
                </a:cxn>
                <a:cxn ang="0">
                  <a:pos x="804" y="1226"/>
                </a:cxn>
                <a:cxn ang="0">
                  <a:pos x="1001" y="1326"/>
                </a:cxn>
                <a:cxn ang="0">
                  <a:pos x="1192" y="1401"/>
                </a:cxn>
                <a:cxn ang="0">
                  <a:pos x="1373" y="1451"/>
                </a:cxn>
                <a:cxn ang="0">
                  <a:pos x="1542" y="1475"/>
                </a:cxn>
                <a:cxn ang="0">
                  <a:pos x="1676" y="1477"/>
                </a:cxn>
                <a:cxn ang="0">
                  <a:pos x="1734" y="1472"/>
                </a:cxn>
                <a:cxn ang="0">
                  <a:pos x="1826" y="1457"/>
                </a:cxn>
                <a:cxn ang="0">
                  <a:pos x="1916" y="1433"/>
                </a:cxn>
                <a:cxn ang="0">
                  <a:pos x="1999" y="1397"/>
                </a:cxn>
                <a:cxn ang="0">
                  <a:pos x="2079" y="1355"/>
                </a:cxn>
                <a:cxn ang="0">
                  <a:pos x="2151" y="1304"/>
                </a:cxn>
                <a:cxn ang="0">
                  <a:pos x="2219" y="1247"/>
                </a:cxn>
                <a:cxn ang="0">
                  <a:pos x="2280" y="1184"/>
                </a:cxn>
                <a:cxn ang="0">
                  <a:pos x="2334" y="1116"/>
                </a:cxn>
                <a:cxn ang="0">
                  <a:pos x="2409" y="993"/>
                </a:cxn>
                <a:cxn ang="0">
                  <a:pos x="2472" y="865"/>
                </a:cxn>
                <a:cxn ang="0">
                  <a:pos x="2525" y="729"/>
                </a:cxn>
                <a:cxn ang="0">
                  <a:pos x="2568" y="588"/>
                </a:cxn>
                <a:cxn ang="0">
                  <a:pos x="2600" y="444"/>
                </a:cxn>
                <a:cxn ang="0">
                  <a:pos x="2622" y="297"/>
                </a:cxn>
                <a:cxn ang="0">
                  <a:pos x="2640" y="149"/>
                </a:cxn>
                <a:cxn ang="0">
                  <a:pos x="2650" y="0"/>
                </a:cxn>
              </a:cxnLst>
              <a:rect l="0" t="0" r="r" b="b"/>
              <a:pathLst>
                <a:path w="2650" h="1477">
                  <a:moveTo>
                    <a:pt x="2650" y="0"/>
                  </a:moveTo>
                  <a:lnTo>
                    <a:pt x="2556" y="5"/>
                  </a:lnTo>
                  <a:lnTo>
                    <a:pt x="2460" y="7"/>
                  </a:lnTo>
                  <a:lnTo>
                    <a:pt x="2450" y="93"/>
                  </a:lnTo>
                  <a:lnTo>
                    <a:pt x="2439" y="180"/>
                  </a:lnTo>
                  <a:lnTo>
                    <a:pt x="2425" y="266"/>
                  </a:lnTo>
                  <a:lnTo>
                    <a:pt x="2409" y="353"/>
                  </a:lnTo>
                  <a:lnTo>
                    <a:pt x="2390" y="437"/>
                  </a:lnTo>
                  <a:lnTo>
                    <a:pt x="2367" y="517"/>
                  </a:lnTo>
                  <a:lnTo>
                    <a:pt x="2343" y="599"/>
                  </a:lnTo>
                  <a:lnTo>
                    <a:pt x="2312" y="674"/>
                  </a:lnTo>
                  <a:lnTo>
                    <a:pt x="2280" y="750"/>
                  </a:lnTo>
                  <a:lnTo>
                    <a:pt x="2244" y="823"/>
                  </a:lnTo>
                  <a:lnTo>
                    <a:pt x="2205" y="894"/>
                  </a:lnTo>
                  <a:lnTo>
                    <a:pt x="2162" y="960"/>
                  </a:lnTo>
                  <a:lnTo>
                    <a:pt x="2114" y="1022"/>
                  </a:lnTo>
                  <a:lnTo>
                    <a:pt x="2062" y="1082"/>
                  </a:lnTo>
                  <a:lnTo>
                    <a:pt x="2034" y="1111"/>
                  </a:lnTo>
                  <a:lnTo>
                    <a:pt x="2004" y="1137"/>
                  </a:lnTo>
                  <a:lnTo>
                    <a:pt x="1973" y="1164"/>
                  </a:lnTo>
                  <a:lnTo>
                    <a:pt x="1944" y="1189"/>
                  </a:lnTo>
                  <a:lnTo>
                    <a:pt x="1926" y="1197"/>
                  </a:lnTo>
                  <a:lnTo>
                    <a:pt x="1907" y="1208"/>
                  </a:lnTo>
                  <a:lnTo>
                    <a:pt x="1876" y="1218"/>
                  </a:lnTo>
                  <a:lnTo>
                    <a:pt x="1836" y="1229"/>
                  </a:lnTo>
                  <a:lnTo>
                    <a:pt x="1786" y="1239"/>
                  </a:lnTo>
                  <a:lnTo>
                    <a:pt x="1729" y="1247"/>
                  </a:lnTo>
                  <a:lnTo>
                    <a:pt x="1661" y="1249"/>
                  </a:lnTo>
                  <a:lnTo>
                    <a:pt x="1605" y="1247"/>
                  </a:lnTo>
                  <a:lnTo>
                    <a:pt x="1546" y="1242"/>
                  </a:lnTo>
                  <a:lnTo>
                    <a:pt x="1480" y="1234"/>
                  </a:lnTo>
                  <a:lnTo>
                    <a:pt x="1408" y="1218"/>
                  </a:lnTo>
                  <a:lnTo>
                    <a:pt x="1333" y="1200"/>
                  </a:lnTo>
                  <a:lnTo>
                    <a:pt x="1249" y="1176"/>
                  </a:lnTo>
                  <a:lnTo>
                    <a:pt x="1162" y="1147"/>
                  </a:lnTo>
                  <a:lnTo>
                    <a:pt x="1069" y="1109"/>
                  </a:lnTo>
                  <a:lnTo>
                    <a:pt x="972" y="1067"/>
                  </a:lnTo>
                  <a:lnTo>
                    <a:pt x="867" y="1014"/>
                  </a:lnTo>
                  <a:lnTo>
                    <a:pt x="756" y="954"/>
                  </a:lnTo>
                  <a:lnTo>
                    <a:pt x="638" y="883"/>
                  </a:lnTo>
                  <a:lnTo>
                    <a:pt x="516" y="807"/>
                  </a:lnTo>
                  <a:lnTo>
                    <a:pt x="387" y="719"/>
                  </a:lnTo>
                  <a:lnTo>
                    <a:pt x="253" y="619"/>
                  </a:lnTo>
                  <a:lnTo>
                    <a:pt x="112" y="512"/>
                  </a:lnTo>
                  <a:lnTo>
                    <a:pt x="0" y="656"/>
                  </a:lnTo>
                  <a:lnTo>
                    <a:pt x="125" y="761"/>
                  </a:lnTo>
                  <a:lnTo>
                    <a:pt x="248" y="854"/>
                  </a:lnTo>
                  <a:lnTo>
                    <a:pt x="365" y="944"/>
                  </a:lnTo>
                  <a:lnTo>
                    <a:pt x="481" y="1025"/>
                  </a:lnTo>
                  <a:lnTo>
                    <a:pt x="591" y="1098"/>
                  </a:lnTo>
                  <a:lnTo>
                    <a:pt x="698" y="1166"/>
                  </a:lnTo>
                  <a:lnTo>
                    <a:pt x="804" y="1226"/>
                  </a:lnTo>
                  <a:lnTo>
                    <a:pt x="904" y="1278"/>
                  </a:lnTo>
                  <a:lnTo>
                    <a:pt x="1001" y="1326"/>
                  </a:lnTo>
                  <a:lnTo>
                    <a:pt x="1099" y="1368"/>
                  </a:lnTo>
                  <a:lnTo>
                    <a:pt x="1192" y="1401"/>
                  </a:lnTo>
                  <a:lnTo>
                    <a:pt x="1282" y="1430"/>
                  </a:lnTo>
                  <a:lnTo>
                    <a:pt x="1373" y="1451"/>
                  </a:lnTo>
                  <a:lnTo>
                    <a:pt x="1458" y="1466"/>
                  </a:lnTo>
                  <a:lnTo>
                    <a:pt x="1542" y="1475"/>
                  </a:lnTo>
                  <a:lnTo>
                    <a:pt x="1626" y="1477"/>
                  </a:lnTo>
                  <a:lnTo>
                    <a:pt x="1676" y="1477"/>
                  </a:lnTo>
                  <a:lnTo>
                    <a:pt x="1726" y="1475"/>
                  </a:lnTo>
                  <a:lnTo>
                    <a:pt x="1734" y="1472"/>
                  </a:lnTo>
                  <a:lnTo>
                    <a:pt x="1781" y="1466"/>
                  </a:lnTo>
                  <a:lnTo>
                    <a:pt x="1826" y="1457"/>
                  </a:lnTo>
                  <a:lnTo>
                    <a:pt x="1872" y="1446"/>
                  </a:lnTo>
                  <a:lnTo>
                    <a:pt x="1916" y="1433"/>
                  </a:lnTo>
                  <a:lnTo>
                    <a:pt x="1959" y="1415"/>
                  </a:lnTo>
                  <a:lnTo>
                    <a:pt x="1999" y="1397"/>
                  </a:lnTo>
                  <a:lnTo>
                    <a:pt x="2039" y="1378"/>
                  </a:lnTo>
                  <a:lnTo>
                    <a:pt x="2079" y="1355"/>
                  </a:lnTo>
                  <a:lnTo>
                    <a:pt x="2116" y="1331"/>
                  </a:lnTo>
                  <a:lnTo>
                    <a:pt x="2151" y="1304"/>
                  </a:lnTo>
                  <a:lnTo>
                    <a:pt x="2186" y="1276"/>
                  </a:lnTo>
                  <a:lnTo>
                    <a:pt x="2219" y="1247"/>
                  </a:lnTo>
                  <a:lnTo>
                    <a:pt x="2249" y="1215"/>
                  </a:lnTo>
                  <a:lnTo>
                    <a:pt x="2280" y="1184"/>
                  </a:lnTo>
                  <a:lnTo>
                    <a:pt x="2307" y="1151"/>
                  </a:lnTo>
                  <a:lnTo>
                    <a:pt x="2334" y="1116"/>
                  </a:lnTo>
                  <a:lnTo>
                    <a:pt x="2372" y="1056"/>
                  </a:lnTo>
                  <a:lnTo>
                    <a:pt x="2409" y="993"/>
                  </a:lnTo>
                  <a:lnTo>
                    <a:pt x="2442" y="931"/>
                  </a:lnTo>
                  <a:lnTo>
                    <a:pt x="2472" y="865"/>
                  </a:lnTo>
                  <a:lnTo>
                    <a:pt x="2500" y="798"/>
                  </a:lnTo>
                  <a:lnTo>
                    <a:pt x="2525" y="729"/>
                  </a:lnTo>
                  <a:lnTo>
                    <a:pt x="2547" y="659"/>
                  </a:lnTo>
                  <a:lnTo>
                    <a:pt x="2568" y="588"/>
                  </a:lnTo>
                  <a:lnTo>
                    <a:pt x="2585" y="517"/>
                  </a:lnTo>
                  <a:lnTo>
                    <a:pt x="2600" y="444"/>
                  </a:lnTo>
                  <a:lnTo>
                    <a:pt x="2613" y="371"/>
                  </a:lnTo>
                  <a:lnTo>
                    <a:pt x="2622" y="297"/>
                  </a:lnTo>
                  <a:lnTo>
                    <a:pt x="2633" y="222"/>
                  </a:lnTo>
                  <a:lnTo>
                    <a:pt x="2640" y="149"/>
                  </a:lnTo>
                  <a:lnTo>
                    <a:pt x="2645" y="75"/>
                  </a:lnTo>
                  <a:lnTo>
                    <a:pt x="2650" y="0"/>
                  </a:lnTo>
                  <a:close/>
                </a:path>
              </a:pathLst>
            </a:custGeom>
            <a:solidFill>
              <a:srgbClr val="25519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405" name="Freeform 93"/>
            <p:cNvSpPr>
              <a:spLocks/>
            </p:cNvSpPr>
            <p:nvPr/>
          </p:nvSpPr>
          <p:spPr bwMode="auto">
            <a:xfrm>
              <a:off x="1563688" y="2316163"/>
              <a:ext cx="530225" cy="261938"/>
            </a:xfrm>
            <a:custGeom>
              <a:avLst/>
              <a:gdLst/>
              <a:ahLst/>
              <a:cxnLst>
                <a:cxn ang="0">
                  <a:pos x="2661" y="0"/>
                </a:cxn>
                <a:cxn ang="0">
                  <a:pos x="2651" y="149"/>
                </a:cxn>
                <a:cxn ang="0">
                  <a:pos x="2633" y="297"/>
                </a:cxn>
                <a:cxn ang="0">
                  <a:pos x="2611" y="444"/>
                </a:cxn>
                <a:cxn ang="0">
                  <a:pos x="2579" y="588"/>
                </a:cxn>
                <a:cxn ang="0">
                  <a:pos x="2536" y="729"/>
                </a:cxn>
                <a:cxn ang="0">
                  <a:pos x="2483" y="865"/>
                </a:cxn>
                <a:cxn ang="0">
                  <a:pos x="2420" y="993"/>
                </a:cxn>
                <a:cxn ang="0">
                  <a:pos x="2345" y="1116"/>
                </a:cxn>
                <a:cxn ang="0">
                  <a:pos x="2291" y="1184"/>
                </a:cxn>
                <a:cxn ang="0">
                  <a:pos x="2230" y="1247"/>
                </a:cxn>
                <a:cxn ang="0">
                  <a:pos x="2162" y="1304"/>
                </a:cxn>
                <a:cxn ang="0">
                  <a:pos x="2090" y="1355"/>
                </a:cxn>
                <a:cxn ang="0">
                  <a:pos x="2010" y="1397"/>
                </a:cxn>
                <a:cxn ang="0">
                  <a:pos x="1927" y="1433"/>
                </a:cxn>
                <a:cxn ang="0">
                  <a:pos x="1837" y="1457"/>
                </a:cxn>
                <a:cxn ang="0">
                  <a:pos x="1745" y="1472"/>
                </a:cxn>
                <a:cxn ang="0">
                  <a:pos x="1687" y="1477"/>
                </a:cxn>
                <a:cxn ang="0">
                  <a:pos x="1553" y="1475"/>
                </a:cxn>
                <a:cxn ang="0">
                  <a:pos x="1384" y="1451"/>
                </a:cxn>
                <a:cxn ang="0">
                  <a:pos x="1203" y="1401"/>
                </a:cxn>
                <a:cxn ang="0">
                  <a:pos x="1012" y="1326"/>
                </a:cxn>
                <a:cxn ang="0">
                  <a:pos x="815" y="1226"/>
                </a:cxn>
                <a:cxn ang="0">
                  <a:pos x="602" y="1098"/>
                </a:cxn>
                <a:cxn ang="0">
                  <a:pos x="376" y="944"/>
                </a:cxn>
                <a:cxn ang="0">
                  <a:pos x="136" y="761"/>
                </a:cxn>
                <a:cxn ang="0">
                  <a:pos x="123" y="512"/>
                </a:cxn>
                <a:cxn ang="0">
                  <a:pos x="0" y="659"/>
                </a:cxn>
                <a:cxn ang="0">
                  <a:pos x="248" y="858"/>
                </a:cxn>
                <a:cxn ang="0">
                  <a:pos x="482" y="1027"/>
                </a:cxn>
                <a:cxn ang="0">
                  <a:pos x="702" y="1171"/>
                </a:cxn>
                <a:cxn ang="0">
                  <a:pos x="910" y="1286"/>
                </a:cxn>
                <a:cxn ang="0">
                  <a:pos x="1105" y="1373"/>
                </a:cxn>
                <a:cxn ang="0">
                  <a:pos x="1291" y="1435"/>
                </a:cxn>
                <a:cxn ang="0">
                  <a:pos x="1469" y="1472"/>
                </a:cxn>
                <a:cxn ang="0">
                  <a:pos x="1639" y="1485"/>
                </a:cxn>
                <a:cxn ang="0">
                  <a:pos x="1737" y="1480"/>
                </a:cxn>
                <a:cxn ang="0">
                  <a:pos x="1792" y="1475"/>
                </a:cxn>
                <a:cxn ang="0">
                  <a:pos x="1885" y="1453"/>
                </a:cxn>
                <a:cxn ang="0">
                  <a:pos x="1972" y="1422"/>
                </a:cxn>
                <a:cxn ang="0">
                  <a:pos x="2055" y="1383"/>
                </a:cxn>
                <a:cxn ang="0">
                  <a:pos x="2130" y="1336"/>
                </a:cxn>
                <a:cxn ang="0">
                  <a:pos x="2202" y="1281"/>
                </a:cxn>
                <a:cxn ang="0">
                  <a:pos x="2265" y="1220"/>
                </a:cxn>
                <a:cxn ang="0">
                  <a:pos x="2323" y="1155"/>
                </a:cxn>
                <a:cxn ang="0">
                  <a:pos x="2391" y="1062"/>
                </a:cxn>
                <a:cxn ang="0">
                  <a:pos x="2461" y="933"/>
                </a:cxn>
                <a:cxn ang="0">
                  <a:pos x="2518" y="800"/>
                </a:cxn>
                <a:cxn ang="0">
                  <a:pos x="2567" y="661"/>
                </a:cxn>
                <a:cxn ang="0">
                  <a:pos x="2602" y="517"/>
                </a:cxn>
                <a:cxn ang="0">
                  <a:pos x="2631" y="371"/>
                </a:cxn>
                <a:cxn ang="0">
                  <a:pos x="2651" y="222"/>
                </a:cxn>
                <a:cxn ang="0">
                  <a:pos x="2664" y="73"/>
                </a:cxn>
              </a:cxnLst>
              <a:rect l="0" t="0" r="r" b="b"/>
              <a:pathLst>
                <a:path w="2668" h="1485">
                  <a:moveTo>
                    <a:pt x="2668" y="0"/>
                  </a:moveTo>
                  <a:lnTo>
                    <a:pt x="2661" y="0"/>
                  </a:lnTo>
                  <a:lnTo>
                    <a:pt x="2656" y="75"/>
                  </a:lnTo>
                  <a:lnTo>
                    <a:pt x="2651" y="149"/>
                  </a:lnTo>
                  <a:lnTo>
                    <a:pt x="2644" y="222"/>
                  </a:lnTo>
                  <a:lnTo>
                    <a:pt x="2633" y="297"/>
                  </a:lnTo>
                  <a:lnTo>
                    <a:pt x="2624" y="371"/>
                  </a:lnTo>
                  <a:lnTo>
                    <a:pt x="2611" y="444"/>
                  </a:lnTo>
                  <a:lnTo>
                    <a:pt x="2596" y="517"/>
                  </a:lnTo>
                  <a:lnTo>
                    <a:pt x="2579" y="588"/>
                  </a:lnTo>
                  <a:lnTo>
                    <a:pt x="2558" y="659"/>
                  </a:lnTo>
                  <a:lnTo>
                    <a:pt x="2536" y="729"/>
                  </a:lnTo>
                  <a:lnTo>
                    <a:pt x="2511" y="798"/>
                  </a:lnTo>
                  <a:lnTo>
                    <a:pt x="2483" y="865"/>
                  </a:lnTo>
                  <a:lnTo>
                    <a:pt x="2453" y="931"/>
                  </a:lnTo>
                  <a:lnTo>
                    <a:pt x="2420" y="993"/>
                  </a:lnTo>
                  <a:lnTo>
                    <a:pt x="2383" y="1056"/>
                  </a:lnTo>
                  <a:lnTo>
                    <a:pt x="2345" y="1116"/>
                  </a:lnTo>
                  <a:lnTo>
                    <a:pt x="2318" y="1151"/>
                  </a:lnTo>
                  <a:lnTo>
                    <a:pt x="2291" y="1184"/>
                  </a:lnTo>
                  <a:lnTo>
                    <a:pt x="2260" y="1215"/>
                  </a:lnTo>
                  <a:lnTo>
                    <a:pt x="2230" y="1247"/>
                  </a:lnTo>
                  <a:lnTo>
                    <a:pt x="2197" y="1276"/>
                  </a:lnTo>
                  <a:lnTo>
                    <a:pt x="2162" y="1304"/>
                  </a:lnTo>
                  <a:lnTo>
                    <a:pt x="2127" y="1331"/>
                  </a:lnTo>
                  <a:lnTo>
                    <a:pt x="2090" y="1355"/>
                  </a:lnTo>
                  <a:lnTo>
                    <a:pt x="2050" y="1378"/>
                  </a:lnTo>
                  <a:lnTo>
                    <a:pt x="2010" y="1397"/>
                  </a:lnTo>
                  <a:lnTo>
                    <a:pt x="1970" y="1415"/>
                  </a:lnTo>
                  <a:lnTo>
                    <a:pt x="1927" y="1433"/>
                  </a:lnTo>
                  <a:lnTo>
                    <a:pt x="1883" y="1446"/>
                  </a:lnTo>
                  <a:lnTo>
                    <a:pt x="1837" y="1457"/>
                  </a:lnTo>
                  <a:lnTo>
                    <a:pt x="1792" y="1466"/>
                  </a:lnTo>
                  <a:lnTo>
                    <a:pt x="1745" y="1472"/>
                  </a:lnTo>
                  <a:lnTo>
                    <a:pt x="1737" y="1475"/>
                  </a:lnTo>
                  <a:lnTo>
                    <a:pt x="1687" y="1477"/>
                  </a:lnTo>
                  <a:lnTo>
                    <a:pt x="1637" y="1477"/>
                  </a:lnTo>
                  <a:lnTo>
                    <a:pt x="1553" y="1475"/>
                  </a:lnTo>
                  <a:lnTo>
                    <a:pt x="1469" y="1466"/>
                  </a:lnTo>
                  <a:lnTo>
                    <a:pt x="1384" y="1451"/>
                  </a:lnTo>
                  <a:lnTo>
                    <a:pt x="1293" y="1430"/>
                  </a:lnTo>
                  <a:lnTo>
                    <a:pt x="1203" y="1401"/>
                  </a:lnTo>
                  <a:lnTo>
                    <a:pt x="1110" y="1368"/>
                  </a:lnTo>
                  <a:lnTo>
                    <a:pt x="1012" y="1326"/>
                  </a:lnTo>
                  <a:lnTo>
                    <a:pt x="915" y="1278"/>
                  </a:lnTo>
                  <a:lnTo>
                    <a:pt x="815" y="1226"/>
                  </a:lnTo>
                  <a:lnTo>
                    <a:pt x="709" y="1166"/>
                  </a:lnTo>
                  <a:lnTo>
                    <a:pt x="602" y="1098"/>
                  </a:lnTo>
                  <a:lnTo>
                    <a:pt x="492" y="1025"/>
                  </a:lnTo>
                  <a:lnTo>
                    <a:pt x="376" y="944"/>
                  </a:lnTo>
                  <a:lnTo>
                    <a:pt x="259" y="854"/>
                  </a:lnTo>
                  <a:lnTo>
                    <a:pt x="136" y="761"/>
                  </a:lnTo>
                  <a:lnTo>
                    <a:pt x="11" y="656"/>
                  </a:lnTo>
                  <a:lnTo>
                    <a:pt x="123" y="512"/>
                  </a:lnTo>
                  <a:lnTo>
                    <a:pt x="116" y="507"/>
                  </a:lnTo>
                  <a:lnTo>
                    <a:pt x="0" y="659"/>
                  </a:lnTo>
                  <a:lnTo>
                    <a:pt x="126" y="761"/>
                  </a:lnTo>
                  <a:lnTo>
                    <a:pt x="248" y="858"/>
                  </a:lnTo>
                  <a:lnTo>
                    <a:pt x="369" y="947"/>
                  </a:lnTo>
                  <a:lnTo>
                    <a:pt x="482" y="1027"/>
                  </a:lnTo>
                  <a:lnTo>
                    <a:pt x="594" y="1103"/>
                  </a:lnTo>
                  <a:lnTo>
                    <a:pt x="702" y="1171"/>
                  </a:lnTo>
                  <a:lnTo>
                    <a:pt x="807" y="1231"/>
                  </a:lnTo>
                  <a:lnTo>
                    <a:pt x="910" y="1286"/>
                  </a:lnTo>
                  <a:lnTo>
                    <a:pt x="1007" y="1333"/>
                  </a:lnTo>
                  <a:lnTo>
                    <a:pt x="1105" y="1373"/>
                  </a:lnTo>
                  <a:lnTo>
                    <a:pt x="1201" y="1409"/>
                  </a:lnTo>
                  <a:lnTo>
                    <a:pt x="1291" y="1435"/>
                  </a:lnTo>
                  <a:lnTo>
                    <a:pt x="1381" y="1459"/>
                  </a:lnTo>
                  <a:lnTo>
                    <a:pt x="1469" y="1472"/>
                  </a:lnTo>
                  <a:lnTo>
                    <a:pt x="1553" y="1482"/>
                  </a:lnTo>
                  <a:lnTo>
                    <a:pt x="1639" y="1485"/>
                  </a:lnTo>
                  <a:lnTo>
                    <a:pt x="1687" y="1485"/>
                  </a:lnTo>
                  <a:lnTo>
                    <a:pt x="1737" y="1480"/>
                  </a:lnTo>
                  <a:lnTo>
                    <a:pt x="1745" y="1480"/>
                  </a:lnTo>
                  <a:lnTo>
                    <a:pt x="1792" y="1475"/>
                  </a:lnTo>
                  <a:lnTo>
                    <a:pt x="1839" y="1464"/>
                  </a:lnTo>
                  <a:lnTo>
                    <a:pt x="1885" y="1453"/>
                  </a:lnTo>
                  <a:lnTo>
                    <a:pt x="1930" y="1438"/>
                  </a:lnTo>
                  <a:lnTo>
                    <a:pt x="1972" y="1422"/>
                  </a:lnTo>
                  <a:lnTo>
                    <a:pt x="2012" y="1404"/>
                  </a:lnTo>
                  <a:lnTo>
                    <a:pt x="2055" y="1383"/>
                  </a:lnTo>
                  <a:lnTo>
                    <a:pt x="2092" y="1362"/>
                  </a:lnTo>
                  <a:lnTo>
                    <a:pt x="2130" y="1336"/>
                  </a:lnTo>
                  <a:lnTo>
                    <a:pt x="2167" y="1310"/>
                  </a:lnTo>
                  <a:lnTo>
                    <a:pt x="2202" y="1281"/>
                  </a:lnTo>
                  <a:lnTo>
                    <a:pt x="2235" y="1253"/>
                  </a:lnTo>
                  <a:lnTo>
                    <a:pt x="2265" y="1220"/>
                  </a:lnTo>
                  <a:lnTo>
                    <a:pt x="2295" y="1189"/>
                  </a:lnTo>
                  <a:lnTo>
                    <a:pt x="2323" y="1155"/>
                  </a:lnTo>
                  <a:lnTo>
                    <a:pt x="2351" y="1122"/>
                  </a:lnTo>
                  <a:lnTo>
                    <a:pt x="2391" y="1062"/>
                  </a:lnTo>
                  <a:lnTo>
                    <a:pt x="2426" y="998"/>
                  </a:lnTo>
                  <a:lnTo>
                    <a:pt x="2461" y="933"/>
                  </a:lnTo>
                  <a:lnTo>
                    <a:pt x="2491" y="867"/>
                  </a:lnTo>
                  <a:lnTo>
                    <a:pt x="2518" y="800"/>
                  </a:lnTo>
                  <a:lnTo>
                    <a:pt x="2544" y="732"/>
                  </a:lnTo>
                  <a:lnTo>
                    <a:pt x="2567" y="661"/>
                  </a:lnTo>
                  <a:lnTo>
                    <a:pt x="2586" y="590"/>
                  </a:lnTo>
                  <a:lnTo>
                    <a:pt x="2602" y="517"/>
                  </a:lnTo>
                  <a:lnTo>
                    <a:pt x="2619" y="444"/>
                  </a:lnTo>
                  <a:lnTo>
                    <a:pt x="2631" y="371"/>
                  </a:lnTo>
                  <a:lnTo>
                    <a:pt x="2642" y="297"/>
                  </a:lnTo>
                  <a:lnTo>
                    <a:pt x="2651" y="222"/>
                  </a:lnTo>
                  <a:lnTo>
                    <a:pt x="2659" y="149"/>
                  </a:lnTo>
                  <a:lnTo>
                    <a:pt x="2664" y="73"/>
                  </a:lnTo>
                  <a:lnTo>
                    <a:pt x="2668" y="0"/>
                  </a:lnTo>
                  <a:close/>
                </a:path>
              </a:pathLst>
            </a:custGeom>
            <a:solidFill>
              <a:srgbClr val="1C2A2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406" name="Freeform 94"/>
            <p:cNvSpPr>
              <a:spLocks/>
            </p:cNvSpPr>
            <p:nvPr/>
          </p:nvSpPr>
          <p:spPr bwMode="auto">
            <a:xfrm>
              <a:off x="1743075" y="2168525"/>
              <a:ext cx="631825" cy="147638"/>
            </a:xfrm>
            <a:custGeom>
              <a:avLst/>
              <a:gdLst/>
              <a:ahLst/>
              <a:cxnLst>
                <a:cxn ang="0">
                  <a:pos x="329" y="73"/>
                </a:cxn>
                <a:cxn ang="0">
                  <a:pos x="376" y="136"/>
                </a:cxn>
                <a:cxn ang="0">
                  <a:pos x="421" y="180"/>
                </a:cxn>
                <a:cxn ang="0">
                  <a:pos x="482" y="228"/>
                </a:cxn>
                <a:cxn ang="0">
                  <a:pos x="559" y="277"/>
                </a:cxn>
                <a:cxn ang="0">
                  <a:pos x="657" y="324"/>
                </a:cxn>
                <a:cxn ang="0">
                  <a:pos x="777" y="366"/>
                </a:cxn>
                <a:cxn ang="0">
                  <a:pos x="918" y="395"/>
                </a:cxn>
                <a:cxn ang="0">
                  <a:pos x="1082" y="410"/>
                </a:cxn>
                <a:cxn ang="0">
                  <a:pos x="1274" y="408"/>
                </a:cxn>
                <a:cxn ang="0">
                  <a:pos x="1491" y="384"/>
                </a:cxn>
                <a:cxn ang="0">
                  <a:pos x="1737" y="335"/>
                </a:cxn>
                <a:cxn ang="0">
                  <a:pos x="2012" y="257"/>
                </a:cxn>
                <a:cxn ang="0">
                  <a:pos x="2321" y="146"/>
                </a:cxn>
                <a:cxn ang="0">
                  <a:pos x="2661" y="0"/>
                </a:cxn>
                <a:cxn ang="0">
                  <a:pos x="2849" y="601"/>
                </a:cxn>
                <a:cxn ang="0">
                  <a:pos x="2759" y="633"/>
                </a:cxn>
                <a:cxn ang="0">
                  <a:pos x="2513" y="706"/>
                </a:cxn>
                <a:cxn ang="0">
                  <a:pos x="2343" y="745"/>
                </a:cxn>
                <a:cxn ang="0">
                  <a:pos x="2150" y="781"/>
                </a:cxn>
                <a:cxn ang="0">
                  <a:pos x="1939" y="814"/>
                </a:cxn>
                <a:cxn ang="0">
                  <a:pos x="1714" y="832"/>
                </a:cxn>
                <a:cxn ang="0">
                  <a:pos x="1478" y="834"/>
                </a:cxn>
                <a:cxn ang="0">
                  <a:pos x="1241" y="816"/>
                </a:cxn>
                <a:cxn ang="0">
                  <a:pos x="1120" y="800"/>
                </a:cxn>
                <a:cxn ang="0">
                  <a:pos x="1002" y="777"/>
                </a:cxn>
                <a:cxn ang="0">
                  <a:pos x="885" y="745"/>
                </a:cxn>
                <a:cxn ang="0">
                  <a:pos x="770" y="706"/>
                </a:cxn>
                <a:cxn ang="0">
                  <a:pos x="657" y="659"/>
                </a:cxn>
                <a:cxn ang="0">
                  <a:pos x="550" y="604"/>
                </a:cxn>
                <a:cxn ang="0">
                  <a:pos x="444" y="539"/>
                </a:cxn>
                <a:cxn ang="0">
                  <a:pos x="344" y="463"/>
                </a:cxn>
                <a:cxn ang="0">
                  <a:pos x="248" y="379"/>
                </a:cxn>
                <a:cxn ang="0">
                  <a:pos x="158" y="282"/>
                </a:cxn>
                <a:cxn ang="0">
                  <a:pos x="76" y="175"/>
                </a:cxn>
                <a:cxn ang="0">
                  <a:pos x="0" y="58"/>
                </a:cxn>
                <a:cxn ang="0">
                  <a:pos x="23" y="42"/>
                </a:cxn>
                <a:cxn ang="0">
                  <a:pos x="70" y="20"/>
                </a:cxn>
                <a:cxn ang="0">
                  <a:pos x="116" y="11"/>
                </a:cxn>
                <a:cxn ang="0">
                  <a:pos x="166" y="8"/>
                </a:cxn>
                <a:cxn ang="0">
                  <a:pos x="226" y="18"/>
                </a:cxn>
                <a:cxn ang="0">
                  <a:pos x="288" y="44"/>
                </a:cxn>
              </a:cxnLst>
              <a:rect l="0" t="0" r="r" b="b"/>
              <a:pathLst>
                <a:path w="3183" h="834">
                  <a:moveTo>
                    <a:pt x="323" y="65"/>
                  </a:moveTo>
                  <a:lnTo>
                    <a:pt x="329" y="73"/>
                  </a:lnTo>
                  <a:lnTo>
                    <a:pt x="346" y="100"/>
                  </a:lnTo>
                  <a:lnTo>
                    <a:pt x="376" y="136"/>
                  </a:lnTo>
                  <a:lnTo>
                    <a:pt x="396" y="157"/>
                  </a:lnTo>
                  <a:lnTo>
                    <a:pt x="421" y="180"/>
                  </a:lnTo>
                  <a:lnTo>
                    <a:pt x="449" y="204"/>
                  </a:lnTo>
                  <a:lnTo>
                    <a:pt x="482" y="228"/>
                  </a:lnTo>
                  <a:lnTo>
                    <a:pt x="519" y="253"/>
                  </a:lnTo>
                  <a:lnTo>
                    <a:pt x="559" y="277"/>
                  </a:lnTo>
                  <a:lnTo>
                    <a:pt x="607" y="304"/>
                  </a:lnTo>
                  <a:lnTo>
                    <a:pt x="657" y="324"/>
                  </a:lnTo>
                  <a:lnTo>
                    <a:pt x="714" y="346"/>
                  </a:lnTo>
                  <a:lnTo>
                    <a:pt x="777" y="366"/>
                  </a:lnTo>
                  <a:lnTo>
                    <a:pt x="845" y="382"/>
                  </a:lnTo>
                  <a:lnTo>
                    <a:pt x="918" y="395"/>
                  </a:lnTo>
                  <a:lnTo>
                    <a:pt x="998" y="406"/>
                  </a:lnTo>
                  <a:lnTo>
                    <a:pt x="1082" y="410"/>
                  </a:lnTo>
                  <a:lnTo>
                    <a:pt x="1176" y="410"/>
                  </a:lnTo>
                  <a:lnTo>
                    <a:pt x="1274" y="408"/>
                  </a:lnTo>
                  <a:lnTo>
                    <a:pt x="1379" y="400"/>
                  </a:lnTo>
                  <a:lnTo>
                    <a:pt x="1491" y="384"/>
                  </a:lnTo>
                  <a:lnTo>
                    <a:pt x="1611" y="364"/>
                  </a:lnTo>
                  <a:lnTo>
                    <a:pt x="1737" y="335"/>
                  </a:lnTo>
                  <a:lnTo>
                    <a:pt x="1872" y="301"/>
                  </a:lnTo>
                  <a:lnTo>
                    <a:pt x="2012" y="257"/>
                  </a:lnTo>
                  <a:lnTo>
                    <a:pt x="2162" y="206"/>
                  </a:lnTo>
                  <a:lnTo>
                    <a:pt x="2321" y="146"/>
                  </a:lnTo>
                  <a:lnTo>
                    <a:pt x="2488" y="78"/>
                  </a:lnTo>
                  <a:lnTo>
                    <a:pt x="2661" y="0"/>
                  </a:lnTo>
                  <a:lnTo>
                    <a:pt x="3183" y="120"/>
                  </a:lnTo>
                  <a:lnTo>
                    <a:pt x="2849" y="601"/>
                  </a:lnTo>
                  <a:lnTo>
                    <a:pt x="2827" y="612"/>
                  </a:lnTo>
                  <a:lnTo>
                    <a:pt x="2759" y="633"/>
                  </a:lnTo>
                  <a:lnTo>
                    <a:pt x="2654" y="667"/>
                  </a:lnTo>
                  <a:lnTo>
                    <a:pt x="2513" y="706"/>
                  </a:lnTo>
                  <a:lnTo>
                    <a:pt x="2431" y="725"/>
                  </a:lnTo>
                  <a:lnTo>
                    <a:pt x="2343" y="745"/>
                  </a:lnTo>
                  <a:lnTo>
                    <a:pt x="2251" y="763"/>
                  </a:lnTo>
                  <a:lnTo>
                    <a:pt x="2150" y="781"/>
                  </a:lnTo>
                  <a:lnTo>
                    <a:pt x="2047" y="798"/>
                  </a:lnTo>
                  <a:lnTo>
                    <a:pt x="1939" y="814"/>
                  </a:lnTo>
                  <a:lnTo>
                    <a:pt x="1827" y="823"/>
                  </a:lnTo>
                  <a:lnTo>
                    <a:pt x="1714" y="832"/>
                  </a:lnTo>
                  <a:lnTo>
                    <a:pt x="1597" y="834"/>
                  </a:lnTo>
                  <a:lnTo>
                    <a:pt x="1478" y="834"/>
                  </a:lnTo>
                  <a:lnTo>
                    <a:pt x="1358" y="829"/>
                  </a:lnTo>
                  <a:lnTo>
                    <a:pt x="1241" y="816"/>
                  </a:lnTo>
                  <a:lnTo>
                    <a:pt x="1180" y="808"/>
                  </a:lnTo>
                  <a:lnTo>
                    <a:pt x="1120" y="800"/>
                  </a:lnTo>
                  <a:lnTo>
                    <a:pt x="1060" y="787"/>
                  </a:lnTo>
                  <a:lnTo>
                    <a:pt x="1002" y="777"/>
                  </a:lnTo>
                  <a:lnTo>
                    <a:pt x="943" y="761"/>
                  </a:lnTo>
                  <a:lnTo>
                    <a:pt x="885" y="745"/>
                  </a:lnTo>
                  <a:lnTo>
                    <a:pt x="827" y="727"/>
                  </a:lnTo>
                  <a:lnTo>
                    <a:pt x="770" y="706"/>
                  </a:lnTo>
                  <a:lnTo>
                    <a:pt x="712" y="683"/>
                  </a:lnTo>
                  <a:lnTo>
                    <a:pt x="657" y="659"/>
                  </a:lnTo>
                  <a:lnTo>
                    <a:pt x="602" y="633"/>
                  </a:lnTo>
                  <a:lnTo>
                    <a:pt x="550" y="604"/>
                  </a:lnTo>
                  <a:lnTo>
                    <a:pt x="494" y="573"/>
                  </a:lnTo>
                  <a:lnTo>
                    <a:pt x="444" y="539"/>
                  </a:lnTo>
                  <a:lnTo>
                    <a:pt x="391" y="502"/>
                  </a:lnTo>
                  <a:lnTo>
                    <a:pt x="344" y="463"/>
                  </a:lnTo>
                  <a:lnTo>
                    <a:pt x="294" y="424"/>
                  </a:lnTo>
                  <a:lnTo>
                    <a:pt x="248" y="379"/>
                  </a:lnTo>
                  <a:lnTo>
                    <a:pt x="201" y="332"/>
                  </a:lnTo>
                  <a:lnTo>
                    <a:pt x="158" y="282"/>
                  </a:lnTo>
                  <a:lnTo>
                    <a:pt x="116" y="230"/>
                  </a:lnTo>
                  <a:lnTo>
                    <a:pt x="76" y="175"/>
                  </a:lnTo>
                  <a:lnTo>
                    <a:pt x="35" y="118"/>
                  </a:lnTo>
                  <a:lnTo>
                    <a:pt x="0" y="58"/>
                  </a:lnTo>
                  <a:lnTo>
                    <a:pt x="6" y="53"/>
                  </a:lnTo>
                  <a:lnTo>
                    <a:pt x="23" y="42"/>
                  </a:lnTo>
                  <a:lnTo>
                    <a:pt x="53" y="26"/>
                  </a:lnTo>
                  <a:lnTo>
                    <a:pt x="70" y="20"/>
                  </a:lnTo>
                  <a:lnTo>
                    <a:pt x="93" y="16"/>
                  </a:lnTo>
                  <a:lnTo>
                    <a:pt x="116" y="11"/>
                  </a:lnTo>
                  <a:lnTo>
                    <a:pt x="140" y="8"/>
                  </a:lnTo>
                  <a:lnTo>
                    <a:pt x="166" y="8"/>
                  </a:lnTo>
                  <a:lnTo>
                    <a:pt x="196" y="13"/>
                  </a:lnTo>
                  <a:lnTo>
                    <a:pt x="226" y="18"/>
                  </a:lnTo>
                  <a:lnTo>
                    <a:pt x="257" y="29"/>
                  </a:lnTo>
                  <a:lnTo>
                    <a:pt x="288" y="44"/>
                  </a:lnTo>
                  <a:lnTo>
                    <a:pt x="323" y="65"/>
                  </a:lnTo>
                  <a:close/>
                </a:path>
              </a:pathLst>
            </a:custGeom>
            <a:solidFill>
              <a:srgbClr val="B1D6C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407" name="Freeform 95"/>
            <p:cNvSpPr>
              <a:spLocks/>
            </p:cNvSpPr>
            <p:nvPr/>
          </p:nvSpPr>
          <p:spPr bwMode="auto">
            <a:xfrm>
              <a:off x="1743075" y="2168525"/>
              <a:ext cx="631825" cy="147638"/>
            </a:xfrm>
            <a:custGeom>
              <a:avLst/>
              <a:gdLst/>
              <a:ahLst/>
              <a:cxnLst>
                <a:cxn ang="0">
                  <a:pos x="346" y="102"/>
                </a:cxn>
                <a:cxn ang="0">
                  <a:pos x="454" y="211"/>
                </a:cxn>
                <a:cxn ang="0">
                  <a:pos x="677" y="337"/>
                </a:cxn>
                <a:cxn ang="0">
                  <a:pos x="840" y="386"/>
                </a:cxn>
                <a:cxn ang="0">
                  <a:pos x="1043" y="412"/>
                </a:cxn>
                <a:cxn ang="0">
                  <a:pos x="1298" y="412"/>
                </a:cxn>
                <a:cxn ang="0">
                  <a:pos x="1614" y="368"/>
                </a:cxn>
                <a:cxn ang="0">
                  <a:pos x="1989" y="271"/>
                </a:cxn>
                <a:cxn ang="0">
                  <a:pos x="2425" y="111"/>
                </a:cxn>
                <a:cxn ang="0">
                  <a:pos x="2666" y="7"/>
                </a:cxn>
                <a:cxn ang="0">
                  <a:pos x="2854" y="601"/>
                </a:cxn>
                <a:cxn ang="0">
                  <a:pos x="2528" y="700"/>
                </a:cxn>
                <a:cxn ang="0">
                  <a:pos x="2190" y="774"/>
                </a:cxn>
                <a:cxn ang="0">
                  <a:pos x="1782" y="825"/>
                </a:cxn>
                <a:cxn ang="0">
                  <a:pos x="1343" y="825"/>
                </a:cxn>
                <a:cxn ang="0">
                  <a:pos x="963" y="763"/>
                </a:cxn>
                <a:cxn ang="0">
                  <a:pos x="752" y="695"/>
                </a:cxn>
                <a:cxn ang="0">
                  <a:pos x="549" y="598"/>
                </a:cxn>
                <a:cxn ang="0">
                  <a:pos x="361" y="473"/>
                </a:cxn>
                <a:cxn ang="0">
                  <a:pos x="191" y="311"/>
                </a:cxn>
                <a:cxn ang="0">
                  <a:pos x="40" y="111"/>
                </a:cxn>
                <a:cxn ang="0">
                  <a:pos x="18" y="55"/>
                </a:cxn>
                <a:cxn ang="0">
                  <a:pos x="108" y="18"/>
                </a:cxn>
                <a:cxn ang="0">
                  <a:pos x="213" y="20"/>
                </a:cxn>
                <a:cxn ang="0">
                  <a:pos x="304" y="57"/>
                </a:cxn>
                <a:cxn ang="0">
                  <a:pos x="328" y="67"/>
                </a:cxn>
                <a:cxn ang="0">
                  <a:pos x="262" y="26"/>
                </a:cxn>
                <a:cxn ang="0">
                  <a:pos x="156" y="7"/>
                </a:cxn>
                <a:cxn ang="0">
                  <a:pos x="43" y="31"/>
                </a:cxn>
                <a:cxn ang="0">
                  <a:pos x="35" y="117"/>
                </a:cxn>
                <a:cxn ang="0">
                  <a:pos x="185" y="315"/>
                </a:cxn>
                <a:cxn ang="0">
                  <a:pos x="356" y="478"/>
                </a:cxn>
                <a:cxn ang="0">
                  <a:pos x="546" y="606"/>
                </a:cxn>
                <a:cxn ang="0">
                  <a:pos x="749" y="703"/>
                </a:cxn>
                <a:cxn ang="0">
                  <a:pos x="960" y="771"/>
                </a:cxn>
                <a:cxn ang="0">
                  <a:pos x="1343" y="834"/>
                </a:cxn>
                <a:cxn ang="0">
                  <a:pos x="1811" y="831"/>
                </a:cxn>
                <a:cxn ang="0">
                  <a:pos x="2270" y="768"/>
                </a:cxn>
                <a:cxn ang="0">
                  <a:pos x="2626" y="682"/>
                </a:cxn>
                <a:cxn ang="0">
                  <a:pos x="2860" y="606"/>
                </a:cxn>
                <a:cxn ang="0">
                  <a:pos x="2669" y="0"/>
                </a:cxn>
                <a:cxn ang="0">
                  <a:pos x="2308" y="151"/>
                </a:cxn>
                <a:cxn ang="0">
                  <a:pos x="1890" y="295"/>
                </a:cxn>
                <a:cxn ang="0">
                  <a:pos x="1529" y="376"/>
                </a:cxn>
                <a:cxn ang="0">
                  <a:pos x="1228" y="408"/>
                </a:cxn>
                <a:cxn ang="0">
                  <a:pos x="990" y="402"/>
                </a:cxn>
                <a:cxn ang="0">
                  <a:pos x="797" y="368"/>
                </a:cxn>
                <a:cxn ang="0">
                  <a:pos x="612" y="300"/>
                </a:cxn>
                <a:cxn ang="0">
                  <a:pos x="424" y="175"/>
                </a:cxn>
                <a:cxn ang="0">
                  <a:pos x="341" y="80"/>
                </a:cxn>
              </a:cxnLst>
              <a:rect l="0" t="0" r="r" b="b"/>
              <a:pathLst>
                <a:path w="3190" h="841">
                  <a:moveTo>
                    <a:pt x="328" y="67"/>
                  </a:moveTo>
                  <a:lnTo>
                    <a:pt x="326" y="70"/>
                  </a:lnTo>
                  <a:lnTo>
                    <a:pt x="334" y="84"/>
                  </a:lnTo>
                  <a:lnTo>
                    <a:pt x="346" y="102"/>
                  </a:lnTo>
                  <a:lnTo>
                    <a:pt x="363" y="124"/>
                  </a:lnTo>
                  <a:lnTo>
                    <a:pt x="389" y="151"/>
                  </a:lnTo>
                  <a:lnTo>
                    <a:pt x="419" y="180"/>
                  </a:lnTo>
                  <a:lnTo>
                    <a:pt x="454" y="211"/>
                  </a:lnTo>
                  <a:lnTo>
                    <a:pt x="499" y="242"/>
                  </a:lnTo>
                  <a:lnTo>
                    <a:pt x="549" y="277"/>
                  </a:lnTo>
                  <a:lnTo>
                    <a:pt x="609" y="308"/>
                  </a:lnTo>
                  <a:lnTo>
                    <a:pt x="677" y="337"/>
                  </a:lnTo>
                  <a:lnTo>
                    <a:pt x="714" y="350"/>
                  </a:lnTo>
                  <a:lnTo>
                    <a:pt x="754" y="363"/>
                  </a:lnTo>
                  <a:lnTo>
                    <a:pt x="797" y="376"/>
                  </a:lnTo>
                  <a:lnTo>
                    <a:pt x="840" y="386"/>
                  </a:lnTo>
                  <a:lnTo>
                    <a:pt x="887" y="394"/>
                  </a:lnTo>
                  <a:lnTo>
                    <a:pt x="937" y="402"/>
                  </a:lnTo>
                  <a:lnTo>
                    <a:pt x="988" y="410"/>
                  </a:lnTo>
                  <a:lnTo>
                    <a:pt x="1043" y="412"/>
                  </a:lnTo>
                  <a:lnTo>
                    <a:pt x="1101" y="417"/>
                  </a:lnTo>
                  <a:lnTo>
                    <a:pt x="1160" y="417"/>
                  </a:lnTo>
                  <a:lnTo>
                    <a:pt x="1228" y="415"/>
                  </a:lnTo>
                  <a:lnTo>
                    <a:pt x="1298" y="412"/>
                  </a:lnTo>
                  <a:lnTo>
                    <a:pt x="1371" y="408"/>
                  </a:lnTo>
                  <a:lnTo>
                    <a:pt x="1448" y="397"/>
                  </a:lnTo>
                  <a:lnTo>
                    <a:pt x="1532" y="384"/>
                  </a:lnTo>
                  <a:lnTo>
                    <a:pt x="1614" y="368"/>
                  </a:lnTo>
                  <a:lnTo>
                    <a:pt x="1705" y="350"/>
                  </a:lnTo>
                  <a:lnTo>
                    <a:pt x="1794" y="329"/>
                  </a:lnTo>
                  <a:lnTo>
                    <a:pt x="1890" y="303"/>
                  </a:lnTo>
                  <a:lnTo>
                    <a:pt x="1989" y="271"/>
                  </a:lnTo>
                  <a:lnTo>
                    <a:pt x="2092" y="240"/>
                  </a:lnTo>
                  <a:lnTo>
                    <a:pt x="2200" y="201"/>
                  </a:lnTo>
                  <a:lnTo>
                    <a:pt x="2310" y="159"/>
                  </a:lnTo>
                  <a:lnTo>
                    <a:pt x="2425" y="111"/>
                  </a:lnTo>
                  <a:lnTo>
                    <a:pt x="2546" y="62"/>
                  </a:lnTo>
                  <a:lnTo>
                    <a:pt x="2669" y="4"/>
                  </a:lnTo>
                  <a:lnTo>
                    <a:pt x="2666" y="2"/>
                  </a:lnTo>
                  <a:lnTo>
                    <a:pt x="2666" y="7"/>
                  </a:lnTo>
                  <a:lnTo>
                    <a:pt x="3179" y="124"/>
                  </a:lnTo>
                  <a:lnTo>
                    <a:pt x="2851" y="603"/>
                  </a:lnTo>
                  <a:lnTo>
                    <a:pt x="2854" y="603"/>
                  </a:lnTo>
                  <a:lnTo>
                    <a:pt x="2854" y="601"/>
                  </a:lnTo>
                  <a:lnTo>
                    <a:pt x="2827" y="612"/>
                  </a:lnTo>
                  <a:lnTo>
                    <a:pt x="2762" y="632"/>
                  </a:lnTo>
                  <a:lnTo>
                    <a:pt x="2659" y="663"/>
                  </a:lnTo>
                  <a:lnTo>
                    <a:pt x="2528" y="700"/>
                  </a:lnTo>
                  <a:lnTo>
                    <a:pt x="2451" y="719"/>
                  </a:lnTo>
                  <a:lnTo>
                    <a:pt x="2371" y="739"/>
                  </a:lnTo>
                  <a:lnTo>
                    <a:pt x="2283" y="758"/>
                  </a:lnTo>
                  <a:lnTo>
                    <a:pt x="2190" y="774"/>
                  </a:lnTo>
                  <a:lnTo>
                    <a:pt x="2092" y="789"/>
                  </a:lnTo>
                  <a:lnTo>
                    <a:pt x="1992" y="805"/>
                  </a:lnTo>
                  <a:lnTo>
                    <a:pt x="1890" y="816"/>
                  </a:lnTo>
                  <a:lnTo>
                    <a:pt x="1782" y="825"/>
                  </a:lnTo>
                  <a:lnTo>
                    <a:pt x="1672" y="831"/>
                  </a:lnTo>
                  <a:lnTo>
                    <a:pt x="1562" y="834"/>
                  </a:lnTo>
                  <a:lnTo>
                    <a:pt x="1454" y="831"/>
                  </a:lnTo>
                  <a:lnTo>
                    <a:pt x="1343" y="825"/>
                  </a:lnTo>
                  <a:lnTo>
                    <a:pt x="1233" y="812"/>
                  </a:lnTo>
                  <a:lnTo>
                    <a:pt x="1125" y="797"/>
                  </a:lnTo>
                  <a:lnTo>
                    <a:pt x="1015" y="776"/>
                  </a:lnTo>
                  <a:lnTo>
                    <a:pt x="963" y="763"/>
                  </a:lnTo>
                  <a:lnTo>
                    <a:pt x="909" y="747"/>
                  </a:lnTo>
                  <a:lnTo>
                    <a:pt x="855" y="732"/>
                  </a:lnTo>
                  <a:lnTo>
                    <a:pt x="803" y="714"/>
                  </a:lnTo>
                  <a:lnTo>
                    <a:pt x="752" y="695"/>
                  </a:lnTo>
                  <a:lnTo>
                    <a:pt x="700" y="674"/>
                  </a:lnTo>
                  <a:lnTo>
                    <a:pt x="649" y="650"/>
                  </a:lnTo>
                  <a:lnTo>
                    <a:pt x="599" y="627"/>
                  </a:lnTo>
                  <a:lnTo>
                    <a:pt x="549" y="598"/>
                  </a:lnTo>
                  <a:lnTo>
                    <a:pt x="501" y="570"/>
                  </a:lnTo>
                  <a:lnTo>
                    <a:pt x="454" y="541"/>
                  </a:lnTo>
                  <a:lnTo>
                    <a:pt x="407" y="507"/>
                  </a:lnTo>
                  <a:lnTo>
                    <a:pt x="361" y="473"/>
                  </a:lnTo>
                  <a:lnTo>
                    <a:pt x="319" y="436"/>
                  </a:lnTo>
                  <a:lnTo>
                    <a:pt x="274" y="397"/>
                  </a:lnTo>
                  <a:lnTo>
                    <a:pt x="231" y="355"/>
                  </a:lnTo>
                  <a:lnTo>
                    <a:pt x="191" y="311"/>
                  </a:lnTo>
                  <a:lnTo>
                    <a:pt x="150" y="266"/>
                  </a:lnTo>
                  <a:lnTo>
                    <a:pt x="113" y="217"/>
                  </a:lnTo>
                  <a:lnTo>
                    <a:pt x="75" y="167"/>
                  </a:lnTo>
                  <a:lnTo>
                    <a:pt x="40" y="111"/>
                  </a:lnTo>
                  <a:lnTo>
                    <a:pt x="7" y="57"/>
                  </a:lnTo>
                  <a:lnTo>
                    <a:pt x="5" y="60"/>
                  </a:lnTo>
                  <a:lnTo>
                    <a:pt x="7" y="62"/>
                  </a:lnTo>
                  <a:lnTo>
                    <a:pt x="18" y="55"/>
                  </a:lnTo>
                  <a:lnTo>
                    <a:pt x="38" y="44"/>
                  </a:lnTo>
                  <a:lnTo>
                    <a:pt x="68" y="31"/>
                  </a:lnTo>
                  <a:lnTo>
                    <a:pt x="88" y="22"/>
                  </a:lnTo>
                  <a:lnTo>
                    <a:pt x="108" y="18"/>
                  </a:lnTo>
                  <a:lnTo>
                    <a:pt x="131" y="15"/>
                  </a:lnTo>
                  <a:lnTo>
                    <a:pt x="156" y="15"/>
                  </a:lnTo>
                  <a:lnTo>
                    <a:pt x="194" y="18"/>
                  </a:lnTo>
                  <a:lnTo>
                    <a:pt x="213" y="20"/>
                  </a:lnTo>
                  <a:lnTo>
                    <a:pt x="236" y="26"/>
                  </a:lnTo>
                  <a:lnTo>
                    <a:pt x="258" y="33"/>
                  </a:lnTo>
                  <a:lnTo>
                    <a:pt x="281" y="44"/>
                  </a:lnTo>
                  <a:lnTo>
                    <a:pt x="304" y="57"/>
                  </a:lnTo>
                  <a:lnTo>
                    <a:pt x="326" y="70"/>
                  </a:lnTo>
                  <a:lnTo>
                    <a:pt x="328" y="67"/>
                  </a:lnTo>
                  <a:lnTo>
                    <a:pt x="326" y="70"/>
                  </a:lnTo>
                  <a:lnTo>
                    <a:pt x="328" y="67"/>
                  </a:lnTo>
                  <a:lnTo>
                    <a:pt x="331" y="65"/>
                  </a:lnTo>
                  <a:lnTo>
                    <a:pt x="306" y="49"/>
                  </a:lnTo>
                  <a:lnTo>
                    <a:pt x="283" y="36"/>
                  </a:lnTo>
                  <a:lnTo>
                    <a:pt x="262" y="26"/>
                  </a:lnTo>
                  <a:lnTo>
                    <a:pt x="239" y="18"/>
                  </a:lnTo>
                  <a:lnTo>
                    <a:pt x="216" y="13"/>
                  </a:lnTo>
                  <a:lnTo>
                    <a:pt x="196" y="10"/>
                  </a:lnTo>
                  <a:lnTo>
                    <a:pt x="156" y="7"/>
                  </a:lnTo>
                  <a:lnTo>
                    <a:pt x="124" y="7"/>
                  </a:lnTo>
                  <a:lnTo>
                    <a:pt x="93" y="15"/>
                  </a:lnTo>
                  <a:lnTo>
                    <a:pt x="65" y="22"/>
                  </a:lnTo>
                  <a:lnTo>
                    <a:pt x="43" y="31"/>
                  </a:lnTo>
                  <a:lnTo>
                    <a:pt x="13" y="49"/>
                  </a:lnTo>
                  <a:lnTo>
                    <a:pt x="3" y="57"/>
                  </a:lnTo>
                  <a:lnTo>
                    <a:pt x="0" y="62"/>
                  </a:lnTo>
                  <a:lnTo>
                    <a:pt x="35" y="117"/>
                  </a:lnTo>
                  <a:lnTo>
                    <a:pt x="70" y="172"/>
                  </a:lnTo>
                  <a:lnTo>
                    <a:pt x="108" y="222"/>
                  </a:lnTo>
                  <a:lnTo>
                    <a:pt x="145" y="271"/>
                  </a:lnTo>
                  <a:lnTo>
                    <a:pt x="185" y="315"/>
                  </a:lnTo>
                  <a:lnTo>
                    <a:pt x="226" y="361"/>
                  </a:lnTo>
                  <a:lnTo>
                    <a:pt x="269" y="402"/>
                  </a:lnTo>
                  <a:lnTo>
                    <a:pt x="314" y="441"/>
                  </a:lnTo>
                  <a:lnTo>
                    <a:pt x="356" y="478"/>
                  </a:lnTo>
                  <a:lnTo>
                    <a:pt x="403" y="514"/>
                  </a:lnTo>
                  <a:lnTo>
                    <a:pt x="449" y="546"/>
                  </a:lnTo>
                  <a:lnTo>
                    <a:pt x="496" y="577"/>
                  </a:lnTo>
                  <a:lnTo>
                    <a:pt x="546" y="606"/>
                  </a:lnTo>
                  <a:lnTo>
                    <a:pt x="597" y="632"/>
                  </a:lnTo>
                  <a:lnTo>
                    <a:pt x="647" y="658"/>
                  </a:lnTo>
                  <a:lnTo>
                    <a:pt x="697" y="682"/>
                  </a:lnTo>
                  <a:lnTo>
                    <a:pt x="749" y="703"/>
                  </a:lnTo>
                  <a:lnTo>
                    <a:pt x="799" y="721"/>
                  </a:lnTo>
                  <a:lnTo>
                    <a:pt x="855" y="739"/>
                  </a:lnTo>
                  <a:lnTo>
                    <a:pt x="907" y="756"/>
                  </a:lnTo>
                  <a:lnTo>
                    <a:pt x="960" y="771"/>
                  </a:lnTo>
                  <a:lnTo>
                    <a:pt x="1015" y="783"/>
                  </a:lnTo>
                  <a:lnTo>
                    <a:pt x="1122" y="805"/>
                  </a:lnTo>
                  <a:lnTo>
                    <a:pt x="1233" y="821"/>
                  </a:lnTo>
                  <a:lnTo>
                    <a:pt x="1343" y="834"/>
                  </a:lnTo>
                  <a:lnTo>
                    <a:pt x="1451" y="839"/>
                  </a:lnTo>
                  <a:lnTo>
                    <a:pt x="1562" y="841"/>
                  </a:lnTo>
                  <a:lnTo>
                    <a:pt x="1689" y="839"/>
                  </a:lnTo>
                  <a:lnTo>
                    <a:pt x="1811" y="831"/>
                  </a:lnTo>
                  <a:lnTo>
                    <a:pt x="1935" y="818"/>
                  </a:lnTo>
                  <a:lnTo>
                    <a:pt x="2052" y="805"/>
                  </a:lnTo>
                  <a:lnTo>
                    <a:pt x="2165" y="787"/>
                  </a:lnTo>
                  <a:lnTo>
                    <a:pt x="2270" y="768"/>
                  </a:lnTo>
                  <a:lnTo>
                    <a:pt x="2371" y="747"/>
                  </a:lnTo>
                  <a:lnTo>
                    <a:pt x="2466" y="723"/>
                  </a:lnTo>
                  <a:lnTo>
                    <a:pt x="2551" y="703"/>
                  </a:lnTo>
                  <a:lnTo>
                    <a:pt x="2626" y="682"/>
                  </a:lnTo>
                  <a:lnTo>
                    <a:pt x="2748" y="645"/>
                  </a:lnTo>
                  <a:lnTo>
                    <a:pt x="2829" y="619"/>
                  </a:lnTo>
                  <a:lnTo>
                    <a:pt x="2856" y="609"/>
                  </a:lnTo>
                  <a:lnTo>
                    <a:pt x="2860" y="606"/>
                  </a:lnTo>
                  <a:lnTo>
                    <a:pt x="3190" y="124"/>
                  </a:lnTo>
                  <a:lnTo>
                    <a:pt x="3190" y="122"/>
                  </a:lnTo>
                  <a:lnTo>
                    <a:pt x="3188" y="120"/>
                  </a:lnTo>
                  <a:lnTo>
                    <a:pt x="2669" y="0"/>
                  </a:lnTo>
                  <a:lnTo>
                    <a:pt x="2666" y="0"/>
                  </a:lnTo>
                  <a:lnTo>
                    <a:pt x="2544" y="55"/>
                  </a:lnTo>
                  <a:lnTo>
                    <a:pt x="2423" y="106"/>
                  </a:lnTo>
                  <a:lnTo>
                    <a:pt x="2308" y="151"/>
                  </a:lnTo>
                  <a:lnTo>
                    <a:pt x="2198" y="193"/>
                  </a:lnTo>
                  <a:lnTo>
                    <a:pt x="2090" y="232"/>
                  </a:lnTo>
                  <a:lnTo>
                    <a:pt x="1987" y="266"/>
                  </a:lnTo>
                  <a:lnTo>
                    <a:pt x="1890" y="295"/>
                  </a:lnTo>
                  <a:lnTo>
                    <a:pt x="1792" y="321"/>
                  </a:lnTo>
                  <a:lnTo>
                    <a:pt x="1701" y="342"/>
                  </a:lnTo>
                  <a:lnTo>
                    <a:pt x="1614" y="361"/>
                  </a:lnTo>
                  <a:lnTo>
                    <a:pt x="1529" y="376"/>
                  </a:lnTo>
                  <a:lnTo>
                    <a:pt x="1448" y="390"/>
                  </a:lnTo>
                  <a:lnTo>
                    <a:pt x="1371" y="399"/>
                  </a:lnTo>
                  <a:lnTo>
                    <a:pt x="1298" y="405"/>
                  </a:lnTo>
                  <a:lnTo>
                    <a:pt x="1228" y="408"/>
                  </a:lnTo>
                  <a:lnTo>
                    <a:pt x="1160" y="410"/>
                  </a:lnTo>
                  <a:lnTo>
                    <a:pt x="1101" y="410"/>
                  </a:lnTo>
                  <a:lnTo>
                    <a:pt x="1043" y="405"/>
                  </a:lnTo>
                  <a:lnTo>
                    <a:pt x="990" y="402"/>
                  </a:lnTo>
                  <a:lnTo>
                    <a:pt x="937" y="394"/>
                  </a:lnTo>
                  <a:lnTo>
                    <a:pt x="890" y="386"/>
                  </a:lnTo>
                  <a:lnTo>
                    <a:pt x="843" y="379"/>
                  </a:lnTo>
                  <a:lnTo>
                    <a:pt x="797" y="368"/>
                  </a:lnTo>
                  <a:lnTo>
                    <a:pt x="757" y="355"/>
                  </a:lnTo>
                  <a:lnTo>
                    <a:pt x="717" y="342"/>
                  </a:lnTo>
                  <a:lnTo>
                    <a:pt x="679" y="329"/>
                  </a:lnTo>
                  <a:lnTo>
                    <a:pt x="612" y="300"/>
                  </a:lnTo>
                  <a:lnTo>
                    <a:pt x="555" y="268"/>
                  </a:lnTo>
                  <a:lnTo>
                    <a:pt x="501" y="237"/>
                  </a:lnTo>
                  <a:lnTo>
                    <a:pt x="459" y="206"/>
                  </a:lnTo>
                  <a:lnTo>
                    <a:pt x="424" y="175"/>
                  </a:lnTo>
                  <a:lnTo>
                    <a:pt x="394" y="146"/>
                  </a:lnTo>
                  <a:lnTo>
                    <a:pt x="368" y="120"/>
                  </a:lnTo>
                  <a:lnTo>
                    <a:pt x="354" y="96"/>
                  </a:lnTo>
                  <a:lnTo>
                    <a:pt x="341" y="80"/>
                  </a:lnTo>
                  <a:lnTo>
                    <a:pt x="331" y="65"/>
                  </a:lnTo>
                  <a:lnTo>
                    <a:pt x="328" y="67"/>
                  </a:lnTo>
                  <a:close/>
                </a:path>
              </a:pathLst>
            </a:custGeom>
            <a:solidFill>
              <a:srgbClr val="773F2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408" name="Freeform 96"/>
            <p:cNvSpPr>
              <a:spLocks/>
            </p:cNvSpPr>
            <p:nvPr/>
          </p:nvSpPr>
          <p:spPr bwMode="auto">
            <a:xfrm>
              <a:off x="1744663" y="2171700"/>
              <a:ext cx="628650" cy="144463"/>
            </a:xfrm>
            <a:custGeom>
              <a:avLst/>
              <a:gdLst/>
              <a:ahLst/>
              <a:cxnLst>
                <a:cxn ang="0">
                  <a:pos x="120" y="0"/>
                </a:cxn>
                <a:cxn ang="0">
                  <a:pos x="77" y="7"/>
                </a:cxn>
                <a:cxn ang="0">
                  <a:pos x="27" y="29"/>
                </a:cxn>
                <a:cxn ang="0">
                  <a:pos x="0" y="45"/>
                </a:cxn>
                <a:cxn ang="0">
                  <a:pos x="67" y="154"/>
                </a:cxn>
                <a:cxn ang="0">
                  <a:pos x="143" y="253"/>
                </a:cxn>
                <a:cxn ang="0">
                  <a:pos x="223" y="342"/>
                </a:cxn>
                <a:cxn ang="0">
                  <a:pos x="308" y="421"/>
                </a:cxn>
                <a:cxn ang="0">
                  <a:pos x="398" y="495"/>
                </a:cxn>
                <a:cxn ang="0">
                  <a:pos x="493" y="557"/>
                </a:cxn>
                <a:cxn ang="0">
                  <a:pos x="591" y="612"/>
                </a:cxn>
                <a:cxn ang="0">
                  <a:pos x="691" y="659"/>
                </a:cxn>
                <a:cxn ang="0">
                  <a:pos x="794" y="701"/>
                </a:cxn>
                <a:cxn ang="0">
                  <a:pos x="898" y="735"/>
                </a:cxn>
                <a:cxn ang="0">
                  <a:pos x="1006" y="761"/>
                </a:cxn>
                <a:cxn ang="0">
                  <a:pos x="1222" y="797"/>
                </a:cxn>
                <a:cxn ang="0">
                  <a:pos x="1443" y="816"/>
                </a:cxn>
                <a:cxn ang="0">
                  <a:pos x="1661" y="816"/>
                </a:cxn>
                <a:cxn ang="0">
                  <a:pos x="1879" y="801"/>
                </a:cxn>
                <a:cxn ang="0">
                  <a:pos x="2081" y="774"/>
                </a:cxn>
                <a:cxn ang="0">
                  <a:pos x="2272" y="743"/>
                </a:cxn>
                <a:cxn ang="0">
                  <a:pos x="2440" y="704"/>
                </a:cxn>
                <a:cxn ang="0">
                  <a:pos x="2648" y="648"/>
                </a:cxn>
                <a:cxn ang="0">
                  <a:pos x="2816" y="597"/>
                </a:cxn>
                <a:cxn ang="0">
                  <a:pos x="3168" y="109"/>
                </a:cxn>
                <a:cxn ang="0">
                  <a:pos x="2690" y="129"/>
                </a:cxn>
                <a:cxn ang="0">
                  <a:pos x="2498" y="238"/>
                </a:cxn>
                <a:cxn ang="0">
                  <a:pos x="2315" y="327"/>
                </a:cxn>
                <a:cxn ang="0">
                  <a:pos x="2142" y="400"/>
                </a:cxn>
                <a:cxn ang="0">
                  <a:pos x="1976" y="458"/>
                </a:cxn>
                <a:cxn ang="0">
                  <a:pos x="1818" y="502"/>
                </a:cxn>
                <a:cxn ang="0">
                  <a:pos x="1668" y="531"/>
                </a:cxn>
                <a:cxn ang="0">
                  <a:pos x="1528" y="546"/>
                </a:cxn>
                <a:cxn ang="0">
                  <a:pos x="1395" y="552"/>
                </a:cxn>
                <a:cxn ang="0">
                  <a:pos x="1232" y="544"/>
                </a:cxn>
                <a:cxn ang="0">
                  <a:pos x="1085" y="521"/>
                </a:cxn>
                <a:cxn ang="0">
                  <a:pos x="949" y="484"/>
                </a:cxn>
                <a:cxn ang="0">
                  <a:pos x="829" y="439"/>
                </a:cxn>
                <a:cxn ang="0">
                  <a:pos x="721" y="390"/>
                </a:cxn>
                <a:cxn ang="0">
                  <a:pos x="626" y="333"/>
                </a:cxn>
                <a:cxn ang="0">
                  <a:pos x="544" y="277"/>
                </a:cxn>
                <a:cxn ang="0">
                  <a:pos x="476" y="220"/>
                </a:cxn>
                <a:cxn ang="0">
                  <a:pos x="403" y="162"/>
                </a:cxn>
                <a:cxn ang="0">
                  <a:pos x="355" y="109"/>
                </a:cxn>
                <a:cxn ang="0">
                  <a:pos x="315" y="55"/>
                </a:cxn>
                <a:cxn ang="0">
                  <a:pos x="268" y="29"/>
                </a:cxn>
                <a:cxn ang="0">
                  <a:pos x="225" y="11"/>
                </a:cxn>
                <a:cxn ang="0">
                  <a:pos x="183" y="3"/>
                </a:cxn>
              </a:cxnLst>
              <a:rect l="0" t="0" r="r" b="b"/>
              <a:pathLst>
                <a:path w="3168" h="819">
                  <a:moveTo>
                    <a:pt x="145" y="0"/>
                  </a:moveTo>
                  <a:lnTo>
                    <a:pt x="120" y="0"/>
                  </a:lnTo>
                  <a:lnTo>
                    <a:pt x="97" y="3"/>
                  </a:lnTo>
                  <a:lnTo>
                    <a:pt x="77" y="7"/>
                  </a:lnTo>
                  <a:lnTo>
                    <a:pt x="57" y="16"/>
                  </a:lnTo>
                  <a:lnTo>
                    <a:pt x="27" y="29"/>
                  </a:lnTo>
                  <a:lnTo>
                    <a:pt x="7" y="40"/>
                  </a:lnTo>
                  <a:lnTo>
                    <a:pt x="0" y="45"/>
                  </a:lnTo>
                  <a:lnTo>
                    <a:pt x="32" y="102"/>
                  </a:lnTo>
                  <a:lnTo>
                    <a:pt x="67" y="154"/>
                  </a:lnTo>
                  <a:lnTo>
                    <a:pt x="104" y="204"/>
                  </a:lnTo>
                  <a:lnTo>
                    <a:pt x="143" y="253"/>
                  </a:lnTo>
                  <a:lnTo>
                    <a:pt x="183" y="298"/>
                  </a:lnTo>
                  <a:lnTo>
                    <a:pt x="223" y="342"/>
                  </a:lnTo>
                  <a:lnTo>
                    <a:pt x="265" y="384"/>
                  </a:lnTo>
                  <a:lnTo>
                    <a:pt x="308" y="421"/>
                  </a:lnTo>
                  <a:lnTo>
                    <a:pt x="352" y="460"/>
                  </a:lnTo>
                  <a:lnTo>
                    <a:pt x="398" y="495"/>
                  </a:lnTo>
                  <a:lnTo>
                    <a:pt x="445" y="526"/>
                  </a:lnTo>
                  <a:lnTo>
                    <a:pt x="493" y="557"/>
                  </a:lnTo>
                  <a:lnTo>
                    <a:pt x="541" y="586"/>
                  </a:lnTo>
                  <a:lnTo>
                    <a:pt x="591" y="612"/>
                  </a:lnTo>
                  <a:lnTo>
                    <a:pt x="641" y="635"/>
                  </a:lnTo>
                  <a:lnTo>
                    <a:pt x="691" y="659"/>
                  </a:lnTo>
                  <a:lnTo>
                    <a:pt x="741" y="680"/>
                  </a:lnTo>
                  <a:lnTo>
                    <a:pt x="794" y="701"/>
                  </a:lnTo>
                  <a:lnTo>
                    <a:pt x="846" y="717"/>
                  </a:lnTo>
                  <a:lnTo>
                    <a:pt x="898" y="735"/>
                  </a:lnTo>
                  <a:lnTo>
                    <a:pt x="952" y="748"/>
                  </a:lnTo>
                  <a:lnTo>
                    <a:pt x="1006" y="761"/>
                  </a:lnTo>
                  <a:lnTo>
                    <a:pt x="1114" y="782"/>
                  </a:lnTo>
                  <a:lnTo>
                    <a:pt x="1222" y="797"/>
                  </a:lnTo>
                  <a:lnTo>
                    <a:pt x="1332" y="810"/>
                  </a:lnTo>
                  <a:lnTo>
                    <a:pt x="1443" y="816"/>
                  </a:lnTo>
                  <a:lnTo>
                    <a:pt x="1551" y="819"/>
                  </a:lnTo>
                  <a:lnTo>
                    <a:pt x="1661" y="816"/>
                  </a:lnTo>
                  <a:lnTo>
                    <a:pt x="1771" y="810"/>
                  </a:lnTo>
                  <a:lnTo>
                    <a:pt x="1879" y="801"/>
                  </a:lnTo>
                  <a:lnTo>
                    <a:pt x="1981" y="790"/>
                  </a:lnTo>
                  <a:lnTo>
                    <a:pt x="2081" y="774"/>
                  </a:lnTo>
                  <a:lnTo>
                    <a:pt x="2179" y="759"/>
                  </a:lnTo>
                  <a:lnTo>
                    <a:pt x="2272" y="743"/>
                  </a:lnTo>
                  <a:lnTo>
                    <a:pt x="2360" y="724"/>
                  </a:lnTo>
                  <a:lnTo>
                    <a:pt x="2440" y="704"/>
                  </a:lnTo>
                  <a:lnTo>
                    <a:pt x="2517" y="685"/>
                  </a:lnTo>
                  <a:lnTo>
                    <a:pt x="2648" y="648"/>
                  </a:lnTo>
                  <a:lnTo>
                    <a:pt x="2751" y="617"/>
                  </a:lnTo>
                  <a:lnTo>
                    <a:pt x="2816" y="597"/>
                  </a:lnTo>
                  <a:lnTo>
                    <a:pt x="2840" y="586"/>
                  </a:lnTo>
                  <a:lnTo>
                    <a:pt x="3168" y="109"/>
                  </a:lnTo>
                  <a:lnTo>
                    <a:pt x="3161" y="107"/>
                  </a:lnTo>
                  <a:lnTo>
                    <a:pt x="2690" y="129"/>
                  </a:lnTo>
                  <a:lnTo>
                    <a:pt x="2592" y="186"/>
                  </a:lnTo>
                  <a:lnTo>
                    <a:pt x="2498" y="238"/>
                  </a:lnTo>
                  <a:lnTo>
                    <a:pt x="2405" y="285"/>
                  </a:lnTo>
                  <a:lnTo>
                    <a:pt x="2315" y="327"/>
                  </a:lnTo>
                  <a:lnTo>
                    <a:pt x="2226" y="366"/>
                  </a:lnTo>
                  <a:lnTo>
                    <a:pt x="2142" y="400"/>
                  </a:lnTo>
                  <a:lnTo>
                    <a:pt x="2057" y="431"/>
                  </a:lnTo>
                  <a:lnTo>
                    <a:pt x="1976" y="458"/>
                  </a:lnTo>
                  <a:lnTo>
                    <a:pt x="1896" y="481"/>
                  </a:lnTo>
                  <a:lnTo>
                    <a:pt x="1818" y="502"/>
                  </a:lnTo>
                  <a:lnTo>
                    <a:pt x="1743" y="518"/>
                  </a:lnTo>
                  <a:lnTo>
                    <a:pt x="1668" y="531"/>
                  </a:lnTo>
                  <a:lnTo>
                    <a:pt x="1598" y="539"/>
                  </a:lnTo>
                  <a:lnTo>
                    <a:pt x="1528" y="546"/>
                  </a:lnTo>
                  <a:lnTo>
                    <a:pt x="1460" y="549"/>
                  </a:lnTo>
                  <a:lnTo>
                    <a:pt x="1395" y="552"/>
                  </a:lnTo>
                  <a:lnTo>
                    <a:pt x="1312" y="549"/>
                  </a:lnTo>
                  <a:lnTo>
                    <a:pt x="1232" y="544"/>
                  </a:lnTo>
                  <a:lnTo>
                    <a:pt x="1157" y="533"/>
                  </a:lnTo>
                  <a:lnTo>
                    <a:pt x="1085" y="521"/>
                  </a:lnTo>
                  <a:lnTo>
                    <a:pt x="1014" y="504"/>
                  </a:lnTo>
                  <a:lnTo>
                    <a:pt x="949" y="484"/>
                  </a:lnTo>
                  <a:lnTo>
                    <a:pt x="886" y="463"/>
                  </a:lnTo>
                  <a:lnTo>
                    <a:pt x="829" y="439"/>
                  </a:lnTo>
                  <a:lnTo>
                    <a:pt x="774" y="416"/>
                  </a:lnTo>
                  <a:lnTo>
                    <a:pt x="721" y="390"/>
                  </a:lnTo>
                  <a:lnTo>
                    <a:pt x="671" y="361"/>
                  </a:lnTo>
                  <a:lnTo>
                    <a:pt x="626" y="333"/>
                  </a:lnTo>
                  <a:lnTo>
                    <a:pt x="583" y="304"/>
                  </a:lnTo>
                  <a:lnTo>
                    <a:pt x="544" y="277"/>
                  </a:lnTo>
                  <a:lnTo>
                    <a:pt x="508" y="249"/>
                  </a:lnTo>
                  <a:lnTo>
                    <a:pt x="476" y="220"/>
                  </a:lnTo>
                  <a:lnTo>
                    <a:pt x="436" y="191"/>
                  </a:lnTo>
                  <a:lnTo>
                    <a:pt x="403" y="162"/>
                  </a:lnTo>
                  <a:lnTo>
                    <a:pt x="378" y="136"/>
                  </a:lnTo>
                  <a:lnTo>
                    <a:pt x="355" y="109"/>
                  </a:lnTo>
                  <a:lnTo>
                    <a:pt x="326" y="73"/>
                  </a:lnTo>
                  <a:lnTo>
                    <a:pt x="315" y="55"/>
                  </a:lnTo>
                  <a:lnTo>
                    <a:pt x="290" y="40"/>
                  </a:lnTo>
                  <a:lnTo>
                    <a:pt x="268" y="29"/>
                  </a:lnTo>
                  <a:lnTo>
                    <a:pt x="245" y="18"/>
                  </a:lnTo>
                  <a:lnTo>
                    <a:pt x="225" y="11"/>
                  </a:lnTo>
                  <a:lnTo>
                    <a:pt x="202" y="5"/>
                  </a:lnTo>
                  <a:lnTo>
                    <a:pt x="183" y="3"/>
                  </a:lnTo>
                  <a:lnTo>
                    <a:pt x="145" y="0"/>
                  </a:lnTo>
                  <a:close/>
                </a:path>
              </a:pathLst>
            </a:custGeom>
            <a:solidFill>
              <a:srgbClr val="7CBD9B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409" name="Freeform 97"/>
            <p:cNvSpPr>
              <a:spLocks/>
            </p:cNvSpPr>
            <p:nvPr/>
          </p:nvSpPr>
          <p:spPr bwMode="auto">
            <a:xfrm>
              <a:off x="1743075" y="2170113"/>
              <a:ext cx="631825" cy="146050"/>
            </a:xfrm>
            <a:custGeom>
              <a:avLst/>
              <a:gdLst/>
              <a:ahLst/>
              <a:cxnLst>
                <a:cxn ang="0">
                  <a:pos x="119" y="3"/>
                </a:cxn>
                <a:cxn ang="0">
                  <a:pos x="63" y="16"/>
                </a:cxn>
                <a:cxn ang="0">
                  <a:pos x="11" y="41"/>
                </a:cxn>
                <a:cxn ang="0">
                  <a:pos x="33" y="105"/>
                </a:cxn>
                <a:cxn ang="0">
                  <a:pos x="105" y="209"/>
                </a:cxn>
                <a:cxn ang="0">
                  <a:pos x="183" y="303"/>
                </a:cxn>
                <a:cxn ang="0">
                  <a:pos x="266" y="389"/>
                </a:cxn>
                <a:cxn ang="0">
                  <a:pos x="353" y="465"/>
                </a:cxn>
                <a:cxn ang="0">
                  <a:pos x="447" y="533"/>
                </a:cxn>
                <a:cxn ang="0">
                  <a:pos x="544" y="593"/>
                </a:cxn>
                <a:cxn ang="0">
                  <a:pos x="642" y="644"/>
                </a:cxn>
                <a:cxn ang="0">
                  <a:pos x="744" y="688"/>
                </a:cxn>
                <a:cxn ang="0">
                  <a:pos x="850" y="727"/>
                </a:cxn>
                <a:cxn ang="0">
                  <a:pos x="958" y="755"/>
                </a:cxn>
                <a:cxn ang="0">
                  <a:pos x="1117" y="792"/>
                </a:cxn>
                <a:cxn ang="0">
                  <a:pos x="1338" y="819"/>
                </a:cxn>
                <a:cxn ang="0">
                  <a:pos x="1557" y="826"/>
                </a:cxn>
                <a:cxn ang="0">
                  <a:pos x="1806" y="815"/>
                </a:cxn>
                <a:cxn ang="0">
                  <a:pos x="2045" y="790"/>
                </a:cxn>
                <a:cxn ang="0">
                  <a:pos x="2265" y="753"/>
                </a:cxn>
                <a:cxn ang="0">
                  <a:pos x="2459" y="711"/>
                </a:cxn>
                <a:cxn ang="0">
                  <a:pos x="2621" y="667"/>
                </a:cxn>
                <a:cxn ang="0">
                  <a:pos x="2822" y="604"/>
                </a:cxn>
                <a:cxn ang="0">
                  <a:pos x="3183" y="112"/>
                </a:cxn>
                <a:cxn ang="0">
                  <a:pos x="3174" y="114"/>
                </a:cxn>
                <a:cxn ang="0">
                  <a:pos x="2822" y="602"/>
                </a:cxn>
                <a:cxn ang="0">
                  <a:pos x="2654" y="653"/>
                </a:cxn>
                <a:cxn ang="0">
                  <a:pos x="2446" y="709"/>
                </a:cxn>
                <a:cxn ang="0">
                  <a:pos x="2278" y="748"/>
                </a:cxn>
                <a:cxn ang="0">
                  <a:pos x="2087" y="779"/>
                </a:cxn>
                <a:cxn ang="0">
                  <a:pos x="1885" y="806"/>
                </a:cxn>
                <a:cxn ang="0">
                  <a:pos x="1667" y="821"/>
                </a:cxn>
                <a:cxn ang="0">
                  <a:pos x="1449" y="821"/>
                </a:cxn>
                <a:cxn ang="0">
                  <a:pos x="1228" y="802"/>
                </a:cxn>
                <a:cxn ang="0">
                  <a:pos x="1012" y="766"/>
                </a:cxn>
                <a:cxn ang="0">
                  <a:pos x="904" y="740"/>
                </a:cxn>
                <a:cxn ang="0">
                  <a:pos x="800" y="706"/>
                </a:cxn>
                <a:cxn ang="0">
                  <a:pos x="697" y="664"/>
                </a:cxn>
                <a:cxn ang="0">
                  <a:pos x="597" y="617"/>
                </a:cxn>
                <a:cxn ang="0">
                  <a:pos x="499" y="562"/>
                </a:cxn>
                <a:cxn ang="0">
                  <a:pos x="404" y="500"/>
                </a:cxn>
                <a:cxn ang="0">
                  <a:pos x="314" y="426"/>
                </a:cxn>
                <a:cxn ang="0">
                  <a:pos x="229" y="347"/>
                </a:cxn>
                <a:cxn ang="0">
                  <a:pos x="149" y="258"/>
                </a:cxn>
                <a:cxn ang="0">
                  <a:pos x="73" y="159"/>
                </a:cxn>
                <a:cxn ang="0">
                  <a:pos x="6" y="50"/>
                </a:cxn>
                <a:cxn ang="0">
                  <a:pos x="33" y="34"/>
                </a:cxn>
                <a:cxn ang="0">
                  <a:pos x="83" y="12"/>
                </a:cxn>
                <a:cxn ang="0">
                  <a:pos x="126" y="5"/>
                </a:cxn>
                <a:cxn ang="0">
                  <a:pos x="189" y="8"/>
                </a:cxn>
                <a:cxn ang="0">
                  <a:pos x="231" y="16"/>
                </a:cxn>
                <a:cxn ang="0">
                  <a:pos x="274" y="34"/>
                </a:cxn>
                <a:cxn ang="0">
                  <a:pos x="321" y="60"/>
                </a:cxn>
                <a:cxn ang="0">
                  <a:pos x="361" y="114"/>
                </a:cxn>
                <a:cxn ang="0">
                  <a:pos x="409" y="167"/>
                </a:cxn>
                <a:cxn ang="0">
                  <a:pos x="482" y="225"/>
                </a:cxn>
                <a:cxn ang="0">
                  <a:pos x="412" y="159"/>
                </a:cxn>
                <a:cxn ang="0">
                  <a:pos x="334" y="70"/>
                </a:cxn>
                <a:cxn ang="0">
                  <a:pos x="321" y="60"/>
                </a:cxn>
                <a:cxn ang="0">
                  <a:pos x="301" y="41"/>
                </a:cxn>
                <a:cxn ang="0">
                  <a:pos x="253" y="21"/>
                </a:cxn>
                <a:cxn ang="0">
                  <a:pos x="211" y="8"/>
                </a:cxn>
                <a:cxn ang="0">
                  <a:pos x="151" y="0"/>
                </a:cxn>
              </a:cxnLst>
              <a:rect l="0" t="0" r="r" b="b"/>
              <a:pathLst>
                <a:path w="3183" h="826">
                  <a:moveTo>
                    <a:pt x="151" y="0"/>
                  </a:moveTo>
                  <a:lnTo>
                    <a:pt x="119" y="3"/>
                  </a:lnTo>
                  <a:lnTo>
                    <a:pt x="88" y="8"/>
                  </a:lnTo>
                  <a:lnTo>
                    <a:pt x="63" y="16"/>
                  </a:lnTo>
                  <a:lnTo>
                    <a:pt x="41" y="23"/>
                  </a:lnTo>
                  <a:lnTo>
                    <a:pt x="11" y="41"/>
                  </a:lnTo>
                  <a:lnTo>
                    <a:pt x="0" y="50"/>
                  </a:lnTo>
                  <a:lnTo>
                    <a:pt x="33" y="105"/>
                  </a:lnTo>
                  <a:lnTo>
                    <a:pt x="68" y="159"/>
                  </a:lnTo>
                  <a:lnTo>
                    <a:pt x="105" y="209"/>
                  </a:lnTo>
                  <a:lnTo>
                    <a:pt x="143" y="258"/>
                  </a:lnTo>
                  <a:lnTo>
                    <a:pt x="183" y="303"/>
                  </a:lnTo>
                  <a:lnTo>
                    <a:pt x="224" y="347"/>
                  </a:lnTo>
                  <a:lnTo>
                    <a:pt x="266" y="389"/>
                  </a:lnTo>
                  <a:lnTo>
                    <a:pt x="311" y="429"/>
                  </a:lnTo>
                  <a:lnTo>
                    <a:pt x="353" y="465"/>
                  </a:lnTo>
                  <a:lnTo>
                    <a:pt x="402" y="500"/>
                  </a:lnTo>
                  <a:lnTo>
                    <a:pt x="447" y="533"/>
                  </a:lnTo>
                  <a:lnTo>
                    <a:pt x="494" y="565"/>
                  </a:lnTo>
                  <a:lnTo>
                    <a:pt x="544" y="593"/>
                  </a:lnTo>
                  <a:lnTo>
                    <a:pt x="592" y="620"/>
                  </a:lnTo>
                  <a:lnTo>
                    <a:pt x="642" y="644"/>
                  </a:lnTo>
                  <a:lnTo>
                    <a:pt x="695" y="667"/>
                  </a:lnTo>
                  <a:lnTo>
                    <a:pt x="744" y="688"/>
                  </a:lnTo>
                  <a:lnTo>
                    <a:pt x="798" y="709"/>
                  </a:lnTo>
                  <a:lnTo>
                    <a:pt x="850" y="727"/>
                  </a:lnTo>
                  <a:lnTo>
                    <a:pt x="902" y="742"/>
                  </a:lnTo>
                  <a:lnTo>
                    <a:pt x="958" y="755"/>
                  </a:lnTo>
                  <a:lnTo>
                    <a:pt x="1010" y="769"/>
                  </a:lnTo>
                  <a:lnTo>
                    <a:pt x="1117" y="792"/>
                  </a:lnTo>
                  <a:lnTo>
                    <a:pt x="1228" y="808"/>
                  </a:lnTo>
                  <a:lnTo>
                    <a:pt x="1338" y="819"/>
                  </a:lnTo>
                  <a:lnTo>
                    <a:pt x="1446" y="824"/>
                  </a:lnTo>
                  <a:lnTo>
                    <a:pt x="1557" y="826"/>
                  </a:lnTo>
                  <a:lnTo>
                    <a:pt x="1684" y="824"/>
                  </a:lnTo>
                  <a:lnTo>
                    <a:pt x="1806" y="815"/>
                  </a:lnTo>
                  <a:lnTo>
                    <a:pt x="1930" y="806"/>
                  </a:lnTo>
                  <a:lnTo>
                    <a:pt x="2045" y="790"/>
                  </a:lnTo>
                  <a:lnTo>
                    <a:pt x="2157" y="773"/>
                  </a:lnTo>
                  <a:lnTo>
                    <a:pt x="2265" y="753"/>
                  </a:lnTo>
                  <a:lnTo>
                    <a:pt x="2366" y="732"/>
                  </a:lnTo>
                  <a:lnTo>
                    <a:pt x="2459" y="711"/>
                  </a:lnTo>
                  <a:lnTo>
                    <a:pt x="2544" y="690"/>
                  </a:lnTo>
                  <a:lnTo>
                    <a:pt x="2621" y="667"/>
                  </a:lnTo>
                  <a:lnTo>
                    <a:pt x="2743" y="630"/>
                  </a:lnTo>
                  <a:lnTo>
                    <a:pt x="2822" y="604"/>
                  </a:lnTo>
                  <a:lnTo>
                    <a:pt x="2849" y="593"/>
                  </a:lnTo>
                  <a:lnTo>
                    <a:pt x="3183" y="112"/>
                  </a:lnTo>
                  <a:lnTo>
                    <a:pt x="3167" y="112"/>
                  </a:lnTo>
                  <a:lnTo>
                    <a:pt x="3174" y="114"/>
                  </a:lnTo>
                  <a:lnTo>
                    <a:pt x="2846" y="591"/>
                  </a:lnTo>
                  <a:lnTo>
                    <a:pt x="2822" y="602"/>
                  </a:lnTo>
                  <a:lnTo>
                    <a:pt x="2757" y="622"/>
                  </a:lnTo>
                  <a:lnTo>
                    <a:pt x="2654" y="653"/>
                  </a:lnTo>
                  <a:lnTo>
                    <a:pt x="2523" y="690"/>
                  </a:lnTo>
                  <a:lnTo>
                    <a:pt x="2446" y="709"/>
                  </a:lnTo>
                  <a:lnTo>
                    <a:pt x="2366" y="729"/>
                  </a:lnTo>
                  <a:lnTo>
                    <a:pt x="2278" y="748"/>
                  </a:lnTo>
                  <a:lnTo>
                    <a:pt x="2185" y="764"/>
                  </a:lnTo>
                  <a:lnTo>
                    <a:pt x="2087" y="779"/>
                  </a:lnTo>
                  <a:lnTo>
                    <a:pt x="1987" y="795"/>
                  </a:lnTo>
                  <a:lnTo>
                    <a:pt x="1885" y="806"/>
                  </a:lnTo>
                  <a:lnTo>
                    <a:pt x="1777" y="815"/>
                  </a:lnTo>
                  <a:lnTo>
                    <a:pt x="1667" y="821"/>
                  </a:lnTo>
                  <a:lnTo>
                    <a:pt x="1557" y="824"/>
                  </a:lnTo>
                  <a:lnTo>
                    <a:pt x="1449" y="821"/>
                  </a:lnTo>
                  <a:lnTo>
                    <a:pt x="1338" y="815"/>
                  </a:lnTo>
                  <a:lnTo>
                    <a:pt x="1228" y="802"/>
                  </a:lnTo>
                  <a:lnTo>
                    <a:pt x="1120" y="787"/>
                  </a:lnTo>
                  <a:lnTo>
                    <a:pt x="1012" y="766"/>
                  </a:lnTo>
                  <a:lnTo>
                    <a:pt x="958" y="753"/>
                  </a:lnTo>
                  <a:lnTo>
                    <a:pt x="904" y="740"/>
                  </a:lnTo>
                  <a:lnTo>
                    <a:pt x="852" y="722"/>
                  </a:lnTo>
                  <a:lnTo>
                    <a:pt x="800" y="706"/>
                  </a:lnTo>
                  <a:lnTo>
                    <a:pt x="747" y="685"/>
                  </a:lnTo>
                  <a:lnTo>
                    <a:pt x="697" y="664"/>
                  </a:lnTo>
                  <a:lnTo>
                    <a:pt x="647" y="640"/>
                  </a:lnTo>
                  <a:lnTo>
                    <a:pt x="597" y="617"/>
                  </a:lnTo>
                  <a:lnTo>
                    <a:pt x="547" y="591"/>
                  </a:lnTo>
                  <a:lnTo>
                    <a:pt x="499" y="562"/>
                  </a:lnTo>
                  <a:lnTo>
                    <a:pt x="451" y="531"/>
                  </a:lnTo>
                  <a:lnTo>
                    <a:pt x="404" y="500"/>
                  </a:lnTo>
                  <a:lnTo>
                    <a:pt x="358" y="465"/>
                  </a:lnTo>
                  <a:lnTo>
                    <a:pt x="314" y="426"/>
                  </a:lnTo>
                  <a:lnTo>
                    <a:pt x="271" y="389"/>
                  </a:lnTo>
                  <a:lnTo>
                    <a:pt x="229" y="347"/>
                  </a:lnTo>
                  <a:lnTo>
                    <a:pt x="189" y="303"/>
                  </a:lnTo>
                  <a:lnTo>
                    <a:pt x="149" y="258"/>
                  </a:lnTo>
                  <a:lnTo>
                    <a:pt x="110" y="209"/>
                  </a:lnTo>
                  <a:lnTo>
                    <a:pt x="73" y="159"/>
                  </a:lnTo>
                  <a:lnTo>
                    <a:pt x="38" y="107"/>
                  </a:lnTo>
                  <a:lnTo>
                    <a:pt x="6" y="50"/>
                  </a:lnTo>
                  <a:lnTo>
                    <a:pt x="13" y="45"/>
                  </a:lnTo>
                  <a:lnTo>
                    <a:pt x="33" y="34"/>
                  </a:lnTo>
                  <a:lnTo>
                    <a:pt x="63" y="21"/>
                  </a:lnTo>
                  <a:lnTo>
                    <a:pt x="83" y="12"/>
                  </a:lnTo>
                  <a:lnTo>
                    <a:pt x="103" y="8"/>
                  </a:lnTo>
                  <a:lnTo>
                    <a:pt x="126" y="5"/>
                  </a:lnTo>
                  <a:lnTo>
                    <a:pt x="151" y="5"/>
                  </a:lnTo>
                  <a:lnTo>
                    <a:pt x="189" y="8"/>
                  </a:lnTo>
                  <a:lnTo>
                    <a:pt x="208" y="10"/>
                  </a:lnTo>
                  <a:lnTo>
                    <a:pt x="231" y="16"/>
                  </a:lnTo>
                  <a:lnTo>
                    <a:pt x="251" y="23"/>
                  </a:lnTo>
                  <a:lnTo>
                    <a:pt x="274" y="34"/>
                  </a:lnTo>
                  <a:lnTo>
                    <a:pt x="296" y="45"/>
                  </a:lnTo>
                  <a:lnTo>
                    <a:pt x="321" y="60"/>
                  </a:lnTo>
                  <a:lnTo>
                    <a:pt x="332" y="78"/>
                  </a:lnTo>
                  <a:lnTo>
                    <a:pt x="361" y="114"/>
                  </a:lnTo>
                  <a:lnTo>
                    <a:pt x="384" y="141"/>
                  </a:lnTo>
                  <a:lnTo>
                    <a:pt x="409" y="167"/>
                  </a:lnTo>
                  <a:lnTo>
                    <a:pt x="442" y="196"/>
                  </a:lnTo>
                  <a:lnTo>
                    <a:pt x="482" y="225"/>
                  </a:lnTo>
                  <a:lnTo>
                    <a:pt x="444" y="191"/>
                  </a:lnTo>
                  <a:lnTo>
                    <a:pt x="412" y="159"/>
                  </a:lnTo>
                  <a:lnTo>
                    <a:pt x="363" y="107"/>
                  </a:lnTo>
                  <a:lnTo>
                    <a:pt x="334" y="70"/>
                  </a:lnTo>
                  <a:lnTo>
                    <a:pt x="323" y="57"/>
                  </a:lnTo>
                  <a:lnTo>
                    <a:pt x="321" y="60"/>
                  </a:lnTo>
                  <a:lnTo>
                    <a:pt x="323" y="57"/>
                  </a:lnTo>
                  <a:lnTo>
                    <a:pt x="301" y="41"/>
                  </a:lnTo>
                  <a:lnTo>
                    <a:pt x="276" y="32"/>
                  </a:lnTo>
                  <a:lnTo>
                    <a:pt x="253" y="21"/>
                  </a:lnTo>
                  <a:lnTo>
                    <a:pt x="231" y="12"/>
                  </a:lnTo>
                  <a:lnTo>
                    <a:pt x="211" y="8"/>
                  </a:lnTo>
                  <a:lnTo>
                    <a:pt x="191" y="3"/>
                  </a:lnTo>
                  <a:lnTo>
                    <a:pt x="151" y="0"/>
                  </a:lnTo>
                  <a:close/>
                </a:path>
              </a:pathLst>
            </a:custGeom>
            <a:solidFill>
              <a:srgbClr val="53392B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410" name="Freeform 98"/>
            <p:cNvSpPr>
              <a:spLocks/>
            </p:cNvSpPr>
            <p:nvPr/>
          </p:nvSpPr>
          <p:spPr bwMode="auto">
            <a:xfrm>
              <a:off x="1774825" y="2170113"/>
              <a:ext cx="20638" cy="26988"/>
            </a:xfrm>
            <a:custGeom>
              <a:avLst/>
              <a:gdLst/>
              <a:ahLst/>
              <a:cxnLst>
                <a:cxn ang="0">
                  <a:pos x="5" y="2"/>
                </a:cxn>
                <a:cxn ang="0">
                  <a:pos x="3" y="15"/>
                </a:cxn>
                <a:cxn ang="0">
                  <a:pos x="0" y="49"/>
                </a:cxn>
                <a:cxn ang="0">
                  <a:pos x="3" y="67"/>
                </a:cxn>
                <a:cxn ang="0">
                  <a:pos x="3" y="86"/>
                </a:cxn>
                <a:cxn ang="0">
                  <a:pos x="8" y="102"/>
                </a:cxn>
                <a:cxn ang="0">
                  <a:pos x="13" y="117"/>
                </a:cxn>
                <a:cxn ang="0">
                  <a:pos x="22" y="133"/>
                </a:cxn>
                <a:cxn ang="0">
                  <a:pos x="36" y="144"/>
                </a:cxn>
                <a:cxn ang="0">
                  <a:pos x="50" y="151"/>
                </a:cxn>
                <a:cxn ang="0">
                  <a:pos x="71" y="154"/>
                </a:cxn>
                <a:cxn ang="0">
                  <a:pos x="83" y="154"/>
                </a:cxn>
                <a:cxn ang="0">
                  <a:pos x="101" y="151"/>
                </a:cxn>
                <a:cxn ang="0">
                  <a:pos x="103" y="146"/>
                </a:cxn>
                <a:cxn ang="0">
                  <a:pos x="99" y="144"/>
                </a:cxn>
                <a:cxn ang="0">
                  <a:pos x="83" y="146"/>
                </a:cxn>
                <a:cxn ang="0">
                  <a:pos x="71" y="146"/>
                </a:cxn>
                <a:cxn ang="0">
                  <a:pos x="53" y="144"/>
                </a:cxn>
                <a:cxn ang="0">
                  <a:pos x="38" y="138"/>
                </a:cxn>
                <a:cxn ang="0">
                  <a:pos x="28" y="127"/>
                </a:cxn>
                <a:cxn ang="0">
                  <a:pos x="20" y="115"/>
                </a:cxn>
                <a:cxn ang="0">
                  <a:pos x="15" y="98"/>
                </a:cxn>
                <a:cxn ang="0">
                  <a:pos x="10" y="83"/>
                </a:cxn>
                <a:cxn ang="0">
                  <a:pos x="8" y="49"/>
                </a:cxn>
                <a:cxn ang="0">
                  <a:pos x="10" y="18"/>
                </a:cxn>
                <a:cxn ang="0">
                  <a:pos x="13" y="2"/>
                </a:cxn>
                <a:cxn ang="0">
                  <a:pos x="10" y="0"/>
                </a:cxn>
                <a:cxn ang="0">
                  <a:pos x="5" y="2"/>
                </a:cxn>
              </a:cxnLst>
              <a:rect l="0" t="0" r="r" b="b"/>
              <a:pathLst>
                <a:path w="103" h="154">
                  <a:moveTo>
                    <a:pt x="5" y="2"/>
                  </a:moveTo>
                  <a:lnTo>
                    <a:pt x="3" y="15"/>
                  </a:lnTo>
                  <a:lnTo>
                    <a:pt x="0" y="49"/>
                  </a:lnTo>
                  <a:lnTo>
                    <a:pt x="3" y="67"/>
                  </a:lnTo>
                  <a:lnTo>
                    <a:pt x="3" y="86"/>
                  </a:lnTo>
                  <a:lnTo>
                    <a:pt x="8" y="102"/>
                  </a:lnTo>
                  <a:lnTo>
                    <a:pt x="13" y="117"/>
                  </a:lnTo>
                  <a:lnTo>
                    <a:pt x="22" y="133"/>
                  </a:lnTo>
                  <a:lnTo>
                    <a:pt x="36" y="144"/>
                  </a:lnTo>
                  <a:lnTo>
                    <a:pt x="50" y="151"/>
                  </a:lnTo>
                  <a:lnTo>
                    <a:pt x="71" y="154"/>
                  </a:lnTo>
                  <a:lnTo>
                    <a:pt x="83" y="154"/>
                  </a:lnTo>
                  <a:lnTo>
                    <a:pt x="101" y="151"/>
                  </a:lnTo>
                  <a:lnTo>
                    <a:pt x="103" y="146"/>
                  </a:lnTo>
                  <a:lnTo>
                    <a:pt x="99" y="144"/>
                  </a:lnTo>
                  <a:lnTo>
                    <a:pt x="83" y="146"/>
                  </a:lnTo>
                  <a:lnTo>
                    <a:pt x="71" y="146"/>
                  </a:lnTo>
                  <a:lnTo>
                    <a:pt x="53" y="144"/>
                  </a:lnTo>
                  <a:lnTo>
                    <a:pt x="38" y="138"/>
                  </a:lnTo>
                  <a:lnTo>
                    <a:pt x="28" y="127"/>
                  </a:lnTo>
                  <a:lnTo>
                    <a:pt x="20" y="115"/>
                  </a:lnTo>
                  <a:lnTo>
                    <a:pt x="15" y="98"/>
                  </a:lnTo>
                  <a:lnTo>
                    <a:pt x="10" y="83"/>
                  </a:lnTo>
                  <a:lnTo>
                    <a:pt x="8" y="49"/>
                  </a:lnTo>
                  <a:lnTo>
                    <a:pt x="10" y="18"/>
                  </a:lnTo>
                  <a:lnTo>
                    <a:pt x="13" y="2"/>
                  </a:lnTo>
                  <a:lnTo>
                    <a:pt x="10" y="0"/>
                  </a:lnTo>
                  <a:lnTo>
                    <a:pt x="5" y="2"/>
                  </a:lnTo>
                  <a:close/>
                </a:path>
              </a:pathLst>
            </a:custGeom>
            <a:solidFill>
              <a:srgbClr val="773F2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411" name="Freeform 99"/>
            <p:cNvSpPr>
              <a:spLocks/>
            </p:cNvSpPr>
            <p:nvPr/>
          </p:nvSpPr>
          <p:spPr bwMode="auto">
            <a:xfrm>
              <a:off x="1211263" y="695325"/>
              <a:ext cx="1430338" cy="1366838"/>
            </a:xfrm>
            <a:custGeom>
              <a:avLst/>
              <a:gdLst/>
              <a:ahLst/>
              <a:cxnLst>
                <a:cxn ang="0">
                  <a:pos x="6527" y="1621"/>
                </a:cxn>
                <a:cxn ang="0">
                  <a:pos x="6785" y="2036"/>
                </a:cxn>
                <a:cxn ang="0">
                  <a:pos x="6993" y="2495"/>
                </a:cxn>
                <a:cxn ang="0">
                  <a:pos x="7138" y="2983"/>
                </a:cxn>
                <a:cxn ang="0">
                  <a:pos x="7204" y="3486"/>
                </a:cxn>
                <a:cxn ang="0">
                  <a:pos x="7173" y="3998"/>
                </a:cxn>
                <a:cxn ang="0">
                  <a:pos x="7005" y="4600"/>
                </a:cxn>
                <a:cxn ang="0">
                  <a:pos x="6710" y="5423"/>
                </a:cxn>
                <a:cxn ang="0">
                  <a:pos x="6389" y="6035"/>
                </a:cxn>
                <a:cxn ang="0">
                  <a:pos x="5976" y="6569"/>
                </a:cxn>
                <a:cxn ang="0">
                  <a:pos x="5482" y="7008"/>
                </a:cxn>
                <a:cxn ang="0">
                  <a:pos x="5121" y="7241"/>
                </a:cxn>
                <a:cxn ang="0">
                  <a:pos x="4748" y="7411"/>
                </a:cxn>
                <a:cxn ang="0">
                  <a:pos x="4277" y="7541"/>
                </a:cxn>
                <a:cxn ang="0">
                  <a:pos x="3676" y="7634"/>
                </a:cxn>
                <a:cxn ang="0">
                  <a:pos x="3285" y="7736"/>
                </a:cxn>
                <a:cxn ang="0">
                  <a:pos x="2551" y="7743"/>
                </a:cxn>
                <a:cxn ang="0">
                  <a:pos x="2064" y="7678"/>
                </a:cxn>
                <a:cxn ang="0">
                  <a:pos x="1516" y="7521"/>
                </a:cxn>
                <a:cxn ang="0">
                  <a:pos x="1192" y="7353"/>
                </a:cxn>
                <a:cxn ang="0">
                  <a:pos x="915" y="7064"/>
                </a:cxn>
                <a:cxn ang="0">
                  <a:pos x="712" y="6718"/>
                </a:cxn>
                <a:cxn ang="0">
                  <a:pos x="606" y="6326"/>
                </a:cxn>
                <a:cxn ang="0">
                  <a:pos x="524" y="5842"/>
                </a:cxn>
                <a:cxn ang="0">
                  <a:pos x="278" y="5112"/>
                </a:cxn>
                <a:cxn ang="0">
                  <a:pos x="112" y="4445"/>
                </a:cxn>
                <a:cxn ang="0">
                  <a:pos x="10" y="3875"/>
                </a:cxn>
                <a:cxn ang="0">
                  <a:pos x="7" y="3394"/>
                </a:cxn>
                <a:cxn ang="0">
                  <a:pos x="73" y="2897"/>
                </a:cxn>
                <a:cxn ang="0">
                  <a:pos x="203" y="2424"/>
                </a:cxn>
                <a:cxn ang="0">
                  <a:pos x="451" y="1896"/>
                </a:cxn>
                <a:cxn ang="0">
                  <a:pos x="766" y="1454"/>
                </a:cxn>
                <a:cxn ang="0">
                  <a:pos x="1145" y="1093"/>
                </a:cxn>
                <a:cxn ang="0">
                  <a:pos x="1571" y="798"/>
                </a:cxn>
                <a:cxn ang="0">
                  <a:pos x="2202" y="489"/>
                </a:cxn>
                <a:cxn ang="0">
                  <a:pos x="3152" y="188"/>
                </a:cxn>
                <a:cxn ang="0">
                  <a:pos x="4226" y="10"/>
                </a:cxn>
                <a:cxn ang="0">
                  <a:pos x="4706" y="8"/>
                </a:cxn>
                <a:cxn ang="0">
                  <a:pos x="4608" y="52"/>
                </a:cxn>
                <a:cxn ang="0">
                  <a:pos x="4237" y="175"/>
                </a:cxn>
                <a:cxn ang="0">
                  <a:pos x="4086" y="293"/>
                </a:cxn>
                <a:cxn ang="0">
                  <a:pos x="4678" y="201"/>
                </a:cxn>
                <a:cxn ang="0">
                  <a:pos x="5284" y="186"/>
                </a:cxn>
                <a:cxn ang="0">
                  <a:pos x="5878" y="256"/>
                </a:cxn>
                <a:cxn ang="0">
                  <a:pos x="6356" y="408"/>
                </a:cxn>
                <a:cxn ang="0">
                  <a:pos x="5950" y="489"/>
                </a:cxn>
                <a:cxn ang="0">
                  <a:pos x="5735" y="609"/>
                </a:cxn>
                <a:cxn ang="0">
                  <a:pos x="5718" y="682"/>
                </a:cxn>
                <a:cxn ang="0">
                  <a:pos x="6088" y="656"/>
                </a:cxn>
                <a:cxn ang="0">
                  <a:pos x="6381" y="719"/>
                </a:cxn>
                <a:cxn ang="0">
                  <a:pos x="6733" y="886"/>
                </a:cxn>
                <a:cxn ang="0">
                  <a:pos x="6587" y="980"/>
                </a:cxn>
                <a:cxn ang="0">
                  <a:pos x="6288" y="1053"/>
                </a:cxn>
                <a:cxn ang="0">
                  <a:pos x="6206" y="1169"/>
                </a:cxn>
              </a:cxnLst>
              <a:rect l="0" t="0" r="r" b="b"/>
              <a:pathLst>
                <a:path w="7206" h="7751">
                  <a:moveTo>
                    <a:pt x="6281" y="1317"/>
                  </a:moveTo>
                  <a:lnTo>
                    <a:pt x="6334" y="1375"/>
                  </a:lnTo>
                  <a:lnTo>
                    <a:pt x="6381" y="1433"/>
                  </a:lnTo>
                  <a:lnTo>
                    <a:pt x="6431" y="1495"/>
                  </a:lnTo>
                  <a:lnTo>
                    <a:pt x="6479" y="1559"/>
                  </a:lnTo>
                  <a:lnTo>
                    <a:pt x="6527" y="1621"/>
                  </a:lnTo>
                  <a:lnTo>
                    <a:pt x="6572" y="1687"/>
                  </a:lnTo>
                  <a:lnTo>
                    <a:pt x="6617" y="1754"/>
                  </a:lnTo>
                  <a:lnTo>
                    <a:pt x="6660" y="1823"/>
                  </a:lnTo>
                  <a:lnTo>
                    <a:pt x="6702" y="1893"/>
                  </a:lnTo>
                  <a:lnTo>
                    <a:pt x="6745" y="1963"/>
                  </a:lnTo>
                  <a:lnTo>
                    <a:pt x="6785" y="2036"/>
                  </a:lnTo>
                  <a:lnTo>
                    <a:pt x="6822" y="2111"/>
                  </a:lnTo>
                  <a:lnTo>
                    <a:pt x="6860" y="2186"/>
                  </a:lnTo>
                  <a:lnTo>
                    <a:pt x="6895" y="2262"/>
                  </a:lnTo>
                  <a:lnTo>
                    <a:pt x="6930" y="2337"/>
                  </a:lnTo>
                  <a:lnTo>
                    <a:pt x="6963" y="2417"/>
                  </a:lnTo>
                  <a:lnTo>
                    <a:pt x="6993" y="2495"/>
                  </a:lnTo>
                  <a:lnTo>
                    <a:pt x="7023" y="2575"/>
                  </a:lnTo>
                  <a:lnTo>
                    <a:pt x="7051" y="2654"/>
                  </a:lnTo>
                  <a:lnTo>
                    <a:pt x="7075" y="2735"/>
                  </a:lnTo>
                  <a:lnTo>
                    <a:pt x="7098" y="2819"/>
                  </a:lnTo>
                  <a:lnTo>
                    <a:pt x="7118" y="2900"/>
                  </a:lnTo>
                  <a:lnTo>
                    <a:pt x="7138" y="2983"/>
                  </a:lnTo>
                  <a:lnTo>
                    <a:pt x="7155" y="3065"/>
                  </a:lnTo>
                  <a:lnTo>
                    <a:pt x="7168" y="3149"/>
                  </a:lnTo>
                  <a:lnTo>
                    <a:pt x="7181" y="3232"/>
                  </a:lnTo>
                  <a:lnTo>
                    <a:pt x="7190" y="3316"/>
                  </a:lnTo>
                  <a:lnTo>
                    <a:pt x="7199" y="3402"/>
                  </a:lnTo>
                  <a:lnTo>
                    <a:pt x="7204" y="3486"/>
                  </a:lnTo>
                  <a:lnTo>
                    <a:pt x="7206" y="3569"/>
                  </a:lnTo>
                  <a:lnTo>
                    <a:pt x="7206" y="3655"/>
                  </a:lnTo>
                  <a:lnTo>
                    <a:pt x="7204" y="3739"/>
                  </a:lnTo>
                  <a:lnTo>
                    <a:pt x="7199" y="3826"/>
                  </a:lnTo>
                  <a:lnTo>
                    <a:pt x="7185" y="3912"/>
                  </a:lnTo>
                  <a:lnTo>
                    <a:pt x="7173" y="3998"/>
                  </a:lnTo>
                  <a:lnTo>
                    <a:pt x="7155" y="4085"/>
                  </a:lnTo>
                  <a:lnTo>
                    <a:pt x="7136" y="4171"/>
                  </a:lnTo>
                  <a:lnTo>
                    <a:pt x="7113" y="4258"/>
                  </a:lnTo>
                  <a:lnTo>
                    <a:pt x="7088" y="4343"/>
                  </a:lnTo>
                  <a:lnTo>
                    <a:pt x="7061" y="4429"/>
                  </a:lnTo>
                  <a:lnTo>
                    <a:pt x="7005" y="4600"/>
                  </a:lnTo>
                  <a:lnTo>
                    <a:pt x="6946" y="4770"/>
                  </a:lnTo>
                  <a:lnTo>
                    <a:pt x="6888" y="4935"/>
                  </a:lnTo>
                  <a:lnTo>
                    <a:pt x="6833" y="5097"/>
                  </a:lnTo>
                  <a:lnTo>
                    <a:pt x="6794" y="5206"/>
                  </a:lnTo>
                  <a:lnTo>
                    <a:pt x="6752" y="5316"/>
                  </a:lnTo>
                  <a:lnTo>
                    <a:pt x="6710" y="5423"/>
                  </a:lnTo>
                  <a:lnTo>
                    <a:pt x="6662" y="5529"/>
                  </a:lnTo>
                  <a:lnTo>
                    <a:pt x="6614" y="5633"/>
                  </a:lnTo>
                  <a:lnTo>
                    <a:pt x="6562" y="5737"/>
                  </a:lnTo>
                  <a:lnTo>
                    <a:pt x="6506" y="5837"/>
                  </a:lnTo>
                  <a:lnTo>
                    <a:pt x="6449" y="5936"/>
                  </a:lnTo>
                  <a:lnTo>
                    <a:pt x="6389" y="6035"/>
                  </a:lnTo>
                  <a:lnTo>
                    <a:pt x="6327" y="6130"/>
                  </a:lnTo>
                  <a:lnTo>
                    <a:pt x="6262" y="6221"/>
                  </a:lnTo>
                  <a:lnTo>
                    <a:pt x="6194" y="6312"/>
                  </a:lnTo>
                  <a:lnTo>
                    <a:pt x="6124" y="6401"/>
                  </a:lnTo>
                  <a:lnTo>
                    <a:pt x="6051" y="6485"/>
                  </a:lnTo>
                  <a:lnTo>
                    <a:pt x="5976" y="6569"/>
                  </a:lnTo>
                  <a:lnTo>
                    <a:pt x="5898" y="6647"/>
                  </a:lnTo>
                  <a:lnTo>
                    <a:pt x="5777" y="6760"/>
                  </a:lnTo>
                  <a:lnTo>
                    <a:pt x="5660" y="6864"/>
                  </a:lnTo>
                  <a:lnTo>
                    <a:pt x="5602" y="6914"/>
                  </a:lnTo>
                  <a:lnTo>
                    <a:pt x="5542" y="6962"/>
                  </a:lnTo>
                  <a:lnTo>
                    <a:pt x="5482" y="7008"/>
                  </a:lnTo>
                  <a:lnTo>
                    <a:pt x="5425" y="7050"/>
                  </a:lnTo>
                  <a:lnTo>
                    <a:pt x="5364" y="7092"/>
                  </a:lnTo>
                  <a:lnTo>
                    <a:pt x="5304" y="7131"/>
                  </a:lnTo>
                  <a:lnTo>
                    <a:pt x="5245" y="7170"/>
                  </a:lnTo>
                  <a:lnTo>
                    <a:pt x="5184" y="7207"/>
                  </a:lnTo>
                  <a:lnTo>
                    <a:pt x="5121" y="7241"/>
                  </a:lnTo>
                  <a:lnTo>
                    <a:pt x="5061" y="7272"/>
                  </a:lnTo>
                  <a:lnTo>
                    <a:pt x="4999" y="7304"/>
                  </a:lnTo>
                  <a:lnTo>
                    <a:pt x="4936" y="7333"/>
                  </a:lnTo>
                  <a:lnTo>
                    <a:pt x="4873" y="7361"/>
                  </a:lnTo>
                  <a:lnTo>
                    <a:pt x="4811" y="7388"/>
                  </a:lnTo>
                  <a:lnTo>
                    <a:pt x="4748" y="7411"/>
                  </a:lnTo>
                  <a:lnTo>
                    <a:pt x="4683" y="7435"/>
                  </a:lnTo>
                  <a:lnTo>
                    <a:pt x="4617" y="7455"/>
                  </a:lnTo>
                  <a:lnTo>
                    <a:pt x="4550" y="7477"/>
                  </a:lnTo>
                  <a:lnTo>
                    <a:pt x="4482" y="7495"/>
                  </a:lnTo>
                  <a:lnTo>
                    <a:pt x="4415" y="7513"/>
                  </a:lnTo>
                  <a:lnTo>
                    <a:pt x="4277" y="7541"/>
                  </a:lnTo>
                  <a:lnTo>
                    <a:pt x="4134" y="7568"/>
                  </a:lnTo>
                  <a:lnTo>
                    <a:pt x="3987" y="7589"/>
                  </a:lnTo>
                  <a:lnTo>
                    <a:pt x="3833" y="7605"/>
                  </a:lnTo>
                  <a:lnTo>
                    <a:pt x="3793" y="7610"/>
                  </a:lnTo>
                  <a:lnTo>
                    <a:pt x="3753" y="7615"/>
                  </a:lnTo>
                  <a:lnTo>
                    <a:pt x="3676" y="7634"/>
                  </a:lnTo>
                  <a:lnTo>
                    <a:pt x="3596" y="7654"/>
                  </a:lnTo>
                  <a:lnTo>
                    <a:pt x="3518" y="7678"/>
                  </a:lnTo>
                  <a:lnTo>
                    <a:pt x="3441" y="7701"/>
                  </a:lnTo>
                  <a:lnTo>
                    <a:pt x="3362" y="7719"/>
                  </a:lnTo>
                  <a:lnTo>
                    <a:pt x="3322" y="7730"/>
                  </a:lnTo>
                  <a:lnTo>
                    <a:pt x="3285" y="7736"/>
                  </a:lnTo>
                  <a:lnTo>
                    <a:pt x="3245" y="7741"/>
                  </a:lnTo>
                  <a:lnTo>
                    <a:pt x="3205" y="7743"/>
                  </a:lnTo>
                  <a:lnTo>
                    <a:pt x="3045" y="7751"/>
                  </a:lnTo>
                  <a:lnTo>
                    <a:pt x="2881" y="7751"/>
                  </a:lnTo>
                  <a:lnTo>
                    <a:pt x="2716" y="7748"/>
                  </a:lnTo>
                  <a:lnTo>
                    <a:pt x="2551" y="7743"/>
                  </a:lnTo>
                  <a:lnTo>
                    <a:pt x="2471" y="7736"/>
                  </a:lnTo>
                  <a:lnTo>
                    <a:pt x="2387" y="7727"/>
                  </a:lnTo>
                  <a:lnTo>
                    <a:pt x="2307" y="7719"/>
                  </a:lnTo>
                  <a:lnTo>
                    <a:pt x="2225" y="7707"/>
                  </a:lnTo>
                  <a:lnTo>
                    <a:pt x="2145" y="7694"/>
                  </a:lnTo>
                  <a:lnTo>
                    <a:pt x="2064" y="7678"/>
                  </a:lnTo>
                  <a:lnTo>
                    <a:pt x="1984" y="7662"/>
                  </a:lnTo>
                  <a:lnTo>
                    <a:pt x="1907" y="7641"/>
                  </a:lnTo>
                  <a:lnTo>
                    <a:pt x="1799" y="7612"/>
                  </a:lnTo>
                  <a:lnTo>
                    <a:pt x="1686" y="7578"/>
                  </a:lnTo>
                  <a:lnTo>
                    <a:pt x="1571" y="7541"/>
                  </a:lnTo>
                  <a:lnTo>
                    <a:pt x="1516" y="7521"/>
                  </a:lnTo>
                  <a:lnTo>
                    <a:pt x="1459" y="7497"/>
                  </a:lnTo>
                  <a:lnTo>
                    <a:pt x="1403" y="7474"/>
                  </a:lnTo>
                  <a:lnTo>
                    <a:pt x="1348" y="7448"/>
                  </a:lnTo>
                  <a:lnTo>
                    <a:pt x="1295" y="7419"/>
                  </a:lnTo>
                  <a:lnTo>
                    <a:pt x="1243" y="7388"/>
                  </a:lnTo>
                  <a:lnTo>
                    <a:pt x="1192" y="7353"/>
                  </a:lnTo>
                  <a:lnTo>
                    <a:pt x="1145" y="7319"/>
                  </a:lnTo>
                  <a:lnTo>
                    <a:pt x="1100" y="7280"/>
                  </a:lnTo>
                  <a:lnTo>
                    <a:pt x="1054" y="7239"/>
                  </a:lnTo>
                  <a:lnTo>
                    <a:pt x="1010" y="7186"/>
                  </a:lnTo>
                  <a:lnTo>
                    <a:pt x="960" y="7124"/>
                  </a:lnTo>
                  <a:lnTo>
                    <a:pt x="915" y="7064"/>
                  </a:lnTo>
                  <a:lnTo>
                    <a:pt x="872" y="7006"/>
                  </a:lnTo>
                  <a:lnTo>
                    <a:pt x="834" y="6948"/>
                  </a:lnTo>
                  <a:lnTo>
                    <a:pt x="799" y="6891"/>
                  </a:lnTo>
                  <a:lnTo>
                    <a:pt x="766" y="6833"/>
                  </a:lnTo>
                  <a:lnTo>
                    <a:pt x="737" y="6776"/>
                  </a:lnTo>
                  <a:lnTo>
                    <a:pt x="712" y="6718"/>
                  </a:lnTo>
                  <a:lnTo>
                    <a:pt x="686" y="6658"/>
                  </a:lnTo>
                  <a:lnTo>
                    <a:pt x="667" y="6598"/>
                  </a:lnTo>
                  <a:lnTo>
                    <a:pt x="649" y="6532"/>
                  </a:lnTo>
                  <a:lnTo>
                    <a:pt x="632" y="6467"/>
                  </a:lnTo>
                  <a:lnTo>
                    <a:pt x="616" y="6399"/>
                  </a:lnTo>
                  <a:lnTo>
                    <a:pt x="606" y="6326"/>
                  </a:lnTo>
                  <a:lnTo>
                    <a:pt x="594" y="6250"/>
                  </a:lnTo>
                  <a:lnTo>
                    <a:pt x="586" y="6168"/>
                  </a:lnTo>
                  <a:lnTo>
                    <a:pt x="576" y="6088"/>
                  </a:lnTo>
                  <a:lnTo>
                    <a:pt x="562" y="6004"/>
                  </a:lnTo>
                  <a:lnTo>
                    <a:pt x="544" y="5922"/>
                  </a:lnTo>
                  <a:lnTo>
                    <a:pt x="524" y="5842"/>
                  </a:lnTo>
                  <a:lnTo>
                    <a:pt x="501" y="5760"/>
                  </a:lnTo>
                  <a:lnTo>
                    <a:pt x="473" y="5680"/>
                  </a:lnTo>
                  <a:lnTo>
                    <a:pt x="419" y="5518"/>
                  </a:lnTo>
                  <a:lnTo>
                    <a:pt x="361" y="5356"/>
                  </a:lnTo>
                  <a:lnTo>
                    <a:pt x="306" y="5194"/>
                  </a:lnTo>
                  <a:lnTo>
                    <a:pt x="278" y="5112"/>
                  </a:lnTo>
                  <a:lnTo>
                    <a:pt x="255" y="5031"/>
                  </a:lnTo>
                  <a:lnTo>
                    <a:pt x="233" y="4950"/>
                  </a:lnTo>
                  <a:lnTo>
                    <a:pt x="215" y="4869"/>
                  </a:lnTo>
                  <a:lnTo>
                    <a:pt x="183" y="4726"/>
                  </a:lnTo>
                  <a:lnTo>
                    <a:pt x="148" y="4584"/>
                  </a:lnTo>
                  <a:lnTo>
                    <a:pt x="112" y="4445"/>
                  </a:lnTo>
                  <a:lnTo>
                    <a:pt x="80" y="4307"/>
                  </a:lnTo>
                  <a:lnTo>
                    <a:pt x="53" y="4165"/>
                  </a:lnTo>
                  <a:lnTo>
                    <a:pt x="37" y="4095"/>
                  </a:lnTo>
                  <a:lnTo>
                    <a:pt x="28" y="4021"/>
                  </a:lnTo>
                  <a:lnTo>
                    <a:pt x="18" y="3948"/>
                  </a:lnTo>
                  <a:lnTo>
                    <a:pt x="10" y="3875"/>
                  </a:lnTo>
                  <a:lnTo>
                    <a:pt x="5" y="3799"/>
                  </a:lnTo>
                  <a:lnTo>
                    <a:pt x="0" y="3724"/>
                  </a:lnTo>
                  <a:lnTo>
                    <a:pt x="0" y="3640"/>
                  </a:lnTo>
                  <a:lnTo>
                    <a:pt x="0" y="3559"/>
                  </a:lnTo>
                  <a:lnTo>
                    <a:pt x="2" y="3475"/>
                  </a:lnTo>
                  <a:lnTo>
                    <a:pt x="7" y="3394"/>
                  </a:lnTo>
                  <a:lnTo>
                    <a:pt x="13" y="3311"/>
                  </a:lnTo>
                  <a:lnTo>
                    <a:pt x="20" y="3227"/>
                  </a:lnTo>
                  <a:lnTo>
                    <a:pt x="30" y="3145"/>
                  </a:lnTo>
                  <a:lnTo>
                    <a:pt x="42" y="3062"/>
                  </a:lnTo>
                  <a:lnTo>
                    <a:pt x="55" y="2981"/>
                  </a:lnTo>
                  <a:lnTo>
                    <a:pt x="73" y="2897"/>
                  </a:lnTo>
                  <a:lnTo>
                    <a:pt x="88" y="2816"/>
                  </a:lnTo>
                  <a:lnTo>
                    <a:pt x="108" y="2737"/>
                  </a:lnTo>
                  <a:lnTo>
                    <a:pt x="131" y="2657"/>
                  </a:lnTo>
                  <a:lnTo>
                    <a:pt x="152" y="2579"/>
                  </a:lnTo>
                  <a:lnTo>
                    <a:pt x="175" y="2502"/>
                  </a:lnTo>
                  <a:lnTo>
                    <a:pt x="203" y="2424"/>
                  </a:lnTo>
                  <a:lnTo>
                    <a:pt x="238" y="2330"/>
                  </a:lnTo>
                  <a:lnTo>
                    <a:pt x="278" y="2238"/>
                  </a:lnTo>
                  <a:lnTo>
                    <a:pt x="318" y="2147"/>
                  </a:lnTo>
                  <a:lnTo>
                    <a:pt x="358" y="2060"/>
                  </a:lnTo>
                  <a:lnTo>
                    <a:pt x="403" y="1976"/>
                  </a:lnTo>
                  <a:lnTo>
                    <a:pt x="451" y="1896"/>
                  </a:lnTo>
                  <a:lnTo>
                    <a:pt x="499" y="1814"/>
                  </a:lnTo>
                  <a:lnTo>
                    <a:pt x="548" y="1739"/>
                  </a:lnTo>
                  <a:lnTo>
                    <a:pt x="602" y="1663"/>
                  </a:lnTo>
                  <a:lnTo>
                    <a:pt x="654" y="1592"/>
                  </a:lnTo>
                  <a:lnTo>
                    <a:pt x="709" y="1521"/>
                  </a:lnTo>
                  <a:lnTo>
                    <a:pt x="766" y="1454"/>
                  </a:lnTo>
                  <a:lnTo>
                    <a:pt x="827" y="1388"/>
                  </a:lnTo>
                  <a:lnTo>
                    <a:pt x="887" y="1326"/>
                  </a:lnTo>
                  <a:lnTo>
                    <a:pt x="950" y="1266"/>
                  </a:lnTo>
                  <a:lnTo>
                    <a:pt x="1012" y="1206"/>
                  </a:lnTo>
                  <a:lnTo>
                    <a:pt x="1077" y="1148"/>
                  </a:lnTo>
                  <a:lnTo>
                    <a:pt x="1145" y="1093"/>
                  </a:lnTo>
                  <a:lnTo>
                    <a:pt x="1213" y="1040"/>
                  </a:lnTo>
                  <a:lnTo>
                    <a:pt x="1283" y="988"/>
                  </a:lnTo>
                  <a:lnTo>
                    <a:pt x="1353" y="938"/>
                  </a:lnTo>
                  <a:lnTo>
                    <a:pt x="1426" y="889"/>
                  </a:lnTo>
                  <a:lnTo>
                    <a:pt x="1499" y="845"/>
                  </a:lnTo>
                  <a:lnTo>
                    <a:pt x="1571" y="798"/>
                  </a:lnTo>
                  <a:lnTo>
                    <a:pt x="1646" y="756"/>
                  </a:lnTo>
                  <a:lnTo>
                    <a:pt x="1724" y="714"/>
                  </a:lnTo>
                  <a:lnTo>
                    <a:pt x="1801" y="672"/>
                  </a:lnTo>
                  <a:lnTo>
                    <a:pt x="1879" y="632"/>
                  </a:lnTo>
                  <a:lnTo>
                    <a:pt x="2040" y="559"/>
                  </a:lnTo>
                  <a:lnTo>
                    <a:pt x="2202" y="489"/>
                  </a:lnTo>
                  <a:lnTo>
                    <a:pt x="2338" y="434"/>
                  </a:lnTo>
                  <a:lnTo>
                    <a:pt x="2483" y="381"/>
                  </a:lnTo>
                  <a:lnTo>
                    <a:pt x="2640" y="330"/>
                  </a:lnTo>
                  <a:lnTo>
                    <a:pt x="2806" y="279"/>
                  </a:lnTo>
                  <a:lnTo>
                    <a:pt x="2977" y="232"/>
                  </a:lnTo>
                  <a:lnTo>
                    <a:pt x="3152" y="188"/>
                  </a:lnTo>
                  <a:lnTo>
                    <a:pt x="3333" y="146"/>
                  </a:lnTo>
                  <a:lnTo>
                    <a:pt x="3516" y="110"/>
                  </a:lnTo>
                  <a:lnTo>
                    <a:pt x="3696" y="75"/>
                  </a:lnTo>
                  <a:lnTo>
                    <a:pt x="3876" y="46"/>
                  </a:lnTo>
                  <a:lnTo>
                    <a:pt x="4054" y="26"/>
                  </a:lnTo>
                  <a:lnTo>
                    <a:pt x="4226" y="10"/>
                  </a:lnTo>
                  <a:lnTo>
                    <a:pt x="4312" y="5"/>
                  </a:lnTo>
                  <a:lnTo>
                    <a:pt x="4395" y="2"/>
                  </a:lnTo>
                  <a:lnTo>
                    <a:pt x="4475" y="0"/>
                  </a:lnTo>
                  <a:lnTo>
                    <a:pt x="4555" y="0"/>
                  </a:lnTo>
                  <a:lnTo>
                    <a:pt x="4631" y="2"/>
                  </a:lnTo>
                  <a:lnTo>
                    <a:pt x="4706" y="8"/>
                  </a:lnTo>
                  <a:lnTo>
                    <a:pt x="4776" y="13"/>
                  </a:lnTo>
                  <a:lnTo>
                    <a:pt x="4845" y="24"/>
                  </a:lnTo>
                  <a:lnTo>
                    <a:pt x="4821" y="24"/>
                  </a:lnTo>
                  <a:lnTo>
                    <a:pt x="4758" y="31"/>
                  </a:lnTo>
                  <a:lnTo>
                    <a:pt x="4662" y="42"/>
                  </a:lnTo>
                  <a:lnTo>
                    <a:pt x="4608" y="52"/>
                  </a:lnTo>
                  <a:lnTo>
                    <a:pt x="4547" y="66"/>
                  </a:lnTo>
                  <a:lnTo>
                    <a:pt x="4484" y="81"/>
                  </a:lnTo>
                  <a:lnTo>
                    <a:pt x="4423" y="99"/>
                  </a:lnTo>
                  <a:lnTo>
                    <a:pt x="4360" y="120"/>
                  </a:lnTo>
                  <a:lnTo>
                    <a:pt x="4297" y="146"/>
                  </a:lnTo>
                  <a:lnTo>
                    <a:pt x="4237" y="175"/>
                  </a:lnTo>
                  <a:lnTo>
                    <a:pt x="4209" y="193"/>
                  </a:lnTo>
                  <a:lnTo>
                    <a:pt x="4182" y="212"/>
                  </a:lnTo>
                  <a:lnTo>
                    <a:pt x="4156" y="230"/>
                  </a:lnTo>
                  <a:lnTo>
                    <a:pt x="4132" y="251"/>
                  </a:lnTo>
                  <a:lnTo>
                    <a:pt x="4109" y="272"/>
                  </a:lnTo>
                  <a:lnTo>
                    <a:pt x="4086" y="293"/>
                  </a:lnTo>
                  <a:lnTo>
                    <a:pt x="4142" y="282"/>
                  </a:lnTo>
                  <a:lnTo>
                    <a:pt x="4207" y="266"/>
                  </a:lnTo>
                  <a:lnTo>
                    <a:pt x="4297" y="251"/>
                  </a:lnTo>
                  <a:lnTo>
                    <a:pt x="4404" y="232"/>
                  </a:lnTo>
                  <a:lnTo>
                    <a:pt x="4533" y="217"/>
                  </a:lnTo>
                  <a:lnTo>
                    <a:pt x="4678" y="201"/>
                  </a:lnTo>
                  <a:lnTo>
                    <a:pt x="4838" y="188"/>
                  </a:lnTo>
                  <a:lnTo>
                    <a:pt x="4921" y="186"/>
                  </a:lnTo>
                  <a:lnTo>
                    <a:pt x="5009" y="183"/>
                  </a:lnTo>
                  <a:lnTo>
                    <a:pt x="5098" y="180"/>
                  </a:lnTo>
                  <a:lnTo>
                    <a:pt x="5189" y="183"/>
                  </a:lnTo>
                  <a:lnTo>
                    <a:pt x="5284" y="186"/>
                  </a:lnTo>
                  <a:lnTo>
                    <a:pt x="5379" y="190"/>
                  </a:lnTo>
                  <a:lnTo>
                    <a:pt x="5477" y="199"/>
                  </a:lnTo>
                  <a:lnTo>
                    <a:pt x="5577" y="209"/>
                  </a:lnTo>
                  <a:lnTo>
                    <a:pt x="5678" y="222"/>
                  </a:lnTo>
                  <a:lnTo>
                    <a:pt x="5777" y="237"/>
                  </a:lnTo>
                  <a:lnTo>
                    <a:pt x="5878" y="256"/>
                  </a:lnTo>
                  <a:lnTo>
                    <a:pt x="5981" y="279"/>
                  </a:lnTo>
                  <a:lnTo>
                    <a:pt x="6081" y="306"/>
                  </a:lnTo>
                  <a:lnTo>
                    <a:pt x="6184" y="334"/>
                  </a:lnTo>
                  <a:lnTo>
                    <a:pt x="6284" y="368"/>
                  </a:lnTo>
                  <a:lnTo>
                    <a:pt x="6384" y="408"/>
                  </a:lnTo>
                  <a:lnTo>
                    <a:pt x="6356" y="408"/>
                  </a:lnTo>
                  <a:lnTo>
                    <a:pt x="6288" y="416"/>
                  </a:lnTo>
                  <a:lnTo>
                    <a:pt x="6191" y="428"/>
                  </a:lnTo>
                  <a:lnTo>
                    <a:pt x="6133" y="439"/>
                  </a:lnTo>
                  <a:lnTo>
                    <a:pt x="6073" y="452"/>
                  </a:lnTo>
                  <a:lnTo>
                    <a:pt x="6013" y="468"/>
                  </a:lnTo>
                  <a:lnTo>
                    <a:pt x="5950" y="489"/>
                  </a:lnTo>
                  <a:lnTo>
                    <a:pt x="5890" y="512"/>
                  </a:lnTo>
                  <a:lnTo>
                    <a:pt x="5835" y="541"/>
                  </a:lnTo>
                  <a:lnTo>
                    <a:pt x="5808" y="557"/>
                  </a:lnTo>
                  <a:lnTo>
                    <a:pt x="5782" y="572"/>
                  </a:lnTo>
                  <a:lnTo>
                    <a:pt x="5758" y="591"/>
                  </a:lnTo>
                  <a:lnTo>
                    <a:pt x="5735" y="609"/>
                  </a:lnTo>
                  <a:lnTo>
                    <a:pt x="5715" y="630"/>
                  </a:lnTo>
                  <a:lnTo>
                    <a:pt x="5697" y="654"/>
                  </a:lnTo>
                  <a:lnTo>
                    <a:pt x="5683" y="677"/>
                  </a:lnTo>
                  <a:lnTo>
                    <a:pt x="5667" y="701"/>
                  </a:lnTo>
                  <a:lnTo>
                    <a:pt x="5690" y="692"/>
                  </a:lnTo>
                  <a:lnTo>
                    <a:pt x="5718" y="682"/>
                  </a:lnTo>
                  <a:lnTo>
                    <a:pt x="5758" y="672"/>
                  </a:lnTo>
                  <a:lnTo>
                    <a:pt x="5805" y="664"/>
                  </a:lnTo>
                  <a:lnTo>
                    <a:pt x="5863" y="656"/>
                  </a:lnTo>
                  <a:lnTo>
                    <a:pt x="5928" y="651"/>
                  </a:lnTo>
                  <a:lnTo>
                    <a:pt x="6004" y="651"/>
                  </a:lnTo>
                  <a:lnTo>
                    <a:pt x="6088" y="656"/>
                  </a:lnTo>
                  <a:lnTo>
                    <a:pt x="6131" y="661"/>
                  </a:lnTo>
                  <a:lnTo>
                    <a:pt x="6178" y="667"/>
                  </a:lnTo>
                  <a:lnTo>
                    <a:pt x="6226" y="677"/>
                  </a:lnTo>
                  <a:lnTo>
                    <a:pt x="6276" y="687"/>
                  </a:lnTo>
                  <a:lnTo>
                    <a:pt x="6329" y="703"/>
                  </a:lnTo>
                  <a:lnTo>
                    <a:pt x="6381" y="719"/>
                  </a:lnTo>
                  <a:lnTo>
                    <a:pt x="6437" y="740"/>
                  </a:lnTo>
                  <a:lnTo>
                    <a:pt x="6492" y="763"/>
                  </a:lnTo>
                  <a:lnTo>
                    <a:pt x="6550" y="787"/>
                  </a:lnTo>
                  <a:lnTo>
                    <a:pt x="6609" y="818"/>
                  </a:lnTo>
                  <a:lnTo>
                    <a:pt x="6670" y="849"/>
                  </a:lnTo>
                  <a:lnTo>
                    <a:pt x="6733" y="886"/>
                  </a:lnTo>
                  <a:lnTo>
                    <a:pt x="6794" y="928"/>
                  </a:lnTo>
                  <a:lnTo>
                    <a:pt x="6860" y="973"/>
                  </a:lnTo>
                  <a:lnTo>
                    <a:pt x="6820" y="973"/>
                  </a:lnTo>
                  <a:lnTo>
                    <a:pt x="6722" y="973"/>
                  </a:lnTo>
                  <a:lnTo>
                    <a:pt x="6657" y="975"/>
                  </a:lnTo>
                  <a:lnTo>
                    <a:pt x="6587" y="980"/>
                  </a:lnTo>
                  <a:lnTo>
                    <a:pt x="6515" y="991"/>
                  </a:lnTo>
                  <a:lnTo>
                    <a:pt x="6444" y="1002"/>
                  </a:lnTo>
                  <a:lnTo>
                    <a:pt x="6377" y="1020"/>
                  </a:lnTo>
                  <a:lnTo>
                    <a:pt x="6344" y="1030"/>
                  </a:lnTo>
                  <a:lnTo>
                    <a:pt x="6316" y="1040"/>
                  </a:lnTo>
                  <a:lnTo>
                    <a:pt x="6288" y="1053"/>
                  </a:lnTo>
                  <a:lnTo>
                    <a:pt x="6266" y="1069"/>
                  </a:lnTo>
                  <a:lnTo>
                    <a:pt x="6246" y="1085"/>
                  </a:lnTo>
                  <a:lnTo>
                    <a:pt x="6229" y="1104"/>
                  </a:lnTo>
                  <a:lnTo>
                    <a:pt x="6216" y="1122"/>
                  </a:lnTo>
                  <a:lnTo>
                    <a:pt x="6208" y="1146"/>
                  </a:lnTo>
                  <a:lnTo>
                    <a:pt x="6206" y="1169"/>
                  </a:lnTo>
                  <a:lnTo>
                    <a:pt x="6208" y="1193"/>
                  </a:lnTo>
                  <a:lnTo>
                    <a:pt x="6219" y="1221"/>
                  </a:lnTo>
                  <a:lnTo>
                    <a:pt x="6234" y="1250"/>
                  </a:lnTo>
                  <a:lnTo>
                    <a:pt x="6253" y="1281"/>
                  </a:lnTo>
                  <a:lnTo>
                    <a:pt x="6281" y="131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412" name="Freeform 100"/>
            <p:cNvSpPr>
              <a:spLocks/>
            </p:cNvSpPr>
            <p:nvPr/>
          </p:nvSpPr>
          <p:spPr bwMode="auto">
            <a:xfrm>
              <a:off x="1211263" y="693738"/>
              <a:ext cx="1431925" cy="1370013"/>
            </a:xfrm>
            <a:custGeom>
              <a:avLst/>
              <a:gdLst/>
              <a:ahLst/>
              <a:cxnLst>
                <a:cxn ang="0">
                  <a:pos x="6724" y="1943"/>
                </a:cxn>
                <a:cxn ang="0">
                  <a:pos x="7095" y="2822"/>
                </a:cxn>
                <a:cxn ang="0">
                  <a:pos x="7203" y="3747"/>
                </a:cxn>
                <a:cxn ang="0">
                  <a:pos x="6832" y="5102"/>
                </a:cxn>
                <a:cxn ang="0">
                  <a:pos x="6196" y="6316"/>
                </a:cxn>
                <a:cxn ang="0">
                  <a:pos x="5306" y="7134"/>
                </a:cxn>
                <a:cxn ang="0">
                  <a:pos x="4554" y="7476"/>
                </a:cxn>
                <a:cxn ang="0">
                  <a:pos x="3369" y="7722"/>
                </a:cxn>
                <a:cxn ang="0">
                  <a:pos x="2152" y="7693"/>
                </a:cxn>
                <a:cxn ang="0">
                  <a:pos x="1204" y="7356"/>
                </a:cxn>
                <a:cxn ang="0">
                  <a:pos x="724" y="6724"/>
                </a:cxn>
                <a:cxn ang="0">
                  <a:pos x="538" y="5847"/>
                </a:cxn>
                <a:cxn ang="0">
                  <a:pos x="128" y="4451"/>
                </a:cxn>
                <a:cxn ang="0">
                  <a:pos x="23" y="3402"/>
                </a:cxn>
                <a:cxn ang="0">
                  <a:pos x="192" y="2505"/>
                </a:cxn>
                <a:cxn ang="0">
                  <a:pos x="724" y="1535"/>
                </a:cxn>
                <a:cxn ang="0">
                  <a:pos x="1508" y="857"/>
                </a:cxn>
                <a:cxn ang="0">
                  <a:pos x="2861" y="282"/>
                </a:cxn>
                <a:cxn ang="0">
                  <a:pos x="4599" y="16"/>
                </a:cxn>
                <a:cxn ang="0">
                  <a:pos x="4427" y="99"/>
                </a:cxn>
                <a:cxn ang="0">
                  <a:pos x="4091" y="309"/>
                </a:cxn>
                <a:cxn ang="0">
                  <a:pos x="5111" y="196"/>
                </a:cxn>
                <a:cxn ang="0">
                  <a:pos x="6226" y="363"/>
                </a:cxn>
                <a:cxn ang="0">
                  <a:pos x="5895" y="513"/>
                </a:cxn>
                <a:cxn ang="0">
                  <a:pos x="5674" y="717"/>
                </a:cxn>
                <a:cxn ang="0">
                  <a:pos x="6110" y="672"/>
                </a:cxn>
                <a:cxn ang="0">
                  <a:pos x="6794" y="939"/>
                </a:cxn>
                <a:cxn ang="0">
                  <a:pos x="6318" y="1043"/>
                </a:cxn>
                <a:cxn ang="0">
                  <a:pos x="6218" y="1229"/>
                </a:cxn>
                <a:cxn ang="0">
                  <a:pos x="6231" y="1221"/>
                </a:cxn>
                <a:cxn ang="0">
                  <a:pos x="6344" y="1048"/>
                </a:cxn>
                <a:cxn ang="0">
                  <a:pos x="6875" y="977"/>
                </a:cxn>
                <a:cxn ang="0">
                  <a:pos x="6208" y="672"/>
                </a:cxn>
                <a:cxn ang="0">
                  <a:pos x="5672" y="700"/>
                </a:cxn>
                <a:cxn ang="0">
                  <a:pos x="5960" y="504"/>
                </a:cxn>
                <a:cxn ang="0">
                  <a:pos x="6311" y="376"/>
                </a:cxn>
                <a:cxn ang="0">
                  <a:pos x="5261" y="183"/>
                </a:cxn>
                <a:cxn ang="0">
                  <a:pos x="4093" y="301"/>
                </a:cxn>
                <a:cxn ang="0">
                  <a:pos x="4557" y="81"/>
                </a:cxn>
                <a:cxn ang="0">
                  <a:pos x="4599" y="0"/>
                </a:cxn>
                <a:cxn ang="0">
                  <a:pos x="2856" y="267"/>
                </a:cxn>
                <a:cxn ang="0">
                  <a:pos x="1501" y="844"/>
                </a:cxn>
                <a:cxn ang="0">
                  <a:pos x="711" y="1525"/>
                </a:cxn>
                <a:cxn ang="0">
                  <a:pos x="178" y="2500"/>
                </a:cxn>
                <a:cxn ang="0">
                  <a:pos x="7" y="3399"/>
                </a:cxn>
                <a:cxn ang="0">
                  <a:pos x="112" y="4453"/>
                </a:cxn>
                <a:cxn ang="0">
                  <a:pos x="524" y="5852"/>
                </a:cxn>
                <a:cxn ang="0">
                  <a:pos x="711" y="6728"/>
                </a:cxn>
                <a:cxn ang="0">
                  <a:pos x="1195" y="7369"/>
                </a:cxn>
                <a:cxn ang="0">
                  <a:pos x="2150" y="7709"/>
                </a:cxn>
                <a:cxn ang="0">
                  <a:pos x="3372" y="7735"/>
                </a:cxn>
                <a:cxn ang="0">
                  <a:pos x="4491" y="7511"/>
                </a:cxn>
                <a:cxn ang="0">
                  <a:pos x="5254" y="7183"/>
                </a:cxn>
                <a:cxn ang="0">
                  <a:pos x="6135" y="6415"/>
                </a:cxn>
                <a:cxn ang="0">
                  <a:pos x="6807" y="5217"/>
                </a:cxn>
                <a:cxn ang="0">
                  <a:pos x="7213" y="3834"/>
                </a:cxn>
                <a:cxn ang="0">
                  <a:pos x="7131" y="2895"/>
                </a:cxn>
                <a:cxn ang="0">
                  <a:pos x="6777" y="2003"/>
                </a:cxn>
                <a:cxn ang="0">
                  <a:pos x="6288" y="1325"/>
                </a:cxn>
              </a:cxnLst>
              <a:rect l="0" t="0" r="r" b="b"/>
              <a:pathLst>
                <a:path w="7220" h="7767">
                  <a:moveTo>
                    <a:pt x="6288" y="1325"/>
                  </a:moveTo>
                  <a:lnTo>
                    <a:pt x="6283" y="1331"/>
                  </a:lnTo>
                  <a:lnTo>
                    <a:pt x="6330" y="1383"/>
                  </a:lnTo>
                  <a:lnTo>
                    <a:pt x="6379" y="1441"/>
                  </a:lnTo>
                  <a:lnTo>
                    <a:pt x="6426" y="1498"/>
                  </a:lnTo>
                  <a:lnTo>
                    <a:pt x="6471" y="1558"/>
                  </a:lnTo>
                  <a:lnTo>
                    <a:pt x="6517" y="1618"/>
                  </a:lnTo>
                  <a:lnTo>
                    <a:pt x="6559" y="1682"/>
                  </a:lnTo>
                  <a:lnTo>
                    <a:pt x="6602" y="1744"/>
                  </a:lnTo>
                  <a:lnTo>
                    <a:pt x="6644" y="1809"/>
                  </a:lnTo>
                  <a:lnTo>
                    <a:pt x="6686" y="1875"/>
                  </a:lnTo>
                  <a:lnTo>
                    <a:pt x="6724" y="1943"/>
                  </a:lnTo>
                  <a:lnTo>
                    <a:pt x="6764" y="2011"/>
                  </a:lnTo>
                  <a:lnTo>
                    <a:pt x="6801" y="2079"/>
                  </a:lnTo>
                  <a:lnTo>
                    <a:pt x="6837" y="2150"/>
                  </a:lnTo>
                  <a:lnTo>
                    <a:pt x="6872" y="2221"/>
                  </a:lnTo>
                  <a:lnTo>
                    <a:pt x="6904" y="2294"/>
                  </a:lnTo>
                  <a:lnTo>
                    <a:pt x="6937" y="2367"/>
                  </a:lnTo>
                  <a:lnTo>
                    <a:pt x="6967" y="2440"/>
                  </a:lnTo>
                  <a:lnTo>
                    <a:pt x="6997" y="2516"/>
                  </a:lnTo>
                  <a:lnTo>
                    <a:pt x="7025" y="2591"/>
                  </a:lnTo>
                  <a:lnTo>
                    <a:pt x="7050" y="2667"/>
                  </a:lnTo>
                  <a:lnTo>
                    <a:pt x="7073" y="2743"/>
                  </a:lnTo>
                  <a:lnTo>
                    <a:pt x="7095" y="2822"/>
                  </a:lnTo>
                  <a:lnTo>
                    <a:pt x="7115" y="2900"/>
                  </a:lnTo>
                  <a:lnTo>
                    <a:pt x="7135" y="2978"/>
                  </a:lnTo>
                  <a:lnTo>
                    <a:pt x="7150" y="3057"/>
                  </a:lnTo>
                  <a:lnTo>
                    <a:pt x="7166" y="3135"/>
                  </a:lnTo>
                  <a:lnTo>
                    <a:pt x="7178" y="3217"/>
                  </a:lnTo>
                  <a:lnTo>
                    <a:pt x="7188" y="3295"/>
                  </a:lnTo>
                  <a:lnTo>
                    <a:pt x="7195" y="3376"/>
                  </a:lnTo>
                  <a:lnTo>
                    <a:pt x="7203" y="3454"/>
                  </a:lnTo>
                  <a:lnTo>
                    <a:pt x="7206" y="3536"/>
                  </a:lnTo>
                  <a:lnTo>
                    <a:pt x="7206" y="3616"/>
                  </a:lnTo>
                  <a:lnTo>
                    <a:pt x="7206" y="3682"/>
                  </a:lnTo>
                  <a:lnTo>
                    <a:pt x="7203" y="3747"/>
                  </a:lnTo>
                  <a:lnTo>
                    <a:pt x="7197" y="3834"/>
                  </a:lnTo>
                  <a:lnTo>
                    <a:pt x="7185" y="3918"/>
                  </a:lnTo>
                  <a:lnTo>
                    <a:pt x="7173" y="4004"/>
                  </a:lnTo>
                  <a:lnTo>
                    <a:pt x="7155" y="4089"/>
                  </a:lnTo>
                  <a:lnTo>
                    <a:pt x="7135" y="4176"/>
                  </a:lnTo>
                  <a:lnTo>
                    <a:pt x="7113" y="4262"/>
                  </a:lnTo>
                  <a:lnTo>
                    <a:pt x="7087" y="4349"/>
                  </a:lnTo>
                  <a:lnTo>
                    <a:pt x="7063" y="4435"/>
                  </a:lnTo>
                  <a:lnTo>
                    <a:pt x="7005" y="4605"/>
                  </a:lnTo>
                  <a:lnTo>
                    <a:pt x="6944" y="4775"/>
                  </a:lnTo>
                  <a:lnTo>
                    <a:pt x="6887" y="4940"/>
                  </a:lnTo>
                  <a:lnTo>
                    <a:pt x="6832" y="5102"/>
                  </a:lnTo>
                  <a:lnTo>
                    <a:pt x="6794" y="5211"/>
                  </a:lnTo>
                  <a:lnTo>
                    <a:pt x="6754" y="5319"/>
                  </a:lnTo>
                  <a:lnTo>
                    <a:pt x="6709" y="5429"/>
                  </a:lnTo>
                  <a:lnTo>
                    <a:pt x="6664" y="5533"/>
                  </a:lnTo>
                  <a:lnTo>
                    <a:pt x="6614" y="5638"/>
                  </a:lnTo>
                  <a:lnTo>
                    <a:pt x="6562" y="5740"/>
                  </a:lnTo>
                  <a:lnTo>
                    <a:pt x="6508" y="5842"/>
                  </a:lnTo>
                  <a:lnTo>
                    <a:pt x="6451" y="5941"/>
                  </a:lnTo>
                  <a:lnTo>
                    <a:pt x="6391" y="6038"/>
                  </a:lnTo>
                  <a:lnTo>
                    <a:pt x="6328" y="6132"/>
                  </a:lnTo>
                  <a:lnTo>
                    <a:pt x="6264" y="6227"/>
                  </a:lnTo>
                  <a:lnTo>
                    <a:pt x="6196" y="6316"/>
                  </a:lnTo>
                  <a:lnTo>
                    <a:pt x="6126" y="6404"/>
                  </a:lnTo>
                  <a:lnTo>
                    <a:pt x="6053" y="6488"/>
                  </a:lnTo>
                  <a:lnTo>
                    <a:pt x="5978" y="6569"/>
                  </a:lnTo>
                  <a:lnTo>
                    <a:pt x="5899" y="6650"/>
                  </a:lnTo>
                  <a:lnTo>
                    <a:pt x="5780" y="6762"/>
                  </a:lnTo>
                  <a:lnTo>
                    <a:pt x="5662" y="6868"/>
                  </a:lnTo>
                  <a:lnTo>
                    <a:pt x="5604" y="6917"/>
                  </a:lnTo>
                  <a:lnTo>
                    <a:pt x="5545" y="6964"/>
                  </a:lnTo>
                  <a:lnTo>
                    <a:pt x="5487" y="7008"/>
                  </a:lnTo>
                  <a:lnTo>
                    <a:pt x="5426" y="7053"/>
                  </a:lnTo>
                  <a:lnTo>
                    <a:pt x="5367" y="7095"/>
                  </a:lnTo>
                  <a:lnTo>
                    <a:pt x="5306" y="7134"/>
                  </a:lnTo>
                  <a:lnTo>
                    <a:pt x="5246" y="7170"/>
                  </a:lnTo>
                  <a:lnTo>
                    <a:pt x="5186" y="7207"/>
                  </a:lnTo>
                  <a:lnTo>
                    <a:pt x="5126" y="7241"/>
                  </a:lnTo>
                  <a:lnTo>
                    <a:pt x="5065" y="7276"/>
                  </a:lnTo>
                  <a:lnTo>
                    <a:pt x="5003" y="7303"/>
                  </a:lnTo>
                  <a:lnTo>
                    <a:pt x="4940" y="7336"/>
                  </a:lnTo>
                  <a:lnTo>
                    <a:pt x="4878" y="7361"/>
                  </a:lnTo>
                  <a:lnTo>
                    <a:pt x="4815" y="7387"/>
                  </a:lnTo>
                  <a:lnTo>
                    <a:pt x="4753" y="7411"/>
                  </a:lnTo>
                  <a:lnTo>
                    <a:pt x="4687" y="7434"/>
                  </a:lnTo>
                  <a:lnTo>
                    <a:pt x="4622" y="7456"/>
                  </a:lnTo>
                  <a:lnTo>
                    <a:pt x="4554" y="7476"/>
                  </a:lnTo>
                  <a:lnTo>
                    <a:pt x="4419" y="7513"/>
                  </a:lnTo>
                  <a:lnTo>
                    <a:pt x="4282" y="7542"/>
                  </a:lnTo>
                  <a:lnTo>
                    <a:pt x="4139" y="7568"/>
                  </a:lnTo>
                  <a:lnTo>
                    <a:pt x="3991" y="7589"/>
                  </a:lnTo>
                  <a:lnTo>
                    <a:pt x="3838" y="7605"/>
                  </a:lnTo>
                  <a:lnTo>
                    <a:pt x="3798" y="7609"/>
                  </a:lnTo>
                  <a:lnTo>
                    <a:pt x="3760" y="7615"/>
                  </a:lnTo>
                  <a:lnTo>
                    <a:pt x="3680" y="7633"/>
                  </a:lnTo>
                  <a:lnTo>
                    <a:pt x="3603" y="7654"/>
                  </a:lnTo>
                  <a:lnTo>
                    <a:pt x="3525" y="7678"/>
                  </a:lnTo>
                  <a:lnTo>
                    <a:pt x="3448" y="7702"/>
                  </a:lnTo>
                  <a:lnTo>
                    <a:pt x="3369" y="7722"/>
                  </a:lnTo>
                  <a:lnTo>
                    <a:pt x="3329" y="7730"/>
                  </a:lnTo>
                  <a:lnTo>
                    <a:pt x="3289" y="7735"/>
                  </a:lnTo>
                  <a:lnTo>
                    <a:pt x="3252" y="7740"/>
                  </a:lnTo>
                  <a:lnTo>
                    <a:pt x="3212" y="7744"/>
                  </a:lnTo>
                  <a:lnTo>
                    <a:pt x="3048" y="7749"/>
                  </a:lnTo>
                  <a:lnTo>
                    <a:pt x="2886" y="7751"/>
                  </a:lnTo>
                  <a:lnTo>
                    <a:pt x="2764" y="7751"/>
                  </a:lnTo>
                  <a:lnTo>
                    <a:pt x="2640" y="7746"/>
                  </a:lnTo>
                  <a:lnTo>
                    <a:pt x="2518" y="7738"/>
                  </a:lnTo>
                  <a:lnTo>
                    <a:pt x="2394" y="7727"/>
                  </a:lnTo>
                  <a:lnTo>
                    <a:pt x="2272" y="7715"/>
                  </a:lnTo>
                  <a:lnTo>
                    <a:pt x="2152" y="7693"/>
                  </a:lnTo>
                  <a:lnTo>
                    <a:pt x="2034" y="7670"/>
                  </a:lnTo>
                  <a:lnTo>
                    <a:pt x="1916" y="7642"/>
                  </a:lnTo>
                  <a:lnTo>
                    <a:pt x="1806" y="7613"/>
                  </a:lnTo>
                  <a:lnTo>
                    <a:pt x="1696" y="7578"/>
                  </a:lnTo>
                  <a:lnTo>
                    <a:pt x="1581" y="7542"/>
                  </a:lnTo>
                  <a:lnTo>
                    <a:pt x="1525" y="7521"/>
                  </a:lnTo>
                  <a:lnTo>
                    <a:pt x="1468" y="7498"/>
                  </a:lnTo>
                  <a:lnTo>
                    <a:pt x="1412" y="7474"/>
                  </a:lnTo>
                  <a:lnTo>
                    <a:pt x="1358" y="7447"/>
                  </a:lnTo>
                  <a:lnTo>
                    <a:pt x="1305" y="7419"/>
                  </a:lnTo>
                  <a:lnTo>
                    <a:pt x="1255" y="7387"/>
                  </a:lnTo>
                  <a:lnTo>
                    <a:pt x="1204" y="7356"/>
                  </a:lnTo>
                  <a:lnTo>
                    <a:pt x="1157" y="7320"/>
                  </a:lnTo>
                  <a:lnTo>
                    <a:pt x="1112" y="7280"/>
                  </a:lnTo>
                  <a:lnTo>
                    <a:pt x="1070" y="7241"/>
                  </a:lnTo>
                  <a:lnTo>
                    <a:pt x="1021" y="7189"/>
                  </a:lnTo>
                  <a:lnTo>
                    <a:pt x="974" y="7126"/>
                  </a:lnTo>
                  <a:lnTo>
                    <a:pt x="927" y="7068"/>
                  </a:lnTo>
                  <a:lnTo>
                    <a:pt x="887" y="7008"/>
                  </a:lnTo>
                  <a:lnTo>
                    <a:pt x="846" y="6951"/>
                  </a:lnTo>
                  <a:lnTo>
                    <a:pt x="811" y="6893"/>
                  </a:lnTo>
                  <a:lnTo>
                    <a:pt x="779" y="6839"/>
                  </a:lnTo>
                  <a:lnTo>
                    <a:pt x="751" y="6781"/>
                  </a:lnTo>
                  <a:lnTo>
                    <a:pt x="724" y="6724"/>
                  </a:lnTo>
                  <a:lnTo>
                    <a:pt x="701" y="6664"/>
                  </a:lnTo>
                  <a:lnTo>
                    <a:pt x="681" y="6604"/>
                  </a:lnTo>
                  <a:lnTo>
                    <a:pt x="661" y="6540"/>
                  </a:lnTo>
                  <a:lnTo>
                    <a:pt x="646" y="6475"/>
                  </a:lnTo>
                  <a:lnTo>
                    <a:pt x="630" y="6404"/>
                  </a:lnTo>
                  <a:lnTo>
                    <a:pt x="621" y="6334"/>
                  </a:lnTo>
                  <a:lnTo>
                    <a:pt x="611" y="6258"/>
                  </a:lnTo>
                  <a:lnTo>
                    <a:pt x="601" y="6176"/>
                  </a:lnTo>
                  <a:lnTo>
                    <a:pt x="590" y="6093"/>
                  </a:lnTo>
                  <a:lnTo>
                    <a:pt x="576" y="6012"/>
                  </a:lnTo>
                  <a:lnTo>
                    <a:pt x="558" y="5928"/>
                  </a:lnTo>
                  <a:lnTo>
                    <a:pt x="538" y="5847"/>
                  </a:lnTo>
                  <a:lnTo>
                    <a:pt x="513" y="5766"/>
                  </a:lnTo>
                  <a:lnTo>
                    <a:pt x="489" y="5685"/>
                  </a:lnTo>
                  <a:lnTo>
                    <a:pt x="433" y="5523"/>
                  </a:lnTo>
                  <a:lnTo>
                    <a:pt x="375" y="5360"/>
                  </a:lnTo>
                  <a:lnTo>
                    <a:pt x="320" y="5198"/>
                  </a:lnTo>
                  <a:lnTo>
                    <a:pt x="293" y="5118"/>
                  </a:lnTo>
                  <a:lnTo>
                    <a:pt x="271" y="5039"/>
                  </a:lnTo>
                  <a:lnTo>
                    <a:pt x="248" y="4958"/>
                  </a:lnTo>
                  <a:lnTo>
                    <a:pt x="227" y="4877"/>
                  </a:lnTo>
                  <a:lnTo>
                    <a:pt x="195" y="4730"/>
                  </a:lnTo>
                  <a:lnTo>
                    <a:pt x="163" y="4590"/>
                  </a:lnTo>
                  <a:lnTo>
                    <a:pt x="128" y="4451"/>
                  </a:lnTo>
                  <a:lnTo>
                    <a:pt x="95" y="4312"/>
                  </a:lnTo>
                  <a:lnTo>
                    <a:pt x="67" y="4171"/>
                  </a:lnTo>
                  <a:lnTo>
                    <a:pt x="52" y="4100"/>
                  </a:lnTo>
                  <a:lnTo>
                    <a:pt x="42" y="4029"/>
                  </a:lnTo>
                  <a:lnTo>
                    <a:pt x="32" y="3956"/>
                  </a:lnTo>
                  <a:lnTo>
                    <a:pt x="25" y="3883"/>
                  </a:lnTo>
                  <a:lnTo>
                    <a:pt x="20" y="3807"/>
                  </a:lnTo>
                  <a:lnTo>
                    <a:pt x="14" y="3729"/>
                  </a:lnTo>
                  <a:lnTo>
                    <a:pt x="14" y="3630"/>
                  </a:lnTo>
                  <a:lnTo>
                    <a:pt x="14" y="3554"/>
                  </a:lnTo>
                  <a:lnTo>
                    <a:pt x="17" y="3478"/>
                  </a:lnTo>
                  <a:lnTo>
                    <a:pt x="23" y="3402"/>
                  </a:lnTo>
                  <a:lnTo>
                    <a:pt x="27" y="3326"/>
                  </a:lnTo>
                  <a:lnTo>
                    <a:pt x="35" y="3248"/>
                  </a:lnTo>
                  <a:lnTo>
                    <a:pt x="42" y="3172"/>
                  </a:lnTo>
                  <a:lnTo>
                    <a:pt x="52" y="3097"/>
                  </a:lnTo>
                  <a:lnTo>
                    <a:pt x="65" y="3020"/>
                  </a:lnTo>
                  <a:lnTo>
                    <a:pt x="80" y="2944"/>
                  </a:lnTo>
                  <a:lnTo>
                    <a:pt x="95" y="2871"/>
                  </a:lnTo>
                  <a:lnTo>
                    <a:pt x="110" y="2796"/>
                  </a:lnTo>
                  <a:lnTo>
                    <a:pt x="128" y="2722"/>
                  </a:lnTo>
                  <a:lnTo>
                    <a:pt x="147" y="2649"/>
                  </a:lnTo>
                  <a:lnTo>
                    <a:pt x="170" y="2578"/>
                  </a:lnTo>
                  <a:lnTo>
                    <a:pt x="192" y="2505"/>
                  </a:lnTo>
                  <a:lnTo>
                    <a:pt x="217" y="2434"/>
                  </a:lnTo>
                  <a:lnTo>
                    <a:pt x="253" y="2341"/>
                  </a:lnTo>
                  <a:lnTo>
                    <a:pt x="290" y="2248"/>
                  </a:lnTo>
                  <a:lnTo>
                    <a:pt x="330" y="2160"/>
                  </a:lnTo>
                  <a:lnTo>
                    <a:pt x="373" y="2073"/>
                  </a:lnTo>
                  <a:lnTo>
                    <a:pt x="418" y="1988"/>
                  </a:lnTo>
                  <a:lnTo>
                    <a:pt x="463" y="1906"/>
                  </a:lnTo>
                  <a:lnTo>
                    <a:pt x="511" y="1828"/>
                  </a:lnTo>
                  <a:lnTo>
                    <a:pt x="561" y="1753"/>
                  </a:lnTo>
                  <a:lnTo>
                    <a:pt x="613" y="1676"/>
                  </a:lnTo>
                  <a:lnTo>
                    <a:pt x="669" y="1605"/>
                  </a:lnTo>
                  <a:lnTo>
                    <a:pt x="724" y="1535"/>
                  </a:lnTo>
                  <a:lnTo>
                    <a:pt x="779" y="1467"/>
                  </a:lnTo>
                  <a:lnTo>
                    <a:pt x="839" y="1405"/>
                  </a:lnTo>
                  <a:lnTo>
                    <a:pt x="899" y="1339"/>
                  </a:lnTo>
                  <a:lnTo>
                    <a:pt x="962" y="1279"/>
                  </a:lnTo>
                  <a:lnTo>
                    <a:pt x="1024" y="1221"/>
                  </a:lnTo>
                  <a:lnTo>
                    <a:pt x="1089" y="1163"/>
                  </a:lnTo>
                  <a:lnTo>
                    <a:pt x="1157" y="1108"/>
                  </a:lnTo>
                  <a:lnTo>
                    <a:pt x="1225" y="1054"/>
                  </a:lnTo>
                  <a:lnTo>
                    <a:pt x="1293" y="1001"/>
                  </a:lnTo>
                  <a:lnTo>
                    <a:pt x="1365" y="952"/>
                  </a:lnTo>
                  <a:lnTo>
                    <a:pt x="1435" y="904"/>
                  </a:lnTo>
                  <a:lnTo>
                    <a:pt x="1508" y="857"/>
                  </a:lnTo>
                  <a:lnTo>
                    <a:pt x="1583" y="813"/>
                  </a:lnTo>
                  <a:lnTo>
                    <a:pt x="1658" y="769"/>
                  </a:lnTo>
                  <a:lnTo>
                    <a:pt x="1733" y="727"/>
                  </a:lnTo>
                  <a:lnTo>
                    <a:pt x="1811" y="688"/>
                  </a:lnTo>
                  <a:lnTo>
                    <a:pt x="1888" y="648"/>
                  </a:lnTo>
                  <a:lnTo>
                    <a:pt x="2049" y="573"/>
                  </a:lnTo>
                  <a:lnTo>
                    <a:pt x="2212" y="504"/>
                  </a:lnTo>
                  <a:lnTo>
                    <a:pt x="2328" y="458"/>
                  </a:lnTo>
                  <a:lnTo>
                    <a:pt x="2450" y="413"/>
                  </a:lnTo>
                  <a:lnTo>
                    <a:pt x="2581" y="369"/>
                  </a:lnTo>
                  <a:lnTo>
                    <a:pt x="2718" y="324"/>
                  </a:lnTo>
                  <a:lnTo>
                    <a:pt x="2861" y="282"/>
                  </a:lnTo>
                  <a:lnTo>
                    <a:pt x="3006" y="243"/>
                  </a:lnTo>
                  <a:lnTo>
                    <a:pt x="3156" y="203"/>
                  </a:lnTo>
                  <a:lnTo>
                    <a:pt x="3310" y="170"/>
                  </a:lnTo>
                  <a:lnTo>
                    <a:pt x="3465" y="136"/>
                  </a:lnTo>
                  <a:lnTo>
                    <a:pt x="3620" y="107"/>
                  </a:lnTo>
                  <a:lnTo>
                    <a:pt x="3776" y="81"/>
                  </a:lnTo>
                  <a:lnTo>
                    <a:pt x="3928" y="57"/>
                  </a:lnTo>
                  <a:lnTo>
                    <a:pt x="4078" y="39"/>
                  </a:lnTo>
                  <a:lnTo>
                    <a:pt x="4226" y="26"/>
                  </a:lnTo>
                  <a:lnTo>
                    <a:pt x="4369" y="18"/>
                  </a:lnTo>
                  <a:lnTo>
                    <a:pt x="4507" y="16"/>
                  </a:lnTo>
                  <a:lnTo>
                    <a:pt x="4599" y="16"/>
                  </a:lnTo>
                  <a:lnTo>
                    <a:pt x="4687" y="21"/>
                  </a:lnTo>
                  <a:lnTo>
                    <a:pt x="4770" y="28"/>
                  </a:lnTo>
                  <a:lnTo>
                    <a:pt x="4850" y="39"/>
                  </a:lnTo>
                  <a:lnTo>
                    <a:pt x="4852" y="32"/>
                  </a:lnTo>
                  <a:lnTo>
                    <a:pt x="4852" y="23"/>
                  </a:lnTo>
                  <a:lnTo>
                    <a:pt x="4828" y="23"/>
                  </a:lnTo>
                  <a:lnTo>
                    <a:pt x="4762" y="32"/>
                  </a:lnTo>
                  <a:lnTo>
                    <a:pt x="4667" y="41"/>
                  </a:lnTo>
                  <a:lnTo>
                    <a:pt x="4612" y="52"/>
                  </a:lnTo>
                  <a:lnTo>
                    <a:pt x="4552" y="65"/>
                  </a:lnTo>
                  <a:lnTo>
                    <a:pt x="4489" y="81"/>
                  </a:lnTo>
                  <a:lnTo>
                    <a:pt x="4427" y="99"/>
                  </a:lnTo>
                  <a:lnTo>
                    <a:pt x="4364" y="120"/>
                  </a:lnTo>
                  <a:lnTo>
                    <a:pt x="4301" y="147"/>
                  </a:lnTo>
                  <a:lnTo>
                    <a:pt x="4242" y="178"/>
                  </a:lnTo>
                  <a:lnTo>
                    <a:pt x="4212" y="194"/>
                  </a:lnTo>
                  <a:lnTo>
                    <a:pt x="4184" y="212"/>
                  </a:lnTo>
                  <a:lnTo>
                    <a:pt x="4158" y="230"/>
                  </a:lnTo>
                  <a:lnTo>
                    <a:pt x="4134" y="251"/>
                  </a:lnTo>
                  <a:lnTo>
                    <a:pt x="4111" y="274"/>
                  </a:lnTo>
                  <a:lnTo>
                    <a:pt x="4088" y="296"/>
                  </a:lnTo>
                  <a:lnTo>
                    <a:pt x="4086" y="301"/>
                  </a:lnTo>
                  <a:lnTo>
                    <a:pt x="4088" y="305"/>
                  </a:lnTo>
                  <a:lnTo>
                    <a:pt x="4091" y="309"/>
                  </a:lnTo>
                  <a:lnTo>
                    <a:pt x="4095" y="309"/>
                  </a:lnTo>
                  <a:lnTo>
                    <a:pt x="4116" y="303"/>
                  </a:lnTo>
                  <a:lnTo>
                    <a:pt x="4163" y="293"/>
                  </a:lnTo>
                  <a:lnTo>
                    <a:pt x="4238" y="280"/>
                  </a:lnTo>
                  <a:lnTo>
                    <a:pt x="4336" y="261"/>
                  </a:lnTo>
                  <a:lnTo>
                    <a:pt x="4456" y="243"/>
                  </a:lnTo>
                  <a:lnTo>
                    <a:pt x="4597" y="225"/>
                  </a:lnTo>
                  <a:lnTo>
                    <a:pt x="4755" y="212"/>
                  </a:lnTo>
                  <a:lnTo>
                    <a:pt x="4840" y="207"/>
                  </a:lnTo>
                  <a:lnTo>
                    <a:pt x="4925" y="201"/>
                  </a:lnTo>
                  <a:lnTo>
                    <a:pt x="5018" y="198"/>
                  </a:lnTo>
                  <a:lnTo>
                    <a:pt x="5111" y="196"/>
                  </a:lnTo>
                  <a:lnTo>
                    <a:pt x="5261" y="198"/>
                  </a:lnTo>
                  <a:lnTo>
                    <a:pt x="5416" y="209"/>
                  </a:lnTo>
                  <a:lnTo>
                    <a:pt x="5494" y="214"/>
                  </a:lnTo>
                  <a:lnTo>
                    <a:pt x="5574" y="222"/>
                  </a:lnTo>
                  <a:lnTo>
                    <a:pt x="5655" y="232"/>
                  </a:lnTo>
                  <a:lnTo>
                    <a:pt x="5735" y="245"/>
                  </a:lnTo>
                  <a:lnTo>
                    <a:pt x="5817" y="259"/>
                  </a:lnTo>
                  <a:lnTo>
                    <a:pt x="5897" y="274"/>
                  </a:lnTo>
                  <a:lnTo>
                    <a:pt x="5980" y="293"/>
                  </a:lnTo>
                  <a:lnTo>
                    <a:pt x="6063" y="314"/>
                  </a:lnTo>
                  <a:lnTo>
                    <a:pt x="6143" y="338"/>
                  </a:lnTo>
                  <a:lnTo>
                    <a:pt x="6226" y="363"/>
                  </a:lnTo>
                  <a:lnTo>
                    <a:pt x="6306" y="392"/>
                  </a:lnTo>
                  <a:lnTo>
                    <a:pt x="6388" y="424"/>
                  </a:lnTo>
                  <a:lnTo>
                    <a:pt x="6391" y="416"/>
                  </a:lnTo>
                  <a:lnTo>
                    <a:pt x="6391" y="407"/>
                  </a:lnTo>
                  <a:lnTo>
                    <a:pt x="6363" y="407"/>
                  </a:lnTo>
                  <a:lnTo>
                    <a:pt x="6295" y="416"/>
                  </a:lnTo>
                  <a:lnTo>
                    <a:pt x="6198" y="429"/>
                  </a:lnTo>
                  <a:lnTo>
                    <a:pt x="6140" y="440"/>
                  </a:lnTo>
                  <a:lnTo>
                    <a:pt x="6080" y="453"/>
                  </a:lnTo>
                  <a:lnTo>
                    <a:pt x="6018" y="468"/>
                  </a:lnTo>
                  <a:lnTo>
                    <a:pt x="5955" y="489"/>
                  </a:lnTo>
                  <a:lnTo>
                    <a:pt x="5895" y="513"/>
                  </a:lnTo>
                  <a:lnTo>
                    <a:pt x="5838" y="542"/>
                  </a:lnTo>
                  <a:lnTo>
                    <a:pt x="5810" y="557"/>
                  </a:lnTo>
                  <a:lnTo>
                    <a:pt x="5784" y="575"/>
                  </a:lnTo>
                  <a:lnTo>
                    <a:pt x="5760" y="593"/>
                  </a:lnTo>
                  <a:lnTo>
                    <a:pt x="5737" y="611"/>
                  </a:lnTo>
                  <a:lnTo>
                    <a:pt x="5717" y="633"/>
                  </a:lnTo>
                  <a:lnTo>
                    <a:pt x="5700" y="656"/>
                  </a:lnTo>
                  <a:lnTo>
                    <a:pt x="5682" y="680"/>
                  </a:lnTo>
                  <a:lnTo>
                    <a:pt x="5669" y="706"/>
                  </a:lnTo>
                  <a:lnTo>
                    <a:pt x="5667" y="709"/>
                  </a:lnTo>
                  <a:lnTo>
                    <a:pt x="5669" y="713"/>
                  </a:lnTo>
                  <a:lnTo>
                    <a:pt x="5674" y="717"/>
                  </a:lnTo>
                  <a:lnTo>
                    <a:pt x="5677" y="717"/>
                  </a:lnTo>
                  <a:lnTo>
                    <a:pt x="5682" y="713"/>
                  </a:lnTo>
                  <a:lnTo>
                    <a:pt x="5717" y="704"/>
                  </a:lnTo>
                  <a:lnTo>
                    <a:pt x="5744" y="693"/>
                  </a:lnTo>
                  <a:lnTo>
                    <a:pt x="5777" y="685"/>
                  </a:lnTo>
                  <a:lnTo>
                    <a:pt x="5819" y="677"/>
                  </a:lnTo>
                  <a:lnTo>
                    <a:pt x="5868" y="672"/>
                  </a:lnTo>
                  <a:lnTo>
                    <a:pt x="5922" y="667"/>
                  </a:lnTo>
                  <a:lnTo>
                    <a:pt x="5983" y="664"/>
                  </a:lnTo>
                  <a:lnTo>
                    <a:pt x="6023" y="667"/>
                  </a:lnTo>
                  <a:lnTo>
                    <a:pt x="6065" y="669"/>
                  </a:lnTo>
                  <a:lnTo>
                    <a:pt x="6110" y="672"/>
                  </a:lnTo>
                  <a:lnTo>
                    <a:pt x="6158" y="680"/>
                  </a:lnTo>
                  <a:lnTo>
                    <a:pt x="6206" y="688"/>
                  </a:lnTo>
                  <a:lnTo>
                    <a:pt x="6258" y="698"/>
                  </a:lnTo>
                  <a:lnTo>
                    <a:pt x="6311" y="711"/>
                  </a:lnTo>
                  <a:lnTo>
                    <a:pt x="6366" y="729"/>
                  </a:lnTo>
                  <a:lnTo>
                    <a:pt x="6421" y="748"/>
                  </a:lnTo>
                  <a:lnTo>
                    <a:pt x="6482" y="771"/>
                  </a:lnTo>
                  <a:lnTo>
                    <a:pt x="6541" y="797"/>
                  </a:lnTo>
                  <a:lnTo>
                    <a:pt x="6602" y="826"/>
                  </a:lnTo>
                  <a:lnTo>
                    <a:pt x="6664" y="860"/>
                  </a:lnTo>
                  <a:lnTo>
                    <a:pt x="6729" y="897"/>
                  </a:lnTo>
                  <a:lnTo>
                    <a:pt x="6794" y="939"/>
                  </a:lnTo>
                  <a:lnTo>
                    <a:pt x="6862" y="986"/>
                  </a:lnTo>
                  <a:lnTo>
                    <a:pt x="6867" y="981"/>
                  </a:lnTo>
                  <a:lnTo>
                    <a:pt x="6867" y="973"/>
                  </a:lnTo>
                  <a:lnTo>
                    <a:pt x="6810" y="970"/>
                  </a:lnTo>
                  <a:lnTo>
                    <a:pt x="6740" y="973"/>
                  </a:lnTo>
                  <a:lnTo>
                    <a:pt x="6649" y="975"/>
                  </a:lnTo>
                  <a:lnTo>
                    <a:pt x="6552" y="986"/>
                  </a:lnTo>
                  <a:lnTo>
                    <a:pt x="6501" y="994"/>
                  </a:lnTo>
                  <a:lnTo>
                    <a:pt x="6451" y="1001"/>
                  </a:lnTo>
                  <a:lnTo>
                    <a:pt x="6403" y="1015"/>
                  </a:lnTo>
                  <a:lnTo>
                    <a:pt x="6358" y="1028"/>
                  </a:lnTo>
                  <a:lnTo>
                    <a:pt x="6318" y="1043"/>
                  </a:lnTo>
                  <a:lnTo>
                    <a:pt x="6281" y="1061"/>
                  </a:lnTo>
                  <a:lnTo>
                    <a:pt x="6266" y="1072"/>
                  </a:lnTo>
                  <a:lnTo>
                    <a:pt x="6250" y="1085"/>
                  </a:lnTo>
                  <a:lnTo>
                    <a:pt x="6238" y="1098"/>
                  </a:lnTo>
                  <a:lnTo>
                    <a:pt x="6229" y="1112"/>
                  </a:lnTo>
                  <a:lnTo>
                    <a:pt x="6218" y="1125"/>
                  </a:lnTo>
                  <a:lnTo>
                    <a:pt x="6213" y="1140"/>
                  </a:lnTo>
                  <a:lnTo>
                    <a:pt x="6208" y="1159"/>
                  </a:lnTo>
                  <a:lnTo>
                    <a:pt x="6206" y="1177"/>
                  </a:lnTo>
                  <a:lnTo>
                    <a:pt x="6208" y="1192"/>
                  </a:lnTo>
                  <a:lnTo>
                    <a:pt x="6211" y="1210"/>
                  </a:lnTo>
                  <a:lnTo>
                    <a:pt x="6218" y="1229"/>
                  </a:lnTo>
                  <a:lnTo>
                    <a:pt x="6226" y="1247"/>
                  </a:lnTo>
                  <a:lnTo>
                    <a:pt x="6236" y="1265"/>
                  </a:lnTo>
                  <a:lnTo>
                    <a:pt x="6248" y="1287"/>
                  </a:lnTo>
                  <a:lnTo>
                    <a:pt x="6266" y="1307"/>
                  </a:lnTo>
                  <a:lnTo>
                    <a:pt x="6283" y="1331"/>
                  </a:lnTo>
                  <a:lnTo>
                    <a:pt x="6288" y="1325"/>
                  </a:lnTo>
                  <a:lnTo>
                    <a:pt x="6295" y="1321"/>
                  </a:lnTo>
                  <a:lnTo>
                    <a:pt x="6276" y="1297"/>
                  </a:lnTo>
                  <a:lnTo>
                    <a:pt x="6260" y="1279"/>
                  </a:lnTo>
                  <a:lnTo>
                    <a:pt x="6248" y="1258"/>
                  </a:lnTo>
                  <a:lnTo>
                    <a:pt x="6238" y="1239"/>
                  </a:lnTo>
                  <a:lnTo>
                    <a:pt x="6231" y="1221"/>
                  </a:lnTo>
                  <a:lnTo>
                    <a:pt x="6226" y="1205"/>
                  </a:lnTo>
                  <a:lnTo>
                    <a:pt x="6223" y="1190"/>
                  </a:lnTo>
                  <a:lnTo>
                    <a:pt x="6220" y="1177"/>
                  </a:lnTo>
                  <a:lnTo>
                    <a:pt x="6223" y="1161"/>
                  </a:lnTo>
                  <a:lnTo>
                    <a:pt x="6226" y="1145"/>
                  </a:lnTo>
                  <a:lnTo>
                    <a:pt x="6231" y="1132"/>
                  </a:lnTo>
                  <a:lnTo>
                    <a:pt x="6238" y="1119"/>
                  </a:lnTo>
                  <a:lnTo>
                    <a:pt x="6248" y="1108"/>
                  </a:lnTo>
                  <a:lnTo>
                    <a:pt x="6260" y="1096"/>
                  </a:lnTo>
                  <a:lnTo>
                    <a:pt x="6288" y="1075"/>
                  </a:lnTo>
                  <a:lnTo>
                    <a:pt x="6313" y="1061"/>
                  </a:lnTo>
                  <a:lnTo>
                    <a:pt x="6344" y="1048"/>
                  </a:lnTo>
                  <a:lnTo>
                    <a:pt x="6374" y="1038"/>
                  </a:lnTo>
                  <a:lnTo>
                    <a:pt x="6407" y="1028"/>
                  </a:lnTo>
                  <a:lnTo>
                    <a:pt x="6479" y="1012"/>
                  </a:lnTo>
                  <a:lnTo>
                    <a:pt x="6554" y="1001"/>
                  </a:lnTo>
                  <a:lnTo>
                    <a:pt x="6627" y="994"/>
                  </a:lnTo>
                  <a:lnTo>
                    <a:pt x="6697" y="988"/>
                  </a:lnTo>
                  <a:lnTo>
                    <a:pt x="6759" y="988"/>
                  </a:lnTo>
                  <a:lnTo>
                    <a:pt x="6810" y="986"/>
                  </a:lnTo>
                  <a:lnTo>
                    <a:pt x="6867" y="988"/>
                  </a:lnTo>
                  <a:lnTo>
                    <a:pt x="6872" y="986"/>
                  </a:lnTo>
                  <a:lnTo>
                    <a:pt x="6875" y="983"/>
                  </a:lnTo>
                  <a:lnTo>
                    <a:pt x="6875" y="977"/>
                  </a:lnTo>
                  <a:lnTo>
                    <a:pt x="6872" y="973"/>
                  </a:lnTo>
                  <a:lnTo>
                    <a:pt x="6805" y="926"/>
                  </a:lnTo>
                  <a:lnTo>
                    <a:pt x="6737" y="884"/>
                  </a:lnTo>
                  <a:lnTo>
                    <a:pt x="6672" y="848"/>
                  </a:lnTo>
                  <a:lnTo>
                    <a:pt x="6609" y="813"/>
                  </a:lnTo>
                  <a:lnTo>
                    <a:pt x="6546" y="782"/>
                  </a:lnTo>
                  <a:lnTo>
                    <a:pt x="6486" y="755"/>
                  </a:lnTo>
                  <a:lnTo>
                    <a:pt x="6426" y="732"/>
                  </a:lnTo>
                  <a:lnTo>
                    <a:pt x="6371" y="713"/>
                  </a:lnTo>
                  <a:lnTo>
                    <a:pt x="6313" y="698"/>
                  </a:lnTo>
                  <a:lnTo>
                    <a:pt x="6260" y="682"/>
                  </a:lnTo>
                  <a:lnTo>
                    <a:pt x="6208" y="672"/>
                  </a:lnTo>
                  <a:lnTo>
                    <a:pt x="6161" y="664"/>
                  </a:lnTo>
                  <a:lnTo>
                    <a:pt x="6112" y="656"/>
                  </a:lnTo>
                  <a:lnTo>
                    <a:pt x="6065" y="653"/>
                  </a:lnTo>
                  <a:lnTo>
                    <a:pt x="6023" y="651"/>
                  </a:lnTo>
                  <a:lnTo>
                    <a:pt x="5983" y="648"/>
                  </a:lnTo>
                  <a:lnTo>
                    <a:pt x="5913" y="651"/>
                  </a:lnTo>
                  <a:lnTo>
                    <a:pt x="5852" y="659"/>
                  </a:lnTo>
                  <a:lnTo>
                    <a:pt x="5798" y="667"/>
                  </a:lnTo>
                  <a:lnTo>
                    <a:pt x="5754" y="675"/>
                  </a:lnTo>
                  <a:lnTo>
                    <a:pt x="5719" y="685"/>
                  </a:lnTo>
                  <a:lnTo>
                    <a:pt x="5695" y="693"/>
                  </a:lnTo>
                  <a:lnTo>
                    <a:pt x="5672" y="700"/>
                  </a:lnTo>
                  <a:lnTo>
                    <a:pt x="5674" y="709"/>
                  </a:lnTo>
                  <a:lnTo>
                    <a:pt x="5682" y="711"/>
                  </a:lnTo>
                  <a:lnTo>
                    <a:pt x="5695" y="688"/>
                  </a:lnTo>
                  <a:lnTo>
                    <a:pt x="5709" y="667"/>
                  </a:lnTo>
                  <a:lnTo>
                    <a:pt x="5727" y="644"/>
                  </a:lnTo>
                  <a:lnTo>
                    <a:pt x="5747" y="625"/>
                  </a:lnTo>
                  <a:lnTo>
                    <a:pt x="5770" y="604"/>
                  </a:lnTo>
                  <a:lnTo>
                    <a:pt x="5795" y="588"/>
                  </a:lnTo>
                  <a:lnTo>
                    <a:pt x="5819" y="570"/>
                  </a:lnTo>
                  <a:lnTo>
                    <a:pt x="5845" y="555"/>
                  </a:lnTo>
                  <a:lnTo>
                    <a:pt x="5903" y="528"/>
                  </a:lnTo>
                  <a:lnTo>
                    <a:pt x="5960" y="504"/>
                  </a:lnTo>
                  <a:lnTo>
                    <a:pt x="6023" y="484"/>
                  </a:lnTo>
                  <a:lnTo>
                    <a:pt x="6083" y="468"/>
                  </a:lnTo>
                  <a:lnTo>
                    <a:pt x="6143" y="455"/>
                  </a:lnTo>
                  <a:lnTo>
                    <a:pt x="6198" y="444"/>
                  </a:lnTo>
                  <a:lnTo>
                    <a:pt x="6299" y="431"/>
                  </a:lnTo>
                  <a:lnTo>
                    <a:pt x="6366" y="424"/>
                  </a:lnTo>
                  <a:lnTo>
                    <a:pt x="6391" y="424"/>
                  </a:lnTo>
                  <a:lnTo>
                    <a:pt x="6396" y="421"/>
                  </a:lnTo>
                  <a:lnTo>
                    <a:pt x="6398" y="416"/>
                  </a:lnTo>
                  <a:lnTo>
                    <a:pt x="6396" y="411"/>
                  </a:lnTo>
                  <a:lnTo>
                    <a:pt x="6393" y="407"/>
                  </a:lnTo>
                  <a:lnTo>
                    <a:pt x="6311" y="376"/>
                  </a:lnTo>
                  <a:lnTo>
                    <a:pt x="6231" y="347"/>
                  </a:lnTo>
                  <a:lnTo>
                    <a:pt x="6148" y="322"/>
                  </a:lnTo>
                  <a:lnTo>
                    <a:pt x="6065" y="298"/>
                  </a:lnTo>
                  <a:lnTo>
                    <a:pt x="5983" y="278"/>
                  </a:lnTo>
                  <a:lnTo>
                    <a:pt x="5903" y="259"/>
                  </a:lnTo>
                  <a:lnTo>
                    <a:pt x="5819" y="243"/>
                  </a:lnTo>
                  <a:lnTo>
                    <a:pt x="5737" y="230"/>
                  </a:lnTo>
                  <a:lnTo>
                    <a:pt x="5657" y="217"/>
                  </a:lnTo>
                  <a:lnTo>
                    <a:pt x="5577" y="207"/>
                  </a:lnTo>
                  <a:lnTo>
                    <a:pt x="5496" y="198"/>
                  </a:lnTo>
                  <a:lnTo>
                    <a:pt x="5416" y="194"/>
                  </a:lnTo>
                  <a:lnTo>
                    <a:pt x="5261" y="183"/>
                  </a:lnTo>
                  <a:lnTo>
                    <a:pt x="5111" y="180"/>
                  </a:lnTo>
                  <a:lnTo>
                    <a:pt x="5003" y="183"/>
                  </a:lnTo>
                  <a:lnTo>
                    <a:pt x="4900" y="185"/>
                  </a:lnTo>
                  <a:lnTo>
                    <a:pt x="4803" y="191"/>
                  </a:lnTo>
                  <a:lnTo>
                    <a:pt x="4707" y="198"/>
                  </a:lnTo>
                  <a:lnTo>
                    <a:pt x="4617" y="207"/>
                  </a:lnTo>
                  <a:lnTo>
                    <a:pt x="4535" y="217"/>
                  </a:lnTo>
                  <a:lnTo>
                    <a:pt x="4385" y="238"/>
                  </a:lnTo>
                  <a:lnTo>
                    <a:pt x="4261" y="259"/>
                  </a:lnTo>
                  <a:lnTo>
                    <a:pt x="4172" y="278"/>
                  </a:lnTo>
                  <a:lnTo>
                    <a:pt x="4091" y="293"/>
                  </a:lnTo>
                  <a:lnTo>
                    <a:pt x="4093" y="301"/>
                  </a:lnTo>
                  <a:lnTo>
                    <a:pt x="4101" y="305"/>
                  </a:lnTo>
                  <a:lnTo>
                    <a:pt x="4121" y="285"/>
                  </a:lnTo>
                  <a:lnTo>
                    <a:pt x="4144" y="264"/>
                  </a:lnTo>
                  <a:lnTo>
                    <a:pt x="4166" y="243"/>
                  </a:lnTo>
                  <a:lnTo>
                    <a:pt x="4194" y="225"/>
                  </a:lnTo>
                  <a:lnTo>
                    <a:pt x="4219" y="207"/>
                  </a:lnTo>
                  <a:lnTo>
                    <a:pt x="4249" y="191"/>
                  </a:lnTo>
                  <a:lnTo>
                    <a:pt x="4306" y="162"/>
                  </a:lnTo>
                  <a:lnTo>
                    <a:pt x="4369" y="136"/>
                  </a:lnTo>
                  <a:lnTo>
                    <a:pt x="4432" y="114"/>
                  </a:lnTo>
                  <a:lnTo>
                    <a:pt x="4495" y="96"/>
                  </a:lnTo>
                  <a:lnTo>
                    <a:pt x="4557" y="81"/>
                  </a:lnTo>
                  <a:lnTo>
                    <a:pt x="4615" y="68"/>
                  </a:lnTo>
                  <a:lnTo>
                    <a:pt x="4669" y="57"/>
                  </a:lnTo>
                  <a:lnTo>
                    <a:pt x="4765" y="45"/>
                  </a:lnTo>
                  <a:lnTo>
                    <a:pt x="4830" y="39"/>
                  </a:lnTo>
                  <a:lnTo>
                    <a:pt x="4852" y="39"/>
                  </a:lnTo>
                  <a:lnTo>
                    <a:pt x="4858" y="36"/>
                  </a:lnTo>
                  <a:lnTo>
                    <a:pt x="4861" y="32"/>
                  </a:lnTo>
                  <a:lnTo>
                    <a:pt x="4858" y="26"/>
                  </a:lnTo>
                  <a:lnTo>
                    <a:pt x="4852" y="23"/>
                  </a:lnTo>
                  <a:lnTo>
                    <a:pt x="4772" y="13"/>
                  </a:lnTo>
                  <a:lnTo>
                    <a:pt x="4687" y="5"/>
                  </a:lnTo>
                  <a:lnTo>
                    <a:pt x="4599" y="0"/>
                  </a:lnTo>
                  <a:lnTo>
                    <a:pt x="4507" y="0"/>
                  </a:lnTo>
                  <a:lnTo>
                    <a:pt x="4369" y="3"/>
                  </a:lnTo>
                  <a:lnTo>
                    <a:pt x="4226" y="10"/>
                  </a:lnTo>
                  <a:lnTo>
                    <a:pt x="4078" y="23"/>
                  </a:lnTo>
                  <a:lnTo>
                    <a:pt x="3926" y="41"/>
                  </a:lnTo>
                  <a:lnTo>
                    <a:pt x="3773" y="65"/>
                  </a:lnTo>
                  <a:lnTo>
                    <a:pt x="3617" y="92"/>
                  </a:lnTo>
                  <a:lnTo>
                    <a:pt x="3462" y="120"/>
                  </a:lnTo>
                  <a:lnTo>
                    <a:pt x="3307" y="154"/>
                  </a:lnTo>
                  <a:lnTo>
                    <a:pt x="3154" y="188"/>
                  </a:lnTo>
                  <a:lnTo>
                    <a:pt x="3003" y="227"/>
                  </a:lnTo>
                  <a:lnTo>
                    <a:pt x="2856" y="267"/>
                  </a:lnTo>
                  <a:lnTo>
                    <a:pt x="2713" y="311"/>
                  </a:lnTo>
                  <a:lnTo>
                    <a:pt x="2575" y="353"/>
                  </a:lnTo>
                  <a:lnTo>
                    <a:pt x="2445" y="398"/>
                  </a:lnTo>
                  <a:lnTo>
                    <a:pt x="2322" y="444"/>
                  </a:lnTo>
                  <a:lnTo>
                    <a:pt x="2207" y="489"/>
                  </a:lnTo>
                  <a:lnTo>
                    <a:pt x="2044" y="560"/>
                  </a:lnTo>
                  <a:lnTo>
                    <a:pt x="1884" y="633"/>
                  </a:lnTo>
                  <a:lnTo>
                    <a:pt x="1806" y="672"/>
                  </a:lnTo>
                  <a:lnTo>
                    <a:pt x="1728" y="713"/>
                  </a:lnTo>
                  <a:lnTo>
                    <a:pt x="1651" y="755"/>
                  </a:lnTo>
                  <a:lnTo>
                    <a:pt x="1576" y="800"/>
                  </a:lnTo>
                  <a:lnTo>
                    <a:pt x="1501" y="844"/>
                  </a:lnTo>
                  <a:lnTo>
                    <a:pt x="1428" y="892"/>
                  </a:lnTo>
                  <a:lnTo>
                    <a:pt x="1355" y="939"/>
                  </a:lnTo>
                  <a:lnTo>
                    <a:pt x="1285" y="991"/>
                  </a:lnTo>
                  <a:lnTo>
                    <a:pt x="1215" y="1041"/>
                  </a:lnTo>
                  <a:lnTo>
                    <a:pt x="1147" y="1096"/>
                  </a:lnTo>
                  <a:lnTo>
                    <a:pt x="1080" y="1150"/>
                  </a:lnTo>
                  <a:lnTo>
                    <a:pt x="1014" y="1208"/>
                  </a:lnTo>
                  <a:lnTo>
                    <a:pt x="951" y="1268"/>
                  </a:lnTo>
                  <a:lnTo>
                    <a:pt x="889" y="1328"/>
                  </a:lnTo>
                  <a:lnTo>
                    <a:pt x="829" y="1391"/>
                  </a:lnTo>
                  <a:lnTo>
                    <a:pt x="768" y="1456"/>
                  </a:lnTo>
                  <a:lnTo>
                    <a:pt x="711" y="1525"/>
                  </a:lnTo>
                  <a:lnTo>
                    <a:pt x="656" y="1595"/>
                  </a:lnTo>
                  <a:lnTo>
                    <a:pt x="601" y="1669"/>
                  </a:lnTo>
                  <a:lnTo>
                    <a:pt x="548" y="1742"/>
                  </a:lnTo>
                  <a:lnTo>
                    <a:pt x="498" y="1820"/>
                  </a:lnTo>
                  <a:lnTo>
                    <a:pt x="450" y="1898"/>
                  </a:lnTo>
                  <a:lnTo>
                    <a:pt x="405" y="1979"/>
                  </a:lnTo>
                  <a:lnTo>
                    <a:pt x="360" y="2066"/>
                  </a:lnTo>
                  <a:lnTo>
                    <a:pt x="318" y="2152"/>
                  </a:lnTo>
                  <a:lnTo>
                    <a:pt x="278" y="2241"/>
                  </a:lnTo>
                  <a:lnTo>
                    <a:pt x="240" y="2335"/>
                  </a:lnTo>
                  <a:lnTo>
                    <a:pt x="203" y="2429"/>
                  </a:lnTo>
                  <a:lnTo>
                    <a:pt x="178" y="2500"/>
                  </a:lnTo>
                  <a:lnTo>
                    <a:pt x="155" y="2573"/>
                  </a:lnTo>
                  <a:lnTo>
                    <a:pt x="135" y="2647"/>
                  </a:lnTo>
                  <a:lnTo>
                    <a:pt x="115" y="2720"/>
                  </a:lnTo>
                  <a:lnTo>
                    <a:pt x="95" y="2793"/>
                  </a:lnTo>
                  <a:lnTo>
                    <a:pt x="80" y="2869"/>
                  </a:lnTo>
                  <a:lnTo>
                    <a:pt x="65" y="2942"/>
                  </a:lnTo>
                  <a:lnTo>
                    <a:pt x="49" y="3018"/>
                  </a:lnTo>
                  <a:lnTo>
                    <a:pt x="37" y="3093"/>
                  </a:lnTo>
                  <a:lnTo>
                    <a:pt x="27" y="3172"/>
                  </a:lnTo>
                  <a:lnTo>
                    <a:pt x="20" y="3248"/>
                  </a:lnTo>
                  <a:lnTo>
                    <a:pt x="12" y="3324"/>
                  </a:lnTo>
                  <a:lnTo>
                    <a:pt x="7" y="3399"/>
                  </a:lnTo>
                  <a:lnTo>
                    <a:pt x="2" y="3478"/>
                  </a:lnTo>
                  <a:lnTo>
                    <a:pt x="0" y="3554"/>
                  </a:lnTo>
                  <a:lnTo>
                    <a:pt x="0" y="3630"/>
                  </a:lnTo>
                  <a:lnTo>
                    <a:pt x="0" y="3732"/>
                  </a:lnTo>
                  <a:lnTo>
                    <a:pt x="4" y="3807"/>
                  </a:lnTo>
                  <a:lnTo>
                    <a:pt x="9" y="3883"/>
                  </a:lnTo>
                  <a:lnTo>
                    <a:pt x="17" y="3960"/>
                  </a:lnTo>
                  <a:lnTo>
                    <a:pt x="27" y="4033"/>
                  </a:lnTo>
                  <a:lnTo>
                    <a:pt x="40" y="4103"/>
                  </a:lnTo>
                  <a:lnTo>
                    <a:pt x="52" y="4176"/>
                  </a:lnTo>
                  <a:lnTo>
                    <a:pt x="80" y="4315"/>
                  </a:lnTo>
                  <a:lnTo>
                    <a:pt x="112" y="4453"/>
                  </a:lnTo>
                  <a:lnTo>
                    <a:pt x="147" y="4595"/>
                  </a:lnTo>
                  <a:lnTo>
                    <a:pt x="182" y="4736"/>
                  </a:lnTo>
                  <a:lnTo>
                    <a:pt x="215" y="4880"/>
                  </a:lnTo>
                  <a:lnTo>
                    <a:pt x="232" y="4961"/>
                  </a:lnTo>
                  <a:lnTo>
                    <a:pt x="255" y="5042"/>
                  </a:lnTo>
                  <a:lnTo>
                    <a:pt x="280" y="5123"/>
                  </a:lnTo>
                  <a:lnTo>
                    <a:pt x="305" y="5204"/>
                  </a:lnTo>
                  <a:lnTo>
                    <a:pt x="360" y="5366"/>
                  </a:lnTo>
                  <a:lnTo>
                    <a:pt x="421" y="5528"/>
                  </a:lnTo>
                  <a:lnTo>
                    <a:pt x="475" y="5690"/>
                  </a:lnTo>
                  <a:lnTo>
                    <a:pt x="501" y="5772"/>
                  </a:lnTo>
                  <a:lnTo>
                    <a:pt x="524" y="5852"/>
                  </a:lnTo>
                  <a:lnTo>
                    <a:pt x="543" y="5934"/>
                  </a:lnTo>
                  <a:lnTo>
                    <a:pt x="564" y="6014"/>
                  </a:lnTo>
                  <a:lnTo>
                    <a:pt x="576" y="6096"/>
                  </a:lnTo>
                  <a:lnTo>
                    <a:pt x="586" y="6180"/>
                  </a:lnTo>
                  <a:lnTo>
                    <a:pt x="596" y="6258"/>
                  </a:lnTo>
                  <a:lnTo>
                    <a:pt x="606" y="6336"/>
                  </a:lnTo>
                  <a:lnTo>
                    <a:pt x="618" y="6407"/>
                  </a:lnTo>
                  <a:lnTo>
                    <a:pt x="630" y="6478"/>
                  </a:lnTo>
                  <a:lnTo>
                    <a:pt x="649" y="6542"/>
                  </a:lnTo>
                  <a:lnTo>
                    <a:pt x="666" y="6608"/>
                  </a:lnTo>
                  <a:lnTo>
                    <a:pt x="686" y="6668"/>
                  </a:lnTo>
                  <a:lnTo>
                    <a:pt x="711" y="6728"/>
                  </a:lnTo>
                  <a:lnTo>
                    <a:pt x="736" y="6786"/>
                  </a:lnTo>
                  <a:lnTo>
                    <a:pt x="766" y="6844"/>
                  </a:lnTo>
                  <a:lnTo>
                    <a:pt x="799" y="6901"/>
                  </a:lnTo>
                  <a:lnTo>
                    <a:pt x="834" y="6959"/>
                  </a:lnTo>
                  <a:lnTo>
                    <a:pt x="874" y="7019"/>
                  </a:lnTo>
                  <a:lnTo>
                    <a:pt x="916" y="7076"/>
                  </a:lnTo>
                  <a:lnTo>
                    <a:pt x="962" y="7136"/>
                  </a:lnTo>
                  <a:lnTo>
                    <a:pt x="1012" y="7199"/>
                  </a:lnTo>
                  <a:lnTo>
                    <a:pt x="1057" y="7252"/>
                  </a:lnTo>
                  <a:lnTo>
                    <a:pt x="1102" y="7294"/>
                  </a:lnTo>
                  <a:lnTo>
                    <a:pt x="1147" y="7332"/>
                  </a:lnTo>
                  <a:lnTo>
                    <a:pt x="1195" y="7369"/>
                  </a:lnTo>
                  <a:lnTo>
                    <a:pt x="1244" y="7401"/>
                  </a:lnTo>
                  <a:lnTo>
                    <a:pt x="1297" y="7432"/>
                  </a:lnTo>
                  <a:lnTo>
                    <a:pt x="1352" y="7461"/>
                  </a:lnTo>
                  <a:lnTo>
                    <a:pt x="1408" y="7487"/>
                  </a:lnTo>
                  <a:lnTo>
                    <a:pt x="1463" y="7513"/>
                  </a:lnTo>
                  <a:lnTo>
                    <a:pt x="1520" y="7534"/>
                  </a:lnTo>
                  <a:lnTo>
                    <a:pt x="1576" y="7555"/>
                  </a:lnTo>
                  <a:lnTo>
                    <a:pt x="1691" y="7594"/>
                  </a:lnTo>
                  <a:lnTo>
                    <a:pt x="1804" y="7628"/>
                  </a:lnTo>
                  <a:lnTo>
                    <a:pt x="1911" y="7657"/>
                  </a:lnTo>
                  <a:lnTo>
                    <a:pt x="2029" y="7686"/>
                  </a:lnTo>
                  <a:lnTo>
                    <a:pt x="2150" y="7709"/>
                  </a:lnTo>
                  <a:lnTo>
                    <a:pt x="2272" y="7727"/>
                  </a:lnTo>
                  <a:lnTo>
                    <a:pt x="2392" y="7744"/>
                  </a:lnTo>
                  <a:lnTo>
                    <a:pt x="2515" y="7753"/>
                  </a:lnTo>
                  <a:lnTo>
                    <a:pt x="2638" y="7762"/>
                  </a:lnTo>
                  <a:lnTo>
                    <a:pt x="2764" y="7767"/>
                  </a:lnTo>
                  <a:lnTo>
                    <a:pt x="2886" y="7767"/>
                  </a:lnTo>
                  <a:lnTo>
                    <a:pt x="3048" y="7764"/>
                  </a:lnTo>
                  <a:lnTo>
                    <a:pt x="3212" y="7759"/>
                  </a:lnTo>
                  <a:lnTo>
                    <a:pt x="3252" y="7756"/>
                  </a:lnTo>
                  <a:lnTo>
                    <a:pt x="3292" y="7751"/>
                  </a:lnTo>
                  <a:lnTo>
                    <a:pt x="3332" y="7746"/>
                  </a:lnTo>
                  <a:lnTo>
                    <a:pt x="3372" y="7735"/>
                  </a:lnTo>
                  <a:lnTo>
                    <a:pt x="3450" y="7717"/>
                  </a:lnTo>
                  <a:lnTo>
                    <a:pt x="3528" y="7693"/>
                  </a:lnTo>
                  <a:lnTo>
                    <a:pt x="3605" y="7670"/>
                  </a:lnTo>
                  <a:lnTo>
                    <a:pt x="3683" y="7649"/>
                  </a:lnTo>
                  <a:lnTo>
                    <a:pt x="3763" y="7631"/>
                  </a:lnTo>
                  <a:lnTo>
                    <a:pt x="3800" y="7626"/>
                  </a:lnTo>
                  <a:lnTo>
                    <a:pt x="3840" y="7620"/>
                  </a:lnTo>
                  <a:lnTo>
                    <a:pt x="3994" y="7605"/>
                  </a:lnTo>
                  <a:lnTo>
                    <a:pt x="4141" y="7584"/>
                  </a:lnTo>
                  <a:lnTo>
                    <a:pt x="4284" y="7558"/>
                  </a:lnTo>
                  <a:lnTo>
                    <a:pt x="4425" y="7529"/>
                  </a:lnTo>
                  <a:lnTo>
                    <a:pt x="4491" y="7511"/>
                  </a:lnTo>
                  <a:lnTo>
                    <a:pt x="4559" y="7492"/>
                  </a:lnTo>
                  <a:lnTo>
                    <a:pt x="4624" y="7471"/>
                  </a:lnTo>
                  <a:lnTo>
                    <a:pt x="4692" y="7451"/>
                  </a:lnTo>
                  <a:lnTo>
                    <a:pt x="4758" y="7427"/>
                  </a:lnTo>
                  <a:lnTo>
                    <a:pt x="4821" y="7403"/>
                  </a:lnTo>
                  <a:lnTo>
                    <a:pt x="4885" y="7378"/>
                  </a:lnTo>
                  <a:lnTo>
                    <a:pt x="4948" y="7349"/>
                  </a:lnTo>
                  <a:lnTo>
                    <a:pt x="5011" y="7320"/>
                  </a:lnTo>
                  <a:lnTo>
                    <a:pt x="5071" y="7288"/>
                  </a:lnTo>
                  <a:lnTo>
                    <a:pt x="5133" y="7254"/>
                  </a:lnTo>
                  <a:lnTo>
                    <a:pt x="5194" y="7220"/>
                  </a:lnTo>
                  <a:lnTo>
                    <a:pt x="5254" y="7183"/>
                  </a:lnTo>
                  <a:lnTo>
                    <a:pt x="5313" y="7147"/>
                  </a:lnTo>
                  <a:lnTo>
                    <a:pt x="5374" y="7108"/>
                  </a:lnTo>
                  <a:lnTo>
                    <a:pt x="5434" y="7066"/>
                  </a:lnTo>
                  <a:lnTo>
                    <a:pt x="5494" y="7021"/>
                  </a:lnTo>
                  <a:lnTo>
                    <a:pt x="5554" y="6977"/>
                  </a:lnTo>
                  <a:lnTo>
                    <a:pt x="5612" y="6930"/>
                  </a:lnTo>
                  <a:lnTo>
                    <a:pt x="5672" y="6881"/>
                  </a:lnTo>
                  <a:lnTo>
                    <a:pt x="5789" y="6775"/>
                  </a:lnTo>
                  <a:lnTo>
                    <a:pt x="5910" y="6660"/>
                  </a:lnTo>
                  <a:lnTo>
                    <a:pt x="5988" y="6582"/>
                  </a:lnTo>
                  <a:lnTo>
                    <a:pt x="6063" y="6498"/>
                  </a:lnTo>
                  <a:lnTo>
                    <a:pt x="6135" y="6415"/>
                  </a:lnTo>
                  <a:lnTo>
                    <a:pt x="6206" y="6326"/>
                  </a:lnTo>
                  <a:lnTo>
                    <a:pt x="6273" y="6234"/>
                  </a:lnTo>
                  <a:lnTo>
                    <a:pt x="6341" y="6143"/>
                  </a:lnTo>
                  <a:lnTo>
                    <a:pt x="6403" y="6046"/>
                  </a:lnTo>
                  <a:lnTo>
                    <a:pt x="6464" y="5949"/>
                  </a:lnTo>
                  <a:lnTo>
                    <a:pt x="6522" y="5850"/>
                  </a:lnTo>
                  <a:lnTo>
                    <a:pt x="6576" y="5748"/>
                  </a:lnTo>
                  <a:lnTo>
                    <a:pt x="6627" y="5646"/>
                  </a:lnTo>
                  <a:lnTo>
                    <a:pt x="6677" y="5541"/>
                  </a:lnTo>
                  <a:lnTo>
                    <a:pt x="6724" y="5435"/>
                  </a:lnTo>
                  <a:lnTo>
                    <a:pt x="6767" y="5327"/>
                  </a:lnTo>
                  <a:lnTo>
                    <a:pt x="6807" y="5217"/>
                  </a:lnTo>
                  <a:lnTo>
                    <a:pt x="6845" y="5107"/>
                  </a:lnTo>
                  <a:lnTo>
                    <a:pt x="6899" y="4945"/>
                  </a:lnTo>
                  <a:lnTo>
                    <a:pt x="6960" y="4781"/>
                  </a:lnTo>
                  <a:lnTo>
                    <a:pt x="7020" y="4610"/>
                  </a:lnTo>
                  <a:lnTo>
                    <a:pt x="7075" y="4440"/>
                  </a:lnTo>
                  <a:lnTo>
                    <a:pt x="7103" y="4354"/>
                  </a:lnTo>
                  <a:lnTo>
                    <a:pt x="7128" y="4268"/>
                  </a:lnTo>
                  <a:lnTo>
                    <a:pt x="7150" y="4182"/>
                  </a:lnTo>
                  <a:lnTo>
                    <a:pt x="7171" y="4095"/>
                  </a:lnTo>
                  <a:lnTo>
                    <a:pt x="7188" y="4009"/>
                  </a:lnTo>
                  <a:lnTo>
                    <a:pt x="7201" y="3920"/>
                  </a:lnTo>
                  <a:lnTo>
                    <a:pt x="7213" y="3834"/>
                  </a:lnTo>
                  <a:lnTo>
                    <a:pt x="7218" y="3747"/>
                  </a:lnTo>
                  <a:lnTo>
                    <a:pt x="7220" y="3682"/>
                  </a:lnTo>
                  <a:lnTo>
                    <a:pt x="7220" y="3616"/>
                  </a:lnTo>
                  <a:lnTo>
                    <a:pt x="7220" y="3536"/>
                  </a:lnTo>
                  <a:lnTo>
                    <a:pt x="7218" y="3454"/>
                  </a:lnTo>
                  <a:lnTo>
                    <a:pt x="7211" y="3373"/>
                  </a:lnTo>
                  <a:lnTo>
                    <a:pt x="7203" y="3292"/>
                  </a:lnTo>
                  <a:lnTo>
                    <a:pt x="7192" y="3214"/>
                  </a:lnTo>
                  <a:lnTo>
                    <a:pt x="7180" y="3133"/>
                  </a:lnTo>
                  <a:lnTo>
                    <a:pt x="7166" y="3055"/>
                  </a:lnTo>
                  <a:lnTo>
                    <a:pt x="7150" y="2973"/>
                  </a:lnTo>
                  <a:lnTo>
                    <a:pt x="7131" y="2895"/>
                  </a:lnTo>
                  <a:lnTo>
                    <a:pt x="7110" y="2816"/>
                  </a:lnTo>
                  <a:lnTo>
                    <a:pt x="7087" y="2740"/>
                  </a:lnTo>
                  <a:lnTo>
                    <a:pt x="7065" y="2662"/>
                  </a:lnTo>
                  <a:lnTo>
                    <a:pt x="7037" y="2587"/>
                  </a:lnTo>
                  <a:lnTo>
                    <a:pt x="7010" y="2510"/>
                  </a:lnTo>
                  <a:lnTo>
                    <a:pt x="6982" y="2434"/>
                  </a:lnTo>
                  <a:lnTo>
                    <a:pt x="6953" y="2361"/>
                  </a:lnTo>
                  <a:lnTo>
                    <a:pt x="6920" y="2288"/>
                  </a:lnTo>
                  <a:lnTo>
                    <a:pt x="6885" y="2215"/>
                  </a:lnTo>
                  <a:lnTo>
                    <a:pt x="6852" y="2142"/>
                  </a:lnTo>
                  <a:lnTo>
                    <a:pt x="6815" y="2071"/>
                  </a:lnTo>
                  <a:lnTo>
                    <a:pt x="6777" y="2003"/>
                  </a:lnTo>
                  <a:lnTo>
                    <a:pt x="6740" y="1933"/>
                  </a:lnTo>
                  <a:lnTo>
                    <a:pt x="6700" y="1867"/>
                  </a:lnTo>
                  <a:lnTo>
                    <a:pt x="6656" y="1799"/>
                  </a:lnTo>
                  <a:lnTo>
                    <a:pt x="6614" y="1733"/>
                  </a:lnTo>
                  <a:lnTo>
                    <a:pt x="6571" y="1671"/>
                  </a:lnTo>
                  <a:lnTo>
                    <a:pt x="6529" y="1609"/>
                  </a:lnTo>
                  <a:lnTo>
                    <a:pt x="6484" y="1549"/>
                  </a:lnTo>
                  <a:lnTo>
                    <a:pt x="6436" y="1487"/>
                  </a:lnTo>
                  <a:lnTo>
                    <a:pt x="6391" y="1430"/>
                  </a:lnTo>
                  <a:lnTo>
                    <a:pt x="6344" y="1372"/>
                  </a:lnTo>
                  <a:lnTo>
                    <a:pt x="6295" y="1321"/>
                  </a:lnTo>
                  <a:lnTo>
                    <a:pt x="6288" y="1325"/>
                  </a:lnTo>
                  <a:close/>
                </a:path>
              </a:pathLst>
            </a:custGeom>
            <a:solidFill>
              <a:srgbClr val="773F2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413" name="Freeform 101"/>
            <p:cNvSpPr>
              <a:spLocks noEditPoints="1"/>
            </p:cNvSpPr>
            <p:nvPr/>
          </p:nvSpPr>
          <p:spPr bwMode="auto">
            <a:xfrm>
              <a:off x="1219200" y="733425"/>
              <a:ext cx="1420813" cy="631825"/>
            </a:xfrm>
            <a:custGeom>
              <a:avLst/>
              <a:gdLst/>
              <a:ahLst/>
              <a:cxnLst>
                <a:cxn ang="0">
                  <a:pos x="2202" y="2482"/>
                </a:cxn>
                <a:cxn ang="0">
                  <a:pos x="2446" y="2736"/>
                </a:cxn>
                <a:cxn ang="0">
                  <a:pos x="3012" y="3046"/>
                </a:cxn>
                <a:cxn ang="0">
                  <a:pos x="3981" y="3394"/>
                </a:cxn>
                <a:cxn ang="0">
                  <a:pos x="3217" y="3361"/>
                </a:cxn>
                <a:cxn ang="0">
                  <a:pos x="2458" y="3144"/>
                </a:cxn>
                <a:cxn ang="0">
                  <a:pos x="1972" y="2866"/>
                </a:cxn>
                <a:cxn ang="0">
                  <a:pos x="1654" y="2552"/>
                </a:cxn>
                <a:cxn ang="0">
                  <a:pos x="3402" y="42"/>
                </a:cxn>
                <a:cxn ang="0">
                  <a:pos x="2366" y="371"/>
                </a:cxn>
                <a:cxn ang="0">
                  <a:pos x="1561" y="743"/>
                </a:cxn>
                <a:cxn ang="0">
                  <a:pos x="1070" y="1085"/>
                </a:cxn>
                <a:cxn ang="0">
                  <a:pos x="649" y="1517"/>
                </a:cxn>
                <a:cxn ang="0">
                  <a:pos x="316" y="2061"/>
                </a:cxn>
                <a:cxn ang="0">
                  <a:pos x="108" y="2631"/>
                </a:cxn>
                <a:cxn ang="0">
                  <a:pos x="16" y="3186"/>
                </a:cxn>
                <a:cxn ang="0">
                  <a:pos x="5" y="3339"/>
                </a:cxn>
                <a:cxn ang="0">
                  <a:pos x="171" y="3246"/>
                </a:cxn>
                <a:cxn ang="0">
                  <a:pos x="335" y="3266"/>
                </a:cxn>
                <a:cxn ang="0">
                  <a:pos x="607" y="3039"/>
                </a:cxn>
                <a:cxn ang="0">
                  <a:pos x="982" y="2416"/>
                </a:cxn>
                <a:cxn ang="0">
                  <a:pos x="1288" y="2733"/>
                </a:cxn>
                <a:cxn ang="0">
                  <a:pos x="1824" y="3104"/>
                </a:cxn>
                <a:cxn ang="0">
                  <a:pos x="2651" y="3434"/>
                </a:cxn>
                <a:cxn ang="0">
                  <a:pos x="3518" y="3570"/>
                </a:cxn>
                <a:cxn ang="0">
                  <a:pos x="4520" y="3528"/>
                </a:cxn>
                <a:cxn ang="0">
                  <a:pos x="5236" y="3392"/>
                </a:cxn>
                <a:cxn ang="0">
                  <a:pos x="4575" y="3290"/>
                </a:cxn>
                <a:cxn ang="0">
                  <a:pos x="3833" y="3117"/>
                </a:cxn>
                <a:cxn ang="0">
                  <a:pos x="3245" y="2842"/>
                </a:cxn>
                <a:cxn ang="0">
                  <a:pos x="2979" y="2615"/>
                </a:cxn>
                <a:cxn ang="0">
                  <a:pos x="3004" y="2479"/>
                </a:cxn>
                <a:cxn ang="0">
                  <a:pos x="3871" y="2722"/>
                </a:cxn>
                <a:cxn ang="0">
                  <a:pos x="4578" y="2809"/>
                </a:cxn>
                <a:cxn ang="0">
                  <a:pos x="5156" y="2793"/>
                </a:cxn>
                <a:cxn ang="0">
                  <a:pos x="5702" y="2683"/>
                </a:cxn>
                <a:cxn ang="0">
                  <a:pos x="6112" y="2503"/>
                </a:cxn>
                <a:cxn ang="0">
                  <a:pos x="6412" y="2223"/>
                </a:cxn>
                <a:cxn ang="0">
                  <a:pos x="6555" y="1948"/>
                </a:cxn>
                <a:cxn ang="0">
                  <a:pos x="6625" y="1762"/>
                </a:cxn>
                <a:cxn ang="0">
                  <a:pos x="6983" y="2494"/>
                </a:cxn>
                <a:cxn ang="0">
                  <a:pos x="7159" y="3297"/>
                </a:cxn>
                <a:cxn ang="0">
                  <a:pos x="7126" y="3028"/>
                </a:cxn>
                <a:cxn ang="0">
                  <a:pos x="6995" y="2511"/>
                </a:cxn>
                <a:cxn ang="0">
                  <a:pos x="6785" y="2022"/>
                </a:cxn>
                <a:cxn ang="0">
                  <a:pos x="6515" y="1582"/>
                </a:cxn>
                <a:cxn ang="0">
                  <a:pos x="6187" y="1190"/>
                </a:cxn>
                <a:cxn ang="0">
                  <a:pos x="6006" y="915"/>
                </a:cxn>
                <a:cxn ang="0">
                  <a:pos x="6023" y="848"/>
                </a:cxn>
                <a:cxn ang="0">
                  <a:pos x="6227" y="686"/>
                </a:cxn>
                <a:cxn ang="0">
                  <a:pos x="6208" y="597"/>
                </a:cxn>
                <a:cxn ang="0">
                  <a:pos x="5943" y="533"/>
                </a:cxn>
                <a:cxn ang="0">
                  <a:pos x="5247" y="549"/>
                </a:cxn>
                <a:cxn ang="0">
                  <a:pos x="5487" y="327"/>
                </a:cxn>
                <a:cxn ang="0">
                  <a:pos x="5535" y="196"/>
                </a:cxn>
                <a:cxn ang="0">
                  <a:pos x="5430" y="123"/>
                </a:cxn>
                <a:cxn ang="0">
                  <a:pos x="4883" y="94"/>
                </a:cxn>
                <a:cxn ang="0">
                  <a:pos x="3728" y="238"/>
                </a:cxn>
                <a:cxn ang="0">
                  <a:pos x="3823" y="68"/>
                </a:cxn>
                <a:cxn ang="0">
                  <a:pos x="3739" y="3"/>
                </a:cxn>
              </a:cxnLst>
              <a:rect l="0" t="0" r="r" b="b"/>
              <a:pathLst>
                <a:path w="7164" h="3583">
                  <a:moveTo>
                    <a:pt x="2162" y="2323"/>
                  </a:moveTo>
                  <a:lnTo>
                    <a:pt x="2162" y="2348"/>
                  </a:lnTo>
                  <a:lnTo>
                    <a:pt x="2165" y="2374"/>
                  </a:lnTo>
                  <a:lnTo>
                    <a:pt x="2170" y="2401"/>
                  </a:lnTo>
                  <a:lnTo>
                    <a:pt x="2180" y="2430"/>
                  </a:lnTo>
                  <a:lnTo>
                    <a:pt x="2190" y="2456"/>
                  </a:lnTo>
                  <a:lnTo>
                    <a:pt x="2202" y="2482"/>
                  </a:lnTo>
                  <a:lnTo>
                    <a:pt x="2218" y="2508"/>
                  </a:lnTo>
                  <a:lnTo>
                    <a:pt x="2235" y="2534"/>
                  </a:lnTo>
                  <a:lnTo>
                    <a:pt x="2255" y="2560"/>
                  </a:lnTo>
                  <a:lnTo>
                    <a:pt x="2277" y="2587"/>
                  </a:lnTo>
                  <a:lnTo>
                    <a:pt x="2328" y="2636"/>
                  </a:lnTo>
                  <a:lnTo>
                    <a:pt x="2383" y="2686"/>
                  </a:lnTo>
                  <a:lnTo>
                    <a:pt x="2446" y="2736"/>
                  </a:lnTo>
                  <a:lnTo>
                    <a:pt x="2516" y="2782"/>
                  </a:lnTo>
                  <a:lnTo>
                    <a:pt x="2591" y="2829"/>
                  </a:lnTo>
                  <a:lnTo>
                    <a:pt x="2668" y="2877"/>
                  </a:lnTo>
                  <a:lnTo>
                    <a:pt x="2751" y="2922"/>
                  </a:lnTo>
                  <a:lnTo>
                    <a:pt x="2837" y="2966"/>
                  </a:lnTo>
                  <a:lnTo>
                    <a:pt x="2924" y="3008"/>
                  </a:lnTo>
                  <a:lnTo>
                    <a:pt x="3012" y="3046"/>
                  </a:lnTo>
                  <a:lnTo>
                    <a:pt x="3102" y="3086"/>
                  </a:lnTo>
                  <a:lnTo>
                    <a:pt x="3282" y="3157"/>
                  </a:lnTo>
                  <a:lnTo>
                    <a:pt x="3455" y="3222"/>
                  </a:lnTo>
                  <a:lnTo>
                    <a:pt x="3618" y="3279"/>
                  </a:lnTo>
                  <a:lnTo>
                    <a:pt x="3763" y="3326"/>
                  </a:lnTo>
                  <a:lnTo>
                    <a:pt x="3886" y="3366"/>
                  </a:lnTo>
                  <a:lnTo>
                    <a:pt x="3981" y="3394"/>
                  </a:lnTo>
                  <a:lnTo>
                    <a:pt x="4067" y="3418"/>
                  </a:lnTo>
                  <a:lnTo>
                    <a:pt x="3947" y="3418"/>
                  </a:lnTo>
                  <a:lnTo>
                    <a:pt x="3788" y="3416"/>
                  </a:lnTo>
                  <a:lnTo>
                    <a:pt x="3636" y="3408"/>
                  </a:lnTo>
                  <a:lnTo>
                    <a:pt x="3490" y="3397"/>
                  </a:lnTo>
                  <a:lnTo>
                    <a:pt x="3350" y="3381"/>
                  </a:lnTo>
                  <a:lnTo>
                    <a:pt x="3217" y="3361"/>
                  </a:lnTo>
                  <a:lnTo>
                    <a:pt x="3092" y="3339"/>
                  </a:lnTo>
                  <a:lnTo>
                    <a:pt x="2972" y="3310"/>
                  </a:lnTo>
                  <a:lnTo>
                    <a:pt x="2856" y="3282"/>
                  </a:lnTo>
                  <a:lnTo>
                    <a:pt x="2748" y="3250"/>
                  </a:lnTo>
                  <a:lnTo>
                    <a:pt x="2645" y="3217"/>
                  </a:lnTo>
                  <a:lnTo>
                    <a:pt x="2551" y="3183"/>
                  </a:lnTo>
                  <a:lnTo>
                    <a:pt x="2458" y="3144"/>
                  </a:lnTo>
                  <a:lnTo>
                    <a:pt x="2373" y="3107"/>
                  </a:lnTo>
                  <a:lnTo>
                    <a:pt x="2293" y="3068"/>
                  </a:lnTo>
                  <a:lnTo>
                    <a:pt x="2220" y="3026"/>
                  </a:lnTo>
                  <a:lnTo>
                    <a:pt x="2150" y="2986"/>
                  </a:lnTo>
                  <a:lnTo>
                    <a:pt x="2085" y="2944"/>
                  </a:lnTo>
                  <a:lnTo>
                    <a:pt x="2027" y="2906"/>
                  </a:lnTo>
                  <a:lnTo>
                    <a:pt x="1972" y="2866"/>
                  </a:lnTo>
                  <a:lnTo>
                    <a:pt x="1921" y="2827"/>
                  </a:lnTo>
                  <a:lnTo>
                    <a:pt x="1877" y="2791"/>
                  </a:lnTo>
                  <a:lnTo>
                    <a:pt x="1837" y="2754"/>
                  </a:lnTo>
                  <a:lnTo>
                    <a:pt x="1766" y="2689"/>
                  </a:lnTo>
                  <a:lnTo>
                    <a:pt x="1717" y="2634"/>
                  </a:lnTo>
                  <a:lnTo>
                    <a:pt x="1682" y="2592"/>
                  </a:lnTo>
                  <a:lnTo>
                    <a:pt x="1654" y="2552"/>
                  </a:lnTo>
                  <a:lnTo>
                    <a:pt x="2162" y="2323"/>
                  </a:lnTo>
                  <a:close/>
                  <a:moveTo>
                    <a:pt x="3685" y="0"/>
                  </a:moveTo>
                  <a:lnTo>
                    <a:pt x="3648" y="3"/>
                  </a:lnTo>
                  <a:lnTo>
                    <a:pt x="3605" y="5"/>
                  </a:lnTo>
                  <a:lnTo>
                    <a:pt x="3558" y="10"/>
                  </a:lnTo>
                  <a:lnTo>
                    <a:pt x="3507" y="21"/>
                  </a:lnTo>
                  <a:lnTo>
                    <a:pt x="3402" y="42"/>
                  </a:lnTo>
                  <a:lnTo>
                    <a:pt x="3285" y="71"/>
                  </a:lnTo>
                  <a:lnTo>
                    <a:pt x="3165" y="102"/>
                  </a:lnTo>
                  <a:lnTo>
                    <a:pt x="3039" y="138"/>
                  </a:lnTo>
                  <a:lnTo>
                    <a:pt x="2914" y="180"/>
                  </a:lnTo>
                  <a:lnTo>
                    <a:pt x="2788" y="220"/>
                  </a:lnTo>
                  <a:lnTo>
                    <a:pt x="2558" y="301"/>
                  </a:lnTo>
                  <a:lnTo>
                    <a:pt x="2366" y="371"/>
                  </a:lnTo>
                  <a:lnTo>
                    <a:pt x="2188" y="440"/>
                  </a:lnTo>
                  <a:lnTo>
                    <a:pt x="2024" y="507"/>
                  </a:lnTo>
                  <a:lnTo>
                    <a:pt x="1867" y="580"/>
                  </a:lnTo>
                  <a:lnTo>
                    <a:pt x="1789" y="620"/>
                  </a:lnTo>
                  <a:lnTo>
                    <a:pt x="1712" y="659"/>
                  </a:lnTo>
                  <a:lnTo>
                    <a:pt x="1637" y="701"/>
                  </a:lnTo>
                  <a:lnTo>
                    <a:pt x="1561" y="743"/>
                  </a:lnTo>
                  <a:lnTo>
                    <a:pt x="1486" y="788"/>
                  </a:lnTo>
                  <a:lnTo>
                    <a:pt x="1413" y="832"/>
                  </a:lnTo>
                  <a:lnTo>
                    <a:pt x="1343" y="879"/>
                  </a:lnTo>
                  <a:lnTo>
                    <a:pt x="1272" y="928"/>
                  </a:lnTo>
                  <a:lnTo>
                    <a:pt x="1202" y="979"/>
                  </a:lnTo>
                  <a:lnTo>
                    <a:pt x="1138" y="1030"/>
                  </a:lnTo>
                  <a:lnTo>
                    <a:pt x="1070" y="1085"/>
                  </a:lnTo>
                  <a:lnTo>
                    <a:pt x="1005" y="1141"/>
                  </a:lnTo>
                  <a:lnTo>
                    <a:pt x="942" y="1198"/>
                  </a:lnTo>
                  <a:lnTo>
                    <a:pt x="880" y="1258"/>
                  </a:lnTo>
                  <a:lnTo>
                    <a:pt x="820" y="1318"/>
                  </a:lnTo>
                  <a:lnTo>
                    <a:pt x="762" y="1383"/>
                  </a:lnTo>
                  <a:lnTo>
                    <a:pt x="704" y="1449"/>
                  </a:lnTo>
                  <a:lnTo>
                    <a:pt x="649" y="1517"/>
                  </a:lnTo>
                  <a:lnTo>
                    <a:pt x="597" y="1587"/>
                  </a:lnTo>
                  <a:lnTo>
                    <a:pt x="544" y="1660"/>
                  </a:lnTo>
                  <a:lnTo>
                    <a:pt x="494" y="1734"/>
                  </a:lnTo>
                  <a:lnTo>
                    <a:pt x="447" y="1813"/>
                  </a:lnTo>
                  <a:lnTo>
                    <a:pt x="401" y="1893"/>
                  </a:lnTo>
                  <a:lnTo>
                    <a:pt x="356" y="1975"/>
                  </a:lnTo>
                  <a:lnTo>
                    <a:pt x="316" y="2061"/>
                  </a:lnTo>
                  <a:lnTo>
                    <a:pt x="276" y="2147"/>
                  </a:lnTo>
                  <a:lnTo>
                    <a:pt x="238" y="2239"/>
                  </a:lnTo>
                  <a:lnTo>
                    <a:pt x="203" y="2330"/>
                  </a:lnTo>
                  <a:lnTo>
                    <a:pt x="175" y="2403"/>
                  </a:lnTo>
                  <a:lnTo>
                    <a:pt x="153" y="2479"/>
                  </a:lnTo>
                  <a:lnTo>
                    <a:pt x="131" y="2556"/>
                  </a:lnTo>
                  <a:lnTo>
                    <a:pt x="108" y="2631"/>
                  </a:lnTo>
                  <a:lnTo>
                    <a:pt x="91" y="2709"/>
                  </a:lnTo>
                  <a:lnTo>
                    <a:pt x="73" y="2788"/>
                  </a:lnTo>
                  <a:lnTo>
                    <a:pt x="58" y="2866"/>
                  </a:lnTo>
                  <a:lnTo>
                    <a:pt x="45" y="2944"/>
                  </a:lnTo>
                  <a:lnTo>
                    <a:pt x="33" y="3024"/>
                  </a:lnTo>
                  <a:lnTo>
                    <a:pt x="23" y="3104"/>
                  </a:lnTo>
                  <a:lnTo>
                    <a:pt x="16" y="3186"/>
                  </a:lnTo>
                  <a:lnTo>
                    <a:pt x="7" y="3264"/>
                  </a:lnTo>
                  <a:lnTo>
                    <a:pt x="2" y="3345"/>
                  </a:lnTo>
                  <a:lnTo>
                    <a:pt x="0" y="3423"/>
                  </a:lnTo>
                  <a:lnTo>
                    <a:pt x="0" y="3505"/>
                  </a:lnTo>
                  <a:lnTo>
                    <a:pt x="2" y="3583"/>
                  </a:lnTo>
                  <a:lnTo>
                    <a:pt x="0" y="3463"/>
                  </a:lnTo>
                  <a:lnTo>
                    <a:pt x="5" y="3339"/>
                  </a:lnTo>
                  <a:lnTo>
                    <a:pt x="13" y="3219"/>
                  </a:lnTo>
                  <a:lnTo>
                    <a:pt x="23" y="3097"/>
                  </a:lnTo>
                  <a:lnTo>
                    <a:pt x="53" y="3133"/>
                  </a:lnTo>
                  <a:lnTo>
                    <a:pt x="80" y="3168"/>
                  </a:lnTo>
                  <a:lnTo>
                    <a:pt x="110" y="3199"/>
                  </a:lnTo>
                  <a:lnTo>
                    <a:pt x="140" y="3224"/>
                  </a:lnTo>
                  <a:lnTo>
                    <a:pt x="171" y="3246"/>
                  </a:lnTo>
                  <a:lnTo>
                    <a:pt x="203" y="3264"/>
                  </a:lnTo>
                  <a:lnTo>
                    <a:pt x="220" y="3270"/>
                  </a:lnTo>
                  <a:lnTo>
                    <a:pt x="238" y="3274"/>
                  </a:lnTo>
                  <a:lnTo>
                    <a:pt x="255" y="3277"/>
                  </a:lnTo>
                  <a:lnTo>
                    <a:pt x="274" y="3277"/>
                  </a:lnTo>
                  <a:lnTo>
                    <a:pt x="306" y="3274"/>
                  </a:lnTo>
                  <a:lnTo>
                    <a:pt x="335" y="3266"/>
                  </a:lnTo>
                  <a:lnTo>
                    <a:pt x="368" y="3253"/>
                  </a:lnTo>
                  <a:lnTo>
                    <a:pt x="403" y="3235"/>
                  </a:lnTo>
                  <a:lnTo>
                    <a:pt x="441" y="3209"/>
                  </a:lnTo>
                  <a:lnTo>
                    <a:pt x="478" y="3177"/>
                  </a:lnTo>
                  <a:lnTo>
                    <a:pt x="519" y="3139"/>
                  </a:lnTo>
                  <a:lnTo>
                    <a:pt x="562" y="3091"/>
                  </a:lnTo>
                  <a:lnTo>
                    <a:pt x="607" y="3039"/>
                  </a:lnTo>
                  <a:lnTo>
                    <a:pt x="651" y="2976"/>
                  </a:lnTo>
                  <a:lnTo>
                    <a:pt x="702" y="2906"/>
                  </a:lnTo>
                  <a:lnTo>
                    <a:pt x="752" y="2827"/>
                  </a:lnTo>
                  <a:lnTo>
                    <a:pt x="804" y="2738"/>
                  </a:lnTo>
                  <a:lnTo>
                    <a:pt x="862" y="2642"/>
                  </a:lnTo>
                  <a:lnTo>
                    <a:pt x="920" y="2534"/>
                  </a:lnTo>
                  <a:lnTo>
                    <a:pt x="982" y="2416"/>
                  </a:lnTo>
                  <a:lnTo>
                    <a:pt x="993" y="2430"/>
                  </a:lnTo>
                  <a:lnTo>
                    <a:pt x="1019" y="2467"/>
                  </a:lnTo>
                  <a:lnTo>
                    <a:pt x="1070" y="2523"/>
                  </a:lnTo>
                  <a:lnTo>
                    <a:pt x="1140" y="2596"/>
                  </a:lnTo>
                  <a:lnTo>
                    <a:pt x="1185" y="2642"/>
                  </a:lnTo>
                  <a:lnTo>
                    <a:pt x="1233" y="2686"/>
                  </a:lnTo>
                  <a:lnTo>
                    <a:pt x="1288" y="2733"/>
                  </a:lnTo>
                  <a:lnTo>
                    <a:pt x="1345" y="2782"/>
                  </a:lnTo>
                  <a:lnTo>
                    <a:pt x="1410" y="2835"/>
                  </a:lnTo>
                  <a:lnTo>
                    <a:pt x="1483" y="2887"/>
                  </a:lnTo>
                  <a:lnTo>
                    <a:pt x="1558" y="2942"/>
                  </a:lnTo>
                  <a:lnTo>
                    <a:pt x="1642" y="2997"/>
                  </a:lnTo>
                  <a:lnTo>
                    <a:pt x="1729" y="3049"/>
                  </a:lnTo>
                  <a:lnTo>
                    <a:pt x="1824" y="3104"/>
                  </a:lnTo>
                  <a:lnTo>
                    <a:pt x="1924" y="3157"/>
                  </a:lnTo>
                  <a:lnTo>
                    <a:pt x="2029" y="3209"/>
                  </a:lnTo>
                  <a:lnTo>
                    <a:pt x="2143" y="3259"/>
                  </a:lnTo>
                  <a:lnTo>
                    <a:pt x="2260" y="3308"/>
                  </a:lnTo>
                  <a:lnTo>
                    <a:pt x="2383" y="3353"/>
                  </a:lnTo>
                  <a:lnTo>
                    <a:pt x="2513" y="3394"/>
                  </a:lnTo>
                  <a:lnTo>
                    <a:pt x="2651" y="3434"/>
                  </a:lnTo>
                  <a:lnTo>
                    <a:pt x="2794" y="3468"/>
                  </a:lnTo>
                  <a:lnTo>
                    <a:pt x="2944" y="3499"/>
                  </a:lnTo>
                  <a:lnTo>
                    <a:pt x="3099" y="3525"/>
                  </a:lnTo>
                  <a:lnTo>
                    <a:pt x="3263" y="3546"/>
                  </a:lnTo>
                  <a:lnTo>
                    <a:pt x="3345" y="3556"/>
                  </a:lnTo>
                  <a:lnTo>
                    <a:pt x="3432" y="3562"/>
                  </a:lnTo>
                  <a:lnTo>
                    <a:pt x="3518" y="3570"/>
                  </a:lnTo>
                  <a:lnTo>
                    <a:pt x="3608" y="3572"/>
                  </a:lnTo>
                  <a:lnTo>
                    <a:pt x="3699" y="3575"/>
                  </a:lnTo>
                  <a:lnTo>
                    <a:pt x="3791" y="3575"/>
                  </a:lnTo>
                  <a:lnTo>
                    <a:pt x="3964" y="3572"/>
                  </a:lnTo>
                  <a:lnTo>
                    <a:pt x="4144" y="3565"/>
                  </a:lnTo>
                  <a:lnTo>
                    <a:pt x="4329" y="3549"/>
                  </a:lnTo>
                  <a:lnTo>
                    <a:pt x="4520" y="3528"/>
                  </a:lnTo>
                  <a:lnTo>
                    <a:pt x="4618" y="3512"/>
                  </a:lnTo>
                  <a:lnTo>
                    <a:pt x="4718" y="3497"/>
                  </a:lnTo>
                  <a:lnTo>
                    <a:pt x="4819" y="3481"/>
                  </a:lnTo>
                  <a:lnTo>
                    <a:pt x="4921" y="3460"/>
                  </a:lnTo>
                  <a:lnTo>
                    <a:pt x="5023" y="3439"/>
                  </a:lnTo>
                  <a:lnTo>
                    <a:pt x="5129" y="3418"/>
                  </a:lnTo>
                  <a:lnTo>
                    <a:pt x="5236" y="3392"/>
                  </a:lnTo>
                  <a:lnTo>
                    <a:pt x="5344" y="3366"/>
                  </a:lnTo>
                  <a:lnTo>
                    <a:pt x="5257" y="3361"/>
                  </a:lnTo>
                  <a:lnTo>
                    <a:pt x="5152" y="3355"/>
                  </a:lnTo>
                  <a:lnTo>
                    <a:pt x="5018" y="3345"/>
                  </a:lnTo>
                  <a:lnTo>
                    <a:pt x="4856" y="3330"/>
                  </a:lnTo>
                  <a:lnTo>
                    <a:pt x="4673" y="3306"/>
                  </a:lnTo>
                  <a:lnTo>
                    <a:pt x="4575" y="3290"/>
                  </a:lnTo>
                  <a:lnTo>
                    <a:pt x="4472" y="3274"/>
                  </a:lnTo>
                  <a:lnTo>
                    <a:pt x="4369" y="3256"/>
                  </a:lnTo>
                  <a:lnTo>
                    <a:pt x="4264" y="3232"/>
                  </a:lnTo>
                  <a:lnTo>
                    <a:pt x="4156" y="3209"/>
                  </a:lnTo>
                  <a:lnTo>
                    <a:pt x="4049" y="3183"/>
                  </a:lnTo>
                  <a:lnTo>
                    <a:pt x="3941" y="3151"/>
                  </a:lnTo>
                  <a:lnTo>
                    <a:pt x="3833" y="3117"/>
                  </a:lnTo>
                  <a:lnTo>
                    <a:pt x="3728" y="3081"/>
                  </a:lnTo>
                  <a:lnTo>
                    <a:pt x="3626" y="3042"/>
                  </a:lnTo>
                  <a:lnTo>
                    <a:pt x="3523" y="2997"/>
                  </a:lnTo>
                  <a:lnTo>
                    <a:pt x="3425" y="2950"/>
                  </a:lnTo>
                  <a:lnTo>
                    <a:pt x="3333" y="2900"/>
                  </a:lnTo>
                  <a:lnTo>
                    <a:pt x="3287" y="2871"/>
                  </a:lnTo>
                  <a:lnTo>
                    <a:pt x="3245" y="2842"/>
                  </a:lnTo>
                  <a:lnTo>
                    <a:pt x="3202" y="2814"/>
                  </a:lnTo>
                  <a:lnTo>
                    <a:pt x="3160" y="2785"/>
                  </a:lnTo>
                  <a:lnTo>
                    <a:pt x="3122" y="2754"/>
                  </a:lnTo>
                  <a:lnTo>
                    <a:pt x="3082" y="2720"/>
                  </a:lnTo>
                  <a:lnTo>
                    <a:pt x="3047" y="2686"/>
                  </a:lnTo>
                  <a:lnTo>
                    <a:pt x="3012" y="2652"/>
                  </a:lnTo>
                  <a:lnTo>
                    <a:pt x="2979" y="2615"/>
                  </a:lnTo>
                  <a:lnTo>
                    <a:pt x="2949" y="2578"/>
                  </a:lnTo>
                  <a:lnTo>
                    <a:pt x="2921" y="2542"/>
                  </a:lnTo>
                  <a:lnTo>
                    <a:pt x="2894" y="2500"/>
                  </a:lnTo>
                  <a:lnTo>
                    <a:pt x="2869" y="2461"/>
                  </a:lnTo>
                  <a:lnTo>
                    <a:pt x="2846" y="2419"/>
                  </a:lnTo>
                  <a:lnTo>
                    <a:pt x="2889" y="2434"/>
                  </a:lnTo>
                  <a:lnTo>
                    <a:pt x="3004" y="2479"/>
                  </a:lnTo>
                  <a:lnTo>
                    <a:pt x="3087" y="2511"/>
                  </a:lnTo>
                  <a:lnTo>
                    <a:pt x="3187" y="2542"/>
                  </a:lnTo>
                  <a:lnTo>
                    <a:pt x="3300" y="2578"/>
                  </a:lnTo>
                  <a:lnTo>
                    <a:pt x="3425" y="2615"/>
                  </a:lnTo>
                  <a:lnTo>
                    <a:pt x="3563" y="2652"/>
                  </a:lnTo>
                  <a:lnTo>
                    <a:pt x="3713" y="2689"/>
                  </a:lnTo>
                  <a:lnTo>
                    <a:pt x="3871" y="2722"/>
                  </a:lnTo>
                  <a:lnTo>
                    <a:pt x="4039" y="2751"/>
                  </a:lnTo>
                  <a:lnTo>
                    <a:pt x="4124" y="2764"/>
                  </a:lnTo>
                  <a:lnTo>
                    <a:pt x="4212" y="2778"/>
                  </a:lnTo>
                  <a:lnTo>
                    <a:pt x="4302" y="2788"/>
                  </a:lnTo>
                  <a:lnTo>
                    <a:pt x="4392" y="2796"/>
                  </a:lnTo>
                  <a:lnTo>
                    <a:pt x="4485" y="2804"/>
                  </a:lnTo>
                  <a:lnTo>
                    <a:pt x="4578" y="2809"/>
                  </a:lnTo>
                  <a:lnTo>
                    <a:pt x="4673" y="2811"/>
                  </a:lnTo>
                  <a:lnTo>
                    <a:pt x="4768" y="2814"/>
                  </a:lnTo>
                  <a:lnTo>
                    <a:pt x="4845" y="2811"/>
                  </a:lnTo>
                  <a:lnTo>
                    <a:pt x="4924" y="2809"/>
                  </a:lnTo>
                  <a:lnTo>
                    <a:pt x="5001" y="2806"/>
                  </a:lnTo>
                  <a:lnTo>
                    <a:pt x="5079" y="2802"/>
                  </a:lnTo>
                  <a:lnTo>
                    <a:pt x="5156" y="2793"/>
                  </a:lnTo>
                  <a:lnTo>
                    <a:pt x="5236" y="2782"/>
                  </a:lnTo>
                  <a:lnTo>
                    <a:pt x="5314" y="2773"/>
                  </a:lnTo>
                  <a:lnTo>
                    <a:pt x="5392" y="2759"/>
                  </a:lnTo>
                  <a:lnTo>
                    <a:pt x="5470" y="2744"/>
                  </a:lnTo>
                  <a:lnTo>
                    <a:pt x="5547" y="2725"/>
                  </a:lnTo>
                  <a:lnTo>
                    <a:pt x="5625" y="2704"/>
                  </a:lnTo>
                  <a:lnTo>
                    <a:pt x="5702" y="2683"/>
                  </a:lnTo>
                  <a:lnTo>
                    <a:pt x="5780" y="2657"/>
                  </a:lnTo>
                  <a:lnTo>
                    <a:pt x="5855" y="2631"/>
                  </a:lnTo>
                  <a:lnTo>
                    <a:pt x="5934" y="2600"/>
                  </a:lnTo>
                  <a:lnTo>
                    <a:pt x="6006" y="2569"/>
                  </a:lnTo>
                  <a:lnTo>
                    <a:pt x="6035" y="2550"/>
                  </a:lnTo>
                  <a:lnTo>
                    <a:pt x="6068" y="2532"/>
                  </a:lnTo>
                  <a:lnTo>
                    <a:pt x="6112" y="2503"/>
                  </a:lnTo>
                  <a:lnTo>
                    <a:pt x="6159" y="2467"/>
                  </a:lnTo>
                  <a:lnTo>
                    <a:pt x="6213" y="2425"/>
                  </a:lnTo>
                  <a:lnTo>
                    <a:pt x="6271" y="2374"/>
                  </a:lnTo>
                  <a:lnTo>
                    <a:pt x="6329" y="2320"/>
                  </a:lnTo>
                  <a:lnTo>
                    <a:pt x="6356" y="2288"/>
                  </a:lnTo>
                  <a:lnTo>
                    <a:pt x="6384" y="2257"/>
                  </a:lnTo>
                  <a:lnTo>
                    <a:pt x="6412" y="2223"/>
                  </a:lnTo>
                  <a:lnTo>
                    <a:pt x="6437" y="2189"/>
                  </a:lnTo>
                  <a:lnTo>
                    <a:pt x="6462" y="2152"/>
                  </a:lnTo>
                  <a:lnTo>
                    <a:pt x="6484" y="2113"/>
                  </a:lnTo>
                  <a:lnTo>
                    <a:pt x="6506" y="2074"/>
                  </a:lnTo>
                  <a:lnTo>
                    <a:pt x="6524" y="2035"/>
                  </a:lnTo>
                  <a:lnTo>
                    <a:pt x="6542" y="1993"/>
                  </a:lnTo>
                  <a:lnTo>
                    <a:pt x="6555" y="1948"/>
                  </a:lnTo>
                  <a:lnTo>
                    <a:pt x="6564" y="1904"/>
                  </a:lnTo>
                  <a:lnTo>
                    <a:pt x="6572" y="1859"/>
                  </a:lnTo>
                  <a:lnTo>
                    <a:pt x="6577" y="1813"/>
                  </a:lnTo>
                  <a:lnTo>
                    <a:pt x="6574" y="1766"/>
                  </a:lnTo>
                  <a:lnTo>
                    <a:pt x="6572" y="1715"/>
                  </a:lnTo>
                  <a:lnTo>
                    <a:pt x="6562" y="1666"/>
                  </a:lnTo>
                  <a:lnTo>
                    <a:pt x="6625" y="1762"/>
                  </a:lnTo>
                  <a:lnTo>
                    <a:pt x="6684" y="1859"/>
                  </a:lnTo>
                  <a:lnTo>
                    <a:pt x="6742" y="1961"/>
                  </a:lnTo>
                  <a:lnTo>
                    <a:pt x="6795" y="2063"/>
                  </a:lnTo>
                  <a:lnTo>
                    <a:pt x="6848" y="2168"/>
                  </a:lnTo>
                  <a:lnTo>
                    <a:pt x="6895" y="2275"/>
                  </a:lnTo>
                  <a:lnTo>
                    <a:pt x="6940" y="2383"/>
                  </a:lnTo>
                  <a:lnTo>
                    <a:pt x="6983" y="2494"/>
                  </a:lnTo>
                  <a:lnTo>
                    <a:pt x="7021" y="2605"/>
                  </a:lnTo>
                  <a:lnTo>
                    <a:pt x="7053" y="2720"/>
                  </a:lnTo>
                  <a:lnTo>
                    <a:pt x="7083" y="2833"/>
                  </a:lnTo>
                  <a:lnTo>
                    <a:pt x="7108" y="2947"/>
                  </a:lnTo>
                  <a:lnTo>
                    <a:pt x="7131" y="3066"/>
                  </a:lnTo>
                  <a:lnTo>
                    <a:pt x="7146" y="3180"/>
                  </a:lnTo>
                  <a:lnTo>
                    <a:pt x="7159" y="3297"/>
                  </a:lnTo>
                  <a:lnTo>
                    <a:pt x="7164" y="3416"/>
                  </a:lnTo>
                  <a:lnTo>
                    <a:pt x="7164" y="3408"/>
                  </a:lnTo>
                  <a:lnTo>
                    <a:pt x="7161" y="3332"/>
                  </a:lnTo>
                  <a:lnTo>
                    <a:pt x="7155" y="3256"/>
                  </a:lnTo>
                  <a:lnTo>
                    <a:pt x="7148" y="3180"/>
                  </a:lnTo>
                  <a:lnTo>
                    <a:pt x="7138" y="3104"/>
                  </a:lnTo>
                  <a:lnTo>
                    <a:pt x="7126" y="3028"/>
                  </a:lnTo>
                  <a:lnTo>
                    <a:pt x="7113" y="2955"/>
                  </a:lnTo>
                  <a:lnTo>
                    <a:pt x="7098" y="2880"/>
                  </a:lnTo>
                  <a:lnTo>
                    <a:pt x="7080" y="2804"/>
                  </a:lnTo>
                  <a:lnTo>
                    <a:pt x="7061" y="2731"/>
                  </a:lnTo>
                  <a:lnTo>
                    <a:pt x="7040" y="2657"/>
                  </a:lnTo>
                  <a:lnTo>
                    <a:pt x="7018" y="2584"/>
                  </a:lnTo>
                  <a:lnTo>
                    <a:pt x="6995" y="2511"/>
                  </a:lnTo>
                  <a:lnTo>
                    <a:pt x="6970" y="2440"/>
                  </a:lnTo>
                  <a:lnTo>
                    <a:pt x="6943" y="2367"/>
                  </a:lnTo>
                  <a:lnTo>
                    <a:pt x="6913" y="2296"/>
                  </a:lnTo>
                  <a:lnTo>
                    <a:pt x="6883" y="2228"/>
                  </a:lnTo>
                  <a:lnTo>
                    <a:pt x="6853" y="2157"/>
                  </a:lnTo>
                  <a:lnTo>
                    <a:pt x="6820" y="2090"/>
                  </a:lnTo>
                  <a:lnTo>
                    <a:pt x="6785" y="2022"/>
                  </a:lnTo>
                  <a:lnTo>
                    <a:pt x="6750" y="1957"/>
                  </a:lnTo>
                  <a:lnTo>
                    <a:pt x="6712" y="1891"/>
                  </a:lnTo>
                  <a:lnTo>
                    <a:pt x="6675" y="1828"/>
                  </a:lnTo>
                  <a:lnTo>
                    <a:pt x="6637" y="1762"/>
                  </a:lnTo>
                  <a:lnTo>
                    <a:pt x="6597" y="1702"/>
                  </a:lnTo>
                  <a:lnTo>
                    <a:pt x="6557" y="1642"/>
                  </a:lnTo>
                  <a:lnTo>
                    <a:pt x="6515" y="1582"/>
                  </a:lnTo>
                  <a:lnTo>
                    <a:pt x="6471" y="1525"/>
                  </a:lnTo>
                  <a:lnTo>
                    <a:pt x="6426" y="1467"/>
                  </a:lnTo>
                  <a:lnTo>
                    <a:pt x="6382" y="1412"/>
                  </a:lnTo>
                  <a:lnTo>
                    <a:pt x="6337" y="1358"/>
                  </a:lnTo>
                  <a:lnTo>
                    <a:pt x="6292" y="1305"/>
                  </a:lnTo>
                  <a:lnTo>
                    <a:pt x="6244" y="1252"/>
                  </a:lnTo>
                  <a:lnTo>
                    <a:pt x="6187" y="1190"/>
                  </a:lnTo>
                  <a:lnTo>
                    <a:pt x="6136" y="1132"/>
                  </a:lnTo>
                  <a:lnTo>
                    <a:pt x="6096" y="1083"/>
                  </a:lnTo>
                  <a:lnTo>
                    <a:pt x="6066" y="1039"/>
                  </a:lnTo>
                  <a:lnTo>
                    <a:pt x="6041" y="999"/>
                  </a:lnTo>
                  <a:lnTo>
                    <a:pt x="6023" y="965"/>
                  </a:lnTo>
                  <a:lnTo>
                    <a:pt x="6014" y="939"/>
                  </a:lnTo>
                  <a:lnTo>
                    <a:pt x="6006" y="915"/>
                  </a:lnTo>
                  <a:lnTo>
                    <a:pt x="6004" y="897"/>
                  </a:lnTo>
                  <a:lnTo>
                    <a:pt x="6004" y="881"/>
                  </a:lnTo>
                  <a:lnTo>
                    <a:pt x="6006" y="868"/>
                  </a:lnTo>
                  <a:lnTo>
                    <a:pt x="6009" y="861"/>
                  </a:lnTo>
                  <a:lnTo>
                    <a:pt x="6014" y="855"/>
                  </a:lnTo>
                  <a:lnTo>
                    <a:pt x="6018" y="850"/>
                  </a:lnTo>
                  <a:lnTo>
                    <a:pt x="6023" y="848"/>
                  </a:lnTo>
                  <a:lnTo>
                    <a:pt x="6098" y="801"/>
                  </a:lnTo>
                  <a:lnTo>
                    <a:pt x="6131" y="779"/>
                  </a:lnTo>
                  <a:lnTo>
                    <a:pt x="6159" y="759"/>
                  </a:lnTo>
                  <a:lnTo>
                    <a:pt x="6181" y="737"/>
                  </a:lnTo>
                  <a:lnTo>
                    <a:pt x="6199" y="719"/>
                  </a:lnTo>
                  <a:lnTo>
                    <a:pt x="6213" y="704"/>
                  </a:lnTo>
                  <a:lnTo>
                    <a:pt x="6227" y="686"/>
                  </a:lnTo>
                  <a:lnTo>
                    <a:pt x="6234" y="670"/>
                  </a:lnTo>
                  <a:lnTo>
                    <a:pt x="6236" y="657"/>
                  </a:lnTo>
                  <a:lnTo>
                    <a:pt x="6236" y="644"/>
                  </a:lnTo>
                  <a:lnTo>
                    <a:pt x="6234" y="631"/>
                  </a:lnTo>
                  <a:lnTo>
                    <a:pt x="6229" y="617"/>
                  </a:lnTo>
                  <a:lnTo>
                    <a:pt x="6218" y="607"/>
                  </a:lnTo>
                  <a:lnTo>
                    <a:pt x="6208" y="597"/>
                  </a:lnTo>
                  <a:lnTo>
                    <a:pt x="6194" y="589"/>
                  </a:lnTo>
                  <a:lnTo>
                    <a:pt x="6178" y="580"/>
                  </a:lnTo>
                  <a:lnTo>
                    <a:pt x="6159" y="573"/>
                  </a:lnTo>
                  <a:lnTo>
                    <a:pt x="6116" y="560"/>
                  </a:lnTo>
                  <a:lnTo>
                    <a:pt x="6063" y="549"/>
                  </a:lnTo>
                  <a:lnTo>
                    <a:pt x="6006" y="542"/>
                  </a:lnTo>
                  <a:lnTo>
                    <a:pt x="5943" y="533"/>
                  </a:lnTo>
                  <a:lnTo>
                    <a:pt x="5876" y="531"/>
                  </a:lnTo>
                  <a:lnTo>
                    <a:pt x="5808" y="528"/>
                  </a:lnTo>
                  <a:lnTo>
                    <a:pt x="5738" y="528"/>
                  </a:lnTo>
                  <a:lnTo>
                    <a:pt x="5637" y="528"/>
                  </a:lnTo>
                  <a:lnTo>
                    <a:pt x="5540" y="531"/>
                  </a:lnTo>
                  <a:lnTo>
                    <a:pt x="5369" y="542"/>
                  </a:lnTo>
                  <a:lnTo>
                    <a:pt x="5247" y="549"/>
                  </a:lnTo>
                  <a:lnTo>
                    <a:pt x="5199" y="555"/>
                  </a:lnTo>
                  <a:lnTo>
                    <a:pt x="5299" y="489"/>
                  </a:lnTo>
                  <a:lnTo>
                    <a:pt x="5379" y="429"/>
                  </a:lnTo>
                  <a:lnTo>
                    <a:pt x="5412" y="400"/>
                  </a:lnTo>
                  <a:lnTo>
                    <a:pt x="5442" y="374"/>
                  </a:lnTo>
                  <a:lnTo>
                    <a:pt x="5467" y="351"/>
                  </a:lnTo>
                  <a:lnTo>
                    <a:pt x="5487" y="327"/>
                  </a:lnTo>
                  <a:lnTo>
                    <a:pt x="5505" y="304"/>
                  </a:lnTo>
                  <a:lnTo>
                    <a:pt x="5520" y="282"/>
                  </a:lnTo>
                  <a:lnTo>
                    <a:pt x="5529" y="264"/>
                  </a:lnTo>
                  <a:lnTo>
                    <a:pt x="5535" y="246"/>
                  </a:lnTo>
                  <a:lnTo>
                    <a:pt x="5538" y="227"/>
                  </a:lnTo>
                  <a:lnTo>
                    <a:pt x="5538" y="212"/>
                  </a:lnTo>
                  <a:lnTo>
                    <a:pt x="5535" y="196"/>
                  </a:lnTo>
                  <a:lnTo>
                    <a:pt x="5527" y="183"/>
                  </a:lnTo>
                  <a:lnTo>
                    <a:pt x="5520" y="170"/>
                  </a:lnTo>
                  <a:lnTo>
                    <a:pt x="5507" y="160"/>
                  </a:lnTo>
                  <a:lnTo>
                    <a:pt x="5492" y="149"/>
                  </a:lnTo>
                  <a:lnTo>
                    <a:pt x="5472" y="138"/>
                  </a:lnTo>
                  <a:lnTo>
                    <a:pt x="5452" y="131"/>
                  </a:lnTo>
                  <a:lnTo>
                    <a:pt x="5430" y="123"/>
                  </a:lnTo>
                  <a:lnTo>
                    <a:pt x="5377" y="110"/>
                  </a:lnTo>
                  <a:lnTo>
                    <a:pt x="5316" y="100"/>
                  </a:lnTo>
                  <a:lnTo>
                    <a:pt x="5249" y="92"/>
                  </a:lnTo>
                  <a:lnTo>
                    <a:pt x="5177" y="89"/>
                  </a:lnTo>
                  <a:lnTo>
                    <a:pt x="5096" y="87"/>
                  </a:lnTo>
                  <a:lnTo>
                    <a:pt x="4991" y="89"/>
                  </a:lnTo>
                  <a:lnTo>
                    <a:pt x="4883" y="94"/>
                  </a:lnTo>
                  <a:lnTo>
                    <a:pt x="4770" y="102"/>
                  </a:lnTo>
                  <a:lnTo>
                    <a:pt x="4655" y="110"/>
                  </a:lnTo>
                  <a:lnTo>
                    <a:pt x="4427" y="136"/>
                  </a:lnTo>
                  <a:lnTo>
                    <a:pt x="4210" y="162"/>
                  </a:lnTo>
                  <a:lnTo>
                    <a:pt x="4019" y="191"/>
                  </a:lnTo>
                  <a:lnTo>
                    <a:pt x="3866" y="214"/>
                  </a:lnTo>
                  <a:lnTo>
                    <a:pt x="3728" y="238"/>
                  </a:lnTo>
                  <a:lnTo>
                    <a:pt x="3753" y="207"/>
                  </a:lnTo>
                  <a:lnTo>
                    <a:pt x="3776" y="178"/>
                  </a:lnTo>
                  <a:lnTo>
                    <a:pt x="3793" y="152"/>
                  </a:lnTo>
                  <a:lnTo>
                    <a:pt x="3806" y="129"/>
                  </a:lnTo>
                  <a:lnTo>
                    <a:pt x="3816" y="105"/>
                  </a:lnTo>
                  <a:lnTo>
                    <a:pt x="3821" y="87"/>
                  </a:lnTo>
                  <a:lnTo>
                    <a:pt x="3823" y="68"/>
                  </a:lnTo>
                  <a:lnTo>
                    <a:pt x="3821" y="56"/>
                  </a:lnTo>
                  <a:lnTo>
                    <a:pt x="3816" y="42"/>
                  </a:lnTo>
                  <a:lnTo>
                    <a:pt x="3806" y="29"/>
                  </a:lnTo>
                  <a:lnTo>
                    <a:pt x="3793" y="21"/>
                  </a:lnTo>
                  <a:lnTo>
                    <a:pt x="3779" y="14"/>
                  </a:lnTo>
                  <a:lnTo>
                    <a:pt x="3758" y="8"/>
                  </a:lnTo>
                  <a:lnTo>
                    <a:pt x="3739" y="3"/>
                  </a:lnTo>
                  <a:lnTo>
                    <a:pt x="3713" y="3"/>
                  </a:lnTo>
                  <a:lnTo>
                    <a:pt x="3685" y="0"/>
                  </a:lnTo>
                  <a:close/>
                </a:path>
              </a:pathLst>
            </a:custGeom>
            <a:solidFill>
              <a:srgbClr val="453C3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414" name="Freeform 102"/>
            <p:cNvSpPr>
              <a:spLocks noEditPoints="1"/>
            </p:cNvSpPr>
            <p:nvPr/>
          </p:nvSpPr>
          <p:spPr bwMode="auto">
            <a:xfrm>
              <a:off x="2640013" y="1333500"/>
              <a:ext cx="1588" cy="34925"/>
            </a:xfrm>
            <a:custGeom>
              <a:avLst/>
              <a:gdLst/>
              <a:ahLst/>
              <a:cxnLst>
                <a:cxn ang="0">
                  <a:pos x="0" y="190"/>
                </a:cxn>
                <a:cxn ang="0">
                  <a:pos x="0" y="195"/>
                </a:cxn>
                <a:cxn ang="0">
                  <a:pos x="0" y="190"/>
                </a:cxn>
                <a:cxn ang="0">
                  <a:pos x="0" y="167"/>
                </a:cxn>
                <a:cxn ang="0">
                  <a:pos x="0" y="177"/>
                </a:cxn>
                <a:cxn ang="0">
                  <a:pos x="0" y="167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2" y="84"/>
                </a:cxn>
                <a:cxn ang="0">
                  <a:pos x="2" y="162"/>
                </a:cxn>
                <a:cxn ang="0">
                  <a:pos x="2" y="81"/>
                </a:cxn>
                <a:cxn ang="0">
                  <a:pos x="0" y="0"/>
                </a:cxn>
              </a:cxnLst>
              <a:rect l="0" t="0" r="r" b="b"/>
              <a:pathLst>
                <a:path w="2" h="195">
                  <a:moveTo>
                    <a:pt x="0" y="190"/>
                  </a:moveTo>
                  <a:lnTo>
                    <a:pt x="0" y="195"/>
                  </a:lnTo>
                  <a:lnTo>
                    <a:pt x="0" y="190"/>
                  </a:lnTo>
                  <a:close/>
                  <a:moveTo>
                    <a:pt x="0" y="167"/>
                  </a:moveTo>
                  <a:lnTo>
                    <a:pt x="0" y="177"/>
                  </a:lnTo>
                  <a:lnTo>
                    <a:pt x="0" y="167"/>
                  </a:lnTo>
                  <a:close/>
                  <a:moveTo>
                    <a:pt x="0" y="0"/>
                  </a:moveTo>
                  <a:lnTo>
                    <a:pt x="0" y="8"/>
                  </a:lnTo>
                  <a:lnTo>
                    <a:pt x="2" y="84"/>
                  </a:lnTo>
                  <a:lnTo>
                    <a:pt x="2" y="162"/>
                  </a:lnTo>
                  <a:lnTo>
                    <a:pt x="2" y="8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21E1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415" name="Freeform 103"/>
            <p:cNvSpPr>
              <a:spLocks/>
            </p:cNvSpPr>
            <p:nvPr/>
          </p:nvSpPr>
          <p:spPr bwMode="auto">
            <a:xfrm>
              <a:off x="1522413" y="782638"/>
              <a:ext cx="241300" cy="98425"/>
            </a:xfrm>
            <a:custGeom>
              <a:avLst/>
              <a:gdLst/>
              <a:ahLst/>
              <a:cxnLst>
                <a:cxn ang="0">
                  <a:pos x="1209" y="84"/>
                </a:cxn>
                <a:cxn ang="0">
                  <a:pos x="1207" y="115"/>
                </a:cxn>
                <a:cxn ang="0">
                  <a:pos x="1182" y="162"/>
                </a:cxn>
                <a:cxn ang="0">
                  <a:pos x="1137" y="215"/>
                </a:cxn>
                <a:cxn ang="0">
                  <a:pos x="1071" y="266"/>
                </a:cxn>
                <a:cxn ang="0">
                  <a:pos x="992" y="322"/>
                </a:cxn>
                <a:cxn ang="0">
                  <a:pos x="894" y="374"/>
                </a:cxn>
                <a:cxn ang="0">
                  <a:pos x="783" y="424"/>
                </a:cxn>
                <a:cxn ang="0">
                  <a:pos x="663" y="468"/>
                </a:cxn>
                <a:cxn ang="0">
                  <a:pos x="541" y="508"/>
                </a:cxn>
                <a:cxn ang="0">
                  <a:pos x="425" y="534"/>
                </a:cxn>
                <a:cxn ang="0">
                  <a:pos x="317" y="552"/>
                </a:cxn>
                <a:cxn ang="0">
                  <a:pos x="220" y="560"/>
                </a:cxn>
                <a:cxn ang="0">
                  <a:pos x="137" y="557"/>
                </a:cxn>
                <a:cxn ang="0">
                  <a:pos x="72" y="541"/>
                </a:cxn>
                <a:cxn ang="0">
                  <a:pos x="24" y="518"/>
                </a:cxn>
                <a:cxn ang="0">
                  <a:pos x="5" y="494"/>
                </a:cxn>
                <a:cxn ang="0">
                  <a:pos x="0" y="476"/>
                </a:cxn>
                <a:cxn ang="0">
                  <a:pos x="2" y="443"/>
                </a:cxn>
                <a:cxn ang="0">
                  <a:pos x="24" y="395"/>
                </a:cxn>
                <a:cxn ang="0">
                  <a:pos x="72" y="343"/>
                </a:cxn>
                <a:cxn ang="0">
                  <a:pos x="134" y="290"/>
                </a:cxn>
                <a:cxn ang="0">
                  <a:pos x="218" y="239"/>
                </a:cxn>
                <a:cxn ang="0">
                  <a:pos x="315" y="186"/>
                </a:cxn>
                <a:cxn ang="0">
                  <a:pos x="425" y="137"/>
                </a:cxn>
                <a:cxn ang="0">
                  <a:pos x="546" y="89"/>
                </a:cxn>
                <a:cxn ang="0">
                  <a:pos x="668" y="53"/>
                </a:cxn>
                <a:cxn ang="0">
                  <a:pos x="783" y="24"/>
                </a:cxn>
                <a:cxn ang="0">
                  <a:pos x="891" y="8"/>
                </a:cxn>
                <a:cxn ang="0">
                  <a:pos x="989" y="0"/>
                </a:cxn>
                <a:cxn ang="0">
                  <a:pos x="1071" y="2"/>
                </a:cxn>
                <a:cxn ang="0">
                  <a:pos x="1137" y="16"/>
                </a:cxn>
                <a:cxn ang="0">
                  <a:pos x="1182" y="39"/>
                </a:cxn>
                <a:cxn ang="0">
                  <a:pos x="1202" y="63"/>
                </a:cxn>
              </a:cxnLst>
              <a:rect l="0" t="0" r="r" b="b"/>
              <a:pathLst>
                <a:path w="1209" h="560">
                  <a:moveTo>
                    <a:pt x="1207" y="73"/>
                  </a:moveTo>
                  <a:lnTo>
                    <a:pt x="1209" y="84"/>
                  </a:lnTo>
                  <a:lnTo>
                    <a:pt x="1209" y="95"/>
                  </a:lnTo>
                  <a:lnTo>
                    <a:pt x="1207" y="115"/>
                  </a:lnTo>
                  <a:lnTo>
                    <a:pt x="1197" y="139"/>
                  </a:lnTo>
                  <a:lnTo>
                    <a:pt x="1182" y="162"/>
                  </a:lnTo>
                  <a:lnTo>
                    <a:pt x="1162" y="188"/>
                  </a:lnTo>
                  <a:lnTo>
                    <a:pt x="1137" y="215"/>
                  </a:lnTo>
                  <a:lnTo>
                    <a:pt x="1107" y="241"/>
                  </a:lnTo>
                  <a:lnTo>
                    <a:pt x="1071" y="266"/>
                  </a:lnTo>
                  <a:lnTo>
                    <a:pt x="1034" y="295"/>
                  </a:lnTo>
                  <a:lnTo>
                    <a:pt x="992" y="322"/>
                  </a:lnTo>
                  <a:lnTo>
                    <a:pt x="944" y="348"/>
                  </a:lnTo>
                  <a:lnTo>
                    <a:pt x="894" y="374"/>
                  </a:lnTo>
                  <a:lnTo>
                    <a:pt x="841" y="401"/>
                  </a:lnTo>
                  <a:lnTo>
                    <a:pt x="783" y="424"/>
                  </a:lnTo>
                  <a:lnTo>
                    <a:pt x="726" y="447"/>
                  </a:lnTo>
                  <a:lnTo>
                    <a:pt x="663" y="468"/>
                  </a:lnTo>
                  <a:lnTo>
                    <a:pt x="601" y="489"/>
                  </a:lnTo>
                  <a:lnTo>
                    <a:pt x="541" y="508"/>
                  </a:lnTo>
                  <a:lnTo>
                    <a:pt x="481" y="521"/>
                  </a:lnTo>
                  <a:lnTo>
                    <a:pt x="425" y="534"/>
                  </a:lnTo>
                  <a:lnTo>
                    <a:pt x="370" y="545"/>
                  </a:lnTo>
                  <a:lnTo>
                    <a:pt x="317" y="552"/>
                  </a:lnTo>
                  <a:lnTo>
                    <a:pt x="267" y="557"/>
                  </a:lnTo>
                  <a:lnTo>
                    <a:pt x="220" y="560"/>
                  </a:lnTo>
                  <a:lnTo>
                    <a:pt x="178" y="560"/>
                  </a:lnTo>
                  <a:lnTo>
                    <a:pt x="137" y="557"/>
                  </a:lnTo>
                  <a:lnTo>
                    <a:pt x="103" y="550"/>
                  </a:lnTo>
                  <a:lnTo>
                    <a:pt x="72" y="541"/>
                  </a:lnTo>
                  <a:lnTo>
                    <a:pt x="47" y="531"/>
                  </a:lnTo>
                  <a:lnTo>
                    <a:pt x="24" y="518"/>
                  </a:lnTo>
                  <a:lnTo>
                    <a:pt x="10" y="503"/>
                  </a:lnTo>
                  <a:lnTo>
                    <a:pt x="5" y="494"/>
                  </a:lnTo>
                  <a:lnTo>
                    <a:pt x="2" y="484"/>
                  </a:lnTo>
                  <a:lnTo>
                    <a:pt x="0" y="476"/>
                  </a:lnTo>
                  <a:lnTo>
                    <a:pt x="0" y="466"/>
                  </a:lnTo>
                  <a:lnTo>
                    <a:pt x="2" y="443"/>
                  </a:lnTo>
                  <a:lnTo>
                    <a:pt x="12" y="419"/>
                  </a:lnTo>
                  <a:lnTo>
                    <a:pt x="24" y="395"/>
                  </a:lnTo>
                  <a:lnTo>
                    <a:pt x="47" y="368"/>
                  </a:lnTo>
                  <a:lnTo>
                    <a:pt x="72" y="343"/>
                  </a:lnTo>
                  <a:lnTo>
                    <a:pt x="103" y="317"/>
                  </a:lnTo>
                  <a:lnTo>
                    <a:pt x="134" y="290"/>
                  </a:lnTo>
                  <a:lnTo>
                    <a:pt x="175" y="264"/>
                  </a:lnTo>
                  <a:lnTo>
                    <a:pt x="218" y="239"/>
                  </a:lnTo>
                  <a:lnTo>
                    <a:pt x="265" y="210"/>
                  </a:lnTo>
                  <a:lnTo>
                    <a:pt x="315" y="186"/>
                  </a:lnTo>
                  <a:lnTo>
                    <a:pt x="368" y="160"/>
                  </a:lnTo>
                  <a:lnTo>
                    <a:pt x="425" y="137"/>
                  </a:lnTo>
                  <a:lnTo>
                    <a:pt x="483" y="113"/>
                  </a:lnTo>
                  <a:lnTo>
                    <a:pt x="546" y="89"/>
                  </a:lnTo>
                  <a:lnTo>
                    <a:pt x="605" y="71"/>
                  </a:lnTo>
                  <a:lnTo>
                    <a:pt x="668" y="53"/>
                  </a:lnTo>
                  <a:lnTo>
                    <a:pt x="726" y="37"/>
                  </a:lnTo>
                  <a:lnTo>
                    <a:pt x="783" y="24"/>
                  </a:lnTo>
                  <a:lnTo>
                    <a:pt x="839" y="13"/>
                  </a:lnTo>
                  <a:lnTo>
                    <a:pt x="891" y="8"/>
                  </a:lnTo>
                  <a:lnTo>
                    <a:pt x="942" y="2"/>
                  </a:lnTo>
                  <a:lnTo>
                    <a:pt x="989" y="0"/>
                  </a:lnTo>
                  <a:lnTo>
                    <a:pt x="1031" y="0"/>
                  </a:lnTo>
                  <a:lnTo>
                    <a:pt x="1071" y="2"/>
                  </a:lnTo>
                  <a:lnTo>
                    <a:pt x="1107" y="8"/>
                  </a:lnTo>
                  <a:lnTo>
                    <a:pt x="1137" y="16"/>
                  </a:lnTo>
                  <a:lnTo>
                    <a:pt x="1162" y="26"/>
                  </a:lnTo>
                  <a:lnTo>
                    <a:pt x="1182" y="39"/>
                  </a:lnTo>
                  <a:lnTo>
                    <a:pt x="1197" y="55"/>
                  </a:lnTo>
                  <a:lnTo>
                    <a:pt x="1202" y="63"/>
                  </a:lnTo>
                  <a:lnTo>
                    <a:pt x="1207" y="7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416" name="Freeform 104"/>
            <p:cNvSpPr>
              <a:spLocks/>
            </p:cNvSpPr>
            <p:nvPr/>
          </p:nvSpPr>
          <p:spPr bwMode="auto">
            <a:xfrm>
              <a:off x="2640013" y="1362075"/>
              <a:ext cx="1588" cy="1588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0" y="5"/>
                </a:cxn>
                <a:cxn ang="0">
                  <a:pos x="2" y="0"/>
                </a:cxn>
              </a:cxnLst>
              <a:rect l="0" t="0" r="r" b="b"/>
              <a:pathLst>
                <a:path w="2" h="5">
                  <a:moveTo>
                    <a:pt x="2" y="0"/>
                  </a:moveTo>
                  <a:lnTo>
                    <a:pt x="0" y="5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221E1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417" name="Freeform 105"/>
            <p:cNvSpPr>
              <a:spLocks/>
            </p:cNvSpPr>
            <p:nvPr/>
          </p:nvSpPr>
          <p:spPr bwMode="auto">
            <a:xfrm>
              <a:off x="1219200" y="1365250"/>
              <a:ext cx="1588" cy="15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5"/>
                </a:cxn>
                <a:cxn ang="0">
                  <a:pos x="0" y="0"/>
                </a:cxn>
              </a:cxnLst>
              <a:rect l="0" t="0" r="r" b="b"/>
              <a:pathLst>
                <a:path h="15">
                  <a:moveTo>
                    <a:pt x="0" y="0"/>
                  </a:moveTo>
                  <a:lnTo>
                    <a:pt x="0" y="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53C3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418" name="Freeform 106"/>
            <p:cNvSpPr>
              <a:spLocks noEditPoints="1"/>
            </p:cNvSpPr>
            <p:nvPr/>
          </p:nvSpPr>
          <p:spPr bwMode="auto">
            <a:xfrm>
              <a:off x="2640013" y="1365250"/>
              <a:ext cx="1588" cy="6350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0" y="37"/>
                </a:cxn>
                <a:cxn ang="0">
                  <a:pos x="0" y="18"/>
                </a:cxn>
                <a:cxn ang="0">
                  <a:pos x="0" y="0"/>
                </a:cxn>
                <a:cxn ang="0">
                  <a:pos x="0" y="13"/>
                </a:cxn>
                <a:cxn ang="0">
                  <a:pos x="0" y="0"/>
                </a:cxn>
              </a:cxnLst>
              <a:rect l="0" t="0" r="r" b="b"/>
              <a:pathLst>
                <a:path h="37">
                  <a:moveTo>
                    <a:pt x="0" y="18"/>
                  </a:moveTo>
                  <a:lnTo>
                    <a:pt x="0" y="37"/>
                  </a:lnTo>
                  <a:lnTo>
                    <a:pt x="0" y="18"/>
                  </a:lnTo>
                  <a:close/>
                  <a:moveTo>
                    <a:pt x="0" y="0"/>
                  </a:moveTo>
                  <a:lnTo>
                    <a:pt x="0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21E1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419" name="Freeform 107"/>
            <p:cNvSpPr>
              <a:spLocks/>
            </p:cNvSpPr>
            <p:nvPr/>
          </p:nvSpPr>
          <p:spPr bwMode="auto">
            <a:xfrm>
              <a:off x="2541588" y="1430338"/>
              <a:ext cx="88900" cy="233363"/>
            </a:xfrm>
            <a:custGeom>
              <a:avLst/>
              <a:gdLst/>
              <a:ahLst/>
              <a:cxnLst>
                <a:cxn ang="0">
                  <a:pos x="448" y="0"/>
                </a:cxn>
                <a:cxn ang="0">
                  <a:pos x="416" y="120"/>
                </a:cxn>
                <a:cxn ang="0">
                  <a:pos x="381" y="238"/>
                </a:cxn>
                <a:cxn ang="0">
                  <a:pos x="343" y="358"/>
                </a:cxn>
                <a:cxn ang="0">
                  <a:pos x="303" y="476"/>
                </a:cxn>
                <a:cxn ang="0">
                  <a:pos x="221" y="706"/>
                </a:cxn>
                <a:cxn ang="0">
                  <a:pos x="181" y="819"/>
                </a:cxn>
                <a:cxn ang="0">
                  <a:pos x="143" y="930"/>
                </a:cxn>
                <a:cxn ang="0">
                  <a:pos x="111" y="1028"/>
                </a:cxn>
                <a:cxn ang="0">
                  <a:pos x="75" y="1121"/>
                </a:cxn>
                <a:cxn ang="0">
                  <a:pos x="38" y="1216"/>
                </a:cxn>
                <a:cxn ang="0">
                  <a:pos x="0" y="1307"/>
                </a:cxn>
                <a:cxn ang="0">
                  <a:pos x="3" y="1318"/>
                </a:cxn>
                <a:cxn ang="0">
                  <a:pos x="38" y="1237"/>
                </a:cxn>
                <a:cxn ang="0">
                  <a:pos x="68" y="1156"/>
                </a:cxn>
                <a:cxn ang="0">
                  <a:pos x="98" y="1075"/>
                </a:cxn>
                <a:cxn ang="0">
                  <a:pos x="128" y="991"/>
                </a:cxn>
                <a:cxn ang="0">
                  <a:pos x="169" y="873"/>
                </a:cxn>
                <a:cxn ang="0">
                  <a:pos x="211" y="753"/>
                </a:cxn>
                <a:cxn ang="0">
                  <a:pos x="298" y="504"/>
                </a:cxn>
                <a:cxn ang="0">
                  <a:pos x="341" y="379"/>
                </a:cxn>
                <a:cxn ang="0">
                  <a:pos x="381" y="254"/>
                </a:cxn>
                <a:cxn ang="0">
                  <a:pos x="419" y="128"/>
                </a:cxn>
                <a:cxn ang="0">
                  <a:pos x="448" y="0"/>
                </a:cxn>
              </a:cxnLst>
              <a:rect l="0" t="0" r="r" b="b"/>
              <a:pathLst>
                <a:path w="448" h="1318">
                  <a:moveTo>
                    <a:pt x="448" y="0"/>
                  </a:moveTo>
                  <a:lnTo>
                    <a:pt x="416" y="120"/>
                  </a:lnTo>
                  <a:lnTo>
                    <a:pt x="381" y="238"/>
                  </a:lnTo>
                  <a:lnTo>
                    <a:pt x="343" y="358"/>
                  </a:lnTo>
                  <a:lnTo>
                    <a:pt x="303" y="476"/>
                  </a:lnTo>
                  <a:lnTo>
                    <a:pt x="221" y="706"/>
                  </a:lnTo>
                  <a:lnTo>
                    <a:pt x="181" y="819"/>
                  </a:lnTo>
                  <a:lnTo>
                    <a:pt x="143" y="930"/>
                  </a:lnTo>
                  <a:lnTo>
                    <a:pt x="111" y="1028"/>
                  </a:lnTo>
                  <a:lnTo>
                    <a:pt x="75" y="1121"/>
                  </a:lnTo>
                  <a:lnTo>
                    <a:pt x="38" y="1216"/>
                  </a:lnTo>
                  <a:lnTo>
                    <a:pt x="0" y="1307"/>
                  </a:lnTo>
                  <a:lnTo>
                    <a:pt x="3" y="1318"/>
                  </a:lnTo>
                  <a:lnTo>
                    <a:pt x="38" y="1237"/>
                  </a:lnTo>
                  <a:lnTo>
                    <a:pt x="68" y="1156"/>
                  </a:lnTo>
                  <a:lnTo>
                    <a:pt x="98" y="1075"/>
                  </a:lnTo>
                  <a:lnTo>
                    <a:pt x="128" y="991"/>
                  </a:lnTo>
                  <a:lnTo>
                    <a:pt x="169" y="873"/>
                  </a:lnTo>
                  <a:lnTo>
                    <a:pt x="211" y="753"/>
                  </a:lnTo>
                  <a:lnTo>
                    <a:pt x="298" y="504"/>
                  </a:lnTo>
                  <a:lnTo>
                    <a:pt x="341" y="379"/>
                  </a:lnTo>
                  <a:lnTo>
                    <a:pt x="381" y="254"/>
                  </a:lnTo>
                  <a:lnTo>
                    <a:pt x="419" y="128"/>
                  </a:lnTo>
                  <a:lnTo>
                    <a:pt x="448" y="0"/>
                  </a:lnTo>
                  <a:close/>
                </a:path>
              </a:pathLst>
            </a:custGeom>
            <a:solidFill>
              <a:srgbClr val="1A1C1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420" name="Freeform 108"/>
            <p:cNvSpPr>
              <a:spLocks/>
            </p:cNvSpPr>
            <p:nvPr/>
          </p:nvSpPr>
          <p:spPr bwMode="auto">
            <a:xfrm>
              <a:off x="2540000" y="1392238"/>
              <a:ext cx="98425" cy="273050"/>
            </a:xfrm>
            <a:custGeom>
              <a:avLst/>
              <a:gdLst/>
              <a:ahLst/>
              <a:cxnLst>
                <a:cxn ang="0">
                  <a:pos x="493" y="0"/>
                </a:cxn>
                <a:cxn ang="0">
                  <a:pos x="478" y="74"/>
                </a:cxn>
                <a:cxn ang="0">
                  <a:pos x="464" y="147"/>
                </a:cxn>
                <a:cxn ang="0">
                  <a:pos x="446" y="220"/>
                </a:cxn>
                <a:cxn ang="0">
                  <a:pos x="429" y="293"/>
                </a:cxn>
                <a:cxn ang="0">
                  <a:pos x="385" y="440"/>
                </a:cxn>
                <a:cxn ang="0">
                  <a:pos x="338" y="584"/>
                </a:cxn>
                <a:cxn ang="0">
                  <a:pos x="291" y="728"/>
                </a:cxn>
                <a:cxn ang="0">
                  <a:pos x="240" y="868"/>
                </a:cxn>
                <a:cxn ang="0">
                  <a:pos x="190" y="1007"/>
                </a:cxn>
                <a:cxn ang="0">
                  <a:pos x="143" y="1143"/>
                </a:cxn>
                <a:cxn ang="0">
                  <a:pos x="110" y="1240"/>
                </a:cxn>
                <a:cxn ang="0">
                  <a:pos x="75" y="1334"/>
                </a:cxn>
                <a:cxn ang="0">
                  <a:pos x="38" y="1431"/>
                </a:cxn>
                <a:cxn ang="0">
                  <a:pos x="0" y="1522"/>
                </a:cxn>
                <a:cxn ang="0">
                  <a:pos x="5" y="1544"/>
                </a:cxn>
                <a:cxn ang="0">
                  <a:pos x="10" y="1533"/>
                </a:cxn>
                <a:cxn ang="0">
                  <a:pos x="7" y="1522"/>
                </a:cxn>
                <a:cxn ang="0">
                  <a:pos x="45" y="1431"/>
                </a:cxn>
                <a:cxn ang="0">
                  <a:pos x="82" y="1336"/>
                </a:cxn>
                <a:cxn ang="0">
                  <a:pos x="118" y="1243"/>
                </a:cxn>
                <a:cxn ang="0">
                  <a:pos x="150" y="1145"/>
                </a:cxn>
                <a:cxn ang="0">
                  <a:pos x="188" y="1034"/>
                </a:cxn>
                <a:cxn ang="0">
                  <a:pos x="228" y="921"/>
                </a:cxn>
                <a:cxn ang="0">
                  <a:pos x="310" y="691"/>
                </a:cxn>
                <a:cxn ang="0">
                  <a:pos x="350" y="573"/>
                </a:cxn>
                <a:cxn ang="0">
                  <a:pos x="388" y="453"/>
                </a:cxn>
                <a:cxn ang="0">
                  <a:pos x="423" y="335"/>
                </a:cxn>
                <a:cxn ang="0">
                  <a:pos x="455" y="215"/>
                </a:cxn>
                <a:cxn ang="0">
                  <a:pos x="476" y="107"/>
                </a:cxn>
                <a:cxn ang="0">
                  <a:pos x="493" y="0"/>
                </a:cxn>
              </a:cxnLst>
              <a:rect l="0" t="0" r="r" b="b"/>
              <a:pathLst>
                <a:path w="493" h="1544">
                  <a:moveTo>
                    <a:pt x="493" y="0"/>
                  </a:moveTo>
                  <a:lnTo>
                    <a:pt x="478" y="74"/>
                  </a:lnTo>
                  <a:lnTo>
                    <a:pt x="464" y="147"/>
                  </a:lnTo>
                  <a:lnTo>
                    <a:pt x="446" y="220"/>
                  </a:lnTo>
                  <a:lnTo>
                    <a:pt x="429" y="293"/>
                  </a:lnTo>
                  <a:lnTo>
                    <a:pt x="385" y="440"/>
                  </a:lnTo>
                  <a:lnTo>
                    <a:pt x="338" y="584"/>
                  </a:lnTo>
                  <a:lnTo>
                    <a:pt x="291" y="728"/>
                  </a:lnTo>
                  <a:lnTo>
                    <a:pt x="240" y="868"/>
                  </a:lnTo>
                  <a:lnTo>
                    <a:pt x="190" y="1007"/>
                  </a:lnTo>
                  <a:lnTo>
                    <a:pt x="143" y="1143"/>
                  </a:lnTo>
                  <a:lnTo>
                    <a:pt x="110" y="1240"/>
                  </a:lnTo>
                  <a:lnTo>
                    <a:pt x="75" y="1334"/>
                  </a:lnTo>
                  <a:lnTo>
                    <a:pt x="38" y="1431"/>
                  </a:lnTo>
                  <a:lnTo>
                    <a:pt x="0" y="1522"/>
                  </a:lnTo>
                  <a:lnTo>
                    <a:pt x="5" y="1544"/>
                  </a:lnTo>
                  <a:lnTo>
                    <a:pt x="10" y="1533"/>
                  </a:lnTo>
                  <a:lnTo>
                    <a:pt x="7" y="1522"/>
                  </a:lnTo>
                  <a:lnTo>
                    <a:pt x="45" y="1431"/>
                  </a:lnTo>
                  <a:lnTo>
                    <a:pt x="82" y="1336"/>
                  </a:lnTo>
                  <a:lnTo>
                    <a:pt x="118" y="1243"/>
                  </a:lnTo>
                  <a:lnTo>
                    <a:pt x="150" y="1145"/>
                  </a:lnTo>
                  <a:lnTo>
                    <a:pt x="188" y="1034"/>
                  </a:lnTo>
                  <a:lnTo>
                    <a:pt x="228" y="921"/>
                  </a:lnTo>
                  <a:lnTo>
                    <a:pt x="310" y="691"/>
                  </a:lnTo>
                  <a:lnTo>
                    <a:pt x="350" y="573"/>
                  </a:lnTo>
                  <a:lnTo>
                    <a:pt x="388" y="453"/>
                  </a:lnTo>
                  <a:lnTo>
                    <a:pt x="423" y="335"/>
                  </a:lnTo>
                  <a:lnTo>
                    <a:pt x="455" y="215"/>
                  </a:lnTo>
                  <a:lnTo>
                    <a:pt x="476" y="107"/>
                  </a:lnTo>
                  <a:lnTo>
                    <a:pt x="493" y="0"/>
                  </a:lnTo>
                  <a:close/>
                </a:path>
              </a:pathLst>
            </a:custGeom>
            <a:solidFill>
              <a:srgbClr val="151719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421" name="Freeform 109"/>
            <p:cNvSpPr>
              <a:spLocks/>
            </p:cNvSpPr>
            <p:nvPr/>
          </p:nvSpPr>
          <p:spPr bwMode="auto">
            <a:xfrm>
              <a:off x="2306638" y="1871663"/>
              <a:ext cx="77788" cy="58738"/>
            </a:xfrm>
            <a:custGeom>
              <a:avLst/>
              <a:gdLst/>
              <a:ahLst/>
              <a:cxnLst>
                <a:cxn ang="0">
                  <a:pos x="375" y="0"/>
                </a:cxn>
                <a:cxn ang="0">
                  <a:pos x="283" y="88"/>
                </a:cxn>
                <a:cxn ang="0">
                  <a:pos x="190" y="172"/>
                </a:cxn>
                <a:cxn ang="0">
                  <a:pos x="98" y="250"/>
                </a:cxn>
                <a:cxn ang="0">
                  <a:pos x="5" y="324"/>
                </a:cxn>
                <a:cxn ang="0">
                  <a:pos x="0" y="334"/>
                </a:cxn>
                <a:cxn ang="0">
                  <a:pos x="96" y="261"/>
                </a:cxn>
                <a:cxn ang="0">
                  <a:pos x="193" y="180"/>
                </a:cxn>
                <a:cxn ang="0">
                  <a:pos x="288" y="93"/>
                </a:cxn>
                <a:cxn ang="0">
                  <a:pos x="386" y="2"/>
                </a:cxn>
                <a:cxn ang="0">
                  <a:pos x="389" y="2"/>
                </a:cxn>
                <a:cxn ang="0">
                  <a:pos x="375" y="0"/>
                </a:cxn>
              </a:cxnLst>
              <a:rect l="0" t="0" r="r" b="b"/>
              <a:pathLst>
                <a:path w="389" h="334">
                  <a:moveTo>
                    <a:pt x="375" y="0"/>
                  </a:moveTo>
                  <a:lnTo>
                    <a:pt x="283" y="88"/>
                  </a:lnTo>
                  <a:lnTo>
                    <a:pt x="190" y="172"/>
                  </a:lnTo>
                  <a:lnTo>
                    <a:pt x="98" y="250"/>
                  </a:lnTo>
                  <a:lnTo>
                    <a:pt x="5" y="324"/>
                  </a:lnTo>
                  <a:lnTo>
                    <a:pt x="0" y="334"/>
                  </a:lnTo>
                  <a:lnTo>
                    <a:pt x="96" y="261"/>
                  </a:lnTo>
                  <a:lnTo>
                    <a:pt x="193" y="180"/>
                  </a:lnTo>
                  <a:lnTo>
                    <a:pt x="288" y="93"/>
                  </a:lnTo>
                  <a:lnTo>
                    <a:pt x="386" y="2"/>
                  </a:lnTo>
                  <a:lnTo>
                    <a:pt x="389" y="2"/>
                  </a:lnTo>
                  <a:lnTo>
                    <a:pt x="375" y="0"/>
                  </a:lnTo>
                  <a:close/>
                </a:path>
              </a:pathLst>
            </a:custGeom>
            <a:solidFill>
              <a:srgbClr val="1A1C1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422" name="Freeform 110"/>
            <p:cNvSpPr>
              <a:spLocks/>
            </p:cNvSpPr>
            <p:nvPr/>
          </p:nvSpPr>
          <p:spPr bwMode="auto">
            <a:xfrm>
              <a:off x="2305050" y="1870075"/>
              <a:ext cx="79375" cy="61913"/>
            </a:xfrm>
            <a:custGeom>
              <a:avLst/>
              <a:gdLst/>
              <a:ahLst/>
              <a:cxnLst>
                <a:cxn ang="0">
                  <a:pos x="383" y="0"/>
                </a:cxn>
                <a:cxn ang="0">
                  <a:pos x="288" y="89"/>
                </a:cxn>
                <a:cxn ang="0">
                  <a:pos x="195" y="173"/>
                </a:cxn>
                <a:cxn ang="0">
                  <a:pos x="103" y="255"/>
                </a:cxn>
                <a:cxn ang="0">
                  <a:pos x="8" y="328"/>
                </a:cxn>
                <a:cxn ang="0">
                  <a:pos x="0" y="351"/>
                </a:cxn>
                <a:cxn ang="0">
                  <a:pos x="10" y="343"/>
                </a:cxn>
                <a:cxn ang="0">
                  <a:pos x="15" y="333"/>
                </a:cxn>
                <a:cxn ang="0">
                  <a:pos x="108" y="259"/>
                </a:cxn>
                <a:cxn ang="0">
                  <a:pos x="200" y="181"/>
                </a:cxn>
                <a:cxn ang="0">
                  <a:pos x="293" y="97"/>
                </a:cxn>
                <a:cxn ang="0">
                  <a:pos x="385" y="9"/>
                </a:cxn>
                <a:cxn ang="0">
                  <a:pos x="399" y="11"/>
                </a:cxn>
                <a:cxn ang="0">
                  <a:pos x="404" y="4"/>
                </a:cxn>
                <a:cxn ang="0">
                  <a:pos x="383" y="0"/>
                </a:cxn>
              </a:cxnLst>
              <a:rect l="0" t="0" r="r" b="b"/>
              <a:pathLst>
                <a:path w="404" h="351">
                  <a:moveTo>
                    <a:pt x="383" y="0"/>
                  </a:moveTo>
                  <a:lnTo>
                    <a:pt x="288" y="89"/>
                  </a:lnTo>
                  <a:lnTo>
                    <a:pt x="195" y="173"/>
                  </a:lnTo>
                  <a:lnTo>
                    <a:pt x="103" y="255"/>
                  </a:lnTo>
                  <a:lnTo>
                    <a:pt x="8" y="328"/>
                  </a:lnTo>
                  <a:lnTo>
                    <a:pt x="0" y="351"/>
                  </a:lnTo>
                  <a:lnTo>
                    <a:pt x="10" y="343"/>
                  </a:lnTo>
                  <a:lnTo>
                    <a:pt x="15" y="333"/>
                  </a:lnTo>
                  <a:lnTo>
                    <a:pt x="108" y="259"/>
                  </a:lnTo>
                  <a:lnTo>
                    <a:pt x="200" y="181"/>
                  </a:lnTo>
                  <a:lnTo>
                    <a:pt x="293" y="97"/>
                  </a:lnTo>
                  <a:lnTo>
                    <a:pt x="385" y="9"/>
                  </a:lnTo>
                  <a:lnTo>
                    <a:pt x="399" y="11"/>
                  </a:lnTo>
                  <a:lnTo>
                    <a:pt x="404" y="4"/>
                  </a:lnTo>
                  <a:lnTo>
                    <a:pt x="383" y="0"/>
                  </a:lnTo>
                  <a:close/>
                </a:path>
              </a:pathLst>
            </a:custGeom>
            <a:solidFill>
              <a:srgbClr val="151719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423" name="Freeform 111"/>
            <p:cNvSpPr>
              <a:spLocks noEditPoints="1"/>
            </p:cNvSpPr>
            <p:nvPr/>
          </p:nvSpPr>
          <p:spPr bwMode="auto">
            <a:xfrm>
              <a:off x="1219200" y="1027113"/>
              <a:ext cx="1420813" cy="896938"/>
            </a:xfrm>
            <a:custGeom>
              <a:avLst/>
              <a:gdLst/>
              <a:ahLst/>
              <a:cxnLst>
                <a:cxn ang="0">
                  <a:pos x="5532" y="4935"/>
                </a:cxn>
                <a:cxn ang="0">
                  <a:pos x="5751" y="4864"/>
                </a:cxn>
                <a:cxn ang="0">
                  <a:pos x="5630" y="4699"/>
                </a:cxn>
                <a:cxn ang="0">
                  <a:pos x="6577" y="147"/>
                </a:cxn>
                <a:cxn ang="0">
                  <a:pos x="6506" y="408"/>
                </a:cxn>
                <a:cxn ang="0">
                  <a:pos x="6356" y="622"/>
                </a:cxn>
                <a:cxn ang="0">
                  <a:pos x="6068" y="866"/>
                </a:cxn>
                <a:cxn ang="0">
                  <a:pos x="5702" y="1017"/>
                </a:cxn>
                <a:cxn ang="0">
                  <a:pos x="5236" y="1116"/>
                </a:cxn>
                <a:cxn ang="0">
                  <a:pos x="4768" y="1148"/>
                </a:cxn>
                <a:cxn ang="0">
                  <a:pos x="4212" y="1112"/>
                </a:cxn>
                <a:cxn ang="0">
                  <a:pos x="3425" y="949"/>
                </a:cxn>
                <a:cxn ang="0">
                  <a:pos x="2846" y="753"/>
                </a:cxn>
                <a:cxn ang="0">
                  <a:pos x="3012" y="986"/>
                </a:cxn>
                <a:cxn ang="0">
                  <a:pos x="3245" y="1176"/>
                </a:cxn>
                <a:cxn ang="0">
                  <a:pos x="3728" y="1415"/>
                </a:cxn>
                <a:cxn ang="0">
                  <a:pos x="4369" y="1590"/>
                </a:cxn>
                <a:cxn ang="0">
                  <a:pos x="5152" y="1689"/>
                </a:cxn>
                <a:cxn ang="0">
                  <a:pos x="4921" y="1794"/>
                </a:cxn>
                <a:cxn ang="0">
                  <a:pos x="4144" y="1899"/>
                </a:cxn>
                <a:cxn ang="0">
                  <a:pos x="3432" y="1896"/>
                </a:cxn>
                <a:cxn ang="0">
                  <a:pos x="2651" y="1768"/>
                </a:cxn>
                <a:cxn ang="0">
                  <a:pos x="1924" y="1491"/>
                </a:cxn>
                <a:cxn ang="0">
                  <a:pos x="1410" y="1169"/>
                </a:cxn>
                <a:cxn ang="0">
                  <a:pos x="1070" y="857"/>
                </a:cxn>
                <a:cxn ang="0">
                  <a:pos x="804" y="1072"/>
                </a:cxn>
                <a:cxn ang="0">
                  <a:pos x="519" y="1473"/>
                </a:cxn>
                <a:cxn ang="0">
                  <a:pos x="306" y="1608"/>
                </a:cxn>
                <a:cxn ang="0">
                  <a:pos x="171" y="1580"/>
                </a:cxn>
                <a:cxn ang="0">
                  <a:pos x="13" y="1553"/>
                </a:cxn>
                <a:cxn ang="0">
                  <a:pos x="10" y="2072"/>
                </a:cxn>
                <a:cxn ang="0">
                  <a:pos x="133" y="2711"/>
                </a:cxn>
                <a:cxn ang="0">
                  <a:pos x="386" y="2935"/>
                </a:cxn>
                <a:cxn ang="0">
                  <a:pos x="557" y="2953"/>
                </a:cxn>
                <a:cxn ang="0">
                  <a:pos x="567" y="2503"/>
                </a:cxn>
                <a:cxn ang="0">
                  <a:pos x="722" y="2276"/>
                </a:cxn>
                <a:cxn ang="0">
                  <a:pos x="995" y="1689"/>
                </a:cxn>
                <a:cxn ang="0">
                  <a:pos x="1117" y="1386"/>
                </a:cxn>
                <a:cxn ang="0">
                  <a:pos x="1237" y="1524"/>
                </a:cxn>
                <a:cxn ang="0">
                  <a:pos x="1567" y="1791"/>
                </a:cxn>
                <a:cxn ang="0">
                  <a:pos x="2170" y="2103"/>
                </a:cxn>
                <a:cxn ang="0">
                  <a:pos x="3099" y="2369"/>
                </a:cxn>
                <a:cxn ang="0">
                  <a:pos x="4165" y="2495"/>
                </a:cxn>
                <a:cxn ang="0">
                  <a:pos x="5093" y="2500"/>
                </a:cxn>
                <a:cxn ang="0">
                  <a:pos x="5164" y="2524"/>
                </a:cxn>
                <a:cxn ang="0">
                  <a:pos x="5257" y="2698"/>
                </a:cxn>
                <a:cxn ang="0">
                  <a:pos x="5294" y="3110"/>
                </a:cxn>
                <a:cxn ang="0">
                  <a:pos x="5267" y="3565"/>
                </a:cxn>
                <a:cxn ang="0">
                  <a:pos x="5320" y="3889"/>
                </a:cxn>
                <a:cxn ang="0">
                  <a:pos x="5405" y="4006"/>
                </a:cxn>
                <a:cxn ang="0">
                  <a:pos x="5480" y="3925"/>
                </a:cxn>
                <a:cxn ang="0">
                  <a:pos x="5592" y="3541"/>
                </a:cxn>
                <a:cxn ang="0">
                  <a:pos x="5716" y="3352"/>
                </a:cxn>
                <a:cxn ang="0">
                  <a:pos x="5915" y="3217"/>
                </a:cxn>
                <a:cxn ang="0">
                  <a:pos x="6063" y="3185"/>
                </a:cxn>
                <a:cxn ang="0">
                  <a:pos x="6356" y="3245"/>
                </a:cxn>
                <a:cxn ang="0">
                  <a:pos x="6545" y="3392"/>
                </a:cxn>
                <a:cxn ang="0">
                  <a:pos x="6653" y="3580"/>
                </a:cxn>
                <a:cxn ang="0">
                  <a:pos x="6902" y="2887"/>
                </a:cxn>
                <a:cxn ang="0">
                  <a:pos x="7113" y="2201"/>
                </a:cxn>
                <a:cxn ang="0">
                  <a:pos x="7159" y="1631"/>
                </a:cxn>
                <a:cxn ang="0">
                  <a:pos x="7021" y="939"/>
                </a:cxn>
                <a:cxn ang="0">
                  <a:pos x="6742" y="295"/>
                </a:cxn>
              </a:cxnLst>
              <a:rect l="0" t="0" r="r" b="b"/>
              <a:pathLst>
                <a:path w="7164" h="5086">
                  <a:moveTo>
                    <a:pt x="5573" y="4658"/>
                  </a:moveTo>
                  <a:lnTo>
                    <a:pt x="5567" y="4716"/>
                  </a:lnTo>
                  <a:lnTo>
                    <a:pt x="5562" y="4772"/>
                  </a:lnTo>
                  <a:lnTo>
                    <a:pt x="5555" y="4827"/>
                  </a:lnTo>
                  <a:lnTo>
                    <a:pt x="5545" y="4882"/>
                  </a:lnTo>
                  <a:lnTo>
                    <a:pt x="5532" y="4935"/>
                  </a:lnTo>
                  <a:lnTo>
                    <a:pt x="5520" y="4987"/>
                  </a:lnTo>
                  <a:lnTo>
                    <a:pt x="5505" y="5037"/>
                  </a:lnTo>
                  <a:lnTo>
                    <a:pt x="5489" y="5086"/>
                  </a:lnTo>
                  <a:lnTo>
                    <a:pt x="5578" y="5016"/>
                  </a:lnTo>
                  <a:lnTo>
                    <a:pt x="5662" y="4942"/>
                  </a:lnTo>
                  <a:lnTo>
                    <a:pt x="5751" y="4864"/>
                  </a:lnTo>
                  <a:lnTo>
                    <a:pt x="5838" y="4780"/>
                  </a:lnTo>
                  <a:lnTo>
                    <a:pt x="5782" y="4767"/>
                  </a:lnTo>
                  <a:lnTo>
                    <a:pt x="5735" y="4752"/>
                  </a:lnTo>
                  <a:lnTo>
                    <a:pt x="5695" y="4736"/>
                  </a:lnTo>
                  <a:lnTo>
                    <a:pt x="5660" y="4718"/>
                  </a:lnTo>
                  <a:lnTo>
                    <a:pt x="5630" y="4699"/>
                  </a:lnTo>
                  <a:lnTo>
                    <a:pt x="5604" y="4683"/>
                  </a:lnTo>
                  <a:lnTo>
                    <a:pt x="5573" y="4658"/>
                  </a:lnTo>
                  <a:close/>
                  <a:moveTo>
                    <a:pt x="6562" y="0"/>
                  </a:moveTo>
                  <a:lnTo>
                    <a:pt x="6572" y="49"/>
                  </a:lnTo>
                  <a:lnTo>
                    <a:pt x="6574" y="100"/>
                  </a:lnTo>
                  <a:lnTo>
                    <a:pt x="6577" y="147"/>
                  </a:lnTo>
                  <a:lnTo>
                    <a:pt x="6572" y="193"/>
                  </a:lnTo>
                  <a:lnTo>
                    <a:pt x="6564" y="238"/>
                  </a:lnTo>
                  <a:lnTo>
                    <a:pt x="6555" y="282"/>
                  </a:lnTo>
                  <a:lnTo>
                    <a:pt x="6542" y="327"/>
                  </a:lnTo>
                  <a:lnTo>
                    <a:pt x="6524" y="369"/>
                  </a:lnTo>
                  <a:lnTo>
                    <a:pt x="6506" y="408"/>
                  </a:lnTo>
                  <a:lnTo>
                    <a:pt x="6484" y="447"/>
                  </a:lnTo>
                  <a:lnTo>
                    <a:pt x="6462" y="486"/>
                  </a:lnTo>
                  <a:lnTo>
                    <a:pt x="6437" y="523"/>
                  </a:lnTo>
                  <a:lnTo>
                    <a:pt x="6412" y="557"/>
                  </a:lnTo>
                  <a:lnTo>
                    <a:pt x="6384" y="591"/>
                  </a:lnTo>
                  <a:lnTo>
                    <a:pt x="6356" y="622"/>
                  </a:lnTo>
                  <a:lnTo>
                    <a:pt x="6329" y="654"/>
                  </a:lnTo>
                  <a:lnTo>
                    <a:pt x="6271" y="708"/>
                  </a:lnTo>
                  <a:lnTo>
                    <a:pt x="6213" y="759"/>
                  </a:lnTo>
                  <a:lnTo>
                    <a:pt x="6159" y="801"/>
                  </a:lnTo>
                  <a:lnTo>
                    <a:pt x="6112" y="837"/>
                  </a:lnTo>
                  <a:lnTo>
                    <a:pt x="6068" y="866"/>
                  </a:lnTo>
                  <a:lnTo>
                    <a:pt x="6035" y="884"/>
                  </a:lnTo>
                  <a:lnTo>
                    <a:pt x="6006" y="903"/>
                  </a:lnTo>
                  <a:lnTo>
                    <a:pt x="5934" y="934"/>
                  </a:lnTo>
                  <a:lnTo>
                    <a:pt x="5855" y="965"/>
                  </a:lnTo>
                  <a:lnTo>
                    <a:pt x="5780" y="991"/>
                  </a:lnTo>
                  <a:lnTo>
                    <a:pt x="5702" y="1017"/>
                  </a:lnTo>
                  <a:lnTo>
                    <a:pt x="5625" y="1038"/>
                  </a:lnTo>
                  <a:lnTo>
                    <a:pt x="5547" y="1059"/>
                  </a:lnTo>
                  <a:lnTo>
                    <a:pt x="5470" y="1078"/>
                  </a:lnTo>
                  <a:lnTo>
                    <a:pt x="5392" y="1093"/>
                  </a:lnTo>
                  <a:lnTo>
                    <a:pt x="5314" y="1107"/>
                  </a:lnTo>
                  <a:lnTo>
                    <a:pt x="5236" y="1116"/>
                  </a:lnTo>
                  <a:lnTo>
                    <a:pt x="5156" y="1127"/>
                  </a:lnTo>
                  <a:lnTo>
                    <a:pt x="5079" y="1136"/>
                  </a:lnTo>
                  <a:lnTo>
                    <a:pt x="5001" y="1140"/>
                  </a:lnTo>
                  <a:lnTo>
                    <a:pt x="4924" y="1143"/>
                  </a:lnTo>
                  <a:lnTo>
                    <a:pt x="4845" y="1145"/>
                  </a:lnTo>
                  <a:lnTo>
                    <a:pt x="4768" y="1148"/>
                  </a:lnTo>
                  <a:lnTo>
                    <a:pt x="4673" y="1145"/>
                  </a:lnTo>
                  <a:lnTo>
                    <a:pt x="4578" y="1143"/>
                  </a:lnTo>
                  <a:lnTo>
                    <a:pt x="4485" y="1138"/>
                  </a:lnTo>
                  <a:lnTo>
                    <a:pt x="4392" y="1130"/>
                  </a:lnTo>
                  <a:lnTo>
                    <a:pt x="4302" y="1122"/>
                  </a:lnTo>
                  <a:lnTo>
                    <a:pt x="4212" y="1112"/>
                  </a:lnTo>
                  <a:lnTo>
                    <a:pt x="4124" y="1098"/>
                  </a:lnTo>
                  <a:lnTo>
                    <a:pt x="4039" y="1085"/>
                  </a:lnTo>
                  <a:lnTo>
                    <a:pt x="3871" y="1056"/>
                  </a:lnTo>
                  <a:lnTo>
                    <a:pt x="3713" y="1023"/>
                  </a:lnTo>
                  <a:lnTo>
                    <a:pt x="3563" y="986"/>
                  </a:lnTo>
                  <a:lnTo>
                    <a:pt x="3425" y="949"/>
                  </a:lnTo>
                  <a:lnTo>
                    <a:pt x="3300" y="912"/>
                  </a:lnTo>
                  <a:lnTo>
                    <a:pt x="3187" y="876"/>
                  </a:lnTo>
                  <a:lnTo>
                    <a:pt x="3087" y="845"/>
                  </a:lnTo>
                  <a:lnTo>
                    <a:pt x="3004" y="813"/>
                  </a:lnTo>
                  <a:lnTo>
                    <a:pt x="2889" y="768"/>
                  </a:lnTo>
                  <a:lnTo>
                    <a:pt x="2846" y="753"/>
                  </a:lnTo>
                  <a:lnTo>
                    <a:pt x="2869" y="795"/>
                  </a:lnTo>
                  <a:lnTo>
                    <a:pt x="2894" y="834"/>
                  </a:lnTo>
                  <a:lnTo>
                    <a:pt x="2921" y="876"/>
                  </a:lnTo>
                  <a:lnTo>
                    <a:pt x="2949" y="912"/>
                  </a:lnTo>
                  <a:lnTo>
                    <a:pt x="2979" y="949"/>
                  </a:lnTo>
                  <a:lnTo>
                    <a:pt x="3012" y="986"/>
                  </a:lnTo>
                  <a:lnTo>
                    <a:pt x="3047" y="1020"/>
                  </a:lnTo>
                  <a:lnTo>
                    <a:pt x="3082" y="1054"/>
                  </a:lnTo>
                  <a:lnTo>
                    <a:pt x="3122" y="1088"/>
                  </a:lnTo>
                  <a:lnTo>
                    <a:pt x="3160" y="1119"/>
                  </a:lnTo>
                  <a:lnTo>
                    <a:pt x="3202" y="1148"/>
                  </a:lnTo>
                  <a:lnTo>
                    <a:pt x="3245" y="1176"/>
                  </a:lnTo>
                  <a:lnTo>
                    <a:pt x="3287" y="1205"/>
                  </a:lnTo>
                  <a:lnTo>
                    <a:pt x="3333" y="1234"/>
                  </a:lnTo>
                  <a:lnTo>
                    <a:pt x="3425" y="1284"/>
                  </a:lnTo>
                  <a:lnTo>
                    <a:pt x="3523" y="1331"/>
                  </a:lnTo>
                  <a:lnTo>
                    <a:pt x="3626" y="1376"/>
                  </a:lnTo>
                  <a:lnTo>
                    <a:pt x="3728" y="1415"/>
                  </a:lnTo>
                  <a:lnTo>
                    <a:pt x="3833" y="1451"/>
                  </a:lnTo>
                  <a:lnTo>
                    <a:pt x="3941" y="1485"/>
                  </a:lnTo>
                  <a:lnTo>
                    <a:pt x="4049" y="1517"/>
                  </a:lnTo>
                  <a:lnTo>
                    <a:pt x="4156" y="1543"/>
                  </a:lnTo>
                  <a:lnTo>
                    <a:pt x="4264" y="1566"/>
                  </a:lnTo>
                  <a:lnTo>
                    <a:pt x="4369" y="1590"/>
                  </a:lnTo>
                  <a:lnTo>
                    <a:pt x="4472" y="1608"/>
                  </a:lnTo>
                  <a:lnTo>
                    <a:pt x="4575" y="1624"/>
                  </a:lnTo>
                  <a:lnTo>
                    <a:pt x="4673" y="1640"/>
                  </a:lnTo>
                  <a:lnTo>
                    <a:pt x="4856" y="1664"/>
                  </a:lnTo>
                  <a:lnTo>
                    <a:pt x="5018" y="1679"/>
                  </a:lnTo>
                  <a:lnTo>
                    <a:pt x="5152" y="1689"/>
                  </a:lnTo>
                  <a:lnTo>
                    <a:pt x="5257" y="1695"/>
                  </a:lnTo>
                  <a:lnTo>
                    <a:pt x="5344" y="1700"/>
                  </a:lnTo>
                  <a:lnTo>
                    <a:pt x="5236" y="1726"/>
                  </a:lnTo>
                  <a:lnTo>
                    <a:pt x="5129" y="1752"/>
                  </a:lnTo>
                  <a:lnTo>
                    <a:pt x="5023" y="1773"/>
                  </a:lnTo>
                  <a:lnTo>
                    <a:pt x="4921" y="1794"/>
                  </a:lnTo>
                  <a:lnTo>
                    <a:pt x="4819" y="1815"/>
                  </a:lnTo>
                  <a:lnTo>
                    <a:pt x="4718" y="1831"/>
                  </a:lnTo>
                  <a:lnTo>
                    <a:pt x="4618" y="1846"/>
                  </a:lnTo>
                  <a:lnTo>
                    <a:pt x="4520" y="1862"/>
                  </a:lnTo>
                  <a:lnTo>
                    <a:pt x="4329" y="1883"/>
                  </a:lnTo>
                  <a:lnTo>
                    <a:pt x="4144" y="1899"/>
                  </a:lnTo>
                  <a:lnTo>
                    <a:pt x="3964" y="1906"/>
                  </a:lnTo>
                  <a:lnTo>
                    <a:pt x="3791" y="1909"/>
                  </a:lnTo>
                  <a:lnTo>
                    <a:pt x="3699" y="1909"/>
                  </a:lnTo>
                  <a:lnTo>
                    <a:pt x="3608" y="1906"/>
                  </a:lnTo>
                  <a:lnTo>
                    <a:pt x="3518" y="1904"/>
                  </a:lnTo>
                  <a:lnTo>
                    <a:pt x="3432" y="1896"/>
                  </a:lnTo>
                  <a:lnTo>
                    <a:pt x="3345" y="1890"/>
                  </a:lnTo>
                  <a:lnTo>
                    <a:pt x="3263" y="1880"/>
                  </a:lnTo>
                  <a:lnTo>
                    <a:pt x="3099" y="1859"/>
                  </a:lnTo>
                  <a:lnTo>
                    <a:pt x="2944" y="1833"/>
                  </a:lnTo>
                  <a:lnTo>
                    <a:pt x="2794" y="1802"/>
                  </a:lnTo>
                  <a:lnTo>
                    <a:pt x="2651" y="1768"/>
                  </a:lnTo>
                  <a:lnTo>
                    <a:pt x="2513" y="1728"/>
                  </a:lnTo>
                  <a:lnTo>
                    <a:pt x="2383" y="1687"/>
                  </a:lnTo>
                  <a:lnTo>
                    <a:pt x="2260" y="1642"/>
                  </a:lnTo>
                  <a:lnTo>
                    <a:pt x="2143" y="1593"/>
                  </a:lnTo>
                  <a:lnTo>
                    <a:pt x="2029" y="1543"/>
                  </a:lnTo>
                  <a:lnTo>
                    <a:pt x="1924" y="1491"/>
                  </a:lnTo>
                  <a:lnTo>
                    <a:pt x="1824" y="1438"/>
                  </a:lnTo>
                  <a:lnTo>
                    <a:pt x="1729" y="1383"/>
                  </a:lnTo>
                  <a:lnTo>
                    <a:pt x="1642" y="1331"/>
                  </a:lnTo>
                  <a:lnTo>
                    <a:pt x="1558" y="1276"/>
                  </a:lnTo>
                  <a:lnTo>
                    <a:pt x="1483" y="1221"/>
                  </a:lnTo>
                  <a:lnTo>
                    <a:pt x="1410" y="1169"/>
                  </a:lnTo>
                  <a:lnTo>
                    <a:pt x="1345" y="1116"/>
                  </a:lnTo>
                  <a:lnTo>
                    <a:pt x="1288" y="1067"/>
                  </a:lnTo>
                  <a:lnTo>
                    <a:pt x="1233" y="1020"/>
                  </a:lnTo>
                  <a:lnTo>
                    <a:pt x="1185" y="976"/>
                  </a:lnTo>
                  <a:lnTo>
                    <a:pt x="1140" y="930"/>
                  </a:lnTo>
                  <a:lnTo>
                    <a:pt x="1070" y="857"/>
                  </a:lnTo>
                  <a:lnTo>
                    <a:pt x="1019" y="801"/>
                  </a:lnTo>
                  <a:lnTo>
                    <a:pt x="993" y="764"/>
                  </a:lnTo>
                  <a:lnTo>
                    <a:pt x="982" y="750"/>
                  </a:lnTo>
                  <a:lnTo>
                    <a:pt x="920" y="868"/>
                  </a:lnTo>
                  <a:lnTo>
                    <a:pt x="862" y="976"/>
                  </a:lnTo>
                  <a:lnTo>
                    <a:pt x="804" y="1072"/>
                  </a:lnTo>
                  <a:lnTo>
                    <a:pt x="752" y="1161"/>
                  </a:lnTo>
                  <a:lnTo>
                    <a:pt x="702" y="1240"/>
                  </a:lnTo>
                  <a:lnTo>
                    <a:pt x="651" y="1310"/>
                  </a:lnTo>
                  <a:lnTo>
                    <a:pt x="607" y="1373"/>
                  </a:lnTo>
                  <a:lnTo>
                    <a:pt x="562" y="1425"/>
                  </a:lnTo>
                  <a:lnTo>
                    <a:pt x="519" y="1473"/>
                  </a:lnTo>
                  <a:lnTo>
                    <a:pt x="478" y="1511"/>
                  </a:lnTo>
                  <a:lnTo>
                    <a:pt x="441" y="1543"/>
                  </a:lnTo>
                  <a:lnTo>
                    <a:pt x="403" y="1569"/>
                  </a:lnTo>
                  <a:lnTo>
                    <a:pt x="368" y="1587"/>
                  </a:lnTo>
                  <a:lnTo>
                    <a:pt x="335" y="1600"/>
                  </a:lnTo>
                  <a:lnTo>
                    <a:pt x="306" y="1608"/>
                  </a:lnTo>
                  <a:lnTo>
                    <a:pt x="274" y="1611"/>
                  </a:lnTo>
                  <a:lnTo>
                    <a:pt x="255" y="1611"/>
                  </a:lnTo>
                  <a:lnTo>
                    <a:pt x="238" y="1608"/>
                  </a:lnTo>
                  <a:lnTo>
                    <a:pt x="220" y="1604"/>
                  </a:lnTo>
                  <a:lnTo>
                    <a:pt x="203" y="1598"/>
                  </a:lnTo>
                  <a:lnTo>
                    <a:pt x="171" y="1580"/>
                  </a:lnTo>
                  <a:lnTo>
                    <a:pt x="140" y="1558"/>
                  </a:lnTo>
                  <a:lnTo>
                    <a:pt x="110" y="1533"/>
                  </a:lnTo>
                  <a:lnTo>
                    <a:pt x="80" y="1502"/>
                  </a:lnTo>
                  <a:lnTo>
                    <a:pt x="53" y="1467"/>
                  </a:lnTo>
                  <a:lnTo>
                    <a:pt x="23" y="1431"/>
                  </a:lnTo>
                  <a:lnTo>
                    <a:pt x="13" y="1553"/>
                  </a:lnTo>
                  <a:lnTo>
                    <a:pt x="5" y="1673"/>
                  </a:lnTo>
                  <a:lnTo>
                    <a:pt x="0" y="1797"/>
                  </a:lnTo>
                  <a:lnTo>
                    <a:pt x="2" y="1917"/>
                  </a:lnTo>
                  <a:lnTo>
                    <a:pt x="2" y="1932"/>
                  </a:lnTo>
                  <a:lnTo>
                    <a:pt x="5" y="2003"/>
                  </a:lnTo>
                  <a:lnTo>
                    <a:pt x="10" y="2072"/>
                  </a:lnTo>
                  <a:lnTo>
                    <a:pt x="18" y="2137"/>
                  </a:lnTo>
                  <a:lnTo>
                    <a:pt x="25" y="2205"/>
                  </a:lnTo>
                  <a:lnTo>
                    <a:pt x="47" y="2332"/>
                  </a:lnTo>
                  <a:lnTo>
                    <a:pt x="73" y="2461"/>
                  </a:lnTo>
                  <a:lnTo>
                    <a:pt x="103" y="2587"/>
                  </a:lnTo>
                  <a:lnTo>
                    <a:pt x="133" y="2711"/>
                  </a:lnTo>
                  <a:lnTo>
                    <a:pt x="166" y="2837"/>
                  </a:lnTo>
                  <a:lnTo>
                    <a:pt x="196" y="2966"/>
                  </a:lnTo>
                  <a:lnTo>
                    <a:pt x="238" y="2953"/>
                  </a:lnTo>
                  <a:lnTo>
                    <a:pt x="283" y="2942"/>
                  </a:lnTo>
                  <a:lnTo>
                    <a:pt x="333" y="2935"/>
                  </a:lnTo>
                  <a:lnTo>
                    <a:pt x="386" y="2935"/>
                  </a:lnTo>
                  <a:lnTo>
                    <a:pt x="436" y="2935"/>
                  </a:lnTo>
                  <a:lnTo>
                    <a:pt x="454" y="2935"/>
                  </a:lnTo>
                  <a:lnTo>
                    <a:pt x="478" y="2937"/>
                  </a:lnTo>
                  <a:lnTo>
                    <a:pt x="513" y="2942"/>
                  </a:lnTo>
                  <a:lnTo>
                    <a:pt x="534" y="2948"/>
                  </a:lnTo>
                  <a:lnTo>
                    <a:pt x="557" y="2953"/>
                  </a:lnTo>
                  <a:lnTo>
                    <a:pt x="579" y="2963"/>
                  </a:lnTo>
                  <a:lnTo>
                    <a:pt x="602" y="2973"/>
                  </a:lnTo>
                  <a:lnTo>
                    <a:pt x="584" y="2777"/>
                  </a:lnTo>
                  <a:lnTo>
                    <a:pt x="574" y="2654"/>
                  </a:lnTo>
                  <a:lnTo>
                    <a:pt x="564" y="2507"/>
                  </a:lnTo>
                  <a:lnTo>
                    <a:pt x="567" y="2503"/>
                  </a:lnTo>
                  <a:lnTo>
                    <a:pt x="569" y="2500"/>
                  </a:lnTo>
                  <a:lnTo>
                    <a:pt x="576" y="2492"/>
                  </a:lnTo>
                  <a:lnTo>
                    <a:pt x="609" y="2453"/>
                  </a:lnTo>
                  <a:lnTo>
                    <a:pt x="656" y="2383"/>
                  </a:lnTo>
                  <a:lnTo>
                    <a:pt x="686" y="2332"/>
                  </a:lnTo>
                  <a:lnTo>
                    <a:pt x="722" y="2276"/>
                  </a:lnTo>
                  <a:lnTo>
                    <a:pt x="759" y="2207"/>
                  </a:lnTo>
                  <a:lnTo>
                    <a:pt x="802" y="2126"/>
                  </a:lnTo>
                  <a:lnTo>
                    <a:pt x="847" y="2037"/>
                  </a:lnTo>
                  <a:lnTo>
                    <a:pt x="895" y="1932"/>
                  </a:lnTo>
                  <a:lnTo>
                    <a:pt x="944" y="1817"/>
                  </a:lnTo>
                  <a:lnTo>
                    <a:pt x="995" y="1689"/>
                  </a:lnTo>
                  <a:lnTo>
                    <a:pt x="1050" y="1546"/>
                  </a:lnTo>
                  <a:lnTo>
                    <a:pt x="1108" y="1389"/>
                  </a:lnTo>
                  <a:lnTo>
                    <a:pt x="1110" y="1386"/>
                  </a:lnTo>
                  <a:lnTo>
                    <a:pt x="1113" y="1383"/>
                  </a:lnTo>
                  <a:lnTo>
                    <a:pt x="1115" y="1383"/>
                  </a:lnTo>
                  <a:lnTo>
                    <a:pt x="1117" y="1386"/>
                  </a:lnTo>
                  <a:lnTo>
                    <a:pt x="1120" y="1389"/>
                  </a:lnTo>
                  <a:lnTo>
                    <a:pt x="1122" y="1391"/>
                  </a:lnTo>
                  <a:lnTo>
                    <a:pt x="1130" y="1400"/>
                  </a:lnTo>
                  <a:lnTo>
                    <a:pt x="1155" y="1436"/>
                  </a:lnTo>
                  <a:lnTo>
                    <a:pt x="1206" y="1491"/>
                  </a:lnTo>
                  <a:lnTo>
                    <a:pt x="1237" y="1524"/>
                  </a:lnTo>
                  <a:lnTo>
                    <a:pt x="1276" y="1562"/>
                  </a:lnTo>
                  <a:lnTo>
                    <a:pt x="1321" y="1604"/>
                  </a:lnTo>
                  <a:lnTo>
                    <a:pt x="1370" y="1644"/>
                  </a:lnTo>
                  <a:lnTo>
                    <a:pt x="1431" y="1692"/>
                  </a:lnTo>
                  <a:lnTo>
                    <a:pt x="1496" y="1742"/>
                  </a:lnTo>
                  <a:lnTo>
                    <a:pt x="1567" y="1791"/>
                  </a:lnTo>
                  <a:lnTo>
                    <a:pt x="1646" y="1841"/>
                  </a:lnTo>
                  <a:lnTo>
                    <a:pt x="1734" y="1893"/>
                  </a:lnTo>
                  <a:lnTo>
                    <a:pt x="1832" y="1946"/>
                  </a:lnTo>
                  <a:lnTo>
                    <a:pt x="1935" y="1998"/>
                  </a:lnTo>
                  <a:lnTo>
                    <a:pt x="2047" y="2050"/>
                  </a:lnTo>
                  <a:lnTo>
                    <a:pt x="2170" y="2103"/>
                  </a:lnTo>
                  <a:lnTo>
                    <a:pt x="2300" y="2152"/>
                  </a:lnTo>
                  <a:lnTo>
                    <a:pt x="2441" y="2201"/>
                  </a:lnTo>
                  <a:lnTo>
                    <a:pt x="2588" y="2247"/>
                  </a:lnTo>
                  <a:lnTo>
                    <a:pt x="2748" y="2291"/>
                  </a:lnTo>
                  <a:lnTo>
                    <a:pt x="2919" y="2332"/>
                  </a:lnTo>
                  <a:lnTo>
                    <a:pt x="3099" y="2369"/>
                  </a:lnTo>
                  <a:lnTo>
                    <a:pt x="3290" y="2403"/>
                  </a:lnTo>
                  <a:lnTo>
                    <a:pt x="3490" y="2434"/>
                  </a:lnTo>
                  <a:lnTo>
                    <a:pt x="3703" y="2458"/>
                  </a:lnTo>
                  <a:lnTo>
                    <a:pt x="3929" y="2480"/>
                  </a:lnTo>
                  <a:lnTo>
                    <a:pt x="4044" y="2487"/>
                  </a:lnTo>
                  <a:lnTo>
                    <a:pt x="4165" y="2495"/>
                  </a:lnTo>
                  <a:lnTo>
                    <a:pt x="4285" y="2500"/>
                  </a:lnTo>
                  <a:lnTo>
                    <a:pt x="4412" y="2505"/>
                  </a:lnTo>
                  <a:lnTo>
                    <a:pt x="4540" y="2507"/>
                  </a:lnTo>
                  <a:lnTo>
                    <a:pt x="4671" y="2507"/>
                  </a:lnTo>
                  <a:lnTo>
                    <a:pt x="4878" y="2505"/>
                  </a:lnTo>
                  <a:lnTo>
                    <a:pt x="5093" y="2500"/>
                  </a:lnTo>
                  <a:lnTo>
                    <a:pt x="5098" y="2500"/>
                  </a:lnTo>
                  <a:lnTo>
                    <a:pt x="5114" y="2500"/>
                  </a:lnTo>
                  <a:lnTo>
                    <a:pt x="5126" y="2503"/>
                  </a:lnTo>
                  <a:lnTo>
                    <a:pt x="5142" y="2507"/>
                  </a:lnTo>
                  <a:lnTo>
                    <a:pt x="5154" y="2516"/>
                  </a:lnTo>
                  <a:lnTo>
                    <a:pt x="5164" y="2524"/>
                  </a:lnTo>
                  <a:lnTo>
                    <a:pt x="5177" y="2531"/>
                  </a:lnTo>
                  <a:lnTo>
                    <a:pt x="5196" y="2558"/>
                  </a:lnTo>
                  <a:lnTo>
                    <a:pt x="5214" y="2587"/>
                  </a:lnTo>
                  <a:lnTo>
                    <a:pt x="5231" y="2620"/>
                  </a:lnTo>
                  <a:lnTo>
                    <a:pt x="5244" y="2657"/>
                  </a:lnTo>
                  <a:lnTo>
                    <a:pt x="5257" y="2698"/>
                  </a:lnTo>
                  <a:lnTo>
                    <a:pt x="5267" y="2744"/>
                  </a:lnTo>
                  <a:lnTo>
                    <a:pt x="5274" y="2793"/>
                  </a:lnTo>
                  <a:lnTo>
                    <a:pt x="5282" y="2842"/>
                  </a:lnTo>
                  <a:lnTo>
                    <a:pt x="5287" y="2895"/>
                  </a:lnTo>
                  <a:lnTo>
                    <a:pt x="5292" y="2999"/>
                  </a:lnTo>
                  <a:lnTo>
                    <a:pt x="5294" y="3110"/>
                  </a:lnTo>
                  <a:lnTo>
                    <a:pt x="5292" y="3219"/>
                  </a:lnTo>
                  <a:lnTo>
                    <a:pt x="5287" y="3323"/>
                  </a:lnTo>
                  <a:lnTo>
                    <a:pt x="5279" y="3412"/>
                  </a:lnTo>
                  <a:lnTo>
                    <a:pt x="5271" y="3486"/>
                  </a:lnTo>
                  <a:lnTo>
                    <a:pt x="5269" y="3518"/>
                  </a:lnTo>
                  <a:lnTo>
                    <a:pt x="5267" y="3565"/>
                  </a:lnTo>
                  <a:lnTo>
                    <a:pt x="5269" y="3611"/>
                  </a:lnTo>
                  <a:lnTo>
                    <a:pt x="5271" y="3667"/>
                  </a:lnTo>
                  <a:lnTo>
                    <a:pt x="5279" y="3724"/>
                  </a:lnTo>
                  <a:lnTo>
                    <a:pt x="5290" y="3782"/>
                  </a:lnTo>
                  <a:lnTo>
                    <a:pt x="5302" y="3836"/>
                  </a:lnTo>
                  <a:lnTo>
                    <a:pt x="5320" y="3889"/>
                  </a:lnTo>
                  <a:lnTo>
                    <a:pt x="5329" y="3913"/>
                  </a:lnTo>
                  <a:lnTo>
                    <a:pt x="5339" y="3933"/>
                  </a:lnTo>
                  <a:lnTo>
                    <a:pt x="5351" y="3954"/>
                  </a:lnTo>
                  <a:lnTo>
                    <a:pt x="5365" y="3973"/>
                  </a:lnTo>
                  <a:lnTo>
                    <a:pt x="5384" y="3991"/>
                  </a:lnTo>
                  <a:lnTo>
                    <a:pt x="5405" y="4006"/>
                  </a:lnTo>
                  <a:lnTo>
                    <a:pt x="5430" y="4017"/>
                  </a:lnTo>
                  <a:lnTo>
                    <a:pt x="5442" y="4017"/>
                  </a:lnTo>
                  <a:lnTo>
                    <a:pt x="5454" y="4020"/>
                  </a:lnTo>
                  <a:lnTo>
                    <a:pt x="5465" y="4020"/>
                  </a:lnTo>
                  <a:lnTo>
                    <a:pt x="5470" y="3982"/>
                  </a:lnTo>
                  <a:lnTo>
                    <a:pt x="5480" y="3925"/>
                  </a:lnTo>
                  <a:lnTo>
                    <a:pt x="5494" y="3847"/>
                  </a:lnTo>
                  <a:lnTo>
                    <a:pt x="5517" y="3758"/>
                  </a:lnTo>
                  <a:lnTo>
                    <a:pt x="5532" y="3703"/>
                  </a:lnTo>
                  <a:lnTo>
                    <a:pt x="5550" y="3649"/>
                  </a:lnTo>
                  <a:lnTo>
                    <a:pt x="5570" y="3593"/>
                  </a:lnTo>
                  <a:lnTo>
                    <a:pt x="5592" y="3541"/>
                  </a:lnTo>
                  <a:lnTo>
                    <a:pt x="5618" y="3489"/>
                  </a:lnTo>
                  <a:lnTo>
                    <a:pt x="5645" y="3439"/>
                  </a:lnTo>
                  <a:lnTo>
                    <a:pt x="5675" y="3394"/>
                  </a:lnTo>
                  <a:lnTo>
                    <a:pt x="5693" y="3376"/>
                  </a:lnTo>
                  <a:lnTo>
                    <a:pt x="5710" y="3358"/>
                  </a:lnTo>
                  <a:lnTo>
                    <a:pt x="5716" y="3352"/>
                  </a:lnTo>
                  <a:lnTo>
                    <a:pt x="5716" y="3350"/>
                  </a:lnTo>
                  <a:lnTo>
                    <a:pt x="5751" y="3321"/>
                  </a:lnTo>
                  <a:lnTo>
                    <a:pt x="5785" y="3292"/>
                  </a:lnTo>
                  <a:lnTo>
                    <a:pt x="5828" y="3263"/>
                  </a:lnTo>
                  <a:lnTo>
                    <a:pt x="5871" y="3237"/>
                  </a:lnTo>
                  <a:lnTo>
                    <a:pt x="5915" y="3217"/>
                  </a:lnTo>
                  <a:lnTo>
                    <a:pt x="5963" y="3201"/>
                  </a:lnTo>
                  <a:lnTo>
                    <a:pt x="5986" y="3193"/>
                  </a:lnTo>
                  <a:lnTo>
                    <a:pt x="6011" y="3188"/>
                  </a:lnTo>
                  <a:lnTo>
                    <a:pt x="6033" y="3185"/>
                  </a:lnTo>
                  <a:lnTo>
                    <a:pt x="6058" y="3185"/>
                  </a:lnTo>
                  <a:lnTo>
                    <a:pt x="6063" y="3185"/>
                  </a:lnTo>
                  <a:lnTo>
                    <a:pt x="6121" y="3188"/>
                  </a:lnTo>
                  <a:lnTo>
                    <a:pt x="6173" y="3193"/>
                  </a:lnTo>
                  <a:lnTo>
                    <a:pt x="6224" y="3201"/>
                  </a:lnTo>
                  <a:lnTo>
                    <a:pt x="6271" y="3212"/>
                  </a:lnTo>
                  <a:lnTo>
                    <a:pt x="6314" y="3227"/>
                  </a:lnTo>
                  <a:lnTo>
                    <a:pt x="6356" y="3245"/>
                  </a:lnTo>
                  <a:lnTo>
                    <a:pt x="6394" y="3263"/>
                  </a:lnTo>
                  <a:lnTo>
                    <a:pt x="6429" y="3287"/>
                  </a:lnTo>
                  <a:lnTo>
                    <a:pt x="6462" y="3310"/>
                  </a:lnTo>
                  <a:lnTo>
                    <a:pt x="6492" y="3334"/>
                  </a:lnTo>
                  <a:lnTo>
                    <a:pt x="6520" y="3363"/>
                  </a:lnTo>
                  <a:lnTo>
                    <a:pt x="6545" y="3392"/>
                  </a:lnTo>
                  <a:lnTo>
                    <a:pt x="6567" y="3421"/>
                  </a:lnTo>
                  <a:lnTo>
                    <a:pt x="6587" y="3452"/>
                  </a:lnTo>
                  <a:lnTo>
                    <a:pt x="6607" y="3483"/>
                  </a:lnTo>
                  <a:lnTo>
                    <a:pt x="6622" y="3514"/>
                  </a:lnTo>
                  <a:lnTo>
                    <a:pt x="6637" y="3547"/>
                  </a:lnTo>
                  <a:lnTo>
                    <a:pt x="6653" y="3580"/>
                  </a:lnTo>
                  <a:lnTo>
                    <a:pt x="6690" y="3489"/>
                  </a:lnTo>
                  <a:lnTo>
                    <a:pt x="6725" y="3397"/>
                  </a:lnTo>
                  <a:lnTo>
                    <a:pt x="6757" y="3305"/>
                  </a:lnTo>
                  <a:lnTo>
                    <a:pt x="6790" y="3214"/>
                  </a:lnTo>
                  <a:lnTo>
                    <a:pt x="6845" y="3052"/>
                  </a:lnTo>
                  <a:lnTo>
                    <a:pt x="6902" y="2887"/>
                  </a:lnTo>
                  <a:lnTo>
                    <a:pt x="6963" y="2717"/>
                  </a:lnTo>
                  <a:lnTo>
                    <a:pt x="7021" y="2547"/>
                  </a:lnTo>
                  <a:lnTo>
                    <a:pt x="7045" y="2461"/>
                  </a:lnTo>
                  <a:lnTo>
                    <a:pt x="7071" y="2374"/>
                  </a:lnTo>
                  <a:lnTo>
                    <a:pt x="7093" y="2288"/>
                  </a:lnTo>
                  <a:lnTo>
                    <a:pt x="7113" y="2201"/>
                  </a:lnTo>
                  <a:lnTo>
                    <a:pt x="7131" y="2116"/>
                  </a:lnTo>
                  <a:lnTo>
                    <a:pt x="7143" y="2030"/>
                  </a:lnTo>
                  <a:lnTo>
                    <a:pt x="7155" y="1946"/>
                  </a:lnTo>
                  <a:lnTo>
                    <a:pt x="7161" y="1859"/>
                  </a:lnTo>
                  <a:lnTo>
                    <a:pt x="7164" y="1750"/>
                  </a:lnTo>
                  <a:lnTo>
                    <a:pt x="7159" y="1631"/>
                  </a:lnTo>
                  <a:lnTo>
                    <a:pt x="7146" y="1514"/>
                  </a:lnTo>
                  <a:lnTo>
                    <a:pt x="7131" y="1400"/>
                  </a:lnTo>
                  <a:lnTo>
                    <a:pt x="7108" y="1281"/>
                  </a:lnTo>
                  <a:lnTo>
                    <a:pt x="7083" y="1167"/>
                  </a:lnTo>
                  <a:lnTo>
                    <a:pt x="7053" y="1054"/>
                  </a:lnTo>
                  <a:lnTo>
                    <a:pt x="7021" y="939"/>
                  </a:lnTo>
                  <a:lnTo>
                    <a:pt x="6983" y="828"/>
                  </a:lnTo>
                  <a:lnTo>
                    <a:pt x="6940" y="717"/>
                  </a:lnTo>
                  <a:lnTo>
                    <a:pt x="6895" y="609"/>
                  </a:lnTo>
                  <a:lnTo>
                    <a:pt x="6848" y="502"/>
                  </a:lnTo>
                  <a:lnTo>
                    <a:pt x="6795" y="397"/>
                  </a:lnTo>
                  <a:lnTo>
                    <a:pt x="6742" y="295"/>
                  </a:lnTo>
                  <a:lnTo>
                    <a:pt x="6684" y="193"/>
                  </a:lnTo>
                  <a:lnTo>
                    <a:pt x="6625" y="96"/>
                  </a:lnTo>
                  <a:lnTo>
                    <a:pt x="6562" y="0"/>
                  </a:lnTo>
                  <a:close/>
                </a:path>
              </a:pathLst>
            </a:custGeom>
            <a:solidFill>
              <a:srgbClr val="1A1C1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424" name="Freeform 112"/>
            <p:cNvSpPr>
              <a:spLocks noEditPoints="1"/>
            </p:cNvSpPr>
            <p:nvPr/>
          </p:nvSpPr>
          <p:spPr bwMode="auto">
            <a:xfrm>
              <a:off x="2306638" y="1335088"/>
              <a:ext cx="333375" cy="593725"/>
            </a:xfrm>
            <a:custGeom>
              <a:avLst/>
              <a:gdLst/>
              <a:ahLst/>
              <a:cxnLst>
                <a:cxn ang="0">
                  <a:pos x="358" y="3030"/>
                </a:cxn>
                <a:cxn ang="0">
                  <a:pos x="271" y="3114"/>
                </a:cxn>
                <a:cxn ang="0">
                  <a:pos x="182" y="3192"/>
                </a:cxn>
                <a:cxn ang="0">
                  <a:pos x="98" y="3266"/>
                </a:cxn>
                <a:cxn ang="0">
                  <a:pos x="9" y="3336"/>
                </a:cxn>
                <a:cxn ang="0">
                  <a:pos x="0" y="3363"/>
                </a:cxn>
                <a:cxn ang="0">
                  <a:pos x="95" y="3290"/>
                </a:cxn>
                <a:cxn ang="0">
                  <a:pos x="187" y="3208"/>
                </a:cxn>
                <a:cxn ang="0">
                  <a:pos x="280" y="3124"/>
                </a:cxn>
                <a:cxn ang="0">
                  <a:pos x="375" y="3035"/>
                </a:cxn>
                <a:cxn ang="0">
                  <a:pos x="358" y="3030"/>
                </a:cxn>
                <a:cxn ang="0">
                  <a:pos x="1684" y="0"/>
                </a:cxn>
                <a:cxn ang="0">
                  <a:pos x="1681" y="109"/>
                </a:cxn>
                <a:cxn ang="0">
                  <a:pos x="1675" y="196"/>
                </a:cxn>
                <a:cxn ang="0">
                  <a:pos x="1663" y="280"/>
                </a:cxn>
                <a:cxn ang="0">
                  <a:pos x="1651" y="366"/>
                </a:cxn>
                <a:cxn ang="0">
                  <a:pos x="1633" y="451"/>
                </a:cxn>
                <a:cxn ang="0">
                  <a:pos x="1613" y="538"/>
                </a:cxn>
                <a:cxn ang="0">
                  <a:pos x="1591" y="624"/>
                </a:cxn>
                <a:cxn ang="0">
                  <a:pos x="1565" y="711"/>
                </a:cxn>
                <a:cxn ang="0">
                  <a:pos x="1541" y="797"/>
                </a:cxn>
                <a:cxn ang="0">
                  <a:pos x="1483" y="967"/>
                </a:cxn>
                <a:cxn ang="0">
                  <a:pos x="1422" y="1137"/>
                </a:cxn>
                <a:cxn ang="0">
                  <a:pos x="1365" y="1302"/>
                </a:cxn>
                <a:cxn ang="0">
                  <a:pos x="1310" y="1464"/>
                </a:cxn>
                <a:cxn ang="0">
                  <a:pos x="1277" y="1555"/>
                </a:cxn>
                <a:cxn ang="0">
                  <a:pos x="1245" y="1647"/>
                </a:cxn>
                <a:cxn ang="0">
                  <a:pos x="1210" y="1739"/>
                </a:cxn>
                <a:cxn ang="0">
                  <a:pos x="1173" y="1830"/>
                </a:cxn>
                <a:cxn ang="0">
                  <a:pos x="1180" y="1848"/>
                </a:cxn>
                <a:cxn ang="0">
                  <a:pos x="1218" y="1757"/>
                </a:cxn>
                <a:cxn ang="0">
                  <a:pos x="1255" y="1660"/>
                </a:cxn>
                <a:cxn ang="0">
                  <a:pos x="1290" y="1566"/>
                </a:cxn>
                <a:cxn ang="0">
                  <a:pos x="1323" y="1469"/>
                </a:cxn>
                <a:cxn ang="0">
                  <a:pos x="1370" y="1333"/>
                </a:cxn>
                <a:cxn ang="0">
                  <a:pos x="1420" y="1194"/>
                </a:cxn>
                <a:cxn ang="0">
                  <a:pos x="1471" y="1054"/>
                </a:cxn>
                <a:cxn ang="0">
                  <a:pos x="1518" y="910"/>
                </a:cxn>
                <a:cxn ang="0">
                  <a:pos x="1565" y="766"/>
                </a:cxn>
                <a:cxn ang="0">
                  <a:pos x="1609" y="619"/>
                </a:cxn>
                <a:cxn ang="0">
                  <a:pos x="1626" y="546"/>
                </a:cxn>
                <a:cxn ang="0">
                  <a:pos x="1644" y="473"/>
                </a:cxn>
                <a:cxn ang="0">
                  <a:pos x="1658" y="400"/>
                </a:cxn>
                <a:cxn ang="0">
                  <a:pos x="1673" y="326"/>
                </a:cxn>
                <a:cxn ang="0">
                  <a:pos x="1679" y="266"/>
                </a:cxn>
                <a:cxn ang="0">
                  <a:pos x="1684" y="206"/>
                </a:cxn>
                <a:cxn ang="0">
                  <a:pos x="1684" y="187"/>
                </a:cxn>
                <a:cxn ang="0">
                  <a:pos x="1684" y="182"/>
                </a:cxn>
                <a:cxn ang="0">
                  <a:pos x="1684" y="169"/>
                </a:cxn>
                <a:cxn ang="0">
                  <a:pos x="1684" y="159"/>
                </a:cxn>
                <a:cxn ang="0">
                  <a:pos x="1686" y="154"/>
                </a:cxn>
                <a:cxn ang="0">
                  <a:pos x="1686" y="76"/>
                </a:cxn>
                <a:cxn ang="0">
                  <a:pos x="1684" y="0"/>
                </a:cxn>
              </a:cxnLst>
              <a:rect l="0" t="0" r="r" b="b"/>
              <a:pathLst>
                <a:path w="1686" h="3363">
                  <a:moveTo>
                    <a:pt x="358" y="3030"/>
                  </a:moveTo>
                  <a:lnTo>
                    <a:pt x="271" y="3114"/>
                  </a:lnTo>
                  <a:lnTo>
                    <a:pt x="182" y="3192"/>
                  </a:lnTo>
                  <a:lnTo>
                    <a:pt x="98" y="3266"/>
                  </a:lnTo>
                  <a:lnTo>
                    <a:pt x="9" y="3336"/>
                  </a:lnTo>
                  <a:lnTo>
                    <a:pt x="0" y="3363"/>
                  </a:lnTo>
                  <a:lnTo>
                    <a:pt x="95" y="3290"/>
                  </a:lnTo>
                  <a:lnTo>
                    <a:pt x="187" y="3208"/>
                  </a:lnTo>
                  <a:lnTo>
                    <a:pt x="280" y="3124"/>
                  </a:lnTo>
                  <a:lnTo>
                    <a:pt x="375" y="3035"/>
                  </a:lnTo>
                  <a:lnTo>
                    <a:pt x="358" y="3030"/>
                  </a:lnTo>
                  <a:close/>
                  <a:moveTo>
                    <a:pt x="1684" y="0"/>
                  </a:moveTo>
                  <a:lnTo>
                    <a:pt x="1681" y="109"/>
                  </a:lnTo>
                  <a:lnTo>
                    <a:pt x="1675" y="196"/>
                  </a:lnTo>
                  <a:lnTo>
                    <a:pt x="1663" y="280"/>
                  </a:lnTo>
                  <a:lnTo>
                    <a:pt x="1651" y="366"/>
                  </a:lnTo>
                  <a:lnTo>
                    <a:pt x="1633" y="451"/>
                  </a:lnTo>
                  <a:lnTo>
                    <a:pt x="1613" y="538"/>
                  </a:lnTo>
                  <a:lnTo>
                    <a:pt x="1591" y="624"/>
                  </a:lnTo>
                  <a:lnTo>
                    <a:pt x="1565" y="711"/>
                  </a:lnTo>
                  <a:lnTo>
                    <a:pt x="1541" y="797"/>
                  </a:lnTo>
                  <a:lnTo>
                    <a:pt x="1483" y="967"/>
                  </a:lnTo>
                  <a:lnTo>
                    <a:pt x="1422" y="1137"/>
                  </a:lnTo>
                  <a:lnTo>
                    <a:pt x="1365" y="1302"/>
                  </a:lnTo>
                  <a:lnTo>
                    <a:pt x="1310" y="1464"/>
                  </a:lnTo>
                  <a:lnTo>
                    <a:pt x="1277" y="1555"/>
                  </a:lnTo>
                  <a:lnTo>
                    <a:pt x="1245" y="1647"/>
                  </a:lnTo>
                  <a:lnTo>
                    <a:pt x="1210" y="1739"/>
                  </a:lnTo>
                  <a:lnTo>
                    <a:pt x="1173" y="1830"/>
                  </a:lnTo>
                  <a:lnTo>
                    <a:pt x="1180" y="1848"/>
                  </a:lnTo>
                  <a:lnTo>
                    <a:pt x="1218" y="1757"/>
                  </a:lnTo>
                  <a:lnTo>
                    <a:pt x="1255" y="1660"/>
                  </a:lnTo>
                  <a:lnTo>
                    <a:pt x="1290" y="1566"/>
                  </a:lnTo>
                  <a:lnTo>
                    <a:pt x="1323" y="1469"/>
                  </a:lnTo>
                  <a:lnTo>
                    <a:pt x="1370" y="1333"/>
                  </a:lnTo>
                  <a:lnTo>
                    <a:pt x="1420" y="1194"/>
                  </a:lnTo>
                  <a:lnTo>
                    <a:pt x="1471" y="1054"/>
                  </a:lnTo>
                  <a:lnTo>
                    <a:pt x="1518" y="910"/>
                  </a:lnTo>
                  <a:lnTo>
                    <a:pt x="1565" y="766"/>
                  </a:lnTo>
                  <a:lnTo>
                    <a:pt x="1609" y="619"/>
                  </a:lnTo>
                  <a:lnTo>
                    <a:pt x="1626" y="546"/>
                  </a:lnTo>
                  <a:lnTo>
                    <a:pt x="1644" y="473"/>
                  </a:lnTo>
                  <a:lnTo>
                    <a:pt x="1658" y="400"/>
                  </a:lnTo>
                  <a:lnTo>
                    <a:pt x="1673" y="326"/>
                  </a:lnTo>
                  <a:lnTo>
                    <a:pt x="1679" y="266"/>
                  </a:lnTo>
                  <a:lnTo>
                    <a:pt x="1684" y="206"/>
                  </a:lnTo>
                  <a:lnTo>
                    <a:pt x="1684" y="187"/>
                  </a:lnTo>
                  <a:lnTo>
                    <a:pt x="1684" y="182"/>
                  </a:lnTo>
                  <a:lnTo>
                    <a:pt x="1684" y="169"/>
                  </a:lnTo>
                  <a:lnTo>
                    <a:pt x="1684" y="159"/>
                  </a:lnTo>
                  <a:lnTo>
                    <a:pt x="1686" y="154"/>
                  </a:lnTo>
                  <a:lnTo>
                    <a:pt x="1686" y="76"/>
                  </a:lnTo>
                  <a:lnTo>
                    <a:pt x="1684" y="0"/>
                  </a:lnTo>
                  <a:close/>
                </a:path>
              </a:pathLst>
            </a:custGeom>
            <a:solidFill>
              <a:srgbClr val="151719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425" name="Freeform 113"/>
            <p:cNvSpPr>
              <a:spLocks/>
            </p:cNvSpPr>
            <p:nvPr/>
          </p:nvSpPr>
          <p:spPr bwMode="auto">
            <a:xfrm>
              <a:off x="1547813" y="1143000"/>
              <a:ext cx="477838" cy="192088"/>
            </a:xfrm>
            <a:custGeom>
              <a:avLst/>
              <a:gdLst/>
              <a:ahLst/>
              <a:cxnLst>
                <a:cxn ang="0">
                  <a:pos x="508" y="0"/>
                </a:cxn>
                <a:cxn ang="0">
                  <a:pos x="0" y="229"/>
                </a:cxn>
                <a:cxn ang="0">
                  <a:pos x="28" y="269"/>
                </a:cxn>
                <a:cxn ang="0">
                  <a:pos x="63" y="311"/>
                </a:cxn>
                <a:cxn ang="0">
                  <a:pos x="112" y="366"/>
                </a:cxn>
                <a:cxn ang="0">
                  <a:pos x="183" y="431"/>
                </a:cxn>
                <a:cxn ang="0">
                  <a:pos x="223" y="468"/>
                </a:cxn>
                <a:cxn ang="0">
                  <a:pos x="267" y="504"/>
                </a:cxn>
                <a:cxn ang="0">
                  <a:pos x="318" y="543"/>
                </a:cxn>
                <a:cxn ang="0">
                  <a:pos x="373" y="583"/>
                </a:cxn>
                <a:cxn ang="0">
                  <a:pos x="431" y="621"/>
                </a:cxn>
                <a:cxn ang="0">
                  <a:pos x="496" y="663"/>
                </a:cxn>
                <a:cxn ang="0">
                  <a:pos x="566" y="703"/>
                </a:cxn>
                <a:cxn ang="0">
                  <a:pos x="639" y="745"/>
                </a:cxn>
                <a:cxn ang="0">
                  <a:pos x="719" y="784"/>
                </a:cxn>
                <a:cxn ang="0">
                  <a:pos x="804" y="821"/>
                </a:cxn>
                <a:cxn ang="0">
                  <a:pos x="897" y="860"/>
                </a:cxn>
                <a:cxn ang="0">
                  <a:pos x="991" y="894"/>
                </a:cxn>
                <a:cxn ang="0">
                  <a:pos x="1094" y="927"/>
                </a:cxn>
                <a:cxn ang="0">
                  <a:pos x="1202" y="959"/>
                </a:cxn>
                <a:cxn ang="0">
                  <a:pos x="1318" y="987"/>
                </a:cxn>
                <a:cxn ang="0">
                  <a:pos x="1438" y="1016"/>
                </a:cxn>
                <a:cxn ang="0">
                  <a:pos x="1563" y="1038"/>
                </a:cxn>
                <a:cxn ang="0">
                  <a:pos x="1696" y="1058"/>
                </a:cxn>
                <a:cxn ang="0">
                  <a:pos x="1836" y="1074"/>
                </a:cxn>
                <a:cxn ang="0">
                  <a:pos x="1982" y="1085"/>
                </a:cxn>
                <a:cxn ang="0">
                  <a:pos x="2134" y="1093"/>
                </a:cxn>
                <a:cxn ang="0">
                  <a:pos x="2293" y="1095"/>
                </a:cxn>
                <a:cxn ang="0">
                  <a:pos x="2413" y="1095"/>
                </a:cxn>
                <a:cxn ang="0">
                  <a:pos x="2327" y="1071"/>
                </a:cxn>
                <a:cxn ang="0">
                  <a:pos x="2232" y="1043"/>
                </a:cxn>
                <a:cxn ang="0">
                  <a:pos x="2109" y="1003"/>
                </a:cxn>
                <a:cxn ang="0">
                  <a:pos x="1964" y="956"/>
                </a:cxn>
                <a:cxn ang="0">
                  <a:pos x="1801" y="899"/>
                </a:cxn>
                <a:cxn ang="0">
                  <a:pos x="1628" y="834"/>
                </a:cxn>
                <a:cxn ang="0">
                  <a:pos x="1448" y="763"/>
                </a:cxn>
                <a:cxn ang="0">
                  <a:pos x="1358" y="723"/>
                </a:cxn>
                <a:cxn ang="0">
                  <a:pos x="1270" y="685"/>
                </a:cxn>
                <a:cxn ang="0">
                  <a:pos x="1183" y="643"/>
                </a:cxn>
                <a:cxn ang="0">
                  <a:pos x="1097" y="599"/>
                </a:cxn>
                <a:cxn ang="0">
                  <a:pos x="1014" y="554"/>
                </a:cxn>
                <a:cxn ang="0">
                  <a:pos x="937" y="506"/>
                </a:cxn>
                <a:cxn ang="0">
                  <a:pos x="862" y="459"/>
                </a:cxn>
                <a:cxn ang="0">
                  <a:pos x="792" y="413"/>
                </a:cxn>
                <a:cxn ang="0">
                  <a:pos x="729" y="363"/>
                </a:cxn>
                <a:cxn ang="0">
                  <a:pos x="674" y="313"/>
                </a:cxn>
                <a:cxn ang="0">
                  <a:pos x="623" y="264"/>
                </a:cxn>
                <a:cxn ang="0">
                  <a:pos x="601" y="237"/>
                </a:cxn>
                <a:cxn ang="0">
                  <a:pos x="581" y="211"/>
                </a:cxn>
                <a:cxn ang="0">
                  <a:pos x="564" y="185"/>
                </a:cxn>
                <a:cxn ang="0">
                  <a:pos x="548" y="159"/>
                </a:cxn>
                <a:cxn ang="0">
                  <a:pos x="536" y="133"/>
                </a:cxn>
                <a:cxn ang="0">
                  <a:pos x="526" y="107"/>
                </a:cxn>
                <a:cxn ang="0">
                  <a:pos x="516" y="78"/>
                </a:cxn>
                <a:cxn ang="0">
                  <a:pos x="511" y="51"/>
                </a:cxn>
                <a:cxn ang="0">
                  <a:pos x="508" y="25"/>
                </a:cxn>
                <a:cxn ang="0">
                  <a:pos x="508" y="0"/>
                </a:cxn>
              </a:cxnLst>
              <a:rect l="0" t="0" r="r" b="b"/>
              <a:pathLst>
                <a:path w="2413" h="1095">
                  <a:moveTo>
                    <a:pt x="508" y="0"/>
                  </a:moveTo>
                  <a:lnTo>
                    <a:pt x="0" y="229"/>
                  </a:lnTo>
                  <a:lnTo>
                    <a:pt x="28" y="269"/>
                  </a:lnTo>
                  <a:lnTo>
                    <a:pt x="63" y="311"/>
                  </a:lnTo>
                  <a:lnTo>
                    <a:pt x="112" y="366"/>
                  </a:lnTo>
                  <a:lnTo>
                    <a:pt x="183" y="431"/>
                  </a:lnTo>
                  <a:lnTo>
                    <a:pt x="223" y="468"/>
                  </a:lnTo>
                  <a:lnTo>
                    <a:pt x="267" y="504"/>
                  </a:lnTo>
                  <a:lnTo>
                    <a:pt x="318" y="543"/>
                  </a:lnTo>
                  <a:lnTo>
                    <a:pt x="373" y="583"/>
                  </a:lnTo>
                  <a:lnTo>
                    <a:pt x="431" y="621"/>
                  </a:lnTo>
                  <a:lnTo>
                    <a:pt x="496" y="663"/>
                  </a:lnTo>
                  <a:lnTo>
                    <a:pt x="566" y="703"/>
                  </a:lnTo>
                  <a:lnTo>
                    <a:pt x="639" y="745"/>
                  </a:lnTo>
                  <a:lnTo>
                    <a:pt x="719" y="784"/>
                  </a:lnTo>
                  <a:lnTo>
                    <a:pt x="804" y="821"/>
                  </a:lnTo>
                  <a:lnTo>
                    <a:pt x="897" y="860"/>
                  </a:lnTo>
                  <a:lnTo>
                    <a:pt x="991" y="894"/>
                  </a:lnTo>
                  <a:lnTo>
                    <a:pt x="1094" y="927"/>
                  </a:lnTo>
                  <a:lnTo>
                    <a:pt x="1202" y="959"/>
                  </a:lnTo>
                  <a:lnTo>
                    <a:pt x="1318" y="987"/>
                  </a:lnTo>
                  <a:lnTo>
                    <a:pt x="1438" y="1016"/>
                  </a:lnTo>
                  <a:lnTo>
                    <a:pt x="1563" y="1038"/>
                  </a:lnTo>
                  <a:lnTo>
                    <a:pt x="1696" y="1058"/>
                  </a:lnTo>
                  <a:lnTo>
                    <a:pt x="1836" y="1074"/>
                  </a:lnTo>
                  <a:lnTo>
                    <a:pt x="1982" y="1085"/>
                  </a:lnTo>
                  <a:lnTo>
                    <a:pt x="2134" y="1093"/>
                  </a:lnTo>
                  <a:lnTo>
                    <a:pt x="2293" y="1095"/>
                  </a:lnTo>
                  <a:lnTo>
                    <a:pt x="2413" y="1095"/>
                  </a:lnTo>
                  <a:lnTo>
                    <a:pt x="2327" y="1071"/>
                  </a:lnTo>
                  <a:lnTo>
                    <a:pt x="2232" y="1043"/>
                  </a:lnTo>
                  <a:lnTo>
                    <a:pt x="2109" y="1003"/>
                  </a:lnTo>
                  <a:lnTo>
                    <a:pt x="1964" y="956"/>
                  </a:lnTo>
                  <a:lnTo>
                    <a:pt x="1801" y="899"/>
                  </a:lnTo>
                  <a:lnTo>
                    <a:pt x="1628" y="834"/>
                  </a:lnTo>
                  <a:lnTo>
                    <a:pt x="1448" y="763"/>
                  </a:lnTo>
                  <a:lnTo>
                    <a:pt x="1358" y="723"/>
                  </a:lnTo>
                  <a:lnTo>
                    <a:pt x="1270" y="685"/>
                  </a:lnTo>
                  <a:lnTo>
                    <a:pt x="1183" y="643"/>
                  </a:lnTo>
                  <a:lnTo>
                    <a:pt x="1097" y="599"/>
                  </a:lnTo>
                  <a:lnTo>
                    <a:pt x="1014" y="554"/>
                  </a:lnTo>
                  <a:lnTo>
                    <a:pt x="937" y="506"/>
                  </a:lnTo>
                  <a:lnTo>
                    <a:pt x="862" y="459"/>
                  </a:lnTo>
                  <a:lnTo>
                    <a:pt x="792" y="413"/>
                  </a:lnTo>
                  <a:lnTo>
                    <a:pt x="729" y="363"/>
                  </a:lnTo>
                  <a:lnTo>
                    <a:pt x="674" y="313"/>
                  </a:lnTo>
                  <a:lnTo>
                    <a:pt x="623" y="264"/>
                  </a:lnTo>
                  <a:lnTo>
                    <a:pt x="601" y="237"/>
                  </a:lnTo>
                  <a:lnTo>
                    <a:pt x="581" y="211"/>
                  </a:lnTo>
                  <a:lnTo>
                    <a:pt x="564" y="185"/>
                  </a:lnTo>
                  <a:lnTo>
                    <a:pt x="548" y="159"/>
                  </a:lnTo>
                  <a:lnTo>
                    <a:pt x="536" y="133"/>
                  </a:lnTo>
                  <a:lnTo>
                    <a:pt x="526" y="107"/>
                  </a:lnTo>
                  <a:lnTo>
                    <a:pt x="516" y="78"/>
                  </a:lnTo>
                  <a:lnTo>
                    <a:pt x="511" y="51"/>
                  </a:lnTo>
                  <a:lnTo>
                    <a:pt x="508" y="25"/>
                  </a:lnTo>
                  <a:lnTo>
                    <a:pt x="508" y="0"/>
                  </a:lnTo>
                  <a:close/>
                </a:path>
              </a:pathLst>
            </a:custGeom>
            <a:solidFill>
              <a:srgbClr val="9E9B9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426" name="Freeform 114"/>
            <p:cNvSpPr>
              <a:spLocks/>
            </p:cNvSpPr>
            <p:nvPr/>
          </p:nvSpPr>
          <p:spPr bwMode="auto">
            <a:xfrm>
              <a:off x="1182688" y="1546225"/>
              <a:ext cx="192088" cy="246063"/>
            </a:xfrm>
            <a:custGeom>
              <a:avLst/>
              <a:gdLst/>
              <a:ahLst/>
              <a:cxnLst>
                <a:cxn ang="0">
                  <a:pos x="912" y="1222"/>
                </a:cxn>
                <a:cxn ang="0">
                  <a:pos x="885" y="1258"/>
                </a:cxn>
                <a:cxn ang="0">
                  <a:pos x="850" y="1289"/>
                </a:cxn>
                <a:cxn ang="0">
                  <a:pos x="799" y="1326"/>
                </a:cxn>
                <a:cxn ang="0">
                  <a:pos x="729" y="1357"/>
                </a:cxn>
                <a:cxn ang="0">
                  <a:pos x="639" y="1384"/>
                </a:cxn>
                <a:cxn ang="0">
                  <a:pos x="527" y="1397"/>
                </a:cxn>
                <a:cxn ang="0">
                  <a:pos x="436" y="1394"/>
                </a:cxn>
                <a:cxn ang="0">
                  <a:pos x="379" y="1379"/>
                </a:cxn>
                <a:cxn ang="0">
                  <a:pos x="298" y="1342"/>
                </a:cxn>
                <a:cxn ang="0">
                  <a:pos x="230" y="1295"/>
                </a:cxn>
                <a:cxn ang="0">
                  <a:pos x="185" y="1255"/>
                </a:cxn>
                <a:cxn ang="0">
                  <a:pos x="143" y="1206"/>
                </a:cxn>
                <a:cxn ang="0">
                  <a:pos x="101" y="1146"/>
                </a:cxn>
                <a:cxn ang="0">
                  <a:pos x="65" y="1075"/>
                </a:cxn>
                <a:cxn ang="0">
                  <a:pos x="35" y="994"/>
                </a:cxn>
                <a:cxn ang="0">
                  <a:pos x="16" y="900"/>
                </a:cxn>
                <a:cxn ang="0">
                  <a:pos x="3" y="789"/>
                </a:cxn>
                <a:cxn ang="0">
                  <a:pos x="3" y="667"/>
                </a:cxn>
                <a:cxn ang="0">
                  <a:pos x="10" y="572"/>
                </a:cxn>
                <a:cxn ang="0">
                  <a:pos x="26" y="503"/>
                </a:cxn>
                <a:cxn ang="0">
                  <a:pos x="56" y="401"/>
                </a:cxn>
                <a:cxn ang="0">
                  <a:pos x="105" y="285"/>
                </a:cxn>
                <a:cxn ang="0">
                  <a:pos x="141" y="228"/>
                </a:cxn>
                <a:cxn ang="0">
                  <a:pos x="183" y="173"/>
                </a:cxn>
                <a:cxn ang="0">
                  <a:pos x="234" y="120"/>
                </a:cxn>
                <a:cxn ang="0">
                  <a:pos x="291" y="75"/>
                </a:cxn>
                <a:cxn ang="0">
                  <a:pos x="358" y="39"/>
                </a:cxn>
                <a:cxn ang="0">
                  <a:pos x="436" y="15"/>
                </a:cxn>
                <a:cxn ang="0">
                  <a:pos x="522" y="0"/>
                </a:cxn>
                <a:cxn ang="0">
                  <a:pos x="619" y="0"/>
                </a:cxn>
                <a:cxn ang="0">
                  <a:pos x="670" y="2"/>
                </a:cxn>
                <a:cxn ang="0">
                  <a:pos x="719" y="13"/>
                </a:cxn>
                <a:cxn ang="0">
                  <a:pos x="780" y="39"/>
                </a:cxn>
                <a:cxn ang="0">
                  <a:pos x="842" y="86"/>
                </a:cxn>
                <a:cxn ang="0">
                  <a:pos x="885" y="137"/>
                </a:cxn>
                <a:cxn ang="0">
                  <a:pos x="912" y="181"/>
                </a:cxn>
                <a:cxn ang="0">
                  <a:pos x="935" y="235"/>
                </a:cxn>
                <a:cxn ang="0">
                  <a:pos x="955" y="299"/>
                </a:cxn>
                <a:cxn ang="0">
                  <a:pos x="967" y="368"/>
                </a:cxn>
                <a:cxn ang="0">
                  <a:pos x="914" y="1213"/>
                </a:cxn>
              </a:cxnLst>
              <a:rect l="0" t="0" r="r" b="b"/>
              <a:pathLst>
                <a:path w="972" h="1399">
                  <a:moveTo>
                    <a:pt x="914" y="1213"/>
                  </a:moveTo>
                  <a:lnTo>
                    <a:pt x="912" y="1222"/>
                  </a:lnTo>
                  <a:lnTo>
                    <a:pt x="897" y="1242"/>
                  </a:lnTo>
                  <a:lnTo>
                    <a:pt x="885" y="1258"/>
                  </a:lnTo>
                  <a:lnTo>
                    <a:pt x="869" y="1273"/>
                  </a:lnTo>
                  <a:lnTo>
                    <a:pt x="850" y="1289"/>
                  </a:lnTo>
                  <a:lnTo>
                    <a:pt x="827" y="1308"/>
                  </a:lnTo>
                  <a:lnTo>
                    <a:pt x="799" y="1326"/>
                  </a:lnTo>
                  <a:lnTo>
                    <a:pt x="767" y="1342"/>
                  </a:lnTo>
                  <a:lnTo>
                    <a:pt x="729" y="1357"/>
                  </a:lnTo>
                  <a:lnTo>
                    <a:pt x="687" y="1370"/>
                  </a:lnTo>
                  <a:lnTo>
                    <a:pt x="639" y="1384"/>
                  </a:lnTo>
                  <a:lnTo>
                    <a:pt x="584" y="1391"/>
                  </a:lnTo>
                  <a:lnTo>
                    <a:pt x="527" y="1397"/>
                  </a:lnTo>
                  <a:lnTo>
                    <a:pt x="459" y="1399"/>
                  </a:lnTo>
                  <a:lnTo>
                    <a:pt x="436" y="1394"/>
                  </a:lnTo>
                  <a:lnTo>
                    <a:pt x="412" y="1388"/>
                  </a:lnTo>
                  <a:lnTo>
                    <a:pt x="379" y="1379"/>
                  </a:lnTo>
                  <a:lnTo>
                    <a:pt x="341" y="1362"/>
                  </a:lnTo>
                  <a:lnTo>
                    <a:pt x="298" y="1342"/>
                  </a:lnTo>
                  <a:lnTo>
                    <a:pt x="253" y="1313"/>
                  </a:lnTo>
                  <a:lnTo>
                    <a:pt x="230" y="1295"/>
                  </a:lnTo>
                  <a:lnTo>
                    <a:pt x="208" y="1277"/>
                  </a:lnTo>
                  <a:lnTo>
                    <a:pt x="185" y="1255"/>
                  </a:lnTo>
                  <a:lnTo>
                    <a:pt x="164" y="1231"/>
                  </a:lnTo>
                  <a:lnTo>
                    <a:pt x="143" y="1206"/>
                  </a:lnTo>
                  <a:lnTo>
                    <a:pt x="120" y="1177"/>
                  </a:lnTo>
                  <a:lnTo>
                    <a:pt x="101" y="1146"/>
                  </a:lnTo>
                  <a:lnTo>
                    <a:pt x="83" y="1111"/>
                  </a:lnTo>
                  <a:lnTo>
                    <a:pt x="65" y="1075"/>
                  </a:lnTo>
                  <a:lnTo>
                    <a:pt x="50" y="1036"/>
                  </a:lnTo>
                  <a:lnTo>
                    <a:pt x="35" y="994"/>
                  </a:lnTo>
                  <a:lnTo>
                    <a:pt x="23" y="949"/>
                  </a:lnTo>
                  <a:lnTo>
                    <a:pt x="16" y="900"/>
                  </a:lnTo>
                  <a:lnTo>
                    <a:pt x="7" y="847"/>
                  </a:lnTo>
                  <a:lnTo>
                    <a:pt x="3" y="789"/>
                  </a:lnTo>
                  <a:lnTo>
                    <a:pt x="0" y="732"/>
                  </a:lnTo>
                  <a:lnTo>
                    <a:pt x="3" y="667"/>
                  </a:lnTo>
                  <a:lnTo>
                    <a:pt x="5" y="601"/>
                  </a:lnTo>
                  <a:lnTo>
                    <a:pt x="10" y="572"/>
                  </a:lnTo>
                  <a:lnTo>
                    <a:pt x="16" y="541"/>
                  </a:lnTo>
                  <a:lnTo>
                    <a:pt x="26" y="503"/>
                  </a:lnTo>
                  <a:lnTo>
                    <a:pt x="38" y="452"/>
                  </a:lnTo>
                  <a:lnTo>
                    <a:pt x="56" y="401"/>
                  </a:lnTo>
                  <a:lnTo>
                    <a:pt x="78" y="343"/>
                  </a:lnTo>
                  <a:lnTo>
                    <a:pt x="105" y="285"/>
                  </a:lnTo>
                  <a:lnTo>
                    <a:pt x="124" y="257"/>
                  </a:lnTo>
                  <a:lnTo>
                    <a:pt x="141" y="228"/>
                  </a:lnTo>
                  <a:lnTo>
                    <a:pt x="161" y="199"/>
                  </a:lnTo>
                  <a:lnTo>
                    <a:pt x="183" y="173"/>
                  </a:lnTo>
                  <a:lnTo>
                    <a:pt x="208" y="146"/>
                  </a:lnTo>
                  <a:lnTo>
                    <a:pt x="234" y="120"/>
                  </a:lnTo>
                  <a:lnTo>
                    <a:pt x="260" y="97"/>
                  </a:lnTo>
                  <a:lnTo>
                    <a:pt x="291" y="75"/>
                  </a:lnTo>
                  <a:lnTo>
                    <a:pt x="323" y="57"/>
                  </a:lnTo>
                  <a:lnTo>
                    <a:pt x="358" y="39"/>
                  </a:lnTo>
                  <a:lnTo>
                    <a:pt x="396" y="26"/>
                  </a:lnTo>
                  <a:lnTo>
                    <a:pt x="436" y="15"/>
                  </a:lnTo>
                  <a:lnTo>
                    <a:pt x="476" y="6"/>
                  </a:lnTo>
                  <a:lnTo>
                    <a:pt x="522" y="0"/>
                  </a:lnTo>
                  <a:lnTo>
                    <a:pt x="569" y="0"/>
                  </a:lnTo>
                  <a:lnTo>
                    <a:pt x="619" y="0"/>
                  </a:lnTo>
                  <a:lnTo>
                    <a:pt x="634" y="0"/>
                  </a:lnTo>
                  <a:lnTo>
                    <a:pt x="670" y="2"/>
                  </a:lnTo>
                  <a:lnTo>
                    <a:pt x="692" y="6"/>
                  </a:lnTo>
                  <a:lnTo>
                    <a:pt x="719" y="13"/>
                  </a:lnTo>
                  <a:lnTo>
                    <a:pt x="750" y="24"/>
                  </a:lnTo>
                  <a:lnTo>
                    <a:pt x="780" y="39"/>
                  </a:lnTo>
                  <a:lnTo>
                    <a:pt x="810" y="57"/>
                  </a:lnTo>
                  <a:lnTo>
                    <a:pt x="842" y="86"/>
                  </a:lnTo>
                  <a:lnTo>
                    <a:pt x="872" y="117"/>
                  </a:lnTo>
                  <a:lnTo>
                    <a:pt x="885" y="137"/>
                  </a:lnTo>
                  <a:lnTo>
                    <a:pt x="900" y="159"/>
                  </a:lnTo>
                  <a:lnTo>
                    <a:pt x="912" y="181"/>
                  </a:lnTo>
                  <a:lnTo>
                    <a:pt x="925" y="206"/>
                  </a:lnTo>
                  <a:lnTo>
                    <a:pt x="935" y="235"/>
                  </a:lnTo>
                  <a:lnTo>
                    <a:pt x="945" y="264"/>
                  </a:lnTo>
                  <a:lnTo>
                    <a:pt x="955" y="299"/>
                  </a:lnTo>
                  <a:lnTo>
                    <a:pt x="963" y="332"/>
                  </a:lnTo>
                  <a:lnTo>
                    <a:pt x="967" y="368"/>
                  </a:lnTo>
                  <a:lnTo>
                    <a:pt x="972" y="410"/>
                  </a:lnTo>
                  <a:lnTo>
                    <a:pt x="914" y="1213"/>
                  </a:lnTo>
                  <a:close/>
                </a:path>
              </a:pathLst>
            </a:custGeom>
            <a:solidFill>
              <a:srgbClr val="F1E3C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427" name="Freeform 115"/>
            <p:cNvSpPr>
              <a:spLocks/>
            </p:cNvSpPr>
            <p:nvPr/>
          </p:nvSpPr>
          <p:spPr bwMode="auto">
            <a:xfrm>
              <a:off x="1181100" y="1544638"/>
              <a:ext cx="195263" cy="249238"/>
            </a:xfrm>
            <a:custGeom>
              <a:avLst/>
              <a:gdLst/>
              <a:ahLst/>
              <a:cxnLst>
                <a:cxn ang="0">
                  <a:pos x="914" y="1218"/>
                </a:cxn>
                <a:cxn ang="0">
                  <a:pos x="876" y="1267"/>
                </a:cxn>
                <a:cxn ang="0">
                  <a:pos x="817" y="1315"/>
                </a:cxn>
                <a:cxn ang="0">
                  <a:pos x="724" y="1362"/>
                </a:cxn>
                <a:cxn ang="0">
                  <a:pos x="591" y="1391"/>
                </a:cxn>
                <a:cxn ang="0">
                  <a:pos x="466" y="1398"/>
                </a:cxn>
                <a:cxn ang="0">
                  <a:pos x="464" y="1398"/>
                </a:cxn>
                <a:cxn ang="0">
                  <a:pos x="373" y="1373"/>
                </a:cxn>
                <a:cxn ang="0">
                  <a:pos x="260" y="1309"/>
                </a:cxn>
                <a:cxn ang="0">
                  <a:pos x="162" y="1218"/>
                </a:cxn>
                <a:cxn ang="0">
                  <a:pos x="110" y="1140"/>
                </a:cxn>
                <a:cxn ang="0">
                  <a:pos x="65" y="1043"/>
                </a:cxn>
                <a:cxn ang="0">
                  <a:pos x="33" y="925"/>
                </a:cxn>
                <a:cxn ang="0">
                  <a:pos x="17" y="783"/>
                </a:cxn>
                <a:cxn ang="0">
                  <a:pos x="19" y="608"/>
                </a:cxn>
                <a:cxn ang="0">
                  <a:pos x="45" y="488"/>
                </a:cxn>
                <a:cxn ang="0">
                  <a:pos x="92" y="352"/>
                </a:cxn>
                <a:cxn ang="0">
                  <a:pos x="178" y="208"/>
                </a:cxn>
                <a:cxn ang="0">
                  <a:pos x="235" y="144"/>
                </a:cxn>
                <a:cxn ang="0">
                  <a:pos x="307" y="86"/>
                </a:cxn>
                <a:cxn ang="0">
                  <a:pos x="396" y="44"/>
                </a:cxn>
                <a:cxn ang="0">
                  <a:pos x="499" y="20"/>
                </a:cxn>
                <a:cxn ang="0">
                  <a:pos x="626" y="15"/>
                </a:cxn>
                <a:cxn ang="0">
                  <a:pos x="644" y="15"/>
                </a:cxn>
                <a:cxn ang="0">
                  <a:pos x="717" y="25"/>
                </a:cxn>
                <a:cxn ang="0">
                  <a:pos x="792" y="57"/>
                </a:cxn>
                <a:cxn ang="0">
                  <a:pos x="867" y="124"/>
                </a:cxn>
                <a:cxn ang="0">
                  <a:pos x="932" y="240"/>
                </a:cxn>
                <a:cxn ang="0">
                  <a:pos x="972" y="417"/>
                </a:cxn>
                <a:cxn ang="0">
                  <a:pos x="914" y="1220"/>
                </a:cxn>
                <a:cxn ang="0">
                  <a:pos x="921" y="1220"/>
                </a:cxn>
                <a:cxn ang="0">
                  <a:pos x="977" y="347"/>
                </a:cxn>
                <a:cxn ang="0">
                  <a:pos x="927" y="188"/>
                </a:cxn>
                <a:cxn ang="0">
                  <a:pos x="852" y="86"/>
                </a:cxn>
                <a:cxn ang="0">
                  <a:pos x="771" y="28"/>
                </a:cxn>
                <a:cxn ang="0">
                  <a:pos x="696" y="4"/>
                </a:cxn>
                <a:cxn ang="0">
                  <a:pos x="626" y="0"/>
                </a:cxn>
                <a:cxn ang="0">
                  <a:pos x="576" y="0"/>
                </a:cxn>
                <a:cxn ang="0">
                  <a:pos x="443" y="13"/>
                </a:cxn>
                <a:cxn ang="0">
                  <a:pos x="333" y="54"/>
                </a:cxn>
                <a:cxn ang="0">
                  <a:pos x="243" y="117"/>
                </a:cxn>
                <a:cxn ang="0">
                  <a:pos x="171" y="190"/>
                </a:cxn>
                <a:cxn ang="0">
                  <a:pos x="115" y="273"/>
                </a:cxn>
                <a:cxn ang="0">
                  <a:pos x="50" y="415"/>
                </a:cxn>
                <a:cxn ang="0">
                  <a:pos x="14" y="551"/>
                </a:cxn>
                <a:cxn ang="0">
                  <a:pos x="2" y="672"/>
                </a:cxn>
                <a:cxn ang="0">
                  <a:pos x="5" y="841"/>
                </a:cxn>
                <a:cxn ang="0">
                  <a:pos x="30" y="985"/>
                </a:cxn>
                <a:cxn ang="0">
                  <a:pos x="72" y="1103"/>
                </a:cxn>
                <a:cxn ang="0">
                  <a:pos x="127" y="1197"/>
                </a:cxn>
                <a:cxn ang="0">
                  <a:pos x="190" y="1270"/>
                </a:cxn>
                <a:cxn ang="0">
                  <a:pos x="276" y="1338"/>
                </a:cxn>
                <a:cxn ang="0">
                  <a:pos x="393" y="1395"/>
                </a:cxn>
                <a:cxn ang="0">
                  <a:pos x="466" y="1413"/>
                </a:cxn>
                <a:cxn ang="0">
                  <a:pos x="598" y="1406"/>
                </a:cxn>
                <a:cxn ang="0">
                  <a:pos x="741" y="1369"/>
                </a:cxn>
                <a:cxn ang="0">
                  <a:pos x="839" y="1320"/>
                </a:cxn>
                <a:cxn ang="0">
                  <a:pos x="897" y="1270"/>
                </a:cxn>
                <a:cxn ang="0">
                  <a:pos x="930" y="1223"/>
                </a:cxn>
              </a:cxnLst>
              <a:rect l="0" t="0" r="r" b="b"/>
              <a:pathLst>
                <a:path w="987" h="1413">
                  <a:moveTo>
                    <a:pt x="921" y="1220"/>
                  </a:moveTo>
                  <a:lnTo>
                    <a:pt x="916" y="1218"/>
                  </a:lnTo>
                  <a:lnTo>
                    <a:pt x="914" y="1218"/>
                  </a:lnTo>
                  <a:lnTo>
                    <a:pt x="907" y="1231"/>
                  </a:lnTo>
                  <a:lnTo>
                    <a:pt x="890" y="1255"/>
                  </a:lnTo>
                  <a:lnTo>
                    <a:pt x="876" y="1267"/>
                  </a:lnTo>
                  <a:lnTo>
                    <a:pt x="859" y="1284"/>
                  </a:lnTo>
                  <a:lnTo>
                    <a:pt x="841" y="1299"/>
                  </a:lnTo>
                  <a:lnTo>
                    <a:pt x="817" y="1315"/>
                  </a:lnTo>
                  <a:lnTo>
                    <a:pt x="792" y="1330"/>
                  </a:lnTo>
                  <a:lnTo>
                    <a:pt x="759" y="1346"/>
                  </a:lnTo>
                  <a:lnTo>
                    <a:pt x="724" y="1362"/>
                  </a:lnTo>
                  <a:lnTo>
                    <a:pt x="684" y="1373"/>
                  </a:lnTo>
                  <a:lnTo>
                    <a:pt x="639" y="1382"/>
                  </a:lnTo>
                  <a:lnTo>
                    <a:pt x="591" y="1391"/>
                  </a:lnTo>
                  <a:lnTo>
                    <a:pt x="536" y="1395"/>
                  </a:lnTo>
                  <a:lnTo>
                    <a:pt x="476" y="1398"/>
                  </a:lnTo>
                  <a:lnTo>
                    <a:pt x="466" y="1398"/>
                  </a:lnTo>
                  <a:lnTo>
                    <a:pt x="466" y="1406"/>
                  </a:lnTo>
                  <a:lnTo>
                    <a:pt x="468" y="1398"/>
                  </a:lnTo>
                  <a:lnTo>
                    <a:pt x="464" y="1398"/>
                  </a:lnTo>
                  <a:lnTo>
                    <a:pt x="428" y="1391"/>
                  </a:lnTo>
                  <a:lnTo>
                    <a:pt x="403" y="1382"/>
                  </a:lnTo>
                  <a:lnTo>
                    <a:pt x="373" y="1373"/>
                  </a:lnTo>
                  <a:lnTo>
                    <a:pt x="338" y="1357"/>
                  </a:lnTo>
                  <a:lnTo>
                    <a:pt x="300" y="1335"/>
                  </a:lnTo>
                  <a:lnTo>
                    <a:pt x="260" y="1309"/>
                  </a:lnTo>
                  <a:lnTo>
                    <a:pt x="220" y="1278"/>
                  </a:lnTo>
                  <a:lnTo>
                    <a:pt x="180" y="1238"/>
                  </a:lnTo>
                  <a:lnTo>
                    <a:pt x="162" y="1218"/>
                  </a:lnTo>
                  <a:lnTo>
                    <a:pt x="143" y="1194"/>
                  </a:lnTo>
                  <a:lnTo>
                    <a:pt x="125" y="1168"/>
                  </a:lnTo>
                  <a:lnTo>
                    <a:pt x="110" y="1140"/>
                  </a:lnTo>
                  <a:lnTo>
                    <a:pt x="92" y="1111"/>
                  </a:lnTo>
                  <a:lnTo>
                    <a:pt x="77" y="1076"/>
                  </a:lnTo>
                  <a:lnTo>
                    <a:pt x="65" y="1043"/>
                  </a:lnTo>
                  <a:lnTo>
                    <a:pt x="52" y="1006"/>
                  </a:lnTo>
                  <a:lnTo>
                    <a:pt x="42" y="967"/>
                  </a:lnTo>
                  <a:lnTo>
                    <a:pt x="33" y="925"/>
                  </a:lnTo>
                  <a:lnTo>
                    <a:pt x="25" y="880"/>
                  </a:lnTo>
                  <a:lnTo>
                    <a:pt x="19" y="834"/>
                  </a:lnTo>
                  <a:lnTo>
                    <a:pt x="17" y="783"/>
                  </a:lnTo>
                  <a:lnTo>
                    <a:pt x="14" y="732"/>
                  </a:lnTo>
                  <a:lnTo>
                    <a:pt x="17" y="672"/>
                  </a:lnTo>
                  <a:lnTo>
                    <a:pt x="19" y="608"/>
                  </a:lnTo>
                  <a:lnTo>
                    <a:pt x="25" y="583"/>
                  </a:lnTo>
                  <a:lnTo>
                    <a:pt x="35" y="525"/>
                  </a:lnTo>
                  <a:lnTo>
                    <a:pt x="45" y="488"/>
                  </a:lnTo>
                  <a:lnTo>
                    <a:pt x="57" y="446"/>
                  </a:lnTo>
                  <a:lnTo>
                    <a:pt x="72" y="399"/>
                  </a:lnTo>
                  <a:lnTo>
                    <a:pt x="92" y="352"/>
                  </a:lnTo>
                  <a:lnTo>
                    <a:pt x="115" y="302"/>
                  </a:lnTo>
                  <a:lnTo>
                    <a:pt x="143" y="255"/>
                  </a:lnTo>
                  <a:lnTo>
                    <a:pt x="178" y="208"/>
                  </a:lnTo>
                  <a:lnTo>
                    <a:pt x="195" y="184"/>
                  </a:lnTo>
                  <a:lnTo>
                    <a:pt x="215" y="164"/>
                  </a:lnTo>
                  <a:lnTo>
                    <a:pt x="235" y="144"/>
                  </a:lnTo>
                  <a:lnTo>
                    <a:pt x="258" y="122"/>
                  </a:lnTo>
                  <a:lnTo>
                    <a:pt x="283" y="104"/>
                  </a:lnTo>
                  <a:lnTo>
                    <a:pt x="307" y="86"/>
                  </a:lnTo>
                  <a:lnTo>
                    <a:pt x="335" y="69"/>
                  </a:lnTo>
                  <a:lnTo>
                    <a:pt x="365" y="57"/>
                  </a:lnTo>
                  <a:lnTo>
                    <a:pt x="396" y="44"/>
                  </a:lnTo>
                  <a:lnTo>
                    <a:pt x="428" y="33"/>
                  </a:lnTo>
                  <a:lnTo>
                    <a:pt x="461" y="25"/>
                  </a:lnTo>
                  <a:lnTo>
                    <a:pt x="499" y="20"/>
                  </a:lnTo>
                  <a:lnTo>
                    <a:pt x="536" y="15"/>
                  </a:lnTo>
                  <a:lnTo>
                    <a:pt x="576" y="15"/>
                  </a:lnTo>
                  <a:lnTo>
                    <a:pt x="626" y="15"/>
                  </a:lnTo>
                  <a:lnTo>
                    <a:pt x="628" y="15"/>
                  </a:lnTo>
                  <a:lnTo>
                    <a:pt x="631" y="15"/>
                  </a:lnTo>
                  <a:lnTo>
                    <a:pt x="644" y="15"/>
                  </a:lnTo>
                  <a:lnTo>
                    <a:pt x="674" y="18"/>
                  </a:lnTo>
                  <a:lnTo>
                    <a:pt x="694" y="20"/>
                  </a:lnTo>
                  <a:lnTo>
                    <a:pt x="717" y="25"/>
                  </a:lnTo>
                  <a:lnTo>
                    <a:pt x="738" y="33"/>
                  </a:lnTo>
                  <a:lnTo>
                    <a:pt x="764" y="44"/>
                  </a:lnTo>
                  <a:lnTo>
                    <a:pt x="792" y="57"/>
                  </a:lnTo>
                  <a:lnTo>
                    <a:pt x="817" y="75"/>
                  </a:lnTo>
                  <a:lnTo>
                    <a:pt x="841" y="96"/>
                  </a:lnTo>
                  <a:lnTo>
                    <a:pt x="867" y="124"/>
                  </a:lnTo>
                  <a:lnTo>
                    <a:pt x="892" y="156"/>
                  </a:lnTo>
                  <a:lnTo>
                    <a:pt x="914" y="195"/>
                  </a:lnTo>
                  <a:lnTo>
                    <a:pt x="932" y="240"/>
                  </a:lnTo>
                  <a:lnTo>
                    <a:pt x="949" y="292"/>
                  </a:lnTo>
                  <a:lnTo>
                    <a:pt x="962" y="352"/>
                  </a:lnTo>
                  <a:lnTo>
                    <a:pt x="972" y="417"/>
                  </a:lnTo>
                  <a:lnTo>
                    <a:pt x="979" y="417"/>
                  </a:lnTo>
                  <a:lnTo>
                    <a:pt x="972" y="417"/>
                  </a:lnTo>
                  <a:lnTo>
                    <a:pt x="914" y="1220"/>
                  </a:lnTo>
                  <a:lnTo>
                    <a:pt x="921" y="1220"/>
                  </a:lnTo>
                  <a:lnTo>
                    <a:pt x="916" y="1218"/>
                  </a:lnTo>
                  <a:lnTo>
                    <a:pt x="921" y="1220"/>
                  </a:lnTo>
                  <a:lnTo>
                    <a:pt x="930" y="1220"/>
                  </a:lnTo>
                  <a:lnTo>
                    <a:pt x="987" y="417"/>
                  </a:lnTo>
                  <a:lnTo>
                    <a:pt x="977" y="347"/>
                  </a:lnTo>
                  <a:lnTo>
                    <a:pt x="965" y="286"/>
                  </a:lnTo>
                  <a:lnTo>
                    <a:pt x="947" y="235"/>
                  </a:lnTo>
                  <a:lnTo>
                    <a:pt x="927" y="188"/>
                  </a:lnTo>
                  <a:lnTo>
                    <a:pt x="904" y="148"/>
                  </a:lnTo>
                  <a:lnTo>
                    <a:pt x="879" y="115"/>
                  </a:lnTo>
                  <a:lnTo>
                    <a:pt x="852" y="86"/>
                  </a:lnTo>
                  <a:lnTo>
                    <a:pt x="827" y="62"/>
                  </a:lnTo>
                  <a:lnTo>
                    <a:pt x="799" y="44"/>
                  </a:lnTo>
                  <a:lnTo>
                    <a:pt x="771" y="28"/>
                  </a:lnTo>
                  <a:lnTo>
                    <a:pt x="744" y="18"/>
                  </a:lnTo>
                  <a:lnTo>
                    <a:pt x="719" y="9"/>
                  </a:lnTo>
                  <a:lnTo>
                    <a:pt x="696" y="4"/>
                  </a:lnTo>
                  <a:lnTo>
                    <a:pt x="677" y="2"/>
                  </a:lnTo>
                  <a:lnTo>
                    <a:pt x="644" y="0"/>
                  </a:lnTo>
                  <a:lnTo>
                    <a:pt x="626" y="0"/>
                  </a:lnTo>
                  <a:lnTo>
                    <a:pt x="626" y="7"/>
                  </a:lnTo>
                  <a:lnTo>
                    <a:pt x="628" y="0"/>
                  </a:lnTo>
                  <a:lnTo>
                    <a:pt x="576" y="0"/>
                  </a:lnTo>
                  <a:lnTo>
                    <a:pt x="529" y="0"/>
                  </a:lnTo>
                  <a:lnTo>
                    <a:pt x="485" y="4"/>
                  </a:lnTo>
                  <a:lnTo>
                    <a:pt x="443" y="13"/>
                  </a:lnTo>
                  <a:lnTo>
                    <a:pt x="403" y="25"/>
                  </a:lnTo>
                  <a:lnTo>
                    <a:pt x="368" y="38"/>
                  </a:lnTo>
                  <a:lnTo>
                    <a:pt x="333" y="54"/>
                  </a:lnTo>
                  <a:lnTo>
                    <a:pt x="300" y="73"/>
                  </a:lnTo>
                  <a:lnTo>
                    <a:pt x="270" y="93"/>
                  </a:lnTo>
                  <a:lnTo>
                    <a:pt x="243" y="117"/>
                  </a:lnTo>
                  <a:lnTo>
                    <a:pt x="215" y="140"/>
                  </a:lnTo>
                  <a:lnTo>
                    <a:pt x="192" y="164"/>
                  </a:lnTo>
                  <a:lnTo>
                    <a:pt x="171" y="190"/>
                  </a:lnTo>
                  <a:lnTo>
                    <a:pt x="150" y="219"/>
                  </a:lnTo>
                  <a:lnTo>
                    <a:pt x="131" y="248"/>
                  </a:lnTo>
                  <a:lnTo>
                    <a:pt x="115" y="273"/>
                  </a:lnTo>
                  <a:lnTo>
                    <a:pt x="98" y="302"/>
                  </a:lnTo>
                  <a:lnTo>
                    <a:pt x="72" y="360"/>
                  </a:lnTo>
                  <a:lnTo>
                    <a:pt x="50" y="415"/>
                  </a:lnTo>
                  <a:lnTo>
                    <a:pt x="35" y="464"/>
                  </a:lnTo>
                  <a:lnTo>
                    <a:pt x="23" y="512"/>
                  </a:lnTo>
                  <a:lnTo>
                    <a:pt x="14" y="551"/>
                  </a:lnTo>
                  <a:lnTo>
                    <a:pt x="10" y="579"/>
                  </a:lnTo>
                  <a:lnTo>
                    <a:pt x="5" y="606"/>
                  </a:lnTo>
                  <a:lnTo>
                    <a:pt x="2" y="672"/>
                  </a:lnTo>
                  <a:lnTo>
                    <a:pt x="0" y="732"/>
                  </a:lnTo>
                  <a:lnTo>
                    <a:pt x="2" y="789"/>
                  </a:lnTo>
                  <a:lnTo>
                    <a:pt x="5" y="841"/>
                  </a:lnTo>
                  <a:lnTo>
                    <a:pt x="12" y="894"/>
                  </a:lnTo>
                  <a:lnTo>
                    <a:pt x="19" y="941"/>
                  </a:lnTo>
                  <a:lnTo>
                    <a:pt x="30" y="985"/>
                  </a:lnTo>
                  <a:lnTo>
                    <a:pt x="42" y="1027"/>
                  </a:lnTo>
                  <a:lnTo>
                    <a:pt x="57" y="1066"/>
                  </a:lnTo>
                  <a:lnTo>
                    <a:pt x="72" y="1103"/>
                  </a:lnTo>
                  <a:lnTo>
                    <a:pt x="90" y="1136"/>
                  </a:lnTo>
                  <a:lnTo>
                    <a:pt x="108" y="1168"/>
                  </a:lnTo>
                  <a:lnTo>
                    <a:pt x="127" y="1197"/>
                  </a:lnTo>
                  <a:lnTo>
                    <a:pt x="148" y="1223"/>
                  </a:lnTo>
                  <a:lnTo>
                    <a:pt x="168" y="1247"/>
                  </a:lnTo>
                  <a:lnTo>
                    <a:pt x="190" y="1270"/>
                  </a:lnTo>
                  <a:lnTo>
                    <a:pt x="210" y="1289"/>
                  </a:lnTo>
                  <a:lnTo>
                    <a:pt x="232" y="1307"/>
                  </a:lnTo>
                  <a:lnTo>
                    <a:pt x="276" y="1338"/>
                  </a:lnTo>
                  <a:lnTo>
                    <a:pt x="318" y="1364"/>
                  </a:lnTo>
                  <a:lnTo>
                    <a:pt x="358" y="1382"/>
                  </a:lnTo>
                  <a:lnTo>
                    <a:pt x="393" y="1395"/>
                  </a:lnTo>
                  <a:lnTo>
                    <a:pt x="424" y="1404"/>
                  </a:lnTo>
                  <a:lnTo>
                    <a:pt x="445" y="1411"/>
                  </a:lnTo>
                  <a:lnTo>
                    <a:pt x="466" y="1413"/>
                  </a:lnTo>
                  <a:lnTo>
                    <a:pt x="476" y="1413"/>
                  </a:lnTo>
                  <a:lnTo>
                    <a:pt x="541" y="1411"/>
                  </a:lnTo>
                  <a:lnTo>
                    <a:pt x="598" y="1406"/>
                  </a:lnTo>
                  <a:lnTo>
                    <a:pt x="651" y="1395"/>
                  </a:lnTo>
                  <a:lnTo>
                    <a:pt x="699" y="1386"/>
                  </a:lnTo>
                  <a:lnTo>
                    <a:pt x="741" y="1369"/>
                  </a:lnTo>
                  <a:lnTo>
                    <a:pt x="778" y="1353"/>
                  </a:lnTo>
                  <a:lnTo>
                    <a:pt x="811" y="1338"/>
                  </a:lnTo>
                  <a:lnTo>
                    <a:pt x="839" y="1320"/>
                  </a:lnTo>
                  <a:lnTo>
                    <a:pt x="862" y="1302"/>
                  </a:lnTo>
                  <a:lnTo>
                    <a:pt x="881" y="1286"/>
                  </a:lnTo>
                  <a:lnTo>
                    <a:pt x="897" y="1270"/>
                  </a:lnTo>
                  <a:lnTo>
                    <a:pt x="909" y="1255"/>
                  </a:lnTo>
                  <a:lnTo>
                    <a:pt x="925" y="1233"/>
                  </a:lnTo>
                  <a:lnTo>
                    <a:pt x="930" y="1223"/>
                  </a:lnTo>
                  <a:lnTo>
                    <a:pt x="930" y="1220"/>
                  </a:lnTo>
                  <a:lnTo>
                    <a:pt x="921" y="1220"/>
                  </a:lnTo>
                  <a:close/>
                </a:path>
              </a:pathLst>
            </a:custGeom>
            <a:solidFill>
              <a:srgbClr val="773F2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428" name="Freeform 116"/>
            <p:cNvSpPr>
              <a:spLocks/>
            </p:cNvSpPr>
            <p:nvPr/>
          </p:nvSpPr>
          <p:spPr bwMode="auto">
            <a:xfrm>
              <a:off x="1265238" y="1598613"/>
              <a:ext cx="77788" cy="141288"/>
            </a:xfrm>
            <a:custGeom>
              <a:avLst/>
              <a:gdLst/>
              <a:ahLst/>
              <a:cxnLst>
                <a:cxn ang="0">
                  <a:pos x="326" y="0"/>
                </a:cxn>
                <a:cxn ang="0">
                  <a:pos x="298" y="0"/>
                </a:cxn>
                <a:cxn ang="0">
                  <a:pos x="273" y="2"/>
                </a:cxn>
                <a:cxn ang="0">
                  <a:pos x="251" y="7"/>
                </a:cxn>
                <a:cxn ang="0">
                  <a:pos x="228" y="13"/>
                </a:cxn>
                <a:cxn ang="0">
                  <a:pos x="207" y="20"/>
                </a:cxn>
                <a:cxn ang="0">
                  <a:pos x="188" y="31"/>
                </a:cxn>
                <a:cxn ang="0">
                  <a:pos x="170" y="42"/>
                </a:cxn>
                <a:cxn ang="0">
                  <a:pos x="153" y="52"/>
                </a:cxn>
                <a:cxn ang="0">
                  <a:pos x="122" y="78"/>
                </a:cxn>
                <a:cxn ang="0">
                  <a:pos x="95" y="107"/>
                </a:cxn>
                <a:cxn ang="0">
                  <a:pos x="73" y="138"/>
                </a:cxn>
                <a:cxn ang="0">
                  <a:pos x="55" y="173"/>
                </a:cxn>
                <a:cxn ang="0">
                  <a:pos x="40" y="204"/>
                </a:cxn>
                <a:cxn ang="0">
                  <a:pos x="27" y="235"/>
                </a:cxn>
                <a:cxn ang="0">
                  <a:pos x="20" y="264"/>
                </a:cxn>
                <a:cxn ang="0">
                  <a:pos x="12" y="290"/>
                </a:cxn>
                <a:cxn ang="0">
                  <a:pos x="5" y="329"/>
                </a:cxn>
                <a:cxn ang="0">
                  <a:pos x="3" y="345"/>
                </a:cxn>
                <a:cxn ang="0">
                  <a:pos x="0" y="379"/>
                </a:cxn>
                <a:cxn ang="0">
                  <a:pos x="0" y="413"/>
                </a:cxn>
                <a:cxn ang="0">
                  <a:pos x="0" y="447"/>
                </a:cxn>
                <a:cxn ang="0">
                  <a:pos x="3" y="475"/>
                </a:cxn>
                <a:cxn ang="0">
                  <a:pos x="10" y="531"/>
                </a:cxn>
                <a:cxn ang="0">
                  <a:pos x="22" y="580"/>
                </a:cxn>
                <a:cxn ang="0">
                  <a:pos x="38" y="622"/>
                </a:cxn>
                <a:cxn ang="0">
                  <a:pos x="57" y="659"/>
                </a:cxn>
                <a:cxn ang="0">
                  <a:pos x="80" y="690"/>
                </a:cxn>
                <a:cxn ang="0">
                  <a:pos x="102" y="716"/>
                </a:cxn>
                <a:cxn ang="0">
                  <a:pos x="127" y="739"/>
                </a:cxn>
                <a:cxn ang="0">
                  <a:pos x="150" y="755"/>
                </a:cxn>
                <a:cxn ang="0">
                  <a:pos x="175" y="772"/>
                </a:cxn>
                <a:cxn ang="0">
                  <a:pos x="198" y="781"/>
                </a:cxn>
                <a:cxn ang="0">
                  <a:pos x="233" y="795"/>
                </a:cxn>
                <a:cxn ang="0">
                  <a:pos x="258" y="803"/>
                </a:cxn>
                <a:cxn ang="0">
                  <a:pos x="278" y="745"/>
                </a:cxn>
                <a:cxn ang="0">
                  <a:pos x="300" y="693"/>
                </a:cxn>
                <a:cxn ang="0">
                  <a:pos x="338" y="606"/>
                </a:cxn>
                <a:cxn ang="0">
                  <a:pos x="368" y="549"/>
                </a:cxn>
                <a:cxn ang="0">
                  <a:pos x="380" y="523"/>
                </a:cxn>
                <a:cxn ang="0">
                  <a:pos x="390" y="316"/>
                </a:cxn>
                <a:cxn ang="0">
                  <a:pos x="396" y="156"/>
                </a:cxn>
                <a:cxn ang="0">
                  <a:pos x="393" y="76"/>
                </a:cxn>
                <a:cxn ang="0">
                  <a:pos x="390" y="2"/>
                </a:cxn>
                <a:cxn ang="0">
                  <a:pos x="363" y="0"/>
                </a:cxn>
                <a:cxn ang="0">
                  <a:pos x="355" y="0"/>
                </a:cxn>
                <a:cxn ang="0">
                  <a:pos x="326" y="0"/>
                </a:cxn>
              </a:cxnLst>
              <a:rect l="0" t="0" r="r" b="b"/>
              <a:pathLst>
                <a:path w="396" h="803">
                  <a:moveTo>
                    <a:pt x="326" y="0"/>
                  </a:moveTo>
                  <a:lnTo>
                    <a:pt x="298" y="0"/>
                  </a:lnTo>
                  <a:lnTo>
                    <a:pt x="273" y="2"/>
                  </a:lnTo>
                  <a:lnTo>
                    <a:pt x="251" y="7"/>
                  </a:lnTo>
                  <a:lnTo>
                    <a:pt x="228" y="13"/>
                  </a:lnTo>
                  <a:lnTo>
                    <a:pt x="207" y="20"/>
                  </a:lnTo>
                  <a:lnTo>
                    <a:pt x="188" y="31"/>
                  </a:lnTo>
                  <a:lnTo>
                    <a:pt x="170" y="42"/>
                  </a:lnTo>
                  <a:lnTo>
                    <a:pt x="153" y="52"/>
                  </a:lnTo>
                  <a:lnTo>
                    <a:pt x="122" y="78"/>
                  </a:lnTo>
                  <a:lnTo>
                    <a:pt x="95" y="107"/>
                  </a:lnTo>
                  <a:lnTo>
                    <a:pt x="73" y="138"/>
                  </a:lnTo>
                  <a:lnTo>
                    <a:pt x="55" y="173"/>
                  </a:lnTo>
                  <a:lnTo>
                    <a:pt x="40" y="204"/>
                  </a:lnTo>
                  <a:lnTo>
                    <a:pt x="27" y="235"/>
                  </a:lnTo>
                  <a:lnTo>
                    <a:pt x="20" y="264"/>
                  </a:lnTo>
                  <a:lnTo>
                    <a:pt x="12" y="290"/>
                  </a:lnTo>
                  <a:lnTo>
                    <a:pt x="5" y="329"/>
                  </a:lnTo>
                  <a:lnTo>
                    <a:pt x="3" y="345"/>
                  </a:lnTo>
                  <a:lnTo>
                    <a:pt x="0" y="379"/>
                  </a:lnTo>
                  <a:lnTo>
                    <a:pt x="0" y="413"/>
                  </a:lnTo>
                  <a:lnTo>
                    <a:pt x="0" y="447"/>
                  </a:lnTo>
                  <a:lnTo>
                    <a:pt x="3" y="475"/>
                  </a:lnTo>
                  <a:lnTo>
                    <a:pt x="10" y="531"/>
                  </a:lnTo>
                  <a:lnTo>
                    <a:pt x="22" y="580"/>
                  </a:lnTo>
                  <a:lnTo>
                    <a:pt x="38" y="622"/>
                  </a:lnTo>
                  <a:lnTo>
                    <a:pt x="57" y="659"/>
                  </a:lnTo>
                  <a:lnTo>
                    <a:pt x="80" y="690"/>
                  </a:lnTo>
                  <a:lnTo>
                    <a:pt x="102" y="716"/>
                  </a:lnTo>
                  <a:lnTo>
                    <a:pt x="127" y="739"/>
                  </a:lnTo>
                  <a:lnTo>
                    <a:pt x="150" y="755"/>
                  </a:lnTo>
                  <a:lnTo>
                    <a:pt x="175" y="772"/>
                  </a:lnTo>
                  <a:lnTo>
                    <a:pt x="198" y="781"/>
                  </a:lnTo>
                  <a:lnTo>
                    <a:pt x="233" y="795"/>
                  </a:lnTo>
                  <a:lnTo>
                    <a:pt x="258" y="803"/>
                  </a:lnTo>
                  <a:lnTo>
                    <a:pt x="278" y="745"/>
                  </a:lnTo>
                  <a:lnTo>
                    <a:pt x="300" y="693"/>
                  </a:lnTo>
                  <a:lnTo>
                    <a:pt x="338" y="606"/>
                  </a:lnTo>
                  <a:lnTo>
                    <a:pt x="368" y="549"/>
                  </a:lnTo>
                  <a:lnTo>
                    <a:pt x="380" y="523"/>
                  </a:lnTo>
                  <a:lnTo>
                    <a:pt x="390" y="316"/>
                  </a:lnTo>
                  <a:lnTo>
                    <a:pt x="396" y="156"/>
                  </a:lnTo>
                  <a:lnTo>
                    <a:pt x="393" y="76"/>
                  </a:lnTo>
                  <a:lnTo>
                    <a:pt x="390" y="2"/>
                  </a:lnTo>
                  <a:lnTo>
                    <a:pt x="363" y="0"/>
                  </a:lnTo>
                  <a:lnTo>
                    <a:pt x="355" y="0"/>
                  </a:lnTo>
                  <a:lnTo>
                    <a:pt x="326" y="0"/>
                  </a:lnTo>
                  <a:close/>
                </a:path>
              </a:pathLst>
            </a:custGeom>
            <a:solidFill>
              <a:srgbClr val="EDC47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429" name="Freeform 117"/>
            <p:cNvSpPr>
              <a:spLocks/>
            </p:cNvSpPr>
            <p:nvPr/>
          </p:nvSpPr>
          <p:spPr bwMode="auto">
            <a:xfrm>
              <a:off x="1293813" y="1271588"/>
              <a:ext cx="1255713" cy="857250"/>
            </a:xfrm>
            <a:custGeom>
              <a:avLst/>
              <a:gdLst/>
              <a:ahLst/>
              <a:cxnLst>
                <a:cxn ang="0">
                  <a:pos x="4788" y="1145"/>
                </a:cxn>
                <a:cxn ang="0">
                  <a:pos x="4853" y="1260"/>
                </a:cxn>
                <a:cxn ang="0">
                  <a:pos x="4904" y="1595"/>
                </a:cxn>
                <a:cxn ang="0">
                  <a:pos x="4895" y="1983"/>
                </a:cxn>
                <a:cxn ang="0">
                  <a:pos x="4878" y="2187"/>
                </a:cxn>
                <a:cxn ang="0">
                  <a:pos x="4906" y="2416"/>
                </a:cxn>
                <a:cxn ang="0">
                  <a:pos x="4984" y="2591"/>
                </a:cxn>
                <a:cxn ang="0">
                  <a:pos x="5056" y="2633"/>
                </a:cxn>
                <a:cxn ang="0">
                  <a:pos x="5119" y="2471"/>
                </a:cxn>
                <a:cxn ang="0">
                  <a:pos x="5219" y="2147"/>
                </a:cxn>
                <a:cxn ang="0">
                  <a:pos x="5340" y="1967"/>
                </a:cxn>
                <a:cxn ang="0">
                  <a:pos x="5537" y="1833"/>
                </a:cxn>
                <a:cxn ang="0">
                  <a:pos x="5677" y="1802"/>
                </a:cxn>
                <a:cxn ang="0">
                  <a:pos x="5943" y="1850"/>
                </a:cxn>
                <a:cxn ang="0">
                  <a:pos x="6125" y="1970"/>
                </a:cxn>
                <a:cxn ang="0">
                  <a:pos x="6237" y="2132"/>
                </a:cxn>
                <a:cxn ang="0">
                  <a:pos x="6309" y="2362"/>
                </a:cxn>
                <a:cxn ang="0">
                  <a:pos x="6319" y="2607"/>
                </a:cxn>
                <a:cxn ang="0">
                  <a:pos x="6256" y="2919"/>
                </a:cxn>
                <a:cxn ang="0">
                  <a:pos x="6141" y="3136"/>
                </a:cxn>
                <a:cxn ang="0">
                  <a:pos x="6001" y="3274"/>
                </a:cxn>
                <a:cxn ang="0">
                  <a:pos x="5792" y="3379"/>
                </a:cxn>
                <a:cxn ang="0">
                  <a:pos x="5570" y="3398"/>
                </a:cxn>
                <a:cxn ang="0">
                  <a:pos x="5337" y="3347"/>
                </a:cxn>
                <a:cxn ang="0">
                  <a:pos x="5194" y="3256"/>
                </a:cxn>
                <a:cxn ang="0">
                  <a:pos x="5139" y="3570"/>
                </a:cxn>
                <a:cxn ang="0">
                  <a:pos x="5009" y="3907"/>
                </a:cxn>
                <a:cxn ang="0">
                  <a:pos x="4810" y="4182"/>
                </a:cxn>
                <a:cxn ang="0">
                  <a:pos x="4565" y="4399"/>
                </a:cxn>
                <a:cxn ang="0">
                  <a:pos x="4279" y="4563"/>
                </a:cxn>
                <a:cxn ang="0">
                  <a:pos x="3913" y="4705"/>
                </a:cxn>
                <a:cxn ang="0">
                  <a:pos x="3300" y="4827"/>
                </a:cxn>
                <a:cxn ang="0">
                  <a:pos x="2791" y="4860"/>
                </a:cxn>
                <a:cxn ang="0">
                  <a:pos x="2305" y="4838"/>
                </a:cxn>
                <a:cxn ang="0">
                  <a:pos x="1594" y="4736"/>
                </a:cxn>
                <a:cxn ang="0">
                  <a:pos x="1040" y="4576"/>
                </a:cxn>
                <a:cxn ang="0">
                  <a:pos x="624" y="4370"/>
                </a:cxn>
                <a:cxn ang="0">
                  <a:pos x="331" y="4126"/>
                </a:cxn>
                <a:cxn ang="0">
                  <a:pos x="141" y="3862"/>
                </a:cxn>
                <a:cxn ang="0">
                  <a:pos x="35" y="3585"/>
                </a:cxn>
                <a:cxn ang="0">
                  <a:pos x="0" y="3311"/>
                </a:cxn>
                <a:cxn ang="0">
                  <a:pos x="22" y="3003"/>
                </a:cxn>
                <a:cxn ang="0">
                  <a:pos x="141" y="2587"/>
                </a:cxn>
                <a:cxn ang="0">
                  <a:pos x="248" y="2176"/>
                </a:cxn>
                <a:cxn ang="0">
                  <a:pos x="221" y="1509"/>
                </a:cxn>
                <a:cxn ang="0">
                  <a:pos x="281" y="996"/>
                </a:cxn>
                <a:cxn ang="0">
                  <a:pos x="471" y="648"/>
                </a:cxn>
                <a:cxn ang="0">
                  <a:pos x="734" y="0"/>
                </a:cxn>
                <a:cxn ang="0">
                  <a:pos x="907" y="191"/>
                </a:cxn>
                <a:cxn ang="0">
                  <a:pos x="1230" y="437"/>
                </a:cxn>
                <a:cxn ang="0">
                  <a:pos x="1769" y="712"/>
                </a:cxn>
                <a:cxn ang="0">
                  <a:pos x="2553" y="952"/>
                </a:cxn>
                <a:cxn ang="0">
                  <a:pos x="3159" y="1056"/>
                </a:cxn>
                <a:cxn ang="0">
                  <a:pos x="3749" y="1109"/>
                </a:cxn>
                <a:cxn ang="0">
                  <a:pos x="4419" y="1125"/>
                </a:cxn>
              </a:cxnLst>
              <a:rect l="0" t="0" r="r" b="b"/>
              <a:pathLst>
                <a:path w="6324" h="4860">
                  <a:moveTo>
                    <a:pt x="4712" y="1116"/>
                  </a:moveTo>
                  <a:lnTo>
                    <a:pt x="4735" y="1116"/>
                  </a:lnTo>
                  <a:lnTo>
                    <a:pt x="4752" y="1125"/>
                  </a:lnTo>
                  <a:lnTo>
                    <a:pt x="4773" y="1133"/>
                  </a:lnTo>
                  <a:lnTo>
                    <a:pt x="4788" y="1145"/>
                  </a:lnTo>
                  <a:lnTo>
                    <a:pt x="4806" y="1164"/>
                  </a:lnTo>
                  <a:lnTo>
                    <a:pt x="4818" y="1182"/>
                  </a:lnTo>
                  <a:lnTo>
                    <a:pt x="4831" y="1206"/>
                  </a:lnTo>
                  <a:lnTo>
                    <a:pt x="4843" y="1232"/>
                  </a:lnTo>
                  <a:lnTo>
                    <a:pt x="4853" y="1260"/>
                  </a:lnTo>
                  <a:lnTo>
                    <a:pt x="4863" y="1292"/>
                  </a:lnTo>
                  <a:lnTo>
                    <a:pt x="4878" y="1360"/>
                  </a:lnTo>
                  <a:lnTo>
                    <a:pt x="4890" y="1436"/>
                  </a:lnTo>
                  <a:lnTo>
                    <a:pt x="4898" y="1515"/>
                  </a:lnTo>
                  <a:lnTo>
                    <a:pt x="4904" y="1595"/>
                  </a:lnTo>
                  <a:lnTo>
                    <a:pt x="4906" y="1679"/>
                  </a:lnTo>
                  <a:lnTo>
                    <a:pt x="4906" y="1763"/>
                  </a:lnTo>
                  <a:lnTo>
                    <a:pt x="4904" y="1841"/>
                  </a:lnTo>
                  <a:lnTo>
                    <a:pt x="4901" y="1914"/>
                  </a:lnTo>
                  <a:lnTo>
                    <a:pt x="4895" y="1983"/>
                  </a:lnTo>
                  <a:lnTo>
                    <a:pt x="4888" y="2043"/>
                  </a:lnTo>
                  <a:lnTo>
                    <a:pt x="4883" y="2092"/>
                  </a:lnTo>
                  <a:lnTo>
                    <a:pt x="4881" y="2118"/>
                  </a:lnTo>
                  <a:lnTo>
                    <a:pt x="4878" y="2150"/>
                  </a:lnTo>
                  <a:lnTo>
                    <a:pt x="4878" y="2187"/>
                  </a:lnTo>
                  <a:lnTo>
                    <a:pt x="4881" y="2231"/>
                  </a:lnTo>
                  <a:lnTo>
                    <a:pt x="4883" y="2276"/>
                  </a:lnTo>
                  <a:lnTo>
                    <a:pt x="4888" y="2322"/>
                  </a:lnTo>
                  <a:lnTo>
                    <a:pt x="4895" y="2369"/>
                  </a:lnTo>
                  <a:lnTo>
                    <a:pt x="4906" y="2416"/>
                  </a:lnTo>
                  <a:lnTo>
                    <a:pt x="4918" y="2464"/>
                  </a:lnTo>
                  <a:lnTo>
                    <a:pt x="4933" y="2505"/>
                  </a:lnTo>
                  <a:lnTo>
                    <a:pt x="4951" y="2545"/>
                  </a:lnTo>
                  <a:lnTo>
                    <a:pt x="4970" y="2578"/>
                  </a:lnTo>
                  <a:lnTo>
                    <a:pt x="4984" y="2591"/>
                  </a:lnTo>
                  <a:lnTo>
                    <a:pt x="4996" y="2605"/>
                  </a:lnTo>
                  <a:lnTo>
                    <a:pt x="5009" y="2615"/>
                  </a:lnTo>
                  <a:lnTo>
                    <a:pt x="5024" y="2624"/>
                  </a:lnTo>
                  <a:lnTo>
                    <a:pt x="5038" y="2631"/>
                  </a:lnTo>
                  <a:lnTo>
                    <a:pt x="5056" y="2633"/>
                  </a:lnTo>
                  <a:lnTo>
                    <a:pt x="5071" y="2636"/>
                  </a:lnTo>
                  <a:lnTo>
                    <a:pt x="5091" y="2633"/>
                  </a:lnTo>
                  <a:lnTo>
                    <a:pt x="5094" y="2613"/>
                  </a:lnTo>
                  <a:lnTo>
                    <a:pt x="5103" y="2555"/>
                  </a:lnTo>
                  <a:lnTo>
                    <a:pt x="5119" y="2471"/>
                  </a:lnTo>
                  <a:lnTo>
                    <a:pt x="5143" y="2369"/>
                  </a:lnTo>
                  <a:lnTo>
                    <a:pt x="5159" y="2314"/>
                  </a:lnTo>
                  <a:lnTo>
                    <a:pt x="5176" y="2260"/>
                  </a:lnTo>
                  <a:lnTo>
                    <a:pt x="5197" y="2202"/>
                  </a:lnTo>
                  <a:lnTo>
                    <a:pt x="5219" y="2147"/>
                  </a:lnTo>
                  <a:lnTo>
                    <a:pt x="5244" y="2095"/>
                  </a:lnTo>
                  <a:lnTo>
                    <a:pt x="5274" y="2048"/>
                  </a:lnTo>
                  <a:lnTo>
                    <a:pt x="5304" y="2003"/>
                  </a:lnTo>
                  <a:lnTo>
                    <a:pt x="5321" y="1985"/>
                  </a:lnTo>
                  <a:lnTo>
                    <a:pt x="5340" y="1967"/>
                  </a:lnTo>
                  <a:lnTo>
                    <a:pt x="5372" y="1935"/>
                  </a:lnTo>
                  <a:lnTo>
                    <a:pt x="5410" y="1906"/>
                  </a:lnTo>
                  <a:lnTo>
                    <a:pt x="5450" y="1881"/>
                  </a:lnTo>
                  <a:lnTo>
                    <a:pt x="5492" y="1854"/>
                  </a:lnTo>
                  <a:lnTo>
                    <a:pt x="5537" y="1833"/>
                  </a:lnTo>
                  <a:lnTo>
                    <a:pt x="5582" y="1817"/>
                  </a:lnTo>
                  <a:lnTo>
                    <a:pt x="5607" y="1810"/>
                  </a:lnTo>
                  <a:lnTo>
                    <a:pt x="5630" y="1805"/>
                  </a:lnTo>
                  <a:lnTo>
                    <a:pt x="5654" y="1802"/>
                  </a:lnTo>
                  <a:lnTo>
                    <a:pt x="5677" y="1802"/>
                  </a:lnTo>
                  <a:lnTo>
                    <a:pt x="5738" y="1805"/>
                  </a:lnTo>
                  <a:lnTo>
                    <a:pt x="5795" y="1810"/>
                  </a:lnTo>
                  <a:lnTo>
                    <a:pt x="5848" y="1817"/>
                  </a:lnTo>
                  <a:lnTo>
                    <a:pt x="5898" y="1833"/>
                  </a:lnTo>
                  <a:lnTo>
                    <a:pt x="5943" y="1850"/>
                  </a:lnTo>
                  <a:lnTo>
                    <a:pt x="5986" y="1868"/>
                  </a:lnTo>
                  <a:lnTo>
                    <a:pt x="6026" y="1891"/>
                  </a:lnTo>
                  <a:lnTo>
                    <a:pt x="6061" y="1914"/>
                  </a:lnTo>
                  <a:lnTo>
                    <a:pt x="6096" y="1941"/>
                  </a:lnTo>
                  <a:lnTo>
                    <a:pt x="6125" y="1970"/>
                  </a:lnTo>
                  <a:lnTo>
                    <a:pt x="6153" y="2001"/>
                  </a:lnTo>
                  <a:lnTo>
                    <a:pt x="6179" y="2032"/>
                  </a:lnTo>
                  <a:lnTo>
                    <a:pt x="6198" y="2063"/>
                  </a:lnTo>
                  <a:lnTo>
                    <a:pt x="6219" y="2098"/>
                  </a:lnTo>
                  <a:lnTo>
                    <a:pt x="6237" y="2132"/>
                  </a:lnTo>
                  <a:lnTo>
                    <a:pt x="6254" y="2165"/>
                  </a:lnTo>
                  <a:lnTo>
                    <a:pt x="6266" y="2200"/>
                  </a:lnTo>
                  <a:lnTo>
                    <a:pt x="6279" y="2234"/>
                  </a:lnTo>
                  <a:lnTo>
                    <a:pt x="6296" y="2299"/>
                  </a:lnTo>
                  <a:lnTo>
                    <a:pt x="6309" y="2362"/>
                  </a:lnTo>
                  <a:lnTo>
                    <a:pt x="6317" y="2416"/>
                  </a:lnTo>
                  <a:lnTo>
                    <a:pt x="6321" y="2464"/>
                  </a:lnTo>
                  <a:lnTo>
                    <a:pt x="6324" y="2500"/>
                  </a:lnTo>
                  <a:lnTo>
                    <a:pt x="6324" y="2531"/>
                  </a:lnTo>
                  <a:lnTo>
                    <a:pt x="6319" y="2607"/>
                  </a:lnTo>
                  <a:lnTo>
                    <a:pt x="6314" y="2678"/>
                  </a:lnTo>
                  <a:lnTo>
                    <a:pt x="6301" y="2744"/>
                  </a:lnTo>
                  <a:lnTo>
                    <a:pt x="6289" y="2806"/>
                  </a:lnTo>
                  <a:lnTo>
                    <a:pt x="6274" y="2864"/>
                  </a:lnTo>
                  <a:lnTo>
                    <a:pt x="6256" y="2919"/>
                  </a:lnTo>
                  <a:lnTo>
                    <a:pt x="6237" y="2968"/>
                  </a:lnTo>
                  <a:lnTo>
                    <a:pt x="6216" y="3015"/>
                  </a:lnTo>
                  <a:lnTo>
                    <a:pt x="6191" y="3059"/>
                  </a:lnTo>
                  <a:lnTo>
                    <a:pt x="6166" y="3099"/>
                  </a:lnTo>
                  <a:lnTo>
                    <a:pt x="6141" y="3136"/>
                  </a:lnTo>
                  <a:lnTo>
                    <a:pt x="6113" y="3170"/>
                  </a:lnTo>
                  <a:lnTo>
                    <a:pt x="6085" y="3199"/>
                  </a:lnTo>
                  <a:lnTo>
                    <a:pt x="6059" y="3227"/>
                  </a:lnTo>
                  <a:lnTo>
                    <a:pt x="6031" y="3250"/>
                  </a:lnTo>
                  <a:lnTo>
                    <a:pt x="6001" y="3274"/>
                  </a:lnTo>
                  <a:lnTo>
                    <a:pt x="5973" y="3296"/>
                  </a:lnTo>
                  <a:lnTo>
                    <a:pt x="5943" y="3311"/>
                  </a:lnTo>
                  <a:lnTo>
                    <a:pt x="5888" y="3340"/>
                  </a:lnTo>
                  <a:lnTo>
                    <a:pt x="5837" y="3363"/>
                  </a:lnTo>
                  <a:lnTo>
                    <a:pt x="5792" y="3379"/>
                  </a:lnTo>
                  <a:lnTo>
                    <a:pt x="5752" y="3387"/>
                  </a:lnTo>
                  <a:lnTo>
                    <a:pt x="5722" y="3392"/>
                  </a:lnTo>
                  <a:lnTo>
                    <a:pt x="5698" y="3398"/>
                  </a:lnTo>
                  <a:lnTo>
                    <a:pt x="5633" y="3400"/>
                  </a:lnTo>
                  <a:lnTo>
                    <a:pt x="5570" y="3398"/>
                  </a:lnTo>
                  <a:lnTo>
                    <a:pt x="5515" y="3392"/>
                  </a:lnTo>
                  <a:lnTo>
                    <a:pt x="5462" y="3385"/>
                  </a:lnTo>
                  <a:lnTo>
                    <a:pt x="5417" y="3374"/>
                  </a:lnTo>
                  <a:lnTo>
                    <a:pt x="5375" y="3361"/>
                  </a:lnTo>
                  <a:lnTo>
                    <a:pt x="5337" y="3347"/>
                  </a:lnTo>
                  <a:lnTo>
                    <a:pt x="5304" y="3332"/>
                  </a:lnTo>
                  <a:lnTo>
                    <a:pt x="5277" y="3316"/>
                  </a:lnTo>
                  <a:lnTo>
                    <a:pt x="5251" y="3301"/>
                  </a:lnTo>
                  <a:lnTo>
                    <a:pt x="5214" y="3274"/>
                  </a:lnTo>
                  <a:lnTo>
                    <a:pt x="5194" y="3256"/>
                  </a:lnTo>
                  <a:lnTo>
                    <a:pt x="5186" y="3248"/>
                  </a:lnTo>
                  <a:lnTo>
                    <a:pt x="5179" y="3332"/>
                  </a:lnTo>
                  <a:lnTo>
                    <a:pt x="5169" y="3416"/>
                  </a:lnTo>
                  <a:lnTo>
                    <a:pt x="5157" y="3494"/>
                  </a:lnTo>
                  <a:lnTo>
                    <a:pt x="5139" y="3570"/>
                  </a:lnTo>
                  <a:lnTo>
                    <a:pt x="5119" y="3643"/>
                  </a:lnTo>
                  <a:lnTo>
                    <a:pt x="5094" y="3714"/>
                  </a:lnTo>
                  <a:lnTo>
                    <a:pt x="5068" y="3779"/>
                  </a:lnTo>
                  <a:lnTo>
                    <a:pt x="5038" y="3844"/>
                  </a:lnTo>
                  <a:lnTo>
                    <a:pt x="5009" y="3907"/>
                  </a:lnTo>
                  <a:lnTo>
                    <a:pt x="4974" y="3968"/>
                  </a:lnTo>
                  <a:lnTo>
                    <a:pt x="4935" y="4024"/>
                  </a:lnTo>
                  <a:lnTo>
                    <a:pt x="4895" y="4080"/>
                  </a:lnTo>
                  <a:lnTo>
                    <a:pt x="4855" y="4132"/>
                  </a:lnTo>
                  <a:lnTo>
                    <a:pt x="4810" y="4182"/>
                  </a:lnTo>
                  <a:lnTo>
                    <a:pt x="4766" y="4228"/>
                  </a:lnTo>
                  <a:lnTo>
                    <a:pt x="4717" y="4276"/>
                  </a:lnTo>
                  <a:lnTo>
                    <a:pt x="4668" y="4318"/>
                  </a:lnTo>
                  <a:lnTo>
                    <a:pt x="4618" y="4359"/>
                  </a:lnTo>
                  <a:lnTo>
                    <a:pt x="4565" y="4399"/>
                  </a:lnTo>
                  <a:lnTo>
                    <a:pt x="4510" y="4436"/>
                  </a:lnTo>
                  <a:lnTo>
                    <a:pt x="4455" y="4470"/>
                  </a:lnTo>
                  <a:lnTo>
                    <a:pt x="4398" y="4503"/>
                  </a:lnTo>
                  <a:lnTo>
                    <a:pt x="4339" y="4534"/>
                  </a:lnTo>
                  <a:lnTo>
                    <a:pt x="4279" y="4563"/>
                  </a:lnTo>
                  <a:lnTo>
                    <a:pt x="4222" y="4592"/>
                  </a:lnTo>
                  <a:lnTo>
                    <a:pt x="4159" y="4616"/>
                  </a:lnTo>
                  <a:lnTo>
                    <a:pt x="4099" y="4642"/>
                  </a:lnTo>
                  <a:lnTo>
                    <a:pt x="4037" y="4663"/>
                  </a:lnTo>
                  <a:lnTo>
                    <a:pt x="3913" y="4705"/>
                  </a:lnTo>
                  <a:lnTo>
                    <a:pt x="3789" y="4738"/>
                  </a:lnTo>
                  <a:lnTo>
                    <a:pt x="3663" y="4767"/>
                  </a:lnTo>
                  <a:lnTo>
                    <a:pt x="3540" y="4794"/>
                  </a:lnTo>
                  <a:lnTo>
                    <a:pt x="3419" y="4812"/>
                  </a:lnTo>
                  <a:lnTo>
                    <a:pt x="3300" y="4827"/>
                  </a:lnTo>
                  <a:lnTo>
                    <a:pt x="3187" y="4840"/>
                  </a:lnTo>
                  <a:lnTo>
                    <a:pt x="3077" y="4849"/>
                  </a:lnTo>
                  <a:lnTo>
                    <a:pt x="2974" y="4854"/>
                  </a:lnTo>
                  <a:lnTo>
                    <a:pt x="2878" y="4856"/>
                  </a:lnTo>
                  <a:lnTo>
                    <a:pt x="2791" y="4860"/>
                  </a:lnTo>
                  <a:lnTo>
                    <a:pt x="2711" y="4860"/>
                  </a:lnTo>
                  <a:lnTo>
                    <a:pt x="2580" y="4856"/>
                  </a:lnTo>
                  <a:lnTo>
                    <a:pt x="2498" y="4851"/>
                  </a:lnTo>
                  <a:lnTo>
                    <a:pt x="2468" y="4849"/>
                  </a:lnTo>
                  <a:lnTo>
                    <a:pt x="2305" y="4838"/>
                  </a:lnTo>
                  <a:lnTo>
                    <a:pt x="2149" y="4822"/>
                  </a:lnTo>
                  <a:lnTo>
                    <a:pt x="2002" y="4804"/>
                  </a:lnTo>
                  <a:lnTo>
                    <a:pt x="1859" y="4786"/>
                  </a:lnTo>
                  <a:lnTo>
                    <a:pt x="1723" y="4762"/>
                  </a:lnTo>
                  <a:lnTo>
                    <a:pt x="1594" y="4736"/>
                  </a:lnTo>
                  <a:lnTo>
                    <a:pt x="1470" y="4710"/>
                  </a:lnTo>
                  <a:lnTo>
                    <a:pt x="1355" y="4678"/>
                  </a:lnTo>
                  <a:lnTo>
                    <a:pt x="1243" y="4647"/>
                  </a:lnTo>
                  <a:lnTo>
                    <a:pt x="1137" y="4614"/>
                  </a:lnTo>
                  <a:lnTo>
                    <a:pt x="1040" y="4576"/>
                  </a:lnTo>
                  <a:lnTo>
                    <a:pt x="945" y="4540"/>
                  </a:lnTo>
                  <a:lnTo>
                    <a:pt x="856" y="4501"/>
                  </a:lnTo>
                  <a:lnTo>
                    <a:pt x="774" y="4459"/>
                  </a:lnTo>
                  <a:lnTo>
                    <a:pt x="696" y="4414"/>
                  </a:lnTo>
                  <a:lnTo>
                    <a:pt x="624" y="4370"/>
                  </a:lnTo>
                  <a:lnTo>
                    <a:pt x="556" y="4326"/>
                  </a:lnTo>
                  <a:lnTo>
                    <a:pt x="493" y="4276"/>
                  </a:lnTo>
                  <a:lnTo>
                    <a:pt x="434" y="4228"/>
                  </a:lnTo>
                  <a:lnTo>
                    <a:pt x="381" y="4179"/>
                  </a:lnTo>
                  <a:lnTo>
                    <a:pt x="331" y="4126"/>
                  </a:lnTo>
                  <a:lnTo>
                    <a:pt x="284" y="4077"/>
                  </a:lnTo>
                  <a:lnTo>
                    <a:pt x="243" y="4024"/>
                  </a:lnTo>
                  <a:lnTo>
                    <a:pt x="205" y="3970"/>
                  </a:lnTo>
                  <a:lnTo>
                    <a:pt x="170" y="3917"/>
                  </a:lnTo>
                  <a:lnTo>
                    <a:pt x="141" y="3862"/>
                  </a:lnTo>
                  <a:lnTo>
                    <a:pt x="113" y="3808"/>
                  </a:lnTo>
                  <a:lnTo>
                    <a:pt x="88" y="3753"/>
                  </a:lnTo>
                  <a:lnTo>
                    <a:pt x="68" y="3698"/>
                  </a:lnTo>
                  <a:lnTo>
                    <a:pt x="50" y="3643"/>
                  </a:lnTo>
                  <a:lnTo>
                    <a:pt x="35" y="3585"/>
                  </a:lnTo>
                  <a:lnTo>
                    <a:pt x="22" y="3531"/>
                  </a:lnTo>
                  <a:lnTo>
                    <a:pt x="15" y="3476"/>
                  </a:lnTo>
                  <a:lnTo>
                    <a:pt x="8" y="3421"/>
                  </a:lnTo>
                  <a:lnTo>
                    <a:pt x="3" y="3365"/>
                  </a:lnTo>
                  <a:lnTo>
                    <a:pt x="0" y="3311"/>
                  </a:lnTo>
                  <a:lnTo>
                    <a:pt x="0" y="3259"/>
                  </a:lnTo>
                  <a:lnTo>
                    <a:pt x="0" y="3206"/>
                  </a:lnTo>
                  <a:lnTo>
                    <a:pt x="5" y="3154"/>
                  </a:lnTo>
                  <a:lnTo>
                    <a:pt x="10" y="3101"/>
                  </a:lnTo>
                  <a:lnTo>
                    <a:pt x="22" y="3003"/>
                  </a:lnTo>
                  <a:lnTo>
                    <a:pt x="43" y="2906"/>
                  </a:lnTo>
                  <a:lnTo>
                    <a:pt x="66" y="2817"/>
                  </a:lnTo>
                  <a:lnTo>
                    <a:pt x="88" y="2733"/>
                  </a:lnTo>
                  <a:lnTo>
                    <a:pt x="115" y="2655"/>
                  </a:lnTo>
                  <a:lnTo>
                    <a:pt x="141" y="2587"/>
                  </a:lnTo>
                  <a:lnTo>
                    <a:pt x="165" y="2527"/>
                  </a:lnTo>
                  <a:lnTo>
                    <a:pt x="190" y="2474"/>
                  </a:lnTo>
                  <a:lnTo>
                    <a:pt x="226" y="2404"/>
                  </a:lnTo>
                  <a:lnTo>
                    <a:pt x="238" y="2378"/>
                  </a:lnTo>
                  <a:lnTo>
                    <a:pt x="248" y="2176"/>
                  </a:lnTo>
                  <a:lnTo>
                    <a:pt x="251" y="2016"/>
                  </a:lnTo>
                  <a:lnTo>
                    <a:pt x="251" y="1886"/>
                  </a:lnTo>
                  <a:lnTo>
                    <a:pt x="243" y="1768"/>
                  </a:lnTo>
                  <a:lnTo>
                    <a:pt x="233" y="1648"/>
                  </a:lnTo>
                  <a:lnTo>
                    <a:pt x="221" y="1509"/>
                  </a:lnTo>
                  <a:lnTo>
                    <a:pt x="205" y="1336"/>
                  </a:lnTo>
                  <a:lnTo>
                    <a:pt x="190" y="1116"/>
                  </a:lnTo>
                  <a:lnTo>
                    <a:pt x="203" y="1107"/>
                  </a:lnTo>
                  <a:lnTo>
                    <a:pt x="233" y="1067"/>
                  </a:lnTo>
                  <a:lnTo>
                    <a:pt x="281" y="996"/>
                  </a:lnTo>
                  <a:lnTo>
                    <a:pt x="313" y="947"/>
                  </a:lnTo>
                  <a:lnTo>
                    <a:pt x="348" y="889"/>
                  </a:lnTo>
                  <a:lnTo>
                    <a:pt x="385" y="819"/>
                  </a:lnTo>
                  <a:lnTo>
                    <a:pt x="426" y="741"/>
                  </a:lnTo>
                  <a:lnTo>
                    <a:pt x="471" y="648"/>
                  </a:lnTo>
                  <a:lnTo>
                    <a:pt x="519" y="546"/>
                  </a:lnTo>
                  <a:lnTo>
                    <a:pt x="568" y="429"/>
                  </a:lnTo>
                  <a:lnTo>
                    <a:pt x="621" y="301"/>
                  </a:lnTo>
                  <a:lnTo>
                    <a:pt x="676" y="157"/>
                  </a:lnTo>
                  <a:lnTo>
                    <a:pt x="734" y="0"/>
                  </a:lnTo>
                  <a:lnTo>
                    <a:pt x="744" y="13"/>
                  </a:lnTo>
                  <a:lnTo>
                    <a:pt x="774" y="53"/>
                  </a:lnTo>
                  <a:lnTo>
                    <a:pt x="827" y="113"/>
                  </a:lnTo>
                  <a:lnTo>
                    <a:pt x="862" y="152"/>
                  </a:lnTo>
                  <a:lnTo>
                    <a:pt x="907" y="191"/>
                  </a:lnTo>
                  <a:lnTo>
                    <a:pt x="957" y="235"/>
                  </a:lnTo>
                  <a:lnTo>
                    <a:pt x="1012" y="282"/>
                  </a:lnTo>
                  <a:lnTo>
                    <a:pt x="1078" y="333"/>
                  </a:lnTo>
                  <a:lnTo>
                    <a:pt x="1150" y="384"/>
                  </a:lnTo>
                  <a:lnTo>
                    <a:pt x="1230" y="437"/>
                  </a:lnTo>
                  <a:lnTo>
                    <a:pt x="1320" y="492"/>
                  </a:lnTo>
                  <a:lnTo>
                    <a:pt x="1418" y="546"/>
                  </a:lnTo>
                  <a:lnTo>
                    <a:pt x="1526" y="602"/>
                  </a:lnTo>
                  <a:lnTo>
                    <a:pt x="1641" y="657"/>
                  </a:lnTo>
                  <a:lnTo>
                    <a:pt x="1769" y="712"/>
                  </a:lnTo>
                  <a:lnTo>
                    <a:pt x="1905" y="764"/>
                  </a:lnTo>
                  <a:lnTo>
                    <a:pt x="2050" y="816"/>
                  </a:lnTo>
                  <a:lnTo>
                    <a:pt x="2207" y="863"/>
                  </a:lnTo>
                  <a:lnTo>
                    <a:pt x="2376" y="910"/>
                  </a:lnTo>
                  <a:lnTo>
                    <a:pt x="2553" y="952"/>
                  </a:lnTo>
                  <a:lnTo>
                    <a:pt x="2744" y="992"/>
                  </a:lnTo>
                  <a:lnTo>
                    <a:pt x="2844" y="1010"/>
                  </a:lnTo>
                  <a:lnTo>
                    <a:pt x="2946" y="1028"/>
                  </a:lnTo>
                  <a:lnTo>
                    <a:pt x="3051" y="1043"/>
                  </a:lnTo>
                  <a:lnTo>
                    <a:pt x="3159" y="1056"/>
                  </a:lnTo>
                  <a:lnTo>
                    <a:pt x="3272" y="1070"/>
                  </a:lnTo>
                  <a:lnTo>
                    <a:pt x="3385" y="1083"/>
                  </a:lnTo>
                  <a:lnTo>
                    <a:pt x="3505" y="1093"/>
                  </a:lnTo>
                  <a:lnTo>
                    <a:pt x="3625" y="1101"/>
                  </a:lnTo>
                  <a:lnTo>
                    <a:pt x="3749" y="1109"/>
                  </a:lnTo>
                  <a:lnTo>
                    <a:pt x="3876" y="1116"/>
                  </a:lnTo>
                  <a:lnTo>
                    <a:pt x="4009" y="1120"/>
                  </a:lnTo>
                  <a:lnTo>
                    <a:pt x="4141" y="1122"/>
                  </a:lnTo>
                  <a:lnTo>
                    <a:pt x="4279" y="1125"/>
                  </a:lnTo>
                  <a:lnTo>
                    <a:pt x="4419" y="1125"/>
                  </a:lnTo>
                  <a:lnTo>
                    <a:pt x="4565" y="1122"/>
                  </a:lnTo>
                  <a:lnTo>
                    <a:pt x="4712" y="1116"/>
                  </a:lnTo>
                  <a:close/>
                </a:path>
              </a:pathLst>
            </a:custGeom>
            <a:solidFill>
              <a:srgbClr val="F1E3C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430" name="Freeform 118"/>
            <p:cNvSpPr>
              <a:spLocks/>
            </p:cNvSpPr>
            <p:nvPr/>
          </p:nvSpPr>
          <p:spPr bwMode="auto">
            <a:xfrm>
              <a:off x="1292225" y="1270000"/>
              <a:ext cx="1258888" cy="860425"/>
            </a:xfrm>
            <a:custGeom>
              <a:avLst/>
              <a:gdLst/>
              <a:ahLst/>
              <a:cxnLst>
                <a:cxn ang="0">
                  <a:pos x="4822" y="1204"/>
                </a:cxn>
                <a:cxn ang="0">
                  <a:pos x="4902" y="1836"/>
                </a:cxn>
                <a:cxn ang="0">
                  <a:pos x="4908" y="2440"/>
                </a:cxn>
                <a:cxn ang="0">
                  <a:pos x="5050" y="2647"/>
                </a:cxn>
                <a:cxn ang="0">
                  <a:pos x="5173" y="2326"/>
                </a:cxn>
                <a:cxn ang="0">
                  <a:pos x="5422" y="1922"/>
                </a:cxn>
                <a:cxn ang="0">
                  <a:pos x="5745" y="1820"/>
                </a:cxn>
                <a:cxn ang="0">
                  <a:pos x="6136" y="1991"/>
                </a:cxn>
                <a:cxn ang="0">
                  <a:pos x="6310" y="2380"/>
                </a:cxn>
                <a:cxn ang="0">
                  <a:pos x="6256" y="2925"/>
                </a:cxn>
                <a:cxn ang="0">
                  <a:pos x="6003" y="3275"/>
                </a:cxn>
                <a:cxn ang="0">
                  <a:pos x="5632" y="3400"/>
                </a:cxn>
                <a:cxn ang="0">
                  <a:pos x="5253" y="3298"/>
                </a:cxn>
                <a:cxn ang="0">
                  <a:pos x="5173" y="3387"/>
                </a:cxn>
                <a:cxn ang="0">
                  <a:pos x="4991" y="3941"/>
                </a:cxn>
                <a:cxn ang="0">
                  <a:pos x="4647" y="4338"/>
                </a:cxn>
                <a:cxn ang="0">
                  <a:pos x="3810" y="4733"/>
                </a:cxn>
                <a:cxn ang="0">
                  <a:pos x="2765" y="4859"/>
                </a:cxn>
                <a:cxn ang="0">
                  <a:pos x="1360" y="4679"/>
                </a:cxn>
                <a:cxn ang="0">
                  <a:pos x="418" y="4205"/>
                </a:cxn>
                <a:cxn ang="0">
                  <a:pos x="50" y="3593"/>
                </a:cxn>
                <a:cxn ang="0">
                  <a:pos x="69" y="2859"/>
                </a:cxn>
                <a:cxn ang="0">
                  <a:pos x="263" y="2179"/>
                </a:cxn>
                <a:cxn ang="0">
                  <a:pos x="202" y="1130"/>
                </a:cxn>
                <a:cxn ang="0">
                  <a:pos x="584" y="443"/>
                </a:cxn>
                <a:cxn ang="0">
                  <a:pos x="891" y="192"/>
                </a:cxn>
                <a:cxn ang="0">
                  <a:pos x="1668" y="683"/>
                </a:cxn>
                <a:cxn ang="0">
                  <a:pos x="3327" y="1091"/>
                </a:cxn>
                <a:cxn ang="0">
                  <a:pos x="4719" y="1124"/>
                </a:cxn>
                <a:cxn ang="0">
                  <a:pos x="3329" y="1075"/>
                </a:cxn>
                <a:cxn ang="0">
                  <a:pos x="1673" y="667"/>
                </a:cxn>
                <a:cxn ang="0">
                  <a:pos x="902" y="179"/>
                </a:cxn>
                <a:cxn ang="0">
                  <a:pos x="734" y="6"/>
                </a:cxn>
                <a:cxn ang="0">
                  <a:pos x="282" y="1000"/>
                </a:cxn>
                <a:cxn ang="0">
                  <a:pos x="245" y="1829"/>
                </a:cxn>
                <a:cxn ang="0">
                  <a:pos x="142" y="2590"/>
                </a:cxn>
                <a:cxn ang="0">
                  <a:pos x="0" y="3342"/>
                </a:cxn>
                <a:cxn ang="0">
                  <a:pos x="202" y="3978"/>
                </a:cxn>
                <a:cxn ang="0">
                  <a:pos x="894" y="4529"/>
                </a:cxn>
                <a:cxn ang="0">
                  <a:pos x="2290" y="4852"/>
                </a:cxn>
                <a:cxn ang="0">
                  <a:pos x="3239" y="4852"/>
                </a:cxn>
                <a:cxn ang="0">
                  <a:pos x="4208" y="4616"/>
                </a:cxn>
                <a:cxn ang="0">
                  <a:pos x="4810" y="4209"/>
                </a:cxn>
                <a:cxn ang="0">
                  <a:pos x="5101" y="3748"/>
                </a:cxn>
                <a:cxn ang="0">
                  <a:pos x="5188" y="3262"/>
                </a:cxn>
                <a:cxn ang="0">
                  <a:pos x="5474" y="3400"/>
                </a:cxn>
                <a:cxn ang="0">
                  <a:pos x="5900" y="3355"/>
                </a:cxn>
                <a:cxn ang="0">
                  <a:pos x="6205" y="3071"/>
                </a:cxn>
                <a:cxn ang="0">
                  <a:pos x="6338" y="2530"/>
                </a:cxn>
                <a:cxn ang="0">
                  <a:pos x="6213" y="2069"/>
                </a:cxn>
                <a:cxn ang="0">
                  <a:pos x="5897" y="1829"/>
                </a:cxn>
                <a:cxn ang="0">
                  <a:pos x="5541" y="1834"/>
                </a:cxn>
                <a:cxn ang="0">
                  <a:pos x="5221" y="2153"/>
                </a:cxn>
                <a:cxn ang="0">
                  <a:pos x="5096" y="2634"/>
                </a:cxn>
                <a:cxn ang="0">
                  <a:pos x="4946" y="2506"/>
                </a:cxn>
                <a:cxn ang="0">
                  <a:pos x="4913" y="1940"/>
                </a:cxn>
                <a:cxn ang="0">
                  <a:pos x="4857" y="1237"/>
                </a:cxn>
                <a:cxn ang="0">
                  <a:pos x="4719" y="1117"/>
                </a:cxn>
              </a:cxnLst>
              <a:rect l="0" t="0" r="r" b="b"/>
              <a:pathLst>
                <a:path w="6338" h="4875">
                  <a:moveTo>
                    <a:pt x="4719" y="1124"/>
                  </a:moveTo>
                  <a:lnTo>
                    <a:pt x="4719" y="1133"/>
                  </a:lnTo>
                  <a:lnTo>
                    <a:pt x="4724" y="1133"/>
                  </a:lnTo>
                  <a:lnTo>
                    <a:pt x="4738" y="1133"/>
                  </a:lnTo>
                  <a:lnTo>
                    <a:pt x="4750" y="1135"/>
                  </a:lnTo>
                  <a:lnTo>
                    <a:pt x="4759" y="1141"/>
                  </a:lnTo>
                  <a:lnTo>
                    <a:pt x="4773" y="1146"/>
                  </a:lnTo>
                  <a:lnTo>
                    <a:pt x="4792" y="1162"/>
                  </a:lnTo>
                  <a:lnTo>
                    <a:pt x="4810" y="1182"/>
                  </a:lnTo>
                  <a:lnTo>
                    <a:pt x="4822" y="1204"/>
                  </a:lnTo>
                  <a:lnTo>
                    <a:pt x="4836" y="1226"/>
                  </a:lnTo>
                  <a:lnTo>
                    <a:pt x="4845" y="1250"/>
                  </a:lnTo>
                  <a:lnTo>
                    <a:pt x="4855" y="1279"/>
                  </a:lnTo>
                  <a:lnTo>
                    <a:pt x="4873" y="1342"/>
                  </a:lnTo>
                  <a:lnTo>
                    <a:pt x="4885" y="1412"/>
                  </a:lnTo>
                  <a:lnTo>
                    <a:pt x="4895" y="1486"/>
                  </a:lnTo>
                  <a:lnTo>
                    <a:pt x="4900" y="1565"/>
                  </a:lnTo>
                  <a:lnTo>
                    <a:pt x="4905" y="1645"/>
                  </a:lnTo>
                  <a:lnTo>
                    <a:pt x="4905" y="1727"/>
                  </a:lnTo>
                  <a:lnTo>
                    <a:pt x="4902" y="1836"/>
                  </a:lnTo>
                  <a:lnTo>
                    <a:pt x="4897" y="1938"/>
                  </a:lnTo>
                  <a:lnTo>
                    <a:pt x="4890" y="2029"/>
                  </a:lnTo>
                  <a:lnTo>
                    <a:pt x="4883" y="2100"/>
                  </a:lnTo>
                  <a:lnTo>
                    <a:pt x="4880" y="2135"/>
                  </a:lnTo>
                  <a:lnTo>
                    <a:pt x="4878" y="2182"/>
                  </a:lnTo>
                  <a:lnTo>
                    <a:pt x="4880" y="2249"/>
                  </a:lnTo>
                  <a:lnTo>
                    <a:pt x="4888" y="2322"/>
                  </a:lnTo>
                  <a:lnTo>
                    <a:pt x="4893" y="2362"/>
                  </a:lnTo>
                  <a:lnTo>
                    <a:pt x="4900" y="2401"/>
                  </a:lnTo>
                  <a:lnTo>
                    <a:pt x="4908" y="2440"/>
                  </a:lnTo>
                  <a:lnTo>
                    <a:pt x="4918" y="2477"/>
                  </a:lnTo>
                  <a:lnTo>
                    <a:pt x="4930" y="2511"/>
                  </a:lnTo>
                  <a:lnTo>
                    <a:pt x="4946" y="2545"/>
                  </a:lnTo>
                  <a:lnTo>
                    <a:pt x="4960" y="2574"/>
                  </a:lnTo>
                  <a:lnTo>
                    <a:pt x="4981" y="2599"/>
                  </a:lnTo>
                  <a:lnTo>
                    <a:pt x="5000" y="2621"/>
                  </a:lnTo>
                  <a:lnTo>
                    <a:pt x="5012" y="2632"/>
                  </a:lnTo>
                  <a:lnTo>
                    <a:pt x="5026" y="2637"/>
                  </a:lnTo>
                  <a:lnTo>
                    <a:pt x="5038" y="2644"/>
                  </a:lnTo>
                  <a:lnTo>
                    <a:pt x="5050" y="2647"/>
                  </a:lnTo>
                  <a:lnTo>
                    <a:pt x="5066" y="2650"/>
                  </a:lnTo>
                  <a:lnTo>
                    <a:pt x="5080" y="2652"/>
                  </a:lnTo>
                  <a:lnTo>
                    <a:pt x="5098" y="2650"/>
                  </a:lnTo>
                  <a:lnTo>
                    <a:pt x="5103" y="2647"/>
                  </a:lnTo>
                  <a:lnTo>
                    <a:pt x="5106" y="2644"/>
                  </a:lnTo>
                  <a:lnTo>
                    <a:pt x="5108" y="2623"/>
                  </a:lnTo>
                  <a:lnTo>
                    <a:pt x="5115" y="2574"/>
                  </a:lnTo>
                  <a:lnTo>
                    <a:pt x="5129" y="2503"/>
                  </a:lnTo>
                  <a:lnTo>
                    <a:pt x="5148" y="2419"/>
                  </a:lnTo>
                  <a:lnTo>
                    <a:pt x="5173" y="2326"/>
                  </a:lnTo>
                  <a:lnTo>
                    <a:pt x="5188" y="2275"/>
                  </a:lnTo>
                  <a:lnTo>
                    <a:pt x="5206" y="2228"/>
                  </a:lnTo>
                  <a:lnTo>
                    <a:pt x="5223" y="2179"/>
                  </a:lnTo>
                  <a:lnTo>
                    <a:pt x="5246" y="2135"/>
                  </a:lnTo>
                  <a:lnTo>
                    <a:pt x="5269" y="2089"/>
                  </a:lnTo>
                  <a:lnTo>
                    <a:pt x="5293" y="2048"/>
                  </a:lnTo>
                  <a:lnTo>
                    <a:pt x="5321" y="2011"/>
                  </a:lnTo>
                  <a:lnTo>
                    <a:pt x="5351" y="1980"/>
                  </a:lnTo>
                  <a:lnTo>
                    <a:pt x="5384" y="1951"/>
                  </a:lnTo>
                  <a:lnTo>
                    <a:pt x="5422" y="1922"/>
                  </a:lnTo>
                  <a:lnTo>
                    <a:pt x="5462" y="1894"/>
                  </a:lnTo>
                  <a:lnTo>
                    <a:pt x="5502" y="1870"/>
                  </a:lnTo>
                  <a:lnTo>
                    <a:pt x="5546" y="1849"/>
                  </a:lnTo>
                  <a:lnTo>
                    <a:pt x="5591" y="1831"/>
                  </a:lnTo>
                  <a:lnTo>
                    <a:pt x="5614" y="1825"/>
                  </a:lnTo>
                  <a:lnTo>
                    <a:pt x="5640" y="1820"/>
                  </a:lnTo>
                  <a:lnTo>
                    <a:pt x="5661" y="1818"/>
                  </a:lnTo>
                  <a:lnTo>
                    <a:pt x="5684" y="1818"/>
                  </a:lnTo>
                  <a:lnTo>
                    <a:pt x="5689" y="1818"/>
                  </a:lnTo>
                  <a:lnTo>
                    <a:pt x="5745" y="1820"/>
                  </a:lnTo>
                  <a:lnTo>
                    <a:pt x="5797" y="1825"/>
                  </a:lnTo>
                  <a:lnTo>
                    <a:pt x="5848" y="1834"/>
                  </a:lnTo>
                  <a:lnTo>
                    <a:pt x="5893" y="1844"/>
                  </a:lnTo>
                  <a:lnTo>
                    <a:pt x="5935" y="1860"/>
                  </a:lnTo>
                  <a:lnTo>
                    <a:pt x="5975" y="1876"/>
                  </a:lnTo>
                  <a:lnTo>
                    <a:pt x="6012" y="1894"/>
                  </a:lnTo>
                  <a:lnTo>
                    <a:pt x="6048" y="1918"/>
                  </a:lnTo>
                  <a:lnTo>
                    <a:pt x="6078" y="1938"/>
                  </a:lnTo>
                  <a:lnTo>
                    <a:pt x="6108" y="1964"/>
                  </a:lnTo>
                  <a:lnTo>
                    <a:pt x="6136" y="1991"/>
                  </a:lnTo>
                  <a:lnTo>
                    <a:pt x="6158" y="2020"/>
                  </a:lnTo>
                  <a:lnTo>
                    <a:pt x="6181" y="2048"/>
                  </a:lnTo>
                  <a:lnTo>
                    <a:pt x="6200" y="2077"/>
                  </a:lnTo>
                  <a:lnTo>
                    <a:pt x="6221" y="2108"/>
                  </a:lnTo>
                  <a:lnTo>
                    <a:pt x="6235" y="2140"/>
                  </a:lnTo>
                  <a:lnTo>
                    <a:pt x="6251" y="2171"/>
                  </a:lnTo>
                  <a:lnTo>
                    <a:pt x="6263" y="2202"/>
                  </a:lnTo>
                  <a:lnTo>
                    <a:pt x="6284" y="2266"/>
                  </a:lnTo>
                  <a:lnTo>
                    <a:pt x="6301" y="2326"/>
                  </a:lnTo>
                  <a:lnTo>
                    <a:pt x="6310" y="2380"/>
                  </a:lnTo>
                  <a:lnTo>
                    <a:pt x="6319" y="2430"/>
                  </a:lnTo>
                  <a:lnTo>
                    <a:pt x="6321" y="2472"/>
                  </a:lnTo>
                  <a:lnTo>
                    <a:pt x="6324" y="2530"/>
                  </a:lnTo>
                  <a:lnTo>
                    <a:pt x="6324" y="2539"/>
                  </a:lnTo>
                  <a:lnTo>
                    <a:pt x="6319" y="2615"/>
                  </a:lnTo>
                  <a:lnTo>
                    <a:pt x="6313" y="2683"/>
                  </a:lnTo>
                  <a:lnTo>
                    <a:pt x="6301" y="2752"/>
                  </a:lnTo>
                  <a:lnTo>
                    <a:pt x="6288" y="2812"/>
                  </a:lnTo>
                  <a:lnTo>
                    <a:pt x="6273" y="2869"/>
                  </a:lnTo>
                  <a:lnTo>
                    <a:pt x="6256" y="2925"/>
                  </a:lnTo>
                  <a:lnTo>
                    <a:pt x="6235" y="2974"/>
                  </a:lnTo>
                  <a:lnTo>
                    <a:pt x="6216" y="3021"/>
                  </a:lnTo>
                  <a:lnTo>
                    <a:pt x="6193" y="3063"/>
                  </a:lnTo>
                  <a:lnTo>
                    <a:pt x="6168" y="3102"/>
                  </a:lnTo>
                  <a:lnTo>
                    <a:pt x="6143" y="3138"/>
                  </a:lnTo>
                  <a:lnTo>
                    <a:pt x="6115" y="3173"/>
                  </a:lnTo>
                  <a:lnTo>
                    <a:pt x="6088" y="3202"/>
                  </a:lnTo>
                  <a:lnTo>
                    <a:pt x="6060" y="3231"/>
                  </a:lnTo>
                  <a:lnTo>
                    <a:pt x="6033" y="3253"/>
                  </a:lnTo>
                  <a:lnTo>
                    <a:pt x="6003" y="3275"/>
                  </a:lnTo>
                  <a:lnTo>
                    <a:pt x="5975" y="3295"/>
                  </a:lnTo>
                  <a:lnTo>
                    <a:pt x="5947" y="3313"/>
                  </a:lnTo>
                  <a:lnTo>
                    <a:pt x="5893" y="3342"/>
                  </a:lnTo>
                  <a:lnTo>
                    <a:pt x="5842" y="3364"/>
                  </a:lnTo>
                  <a:lnTo>
                    <a:pt x="5797" y="3379"/>
                  </a:lnTo>
                  <a:lnTo>
                    <a:pt x="5759" y="3387"/>
                  </a:lnTo>
                  <a:lnTo>
                    <a:pt x="5729" y="3395"/>
                  </a:lnTo>
                  <a:lnTo>
                    <a:pt x="5710" y="3395"/>
                  </a:lnTo>
                  <a:lnTo>
                    <a:pt x="5705" y="3397"/>
                  </a:lnTo>
                  <a:lnTo>
                    <a:pt x="5632" y="3400"/>
                  </a:lnTo>
                  <a:lnTo>
                    <a:pt x="5577" y="3397"/>
                  </a:lnTo>
                  <a:lnTo>
                    <a:pt x="5524" y="3393"/>
                  </a:lnTo>
                  <a:lnTo>
                    <a:pt x="5476" y="3384"/>
                  </a:lnTo>
                  <a:lnTo>
                    <a:pt x="5434" y="3377"/>
                  </a:lnTo>
                  <a:lnTo>
                    <a:pt x="5394" y="3364"/>
                  </a:lnTo>
                  <a:lnTo>
                    <a:pt x="5359" y="3353"/>
                  </a:lnTo>
                  <a:lnTo>
                    <a:pt x="5326" y="3337"/>
                  </a:lnTo>
                  <a:lnTo>
                    <a:pt x="5298" y="3324"/>
                  </a:lnTo>
                  <a:lnTo>
                    <a:pt x="5274" y="3311"/>
                  </a:lnTo>
                  <a:lnTo>
                    <a:pt x="5253" y="3298"/>
                  </a:lnTo>
                  <a:lnTo>
                    <a:pt x="5221" y="3275"/>
                  </a:lnTo>
                  <a:lnTo>
                    <a:pt x="5204" y="3256"/>
                  </a:lnTo>
                  <a:lnTo>
                    <a:pt x="5201" y="3251"/>
                  </a:lnTo>
                  <a:lnTo>
                    <a:pt x="5199" y="3251"/>
                  </a:lnTo>
                  <a:lnTo>
                    <a:pt x="5196" y="3249"/>
                  </a:lnTo>
                  <a:lnTo>
                    <a:pt x="5190" y="3249"/>
                  </a:lnTo>
                  <a:lnTo>
                    <a:pt x="5186" y="3251"/>
                  </a:lnTo>
                  <a:lnTo>
                    <a:pt x="5186" y="3256"/>
                  </a:lnTo>
                  <a:lnTo>
                    <a:pt x="5181" y="3322"/>
                  </a:lnTo>
                  <a:lnTo>
                    <a:pt x="5173" y="3387"/>
                  </a:lnTo>
                  <a:lnTo>
                    <a:pt x="5164" y="3453"/>
                  </a:lnTo>
                  <a:lnTo>
                    <a:pt x="5153" y="3513"/>
                  </a:lnTo>
                  <a:lnTo>
                    <a:pt x="5138" y="3573"/>
                  </a:lnTo>
                  <a:lnTo>
                    <a:pt x="5124" y="3630"/>
                  </a:lnTo>
                  <a:lnTo>
                    <a:pt x="5106" y="3688"/>
                  </a:lnTo>
                  <a:lnTo>
                    <a:pt x="5085" y="3743"/>
                  </a:lnTo>
                  <a:lnTo>
                    <a:pt x="5066" y="3795"/>
                  </a:lnTo>
                  <a:lnTo>
                    <a:pt x="5040" y="3845"/>
                  </a:lnTo>
                  <a:lnTo>
                    <a:pt x="5018" y="3894"/>
                  </a:lnTo>
                  <a:lnTo>
                    <a:pt x="4991" y="3941"/>
                  </a:lnTo>
                  <a:lnTo>
                    <a:pt x="4963" y="3988"/>
                  </a:lnTo>
                  <a:lnTo>
                    <a:pt x="4933" y="4032"/>
                  </a:lnTo>
                  <a:lnTo>
                    <a:pt x="4902" y="4078"/>
                  </a:lnTo>
                  <a:lnTo>
                    <a:pt x="4870" y="4119"/>
                  </a:lnTo>
                  <a:lnTo>
                    <a:pt x="4836" y="4158"/>
                  </a:lnTo>
                  <a:lnTo>
                    <a:pt x="4800" y="4198"/>
                  </a:lnTo>
                  <a:lnTo>
                    <a:pt x="4765" y="4234"/>
                  </a:lnTo>
                  <a:lnTo>
                    <a:pt x="4728" y="4271"/>
                  </a:lnTo>
                  <a:lnTo>
                    <a:pt x="4687" y="4305"/>
                  </a:lnTo>
                  <a:lnTo>
                    <a:pt x="4647" y="4338"/>
                  </a:lnTo>
                  <a:lnTo>
                    <a:pt x="4607" y="4371"/>
                  </a:lnTo>
                  <a:lnTo>
                    <a:pt x="4564" y="4402"/>
                  </a:lnTo>
                  <a:lnTo>
                    <a:pt x="4480" y="4459"/>
                  </a:lnTo>
                  <a:lnTo>
                    <a:pt x="4389" y="4511"/>
                  </a:lnTo>
                  <a:lnTo>
                    <a:pt x="4297" y="4558"/>
                  </a:lnTo>
                  <a:lnTo>
                    <a:pt x="4204" y="4602"/>
                  </a:lnTo>
                  <a:lnTo>
                    <a:pt x="4106" y="4640"/>
                  </a:lnTo>
                  <a:lnTo>
                    <a:pt x="4009" y="4677"/>
                  </a:lnTo>
                  <a:lnTo>
                    <a:pt x="3911" y="4708"/>
                  </a:lnTo>
                  <a:lnTo>
                    <a:pt x="3810" y="4733"/>
                  </a:lnTo>
                  <a:lnTo>
                    <a:pt x="3712" y="4760"/>
                  </a:lnTo>
                  <a:lnTo>
                    <a:pt x="3615" y="4781"/>
                  </a:lnTo>
                  <a:lnTo>
                    <a:pt x="3517" y="4797"/>
                  </a:lnTo>
                  <a:lnTo>
                    <a:pt x="3422" y="4812"/>
                  </a:lnTo>
                  <a:lnTo>
                    <a:pt x="3327" y="4826"/>
                  </a:lnTo>
                  <a:lnTo>
                    <a:pt x="3236" y="4835"/>
                  </a:lnTo>
                  <a:lnTo>
                    <a:pt x="3149" y="4844"/>
                  </a:lnTo>
                  <a:lnTo>
                    <a:pt x="3063" y="4848"/>
                  </a:lnTo>
                  <a:lnTo>
                    <a:pt x="2906" y="4857"/>
                  </a:lnTo>
                  <a:lnTo>
                    <a:pt x="2765" y="4859"/>
                  </a:lnTo>
                  <a:lnTo>
                    <a:pt x="2645" y="4857"/>
                  </a:lnTo>
                  <a:lnTo>
                    <a:pt x="2555" y="4854"/>
                  </a:lnTo>
                  <a:lnTo>
                    <a:pt x="2475" y="4848"/>
                  </a:lnTo>
                  <a:lnTo>
                    <a:pt x="2290" y="4835"/>
                  </a:lnTo>
                  <a:lnTo>
                    <a:pt x="2114" y="4817"/>
                  </a:lnTo>
                  <a:lnTo>
                    <a:pt x="1946" y="4797"/>
                  </a:lnTo>
                  <a:lnTo>
                    <a:pt x="1786" y="4773"/>
                  </a:lnTo>
                  <a:lnTo>
                    <a:pt x="1636" y="4744"/>
                  </a:lnTo>
                  <a:lnTo>
                    <a:pt x="1493" y="4713"/>
                  </a:lnTo>
                  <a:lnTo>
                    <a:pt x="1360" y="4679"/>
                  </a:lnTo>
                  <a:lnTo>
                    <a:pt x="1232" y="4642"/>
                  </a:lnTo>
                  <a:lnTo>
                    <a:pt x="1114" y="4602"/>
                  </a:lnTo>
                  <a:lnTo>
                    <a:pt x="1004" y="4561"/>
                  </a:lnTo>
                  <a:lnTo>
                    <a:pt x="898" y="4517"/>
                  </a:lnTo>
                  <a:lnTo>
                    <a:pt x="804" y="4469"/>
                  </a:lnTo>
                  <a:lnTo>
                    <a:pt x="713" y="4420"/>
                  </a:lnTo>
                  <a:lnTo>
                    <a:pt x="631" y="4371"/>
                  </a:lnTo>
                  <a:lnTo>
                    <a:pt x="553" y="4315"/>
                  </a:lnTo>
                  <a:lnTo>
                    <a:pt x="483" y="4263"/>
                  </a:lnTo>
                  <a:lnTo>
                    <a:pt x="418" y="4205"/>
                  </a:lnTo>
                  <a:lnTo>
                    <a:pt x="357" y="4148"/>
                  </a:lnTo>
                  <a:lnTo>
                    <a:pt x="305" y="4090"/>
                  </a:lnTo>
                  <a:lnTo>
                    <a:pt x="258" y="4030"/>
                  </a:lnTo>
                  <a:lnTo>
                    <a:pt x="214" y="3970"/>
                  </a:lnTo>
                  <a:lnTo>
                    <a:pt x="174" y="3907"/>
                  </a:lnTo>
                  <a:lnTo>
                    <a:pt x="142" y="3845"/>
                  </a:lnTo>
                  <a:lnTo>
                    <a:pt x="113" y="3782"/>
                  </a:lnTo>
                  <a:lnTo>
                    <a:pt x="87" y="3719"/>
                  </a:lnTo>
                  <a:lnTo>
                    <a:pt x="67" y="3657"/>
                  </a:lnTo>
                  <a:lnTo>
                    <a:pt x="50" y="3593"/>
                  </a:lnTo>
                  <a:lnTo>
                    <a:pt x="37" y="3531"/>
                  </a:lnTo>
                  <a:lnTo>
                    <a:pt x="27" y="3468"/>
                  </a:lnTo>
                  <a:lnTo>
                    <a:pt x="19" y="3406"/>
                  </a:lnTo>
                  <a:lnTo>
                    <a:pt x="15" y="3342"/>
                  </a:lnTo>
                  <a:lnTo>
                    <a:pt x="15" y="3282"/>
                  </a:lnTo>
                  <a:lnTo>
                    <a:pt x="17" y="3191"/>
                  </a:lnTo>
                  <a:lnTo>
                    <a:pt x="24" y="3105"/>
                  </a:lnTo>
                  <a:lnTo>
                    <a:pt x="37" y="3018"/>
                  </a:lnTo>
                  <a:lnTo>
                    <a:pt x="52" y="2938"/>
                  </a:lnTo>
                  <a:lnTo>
                    <a:pt x="69" y="2859"/>
                  </a:lnTo>
                  <a:lnTo>
                    <a:pt x="90" y="2785"/>
                  </a:lnTo>
                  <a:lnTo>
                    <a:pt x="113" y="2717"/>
                  </a:lnTo>
                  <a:lnTo>
                    <a:pt x="132" y="2652"/>
                  </a:lnTo>
                  <a:lnTo>
                    <a:pt x="155" y="2595"/>
                  </a:lnTo>
                  <a:lnTo>
                    <a:pt x="177" y="2542"/>
                  </a:lnTo>
                  <a:lnTo>
                    <a:pt x="214" y="2461"/>
                  </a:lnTo>
                  <a:lnTo>
                    <a:pt x="242" y="2406"/>
                  </a:lnTo>
                  <a:lnTo>
                    <a:pt x="253" y="2388"/>
                  </a:lnTo>
                  <a:lnTo>
                    <a:pt x="253" y="2386"/>
                  </a:lnTo>
                  <a:lnTo>
                    <a:pt x="263" y="2179"/>
                  </a:lnTo>
                  <a:lnTo>
                    <a:pt x="265" y="2016"/>
                  </a:lnTo>
                  <a:lnTo>
                    <a:pt x="265" y="1918"/>
                  </a:lnTo>
                  <a:lnTo>
                    <a:pt x="260" y="1829"/>
                  </a:lnTo>
                  <a:lnTo>
                    <a:pt x="255" y="1742"/>
                  </a:lnTo>
                  <a:lnTo>
                    <a:pt x="247" y="1650"/>
                  </a:lnTo>
                  <a:lnTo>
                    <a:pt x="228" y="1430"/>
                  </a:lnTo>
                  <a:lnTo>
                    <a:pt x="218" y="1292"/>
                  </a:lnTo>
                  <a:lnTo>
                    <a:pt x="205" y="1124"/>
                  </a:lnTo>
                  <a:lnTo>
                    <a:pt x="197" y="1124"/>
                  </a:lnTo>
                  <a:lnTo>
                    <a:pt x="202" y="1130"/>
                  </a:lnTo>
                  <a:lnTo>
                    <a:pt x="214" y="1120"/>
                  </a:lnTo>
                  <a:lnTo>
                    <a:pt x="245" y="1080"/>
                  </a:lnTo>
                  <a:lnTo>
                    <a:pt x="295" y="1007"/>
                  </a:lnTo>
                  <a:lnTo>
                    <a:pt x="326" y="960"/>
                  </a:lnTo>
                  <a:lnTo>
                    <a:pt x="361" y="900"/>
                  </a:lnTo>
                  <a:lnTo>
                    <a:pt x="398" y="832"/>
                  </a:lnTo>
                  <a:lnTo>
                    <a:pt x="441" y="751"/>
                  </a:lnTo>
                  <a:lnTo>
                    <a:pt x="486" y="660"/>
                  </a:lnTo>
                  <a:lnTo>
                    <a:pt x="533" y="558"/>
                  </a:lnTo>
                  <a:lnTo>
                    <a:pt x="584" y="443"/>
                  </a:lnTo>
                  <a:lnTo>
                    <a:pt x="636" y="312"/>
                  </a:lnTo>
                  <a:lnTo>
                    <a:pt x="691" y="168"/>
                  </a:lnTo>
                  <a:lnTo>
                    <a:pt x="746" y="11"/>
                  </a:lnTo>
                  <a:lnTo>
                    <a:pt x="741" y="8"/>
                  </a:lnTo>
                  <a:lnTo>
                    <a:pt x="734" y="13"/>
                  </a:lnTo>
                  <a:lnTo>
                    <a:pt x="743" y="26"/>
                  </a:lnTo>
                  <a:lnTo>
                    <a:pt x="771" y="63"/>
                  </a:lnTo>
                  <a:lnTo>
                    <a:pt x="819" y="119"/>
                  </a:lnTo>
                  <a:lnTo>
                    <a:pt x="851" y="152"/>
                  </a:lnTo>
                  <a:lnTo>
                    <a:pt x="891" y="192"/>
                  </a:lnTo>
                  <a:lnTo>
                    <a:pt x="936" y="230"/>
                  </a:lnTo>
                  <a:lnTo>
                    <a:pt x="989" y="275"/>
                  </a:lnTo>
                  <a:lnTo>
                    <a:pt x="1047" y="323"/>
                  </a:lnTo>
                  <a:lnTo>
                    <a:pt x="1112" y="372"/>
                  </a:lnTo>
                  <a:lnTo>
                    <a:pt x="1184" y="421"/>
                  </a:lnTo>
                  <a:lnTo>
                    <a:pt x="1265" y="471"/>
                  </a:lnTo>
                  <a:lnTo>
                    <a:pt x="1352" y="526"/>
                  </a:lnTo>
                  <a:lnTo>
                    <a:pt x="1450" y="578"/>
                  </a:lnTo>
                  <a:lnTo>
                    <a:pt x="1556" y="631"/>
                  </a:lnTo>
                  <a:lnTo>
                    <a:pt x="1668" y="683"/>
                  </a:lnTo>
                  <a:lnTo>
                    <a:pt x="1788" y="735"/>
                  </a:lnTo>
                  <a:lnTo>
                    <a:pt x="1921" y="785"/>
                  </a:lnTo>
                  <a:lnTo>
                    <a:pt x="2062" y="832"/>
                  </a:lnTo>
                  <a:lnTo>
                    <a:pt x="2212" y="879"/>
                  </a:lnTo>
                  <a:lnTo>
                    <a:pt x="2372" y="924"/>
                  </a:lnTo>
                  <a:lnTo>
                    <a:pt x="2540" y="966"/>
                  </a:lnTo>
                  <a:lnTo>
                    <a:pt x="2720" y="1002"/>
                  </a:lnTo>
                  <a:lnTo>
                    <a:pt x="2913" y="1036"/>
                  </a:lnTo>
                  <a:lnTo>
                    <a:pt x="3114" y="1068"/>
                  </a:lnTo>
                  <a:lnTo>
                    <a:pt x="3327" y="1091"/>
                  </a:lnTo>
                  <a:lnTo>
                    <a:pt x="3552" y="1112"/>
                  </a:lnTo>
                  <a:lnTo>
                    <a:pt x="3670" y="1120"/>
                  </a:lnTo>
                  <a:lnTo>
                    <a:pt x="3787" y="1128"/>
                  </a:lnTo>
                  <a:lnTo>
                    <a:pt x="3911" y="1133"/>
                  </a:lnTo>
                  <a:lnTo>
                    <a:pt x="4035" y="1138"/>
                  </a:lnTo>
                  <a:lnTo>
                    <a:pt x="4166" y="1141"/>
                  </a:lnTo>
                  <a:lnTo>
                    <a:pt x="4297" y="1141"/>
                  </a:lnTo>
                  <a:lnTo>
                    <a:pt x="4504" y="1138"/>
                  </a:lnTo>
                  <a:lnTo>
                    <a:pt x="4719" y="1133"/>
                  </a:lnTo>
                  <a:lnTo>
                    <a:pt x="4719" y="1124"/>
                  </a:lnTo>
                  <a:lnTo>
                    <a:pt x="4719" y="1117"/>
                  </a:lnTo>
                  <a:lnTo>
                    <a:pt x="4504" y="1122"/>
                  </a:lnTo>
                  <a:lnTo>
                    <a:pt x="4297" y="1124"/>
                  </a:lnTo>
                  <a:lnTo>
                    <a:pt x="4166" y="1124"/>
                  </a:lnTo>
                  <a:lnTo>
                    <a:pt x="4038" y="1122"/>
                  </a:lnTo>
                  <a:lnTo>
                    <a:pt x="3911" y="1117"/>
                  </a:lnTo>
                  <a:lnTo>
                    <a:pt x="3791" y="1112"/>
                  </a:lnTo>
                  <a:lnTo>
                    <a:pt x="3670" y="1104"/>
                  </a:lnTo>
                  <a:lnTo>
                    <a:pt x="3555" y="1097"/>
                  </a:lnTo>
                  <a:lnTo>
                    <a:pt x="3329" y="1075"/>
                  </a:lnTo>
                  <a:lnTo>
                    <a:pt x="3116" y="1051"/>
                  </a:lnTo>
                  <a:lnTo>
                    <a:pt x="2916" y="1020"/>
                  </a:lnTo>
                  <a:lnTo>
                    <a:pt x="2725" y="986"/>
                  </a:lnTo>
                  <a:lnTo>
                    <a:pt x="2545" y="949"/>
                  </a:lnTo>
                  <a:lnTo>
                    <a:pt x="2374" y="908"/>
                  </a:lnTo>
                  <a:lnTo>
                    <a:pt x="2214" y="864"/>
                  </a:lnTo>
                  <a:lnTo>
                    <a:pt x="2067" y="818"/>
                  </a:lnTo>
                  <a:lnTo>
                    <a:pt x="1926" y="769"/>
                  </a:lnTo>
                  <a:lnTo>
                    <a:pt x="1796" y="720"/>
                  </a:lnTo>
                  <a:lnTo>
                    <a:pt x="1673" y="667"/>
                  </a:lnTo>
                  <a:lnTo>
                    <a:pt x="1561" y="615"/>
                  </a:lnTo>
                  <a:lnTo>
                    <a:pt x="1458" y="563"/>
                  </a:lnTo>
                  <a:lnTo>
                    <a:pt x="1360" y="510"/>
                  </a:lnTo>
                  <a:lnTo>
                    <a:pt x="1272" y="458"/>
                  </a:lnTo>
                  <a:lnTo>
                    <a:pt x="1193" y="408"/>
                  </a:lnTo>
                  <a:lnTo>
                    <a:pt x="1122" y="359"/>
                  </a:lnTo>
                  <a:lnTo>
                    <a:pt x="1057" y="309"/>
                  </a:lnTo>
                  <a:lnTo>
                    <a:pt x="996" y="261"/>
                  </a:lnTo>
                  <a:lnTo>
                    <a:pt x="947" y="221"/>
                  </a:lnTo>
                  <a:lnTo>
                    <a:pt x="902" y="179"/>
                  </a:lnTo>
                  <a:lnTo>
                    <a:pt x="863" y="141"/>
                  </a:lnTo>
                  <a:lnTo>
                    <a:pt x="832" y="108"/>
                  </a:lnTo>
                  <a:lnTo>
                    <a:pt x="781" y="53"/>
                  </a:lnTo>
                  <a:lnTo>
                    <a:pt x="756" y="17"/>
                  </a:lnTo>
                  <a:lnTo>
                    <a:pt x="748" y="8"/>
                  </a:lnTo>
                  <a:lnTo>
                    <a:pt x="746" y="6"/>
                  </a:lnTo>
                  <a:lnTo>
                    <a:pt x="743" y="0"/>
                  </a:lnTo>
                  <a:lnTo>
                    <a:pt x="739" y="0"/>
                  </a:lnTo>
                  <a:lnTo>
                    <a:pt x="736" y="3"/>
                  </a:lnTo>
                  <a:lnTo>
                    <a:pt x="734" y="6"/>
                  </a:lnTo>
                  <a:lnTo>
                    <a:pt x="676" y="163"/>
                  </a:lnTo>
                  <a:lnTo>
                    <a:pt x="621" y="306"/>
                  </a:lnTo>
                  <a:lnTo>
                    <a:pt x="570" y="434"/>
                  </a:lnTo>
                  <a:lnTo>
                    <a:pt x="521" y="549"/>
                  </a:lnTo>
                  <a:lnTo>
                    <a:pt x="473" y="654"/>
                  </a:lnTo>
                  <a:lnTo>
                    <a:pt x="428" y="743"/>
                  </a:lnTo>
                  <a:lnTo>
                    <a:pt x="385" y="824"/>
                  </a:lnTo>
                  <a:lnTo>
                    <a:pt x="348" y="893"/>
                  </a:lnTo>
                  <a:lnTo>
                    <a:pt x="312" y="949"/>
                  </a:lnTo>
                  <a:lnTo>
                    <a:pt x="282" y="1000"/>
                  </a:lnTo>
                  <a:lnTo>
                    <a:pt x="235" y="1070"/>
                  </a:lnTo>
                  <a:lnTo>
                    <a:pt x="202" y="1109"/>
                  </a:lnTo>
                  <a:lnTo>
                    <a:pt x="195" y="1117"/>
                  </a:lnTo>
                  <a:lnTo>
                    <a:pt x="193" y="1120"/>
                  </a:lnTo>
                  <a:lnTo>
                    <a:pt x="190" y="1124"/>
                  </a:lnTo>
                  <a:lnTo>
                    <a:pt x="202" y="1295"/>
                  </a:lnTo>
                  <a:lnTo>
                    <a:pt x="212" y="1434"/>
                  </a:lnTo>
                  <a:lnTo>
                    <a:pt x="233" y="1650"/>
                  </a:lnTo>
                  <a:lnTo>
                    <a:pt x="240" y="1742"/>
                  </a:lnTo>
                  <a:lnTo>
                    <a:pt x="245" y="1829"/>
                  </a:lnTo>
                  <a:lnTo>
                    <a:pt x="250" y="1920"/>
                  </a:lnTo>
                  <a:lnTo>
                    <a:pt x="253" y="2016"/>
                  </a:lnTo>
                  <a:lnTo>
                    <a:pt x="247" y="2179"/>
                  </a:lnTo>
                  <a:lnTo>
                    <a:pt x="237" y="2386"/>
                  </a:lnTo>
                  <a:lnTo>
                    <a:pt x="245" y="2386"/>
                  </a:lnTo>
                  <a:lnTo>
                    <a:pt x="240" y="2380"/>
                  </a:lnTo>
                  <a:lnTo>
                    <a:pt x="230" y="2399"/>
                  </a:lnTo>
                  <a:lnTo>
                    <a:pt x="202" y="2453"/>
                  </a:lnTo>
                  <a:lnTo>
                    <a:pt x="162" y="2537"/>
                  </a:lnTo>
                  <a:lnTo>
                    <a:pt x="142" y="2590"/>
                  </a:lnTo>
                  <a:lnTo>
                    <a:pt x="120" y="2647"/>
                  </a:lnTo>
                  <a:lnTo>
                    <a:pt x="97" y="2712"/>
                  </a:lnTo>
                  <a:lnTo>
                    <a:pt x="75" y="2781"/>
                  </a:lnTo>
                  <a:lnTo>
                    <a:pt x="55" y="2856"/>
                  </a:lnTo>
                  <a:lnTo>
                    <a:pt x="37" y="2934"/>
                  </a:lnTo>
                  <a:lnTo>
                    <a:pt x="22" y="3016"/>
                  </a:lnTo>
                  <a:lnTo>
                    <a:pt x="10" y="3102"/>
                  </a:lnTo>
                  <a:lnTo>
                    <a:pt x="2" y="3191"/>
                  </a:lnTo>
                  <a:lnTo>
                    <a:pt x="0" y="3282"/>
                  </a:lnTo>
                  <a:lnTo>
                    <a:pt x="0" y="3342"/>
                  </a:lnTo>
                  <a:lnTo>
                    <a:pt x="5" y="3406"/>
                  </a:lnTo>
                  <a:lnTo>
                    <a:pt x="12" y="3471"/>
                  </a:lnTo>
                  <a:lnTo>
                    <a:pt x="22" y="3533"/>
                  </a:lnTo>
                  <a:lnTo>
                    <a:pt x="34" y="3599"/>
                  </a:lnTo>
                  <a:lnTo>
                    <a:pt x="52" y="3661"/>
                  </a:lnTo>
                  <a:lnTo>
                    <a:pt x="75" y="3727"/>
                  </a:lnTo>
                  <a:lnTo>
                    <a:pt x="99" y="3790"/>
                  </a:lnTo>
                  <a:lnTo>
                    <a:pt x="130" y="3852"/>
                  </a:lnTo>
                  <a:lnTo>
                    <a:pt x="162" y="3915"/>
                  </a:lnTo>
                  <a:lnTo>
                    <a:pt x="202" y="3978"/>
                  </a:lnTo>
                  <a:lnTo>
                    <a:pt x="245" y="4041"/>
                  </a:lnTo>
                  <a:lnTo>
                    <a:pt x="295" y="4101"/>
                  </a:lnTo>
                  <a:lnTo>
                    <a:pt x="348" y="4158"/>
                  </a:lnTo>
                  <a:lnTo>
                    <a:pt x="408" y="4218"/>
                  </a:lnTo>
                  <a:lnTo>
                    <a:pt x="473" y="4274"/>
                  </a:lnTo>
                  <a:lnTo>
                    <a:pt x="546" y="4329"/>
                  </a:lnTo>
                  <a:lnTo>
                    <a:pt x="623" y="4383"/>
                  </a:lnTo>
                  <a:lnTo>
                    <a:pt x="706" y="4433"/>
                  </a:lnTo>
                  <a:lnTo>
                    <a:pt x="797" y="4482"/>
                  </a:lnTo>
                  <a:lnTo>
                    <a:pt x="894" y="4529"/>
                  </a:lnTo>
                  <a:lnTo>
                    <a:pt x="999" y="4575"/>
                  </a:lnTo>
                  <a:lnTo>
                    <a:pt x="1109" y="4619"/>
                  </a:lnTo>
                  <a:lnTo>
                    <a:pt x="1230" y="4658"/>
                  </a:lnTo>
                  <a:lnTo>
                    <a:pt x="1355" y="4695"/>
                  </a:lnTo>
                  <a:lnTo>
                    <a:pt x="1490" y="4728"/>
                  </a:lnTo>
                  <a:lnTo>
                    <a:pt x="1633" y="4760"/>
                  </a:lnTo>
                  <a:lnTo>
                    <a:pt x="1783" y="4788"/>
                  </a:lnTo>
                  <a:lnTo>
                    <a:pt x="1943" y="4812"/>
                  </a:lnTo>
                  <a:lnTo>
                    <a:pt x="2112" y="4833"/>
                  </a:lnTo>
                  <a:lnTo>
                    <a:pt x="2290" y="4852"/>
                  </a:lnTo>
                  <a:lnTo>
                    <a:pt x="2475" y="4864"/>
                  </a:lnTo>
                  <a:lnTo>
                    <a:pt x="2475" y="4857"/>
                  </a:lnTo>
                  <a:lnTo>
                    <a:pt x="2475" y="4864"/>
                  </a:lnTo>
                  <a:lnTo>
                    <a:pt x="2552" y="4870"/>
                  </a:lnTo>
                  <a:lnTo>
                    <a:pt x="2645" y="4872"/>
                  </a:lnTo>
                  <a:lnTo>
                    <a:pt x="2765" y="4875"/>
                  </a:lnTo>
                  <a:lnTo>
                    <a:pt x="2906" y="4872"/>
                  </a:lnTo>
                  <a:lnTo>
                    <a:pt x="3063" y="4864"/>
                  </a:lnTo>
                  <a:lnTo>
                    <a:pt x="3149" y="4859"/>
                  </a:lnTo>
                  <a:lnTo>
                    <a:pt x="3239" y="4852"/>
                  </a:lnTo>
                  <a:lnTo>
                    <a:pt x="3329" y="4841"/>
                  </a:lnTo>
                  <a:lnTo>
                    <a:pt x="3424" y="4828"/>
                  </a:lnTo>
                  <a:lnTo>
                    <a:pt x="3520" y="4812"/>
                  </a:lnTo>
                  <a:lnTo>
                    <a:pt x="3618" y="4797"/>
                  </a:lnTo>
                  <a:lnTo>
                    <a:pt x="3715" y="4773"/>
                  </a:lnTo>
                  <a:lnTo>
                    <a:pt x="3815" y="4750"/>
                  </a:lnTo>
                  <a:lnTo>
                    <a:pt x="3913" y="4724"/>
                  </a:lnTo>
                  <a:lnTo>
                    <a:pt x="4014" y="4692"/>
                  </a:lnTo>
                  <a:lnTo>
                    <a:pt x="4111" y="4655"/>
                  </a:lnTo>
                  <a:lnTo>
                    <a:pt x="4208" y="4616"/>
                  </a:lnTo>
                  <a:lnTo>
                    <a:pt x="4304" y="4571"/>
                  </a:lnTo>
                  <a:lnTo>
                    <a:pt x="4396" y="4524"/>
                  </a:lnTo>
                  <a:lnTo>
                    <a:pt x="4487" y="4473"/>
                  </a:lnTo>
                  <a:lnTo>
                    <a:pt x="4574" y="4415"/>
                  </a:lnTo>
                  <a:lnTo>
                    <a:pt x="4614" y="4383"/>
                  </a:lnTo>
                  <a:lnTo>
                    <a:pt x="4658" y="4352"/>
                  </a:lnTo>
                  <a:lnTo>
                    <a:pt x="4698" y="4318"/>
                  </a:lnTo>
                  <a:lnTo>
                    <a:pt x="4738" y="4282"/>
                  </a:lnTo>
                  <a:lnTo>
                    <a:pt x="4775" y="4247"/>
                  </a:lnTo>
                  <a:lnTo>
                    <a:pt x="4810" y="4209"/>
                  </a:lnTo>
                  <a:lnTo>
                    <a:pt x="4848" y="4169"/>
                  </a:lnTo>
                  <a:lnTo>
                    <a:pt x="4880" y="4130"/>
                  </a:lnTo>
                  <a:lnTo>
                    <a:pt x="4913" y="4085"/>
                  </a:lnTo>
                  <a:lnTo>
                    <a:pt x="4946" y="4043"/>
                  </a:lnTo>
                  <a:lnTo>
                    <a:pt x="4975" y="3996"/>
                  </a:lnTo>
                  <a:lnTo>
                    <a:pt x="5003" y="3952"/>
                  </a:lnTo>
                  <a:lnTo>
                    <a:pt x="5031" y="3903"/>
                  </a:lnTo>
                  <a:lnTo>
                    <a:pt x="5056" y="3852"/>
                  </a:lnTo>
                  <a:lnTo>
                    <a:pt x="5078" y="3801"/>
                  </a:lnTo>
                  <a:lnTo>
                    <a:pt x="5101" y="3748"/>
                  </a:lnTo>
                  <a:lnTo>
                    <a:pt x="5120" y="3693"/>
                  </a:lnTo>
                  <a:lnTo>
                    <a:pt x="5138" y="3635"/>
                  </a:lnTo>
                  <a:lnTo>
                    <a:pt x="5153" y="3578"/>
                  </a:lnTo>
                  <a:lnTo>
                    <a:pt x="5166" y="3515"/>
                  </a:lnTo>
                  <a:lnTo>
                    <a:pt x="5178" y="3455"/>
                  </a:lnTo>
                  <a:lnTo>
                    <a:pt x="5188" y="3389"/>
                  </a:lnTo>
                  <a:lnTo>
                    <a:pt x="5196" y="3324"/>
                  </a:lnTo>
                  <a:lnTo>
                    <a:pt x="5201" y="3256"/>
                  </a:lnTo>
                  <a:lnTo>
                    <a:pt x="5193" y="3256"/>
                  </a:lnTo>
                  <a:lnTo>
                    <a:pt x="5188" y="3262"/>
                  </a:lnTo>
                  <a:lnTo>
                    <a:pt x="5193" y="3267"/>
                  </a:lnTo>
                  <a:lnTo>
                    <a:pt x="5213" y="3285"/>
                  </a:lnTo>
                  <a:lnTo>
                    <a:pt x="5246" y="3311"/>
                  </a:lnTo>
                  <a:lnTo>
                    <a:pt x="5266" y="3324"/>
                  </a:lnTo>
                  <a:lnTo>
                    <a:pt x="5291" y="3337"/>
                  </a:lnTo>
                  <a:lnTo>
                    <a:pt x="5321" y="3353"/>
                  </a:lnTo>
                  <a:lnTo>
                    <a:pt x="5354" y="3366"/>
                  </a:lnTo>
                  <a:lnTo>
                    <a:pt x="5389" y="3379"/>
                  </a:lnTo>
                  <a:lnTo>
                    <a:pt x="5429" y="3393"/>
                  </a:lnTo>
                  <a:lnTo>
                    <a:pt x="5474" y="3400"/>
                  </a:lnTo>
                  <a:lnTo>
                    <a:pt x="5522" y="3408"/>
                  </a:lnTo>
                  <a:lnTo>
                    <a:pt x="5577" y="3413"/>
                  </a:lnTo>
                  <a:lnTo>
                    <a:pt x="5632" y="3415"/>
                  </a:lnTo>
                  <a:lnTo>
                    <a:pt x="5670" y="3413"/>
                  </a:lnTo>
                  <a:lnTo>
                    <a:pt x="5705" y="3413"/>
                  </a:lnTo>
                  <a:lnTo>
                    <a:pt x="5732" y="3408"/>
                  </a:lnTo>
                  <a:lnTo>
                    <a:pt x="5762" y="3402"/>
                  </a:lnTo>
                  <a:lnTo>
                    <a:pt x="5799" y="3393"/>
                  </a:lnTo>
                  <a:lnTo>
                    <a:pt x="5848" y="3377"/>
                  </a:lnTo>
                  <a:lnTo>
                    <a:pt x="5900" y="3355"/>
                  </a:lnTo>
                  <a:lnTo>
                    <a:pt x="5955" y="3327"/>
                  </a:lnTo>
                  <a:lnTo>
                    <a:pt x="5982" y="3309"/>
                  </a:lnTo>
                  <a:lnTo>
                    <a:pt x="6012" y="3287"/>
                  </a:lnTo>
                  <a:lnTo>
                    <a:pt x="6040" y="3267"/>
                  </a:lnTo>
                  <a:lnTo>
                    <a:pt x="6070" y="3240"/>
                  </a:lnTo>
                  <a:lnTo>
                    <a:pt x="6097" y="3211"/>
                  </a:lnTo>
                  <a:lnTo>
                    <a:pt x="6128" y="3183"/>
                  </a:lnTo>
                  <a:lnTo>
                    <a:pt x="6153" y="3149"/>
                  </a:lnTo>
                  <a:lnTo>
                    <a:pt x="6181" y="3109"/>
                  </a:lnTo>
                  <a:lnTo>
                    <a:pt x="6205" y="3071"/>
                  </a:lnTo>
                  <a:lnTo>
                    <a:pt x="6228" y="3027"/>
                  </a:lnTo>
                  <a:lnTo>
                    <a:pt x="6251" y="2979"/>
                  </a:lnTo>
                  <a:lnTo>
                    <a:pt x="6270" y="2929"/>
                  </a:lnTo>
                  <a:lnTo>
                    <a:pt x="6288" y="2874"/>
                  </a:lnTo>
                  <a:lnTo>
                    <a:pt x="6303" y="2817"/>
                  </a:lnTo>
                  <a:lnTo>
                    <a:pt x="6316" y="2754"/>
                  </a:lnTo>
                  <a:lnTo>
                    <a:pt x="6328" y="2686"/>
                  </a:lnTo>
                  <a:lnTo>
                    <a:pt x="6333" y="2615"/>
                  </a:lnTo>
                  <a:lnTo>
                    <a:pt x="6338" y="2539"/>
                  </a:lnTo>
                  <a:lnTo>
                    <a:pt x="6338" y="2530"/>
                  </a:lnTo>
                  <a:lnTo>
                    <a:pt x="6336" y="2472"/>
                  </a:lnTo>
                  <a:lnTo>
                    <a:pt x="6333" y="2428"/>
                  </a:lnTo>
                  <a:lnTo>
                    <a:pt x="6326" y="2377"/>
                  </a:lnTo>
                  <a:lnTo>
                    <a:pt x="6313" y="2320"/>
                  </a:lnTo>
                  <a:lnTo>
                    <a:pt x="6298" y="2260"/>
                  </a:lnTo>
                  <a:lnTo>
                    <a:pt x="6279" y="2197"/>
                  </a:lnTo>
                  <a:lnTo>
                    <a:pt x="6263" y="2164"/>
                  </a:lnTo>
                  <a:lnTo>
                    <a:pt x="6248" y="2131"/>
                  </a:lnTo>
                  <a:lnTo>
                    <a:pt x="6233" y="2100"/>
                  </a:lnTo>
                  <a:lnTo>
                    <a:pt x="6213" y="2069"/>
                  </a:lnTo>
                  <a:lnTo>
                    <a:pt x="6193" y="2038"/>
                  </a:lnTo>
                  <a:lnTo>
                    <a:pt x="6171" y="2009"/>
                  </a:lnTo>
                  <a:lnTo>
                    <a:pt x="6146" y="1980"/>
                  </a:lnTo>
                  <a:lnTo>
                    <a:pt x="6118" y="1951"/>
                  </a:lnTo>
                  <a:lnTo>
                    <a:pt x="6088" y="1927"/>
                  </a:lnTo>
                  <a:lnTo>
                    <a:pt x="6055" y="1902"/>
                  </a:lnTo>
                  <a:lnTo>
                    <a:pt x="6020" y="1880"/>
                  </a:lnTo>
                  <a:lnTo>
                    <a:pt x="5980" y="1862"/>
                  </a:lnTo>
                  <a:lnTo>
                    <a:pt x="5940" y="1844"/>
                  </a:lnTo>
                  <a:lnTo>
                    <a:pt x="5897" y="1829"/>
                  </a:lnTo>
                  <a:lnTo>
                    <a:pt x="5850" y="1818"/>
                  </a:lnTo>
                  <a:lnTo>
                    <a:pt x="5799" y="1810"/>
                  </a:lnTo>
                  <a:lnTo>
                    <a:pt x="5745" y="1805"/>
                  </a:lnTo>
                  <a:lnTo>
                    <a:pt x="5689" y="1802"/>
                  </a:lnTo>
                  <a:lnTo>
                    <a:pt x="5684" y="1802"/>
                  </a:lnTo>
                  <a:lnTo>
                    <a:pt x="5659" y="1802"/>
                  </a:lnTo>
                  <a:lnTo>
                    <a:pt x="5637" y="1805"/>
                  </a:lnTo>
                  <a:lnTo>
                    <a:pt x="5612" y="1810"/>
                  </a:lnTo>
                  <a:lnTo>
                    <a:pt x="5586" y="1818"/>
                  </a:lnTo>
                  <a:lnTo>
                    <a:pt x="5541" y="1834"/>
                  </a:lnTo>
                  <a:lnTo>
                    <a:pt x="5497" y="1858"/>
                  </a:lnTo>
                  <a:lnTo>
                    <a:pt x="5452" y="1880"/>
                  </a:lnTo>
                  <a:lnTo>
                    <a:pt x="5411" y="1909"/>
                  </a:lnTo>
                  <a:lnTo>
                    <a:pt x="5373" y="1938"/>
                  </a:lnTo>
                  <a:lnTo>
                    <a:pt x="5342" y="1969"/>
                  </a:lnTo>
                  <a:lnTo>
                    <a:pt x="5324" y="1987"/>
                  </a:lnTo>
                  <a:lnTo>
                    <a:pt x="5306" y="2006"/>
                  </a:lnTo>
                  <a:lnTo>
                    <a:pt x="5274" y="2051"/>
                  </a:lnTo>
                  <a:lnTo>
                    <a:pt x="5246" y="2100"/>
                  </a:lnTo>
                  <a:lnTo>
                    <a:pt x="5221" y="2153"/>
                  </a:lnTo>
                  <a:lnTo>
                    <a:pt x="5196" y="2208"/>
                  </a:lnTo>
                  <a:lnTo>
                    <a:pt x="5176" y="2262"/>
                  </a:lnTo>
                  <a:lnTo>
                    <a:pt x="5158" y="2320"/>
                  </a:lnTo>
                  <a:lnTo>
                    <a:pt x="5143" y="2375"/>
                  </a:lnTo>
                  <a:lnTo>
                    <a:pt x="5118" y="2477"/>
                  </a:lnTo>
                  <a:lnTo>
                    <a:pt x="5103" y="2563"/>
                  </a:lnTo>
                  <a:lnTo>
                    <a:pt x="5093" y="2621"/>
                  </a:lnTo>
                  <a:lnTo>
                    <a:pt x="5091" y="2641"/>
                  </a:lnTo>
                  <a:lnTo>
                    <a:pt x="5098" y="2641"/>
                  </a:lnTo>
                  <a:lnTo>
                    <a:pt x="5096" y="2634"/>
                  </a:lnTo>
                  <a:lnTo>
                    <a:pt x="5080" y="2637"/>
                  </a:lnTo>
                  <a:lnTo>
                    <a:pt x="5068" y="2634"/>
                  </a:lnTo>
                  <a:lnTo>
                    <a:pt x="5056" y="2634"/>
                  </a:lnTo>
                  <a:lnTo>
                    <a:pt x="5031" y="2623"/>
                  </a:lnTo>
                  <a:lnTo>
                    <a:pt x="5010" y="2608"/>
                  </a:lnTo>
                  <a:lnTo>
                    <a:pt x="4991" y="2590"/>
                  </a:lnTo>
                  <a:lnTo>
                    <a:pt x="4977" y="2571"/>
                  </a:lnTo>
                  <a:lnTo>
                    <a:pt x="4965" y="2550"/>
                  </a:lnTo>
                  <a:lnTo>
                    <a:pt x="4955" y="2530"/>
                  </a:lnTo>
                  <a:lnTo>
                    <a:pt x="4946" y="2506"/>
                  </a:lnTo>
                  <a:lnTo>
                    <a:pt x="4928" y="2453"/>
                  </a:lnTo>
                  <a:lnTo>
                    <a:pt x="4916" y="2399"/>
                  </a:lnTo>
                  <a:lnTo>
                    <a:pt x="4905" y="2341"/>
                  </a:lnTo>
                  <a:lnTo>
                    <a:pt x="4897" y="2284"/>
                  </a:lnTo>
                  <a:lnTo>
                    <a:pt x="4895" y="2228"/>
                  </a:lnTo>
                  <a:lnTo>
                    <a:pt x="4893" y="2182"/>
                  </a:lnTo>
                  <a:lnTo>
                    <a:pt x="4895" y="2135"/>
                  </a:lnTo>
                  <a:lnTo>
                    <a:pt x="4897" y="2103"/>
                  </a:lnTo>
                  <a:lnTo>
                    <a:pt x="4905" y="2029"/>
                  </a:lnTo>
                  <a:lnTo>
                    <a:pt x="4913" y="1940"/>
                  </a:lnTo>
                  <a:lnTo>
                    <a:pt x="4918" y="1836"/>
                  </a:lnTo>
                  <a:lnTo>
                    <a:pt x="4920" y="1727"/>
                  </a:lnTo>
                  <a:lnTo>
                    <a:pt x="4918" y="1616"/>
                  </a:lnTo>
                  <a:lnTo>
                    <a:pt x="4913" y="1512"/>
                  </a:lnTo>
                  <a:lnTo>
                    <a:pt x="4908" y="1459"/>
                  </a:lnTo>
                  <a:lnTo>
                    <a:pt x="4900" y="1410"/>
                  </a:lnTo>
                  <a:lnTo>
                    <a:pt x="4893" y="1361"/>
                  </a:lnTo>
                  <a:lnTo>
                    <a:pt x="4883" y="1315"/>
                  </a:lnTo>
                  <a:lnTo>
                    <a:pt x="4870" y="1274"/>
                  </a:lnTo>
                  <a:lnTo>
                    <a:pt x="4857" y="1237"/>
                  </a:lnTo>
                  <a:lnTo>
                    <a:pt x="4840" y="1204"/>
                  </a:lnTo>
                  <a:lnTo>
                    <a:pt x="4822" y="1175"/>
                  </a:lnTo>
                  <a:lnTo>
                    <a:pt x="4803" y="1148"/>
                  </a:lnTo>
                  <a:lnTo>
                    <a:pt x="4790" y="1141"/>
                  </a:lnTo>
                  <a:lnTo>
                    <a:pt x="4780" y="1133"/>
                  </a:lnTo>
                  <a:lnTo>
                    <a:pt x="4768" y="1124"/>
                  </a:lnTo>
                  <a:lnTo>
                    <a:pt x="4752" y="1120"/>
                  </a:lnTo>
                  <a:lnTo>
                    <a:pt x="4740" y="1117"/>
                  </a:lnTo>
                  <a:lnTo>
                    <a:pt x="4724" y="1117"/>
                  </a:lnTo>
                  <a:lnTo>
                    <a:pt x="4719" y="1117"/>
                  </a:lnTo>
                  <a:lnTo>
                    <a:pt x="4719" y="1124"/>
                  </a:lnTo>
                  <a:close/>
                </a:path>
              </a:pathLst>
            </a:custGeom>
            <a:solidFill>
              <a:srgbClr val="773F2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431" name="Freeform 119"/>
            <p:cNvSpPr>
              <a:spLocks/>
            </p:cNvSpPr>
            <p:nvPr/>
          </p:nvSpPr>
          <p:spPr bwMode="auto">
            <a:xfrm>
              <a:off x="1606550" y="1625600"/>
              <a:ext cx="111125" cy="233363"/>
            </a:xfrm>
            <a:custGeom>
              <a:avLst/>
              <a:gdLst/>
              <a:ahLst/>
              <a:cxnLst>
                <a:cxn ang="0">
                  <a:pos x="206" y="95"/>
                </a:cxn>
                <a:cxn ang="0">
                  <a:pos x="128" y="330"/>
                </a:cxn>
                <a:cxn ang="0">
                  <a:pos x="68" y="560"/>
                </a:cxn>
                <a:cxn ang="0">
                  <a:pos x="33" y="727"/>
                </a:cxn>
                <a:cxn ang="0">
                  <a:pos x="8" y="894"/>
                </a:cxn>
                <a:cxn ang="0">
                  <a:pos x="0" y="1005"/>
                </a:cxn>
                <a:cxn ang="0">
                  <a:pos x="8" y="1089"/>
                </a:cxn>
                <a:cxn ang="0">
                  <a:pos x="38" y="1156"/>
                </a:cxn>
                <a:cxn ang="0">
                  <a:pos x="83" y="1211"/>
                </a:cxn>
                <a:cxn ang="0">
                  <a:pos x="145" y="1256"/>
                </a:cxn>
                <a:cxn ang="0">
                  <a:pos x="224" y="1284"/>
                </a:cxn>
                <a:cxn ang="0">
                  <a:pos x="314" y="1305"/>
                </a:cxn>
                <a:cxn ang="0">
                  <a:pos x="414" y="1318"/>
                </a:cxn>
                <a:cxn ang="0">
                  <a:pos x="527" y="1322"/>
                </a:cxn>
                <a:cxn ang="0">
                  <a:pos x="562" y="1318"/>
                </a:cxn>
                <a:cxn ang="0">
                  <a:pos x="562" y="1308"/>
                </a:cxn>
                <a:cxn ang="0">
                  <a:pos x="527" y="1305"/>
                </a:cxn>
                <a:cxn ang="0">
                  <a:pos x="417" y="1302"/>
                </a:cxn>
                <a:cxn ang="0">
                  <a:pos x="314" y="1289"/>
                </a:cxn>
                <a:cxn ang="0">
                  <a:pos x="226" y="1271"/>
                </a:cxn>
                <a:cxn ang="0">
                  <a:pos x="154" y="1240"/>
                </a:cxn>
                <a:cxn ang="0">
                  <a:pos x="93" y="1200"/>
                </a:cxn>
                <a:cxn ang="0">
                  <a:pos x="51" y="1149"/>
                </a:cxn>
                <a:cxn ang="0">
                  <a:pos x="23" y="1083"/>
                </a:cxn>
                <a:cxn ang="0">
                  <a:pos x="16" y="1005"/>
                </a:cxn>
                <a:cxn ang="0">
                  <a:pos x="23" y="898"/>
                </a:cxn>
                <a:cxn ang="0">
                  <a:pos x="48" y="730"/>
                </a:cxn>
                <a:cxn ang="0">
                  <a:pos x="83" y="565"/>
                </a:cxn>
                <a:cxn ang="0">
                  <a:pos x="143" y="333"/>
                </a:cxn>
                <a:cxn ang="0">
                  <a:pos x="218" y="100"/>
                </a:cxn>
                <a:cxn ang="0">
                  <a:pos x="251" y="11"/>
                </a:cxn>
                <a:cxn ang="0">
                  <a:pos x="248" y="0"/>
                </a:cxn>
                <a:cxn ang="0">
                  <a:pos x="238" y="3"/>
                </a:cxn>
              </a:cxnLst>
              <a:rect l="0" t="0" r="r" b="b"/>
              <a:pathLst>
                <a:path w="564" h="1322">
                  <a:moveTo>
                    <a:pt x="238" y="3"/>
                  </a:moveTo>
                  <a:lnTo>
                    <a:pt x="206" y="95"/>
                  </a:lnTo>
                  <a:lnTo>
                    <a:pt x="171" y="199"/>
                  </a:lnTo>
                  <a:lnTo>
                    <a:pt x="128" y="330"/>
                  </a:lnTo>
                  <a:lnTo>
                    <a:pt x="88" y="479"/>
                  </a:lnTo>
                  <a:lnTo>
                    <a:pt x="68" y="560"/>
                  </a:lnTo>
                  <a:lnTo>
                    <a:pt x="48" y="644"/>
                  </a:lnTo>
                  <a:lnTo>
                    <a:pt x="33" y="727"/>
                  </a:lnTo>
                  <a:lnTo>
                    <a:pt x="18" y="811"/>
                  </a:lnTo>
                  <a:lnTo>
                    <a:pt x="8" y="894"/>
                  </a:lnTo>
                  <a:lnTo>
                    <a:pt x="0" y="978"/>
                  </a:lnTo>
                  <a:lnTo>
                    <a:pt x="0" y="1005"/>
                  </a:lnTo>
                  <a:lnTo>
                    <a:pt x="0" y="1049"/>
                  </a:lnTo>
                  <a:lnTo>
                    <a:pt x="8" y="1089"/>
                  </a:lnTo>
                  <a:lnTo>
                    <a:pt x="21" y="1125"/>
                  </a:lnTo>
                  <a:lnTo>
                    <a:pt x="38" y="1156"/>
                  </a:lnTo>
                  <a:lnTo>
                    <a:pt x="58" y="1185"/>
                  </a:lnTo>
                  <a:lnTo>
                    <a:pt x="83" y="1211"/>
                  </a:lnTo>
                  <a:lnTo>
                    <a:pt x="113" y="1235"/>
                  </a:lnTo>
                  <a:lnTo>
                    <a:pt x="145" y="1256"/>
                  </a:lnTo>
                  <a:lnTo>
                    <a:pt x="183" y="1271"/>
                  </a:lnTo>
                  <a:lnTo>
                    <a:pt x="224" y="1284"/>
                  </a:lnTo>
                  <a:lnTo>
                    <a:pt x="266" y="1298"/>
                  </a:lnTo>
                  <a:lnTo>
                    <a:pt x="314" y="1305"/>
                  </a:lnTo>
                  <a:lnTo>
                    <a:pt x="361" y="1313"/>
                  </a:lnTo>
                  <a:lnTo>
                    <a:pt x="414" y="1318"/>
                  </a:lnTo>
                  <a:lnTo>
                    <a:pt x="469" y="1322"/>
                  </a:lnTo>
                  <a:lnTo>
                    <a:pt x="527" y="1322"/>
                  </a:lnTo>
                  <a:lnTo>
                    <a:pt x="557" y="1322"/>
                  </a:lnTo>
                  <a:lnTo>
                    <a:pt x="562" y="1318"/>
                  </a:lnTo>
                  <a:lnTo>
                    <a:pt x="564" y="1313"/>
                  </a:lnTo>
                  <a:lnTo>
                    <a:pt x="562" y="1308"/>
                  </a:lnTo>
                  <a:lnTo>
                    <a:pt x="557" y="1305"/>
                  </a:lnTo>
                  <a:lnTo>
                    <a:pt x="527" y="1305"/>
                  </a:lnTo>
                  <a:lnTo>
                    <a:pt x="471" y="1305"/>
                  </a:lnTo>
                  <a:lnTo>
                    <a:pt x="417" y="1302"/>
                  </a:lnTo>
                  <a:lnTo>
                    <a:pt x="363" y="1298"/>
                  </a:lnTo>
                  <a:lnTo>
                    <a:pt x="314" y="1289"/>
                  </a:lnTo>
                  <a:lnTo>
                    <a:pt x="269" y="1282"/>
                  </a:lnTo>
                  <a:lnTo>
                    <a:pt x="226" y="1271"/>
                  </a:lnTo>
                  <a:lnTo>
                    <a:pt x="189" y="1256"/>
                  </a:lnTo>
                  <a:lnTo>
                    <a:pt x="154" y="1240"/>
                  </a:lnTo>
                  <a:lnTo>
                    <a:pt x="121" y="1222"/>
                  </a:lnTo>
                  <a:lnTo>
                    <a:pt x="93" y="1200"/>
                  </a:lnTo>
                  <a:lnTo>
                    <a:pt x="70" y="1174"/>
                  </a:lnTo>
                  <a:lnTo>
                    <a:pt x="51" y="1149"/>
                  </a:lnTo>
                  <a:lnTo>
                    <a:pt x="35" y="1117"/>
                  </a:lnTo>
                  <a:lnTo>
                    <a:pt x="23" y="1083"/>
                  </a:lnTo>
                  <a:lnTo>
                    <a:pt x="16" y="1047"/>
                  </a:lnTo>
                  <a:lnTo>
                    <a:pt x="16" y="1005"/>
                  </a:lnTo>
                  <a:lnTo>
                    <a:pt x="16" y="978"/>
                  </a:lnTo>
                  <a:lnTo>
                    <a:pt x="23" y="898"/>
                  </a:lnTo>
                  <a:lnTo>
                    <a:pt x="33" y="814"/>
                  </a:lnTo>
                  <a:lnTo>
                    <a:pt x="48" y="730"/>
                  </a:lnTo>
                  <a:lnTo>
                    <a:pt x="63" y="646"/>
                  </a:lnTo>
                  <a:lnTo>
                    <a:pt x="83" y="565"/>
                  </a:lnTo>
                  <a:lnTo>
                    <a:pt x="101" y="484"/>
                  </a:lnTo>
                  <a:lnTo>
                    <a:pt x="143" y="333"/>
                  </a:lnTo>
                  <a:lnTo>
                    <a:pt x="183" y="204"/>
                  </a:lnTo>
                  <a:lnTo>
                    <a:pt x="218" y="100"/>
                  </a:lnTo>
                  <a:lnTo>
                    <a:pt x="243" y="34"/>
                  </a:lnTo>
                  <a:lnTo>
                    <a:pt x="251" y="11"/>
                  </a:lnTo>
                  <a:lnTo>
                    <a:pt x="251" y="3"/>
                  </a:lnTo>
                  <a:lnTo>
                    <a:pt x="248" y="0"/>
                  </a:lnTo>
                  <a:lnTo>
                    <a:pt x="243" y="0"/>
                  </a:lnTo>
                  <a:lnTo>
                    <a:pt x="238" y="3"/>
                  </a:lnTo>
                  <a:close/>
                </a:path>
              </a:pathLst>
            </a:custGeom>
            <a:solidFill>
              <a:srgbClr val="773F2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432" name="Freeform 120"/>
            <p:cNvSpPr>
              <a:spLocks/>
            </p:cNvSpPr>
            <p:nvPr/>
          </p:nvSpPr>
          <p:spPr bwMode="auto">
            <a:xfrm>
              <a:off x="1414463" y="1577975"/>
              <a:ext cx="69850" cy="66675"/>
            </a:xfrm>
            <a:custGeom>
              <a:avLst/>
              <a:gdLst/>
              <a:ahLst/>
              <a:cxnLst>
                <a:cxn ang="0">
                  <a:pos x="356" y="215"/>
                </a:cxn>
                <a:cxn ang="0">
                  <a:pos x="346" y="251"/>
                </a:cxn>
                <a:cxn ang="0">
                  <a:pos x="331" y="282"/>
                </a:cxn>
                <a:cxn ang="0">
                  <a:pos x="309" y="311"/>
                </a:cxn>
                <a:cxn ang="0">
                  <a:pos x="283" y="335"/>
                </a:cxn>
                <a:cxn ang="0">
                  <a:pos x="253" y="353"/>
                </a:cxn>
                <a:cxn ang="0">
                  <a:pos x="220" y="366"/>
                </a:cxn>
                <a:cxn ang="0">
                  <a:pos x="186" y="371"/>
                </a:cxn>
                <a:cxn ang="0">
                  <a:pos x="151" y="369"/>
                </a:cxn>
                <a:cxn ang="0">
                  <a:pos x="116" y="359"/>
                </a:cxn>
                <a:cxn ang="0">
                  <a:pos x="86" y="342"/>
                </a:cxn>
                <a:cxn ang="0">
                  <a:pos x="58" y="322"/>
                </a:cxn>
                <a:cxn ang="0">
                  <a:pos x="35" y="295"/>
                </a:cxn>
                <a:cxn ang="0">
                  <a:pos x="18" y="264"/>
                </a:cxn>
                <a:cxn ang="0">
                  <a:pos x="6" y="231"/>
                </a:cxn>
                <a:cxn ang="0">
                  <a:pos x="0" y="193"/>
                </a:cxn>
                <a:cxn ang="0">
                  <a:pos x="2" y="155"/>
                </a:cxn>
                <a:cxn ang="0">
                  <a:pos x="13" y="120"/>
                </a:cxn>
                <a:cxn ang="0">
                  <a:pos x="28" y="87"/>
                </a:cxn>
                <a:cxn ang="0">
                  <a:pos x="48" y="58"/>
                </a:cxn>
                <a:cxn ang="0">
                  <a:pos x="73" y="34"/>
                </a:cxn>
                <a:cxn ang="0">
                  <a:pos x="103" y="16"/>
                </a:cxn>
                <a:cxn ang="0">
                  <a:pos x="135" y="5"/>
                </a:cxn>
                <a:cxn ang="0">
                  <a:pos x="171" y="0"/>
                </a:cxn>
                <a:cxn ang="0">
                  <a:pos x="208" y="3"/>
                </a:cxn>
                <a:cxn ang="0">
                  <a:pos x="241" y="11"/>
                </a:cxn>
                <a:cxn ang="0">
                  <a:pos x="273" y="27"/>
                </a:cxn>
                <a:cxn ang="0">
                  <a:pos x="301" y="49"/>
                </a:cxn>
                <a:cxn ang="0">
                  <a:pos x="323" y="76"/>
                </a:cxn>
                <a:cxn ang="0">
                  <a:pos x="341" y="107"/>
                </a:cxn>
                <a:cxn ang="0">
                  <a:pos x="351" y="142"/>
                </a:cxn>
                <a:cxn ang="0">
                  <a:pos x="356" y="178"/>
                </a:cxn>
              </a:cxnLst>
              <a:rect l="0" t="0" r="r" b="b"/>
              <a:pathLst>
                <a:path w="356" h="371">
                  <a:moveTo>
                    <a:pt x="356" y="196"/>
                  </a:moveTo>
                  <a:lnTo>
                    <a:pt x="356" y="215"/>
                  </a:lnTo>
                  <a:lnTo>
                    <a:pt x="351" y="233"/>
                  </a:lnTo>
                  <a:lnTo>
                    <a:pt x="346" y="251"/>
                  </a:lnTo>
                  <a:lnTo>
                    <a:pt x="339" y="267"/>
                  </a:lnTo>
                  <a:lnTo>
                    <a:pt x="331" y="282"/>
                  </a:lnTo>
                  <a:lnTo>
                    <a:pt x="321" y="298"/>
                  </a:lnTo>
                  <a:lnTo>
                    <a:pt x="309" y="311"/>
                  </a:lnTo>
                  <a:lnTo>
                    <a:pt x="299" y="324"/>
                  </a:lnTo>
                  <a:lnTo>
                    <a:pt x="283" y="335"/>
                  </a:lnTo>
                  <a:lnTo>
                    <a:pt x="271" y="346"/>
                  </a:lnTo>
                  <a:lnTo>
                    <a:pt x="253" y="353"/>
                  </a:lnTo>
                  <a:lnTo>
                    <a:pt x="238" y="361"/>
                  </a:lnTo>
                  <a:lnTo>
                    <a:pt x="220" y="366"/>
                  </a:lnTo>
                  <a:lnTo>
                    <a:pt x="203" y="369"/>
                  </a:lnTo>
                  <a:lnTo>
                    <a:pt x="186" y="371"/>
                  </a:lnTo>
                  <a:lnTo>
                    <a:pt x="168" y="371"/>
                  </a:lnTo>
                  <a:lnTo>
                    <a:pt x="151" y="369"/>
                  </a:lnTo>
                  <a:lnTo>
                    <a:pt x="133" y="366"/>
                  </a:lnTo>
                  <a:lnTo>
                    <a:pt x="116" y="359"/>
                  </a:lnTo>
                  <a:lnTo>
                    <a:pt x="100" y="353"/>
                  </a:lnTo>
                  <a:lnTo>
                    <a:pt x="86" y="342"/>
                  </a:lnTo>
                  <a:lnTo>
                    <a:pt x="70" y="333"/>
                  </a:lnTo>
                  <a:lnTo>
                    <a:pt x="58" y="322"/>
                  </a:lnTo>
                  <a:lnTo>
                    <a:pt x="46" y="309"/>
                  </a:lnTo>
                  <a:lnTo>
                    <a:pt x="35" y="295"/>
                  </a:lnTo>
                  <a:lnTo>
                    <a:pt x="25" y="280"/>
                  </a:lnTo>
                  <a:lnTo>
                    <a:pt x="18" y="264"/>
                  </a:lnTo>
                  <a:lnTo>
                    <a:pt x="11" y="249"/>
                  </a:lnTo>
                  <a:lnTo>
                    <a:pt x="6" y="231"/>
                  </a:lnTo>
                  <a:lnTo>
                    <a:pt x="2" y="213"/>
                  </a:lnTo>
                  <a:lnTo>
                    <a:pt x="0" y="193"/>
                  </a:lnTo>
                  <a:lnTo>
                    <a:pt x="0" y="175"/>
                  </a:lnTo>
                  <a:lnTo>
                    <a:pt x="2" y="155"/>
                  </a:lnTo>
                  <a:lnTo>
                    <a:pt x="8" y="136"/>
                  </a:lnTo>
                  <a:lnTo>
                    <a:pt x="13" y="120"/>
                  </a:lnTo>
                  <a:lnTo>
                    <a:pt x="18" y="102"/>
                  </a:lnTo>
                  <a:lnTo>
                    <a:pt x="28" y="87"/>
                  </a:lnTo>
                  <a:lnTo>
                    <a:pt x="37" y="73"/>
                  </a:lnTo>
                  <a:lnTo>
                    <a:pt x="48" y="58"/>
                  </a:lnTo>
                  <a:lnTo>
                    <a:pt x="60" y="47"/>
                  </a:lnTo>
                  <a:lnTo>
                    <a:pt x="73" y="34"/>
                  </a:lnTo>
                  <a:lnTo>
                    <a:pt x="88" y="27"/>
                  </a:lnTo>
                  <a:lnTo>
                    <a:pt x="103" y="16"/>
                  </a:lnTo>
                  <a:lnTo>
                    <a:pt x="118" y="11"/>
                  </a:lnTo>
                  <a:lnTo>
                    <a:pt x="135" y="5"/>
                  </a:lnTo>
                  <a:lnTo>
                    <a:pt x="153" y="0"/>
                  </a:lnTo>
                  <a:lnTo>
                    <a:pt x="171" y="0"/>
                  </a:lnTo>
                  <a:lnTo>
                    <a:pt x="189" y="0"/>
                  </a:lnTo>
                  <a:lnTo>
                    <a:pt x="208" y="3"/>
                  </a:lnTo>
                  <a:lnTo>
                    <a:pt x="226" y="5"/>
                  </a:lnTo>
                  <a:lnTo>
                    <a:pt x="241" y="11"/>
                  </a:lnTo>
                  <a:lnTo>
                    <a:pt x="259" y="18"/>
                  </a:lnTo>
                  <a:lnTo>
                    <a:pt x="273" y="27"/>
                  </a:lnTo>
                  <a:lnTo>
                    <a:pt x="286" y="37"/>
                  </a:lnTo>
                  <a:lnTo>
                    <a:pt x="301" y="49"/>
                  </a:lnTo>
                  <a:lnTo>
                    <a:pt x="311" y="63"/>
                  </a:lnTo>
                  <a:lnTo>
                    <a:pt x="323" y="76"/>
                  </a:lnTo>
                  <a:lnTo>
                    <a:pt x="334" y="91"/>
                  </a:lnTo>
                  <a:lnTo>
                    <a:pt x="341" y="107"/>
                  </a:lnTo>
                  <a:lnTo>
                    <a:pt x="346" y="123"/>
                  </a:lnTo>
                  <a:lnTo>
                    <a:pt x="351" y="142"/>
                  </a:lnTo>
                  <a:lnTo>
                    <a:pt x="356" y="160"/>
                  </a:lnTo>
                  <a:lnTo>
                    <a:pt x="356" y="178"/>
                  </a:lnTo>
                  <a:lnTo>
                    <a:pt x="356" y="196"/>
                  </a:lnTo>
                  <a:close/>
                </a:path>
              </a:pathLst>
            </a:custGeom>
            <a:solidFill>
              <a:srgbClr val="773F2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433" name="Freeform 121"/>
            <p:cNvSpPr>
              <a:spLocks/>
            </p:cNvSpPr>
            <p:nvPr/>
          </p:nvSpPr>
          <p:spPr bwMode="auto">
            <a:xfrm>
              <a:off x="1997075" y="1609725"/>
              <a:ext cx="69850" cy="66675"/>
            </a:xfrm>
            <a:custGeom>
              <a:avLst/>
              <a:gdLst/>
              <a:ahLst/>
              <a:cxnLst>
                <a:cxn ang="0">
                  <a:pos x="354" y="215"/>
                </a:cxn>
                <a:cxn ang="0">
                  <a:pos x="346" y="252"/>
                </a:cxn>
                <a:cxn ang="0">
                  <a:pos x="331" y="283"/>
                </a:cxn>
                <a:cxn ang="0">
                  <a:pos x="308" y="312"/>
                </a:cxn>
                <a:cxn ang="0">
                  <a:pos x="284" y="335"/>
                </a:cxn>
                <a:cxn ang="0">
                  <a:pos x="253" y="354"/>
                </a:cxn>
                <a:cxn ang="0">
                  <a:pos x="221" y="366"/>
                </a:cxn>
                <a:cxn ang="0">
                  <a:pos x="186" y="372"/>
                </a:cxn>
                <a:cxn ang="0">
                  <a:pos x="151" y="370"/>
                </a:cxn>
                <a:cxn ang="0">
                  <a:pos x="115" y="359"/>
                </a:cxn>
                <a:cxn ang="0">
                  <a:pos x="85" y="343"/>
                </a:cxn>
                <a:cxn ang="0">
                  <a:pos x="57" y="322"/>
                </a:cxn>
                <a:cxn ang="0">
                  <a:pos x="36" y="297"/>
                </a:cxn>
                <a:cxn ang="0">
                  <a:pos x="17" y="264"/>
                </a:cxn>
                <a:cxn ang="0">
                  <a:pos x="5" y="231"/>
                </a:cxn>
                <a:cxn ang="0">
                  <a:pos x="0" y="195"/>
                </a:cxn>
                <a:cxn ang="0">
                  <a:pos x="3" y="155"/>
                </a:cxn>
                <a:cxn ang="0">
                  <a:pos x="13" y="121"/>
                </a:cxn>
                <a:cxn ang="0">
                  <a:pos x="28" y="87"/>
                </a:cxn>
                <a:cxn ang="0">
                  <a:pos x="48" y="58"/>
                </a:cxn>
                <a:cxn ang="0">
                  <a:pos x="73" y="35"/>
                </a:cxn>
                <a:cxn ang="0">
                  <a:pos x="103" y="16"/>
                </a:cxn>
                <a:cxn ang="0">
                  <a:pos x="136" y="6"/>
                </a:cxn>
                <a:cxn ang="0">
                  <a:pos x="171" y="0"/>
                </a:cxn>
                <a:cxn ang="0">
                  <a:pos x="209" y="4"/>
                </a:cxn>
                <a:cxn ang="0">
                  <a:pos x="240" y="11"/>
                </a:cxn>
                <a:cxn ang="0">
                  <a:pos x="273" y="27"/>
                </a:cxn>
                <a:cxn ang="0">
                  <a:pos x="301" y="51"/>
                </a:cxn>
                <a:cxn ang="0">
                  <a:pos x="324" y="77"/>
                </a:cxn>
                <a:cxn ang="0">
                  <a:pos x="341" y="108"/>
                </a:cxn>
                <a:cxn ang="0">
                  <a:pos x="351" y="142"/>
                </a:cxn>
                <a:cxn ang="0">
                  <a:pos x="356" y="179"/>
                </a:cxn>
              </a:cxnLst>
              <a:rect l="0" t="0" r="r" b="b"/>
              <a:pathLst>
                <a:path w="356" h="372">
                  <a:moveTo>
                    <a:pt x="356" y="197"/>
                  </a:moveTo>
                  <a:lnTo>
                    <a:pt x="354" y="215"/>
                  </a:lnTo>
                  <a:lnTo>
                    <a:pt x="351" y="233"/>
                  </a:lnTo>
                  <a:lnTo>
                    <a:pt x="346" y="252"/>
                  </a:lnTo>
                  <a:lnTo>
                    <a:pt x="338" y="268"/>
                  </a:lnTo>
                  <a:lnTo>
                    <a:pt x="331" y="283"/>
                  </a:lnTo>
                  <a:lnTo>
                    <a:pt x="321" y="299"/>
                  </a:lnTo>
                  <a:lnTo>
                    <a:pt x="308" y="312"/>
                  </a:lnTo>
                  <a:lnTo>
                    <a:pt x="298" y="325"/>
                  </a:lnTo>
                  <a:lnTo>
                    <a:pt x="284" y="335"/>
                  </a:lnTo>
                  <a:lnTo>
                    <a:pt x="270" y="346"/>
                  </a:lnTo>
                  <a:lnTo>
                    <a:pt x="253" y="354"/>
                  </a:lnTo>
                  <a:lnTo>
                    <a:pt x="238" y="362"/>
                  </a:lnTo>
                  <a:lnTo>
                    <a:pt x="221" y="366"/>
                  </a:lnTo>
                  <a:lnTo>
                    <a:pt x="206" y="370"/>
                  </a:lnTo>
                  <a:lnTo>
                    <a:pt x="186" y="372"/>
                  </a:lnTo>
                  <a:lnTo>
                    <a:pt x="168" y="372"/>
                  </a:lnTo>
                  <a:lnTo>
                    <a:pt x="151" y="370"/>
                  </a:lnTo>
                  <a:lnTo>
                    <a:pt x="132" y="366"/>
                  </a:lnTo>
                  <a:lnTo>
                    <a:pt x="115" y="359"/>
                  </a:lnTo>
                  <a:lnTo>
                    <a:pt x="101" y="354"/>
                  </a:lnTo>
                  <a:lnTo>
                    <a:pt x="85" y="343"/>
                  </a:lnTo>
                  <a:lnTo>
                    <a:pt x="71" y="333"/>
                  </a:lnTo>
                  <a:lnTo>
                    <a:pt x="57" y="322"/>
                  </a:lnTo>
                  <a:lnTo>
                    <a:pt x="45" y="310"/>
                  </a:lnTo>
                  <a:lnTo>
                    <a:pt x="36" y="297"/>
                  </a:lnTo>
                  <a:lnTo>
                    <a:pt x="26" y="281"/>
                  </a:lnTo>
                  <a:lnTo>
                    <a:pt x="17" y="264"/>
                  </a:lnTo>
                  <a:lnTo>
                    <a:pt x="10" y="249"/>
                  </a:lnTo>
                  <a:lnTo>
                    <a:pt x="5" y="231"/>
                  </a:lnTo>
                  <a:lnTo>
                    <a:pt x="3" y="213"/>
                  </a:lnTo>
                  <a:lnTo>
                    <a:pt x="0" y="195"/>
                  </a:lnTo>
                  <a:lnTo>
                    <a:pt x="0" y="176"/>
                  </a:lnTo>
                  <a:lnTo>
                    <a:pt x="3" y="155"/>
                  </a:lnTo>
                  <a:lnTo>
                    <a:pt x="8" y="137"/>
                  </a:lnTo>
                  <a:lnTo>
                    <a:pt x="13" y="121"/>
                  </a:lnTo>
                  <a:lnTo>
                    <a:pt x="17" y="102"/>
                  </a:lnTo>
                  <a:lnTo>
                    <a:pt x="28" y="87"/>
                  </a:lnTo>
                  <a:lnTo>
                    <a:pt x="38" y="74"/>
                  </a:lnTo>
                  <a:lnTo>
                    <a:pt x="48" y="58"/>
                  </a:lnTo>
                  <a:lnTo>
                    <a:pt x="60" y="48"/>
                  </a:lnTo>
                  <a:lnTo>
                    <a:pt x="73" y="35"/>
                  </a:lnTo>
                  <a:lnTo>
                    <a:pt x="88" y="27"/>
                  </a:lnTo>
                  <a:lnTo>
                    <a:pt x="103" y="16"/>
                  </a:lnTo>
                  <a:lnTo>
                    <a:pt x="120" y="11"/>
                  </a:lnTo>
                  <a:lnTo>
                    <a:pt x="136" y="6"/>
                  </a:lnTo>
                  <a:lnTo>
                    <a:pt x="153" y="0"/>
                  </a:lnTo>
                  <a:lnTo>
                    <a:pt x="171" y="0"/>
                  </a:lnTo>
                  <a:lnTo>
                    <a:pt x="188" y="0"/>
                  </a:lnTo>
                  <a:lnTo>
                    <a:pt x="209" y="4"/>
                  </a:lnTo>
                  <a:lnTo>
                    <a:pt x="226" y="6"/>
                  </a:lnTo>
                  <a:lnTo>
                    <a:pt x="240" y="11"/>
                  </a:lnTo>
                  <a:lnTo>
                    <a:pt x="258" y="19"/>
                  </a:lnTo>
                  <a:lnTo>
                    <a:pt x="273" y="27"/>
                  </a:lnTo>
                  <a:lnTo>
                    <a:pt x="286" y="37"/>
                  </a:lnTo>
                  <a:lnTo>
                    <a:pt x="301" y="51"/>
                  </a:lnTo>
                  <a:lnTo>
                    <a:pt x="311" y="64"/>
                  </a:lnTo>
                  <a:lnTo>
                    <a:pt x="324" y="77"/>
                  </a:lnTo>
                  <a:lnTo>
                    <a:pt x="333" y="93"/>
                  </a:lnTo>
                  <a:lnTo>
                    <a:pt x="341" y="108"/>
                  </a:lnTo>
                  <a:lnTo>
                    <a:pt x="346" y="124"/>
                  </a:lnTo>
                  <a:lnTo>
                    <a:pt x="351" y="142"/>
                  </a:lnTo>
                  <a:lnTo>
                    <a:pt x="356" y="160"/>
                  </a:lnTo>
                  <a:lnTo>
                    <a:pt x="356" y="179"/>
                  </a:lnTo>
                  <a:lnTo>
                    <a:pt x="356" y="197"/>
                  </a:lnTo>
                  <a:close/>
                </a:path>
              </a:pathLst>
            </a:custGeom>
            <a:solidFill>
              <a:srgbClr val="773F2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434" name="Freeform 122"/>
            <p:cNvSpPr>
              <a:spLocks/>
            </p:cNvSpPr>
            <p:nvPr/>
          </p:nvSpPr>
          <p:spPr bwMode="auto">
            <a:xfrm>
              <a:off x="1657350" y="1947863"/>
              <a:ext cx="149225" cy="77788"/>
            </a:xfrm>
            <a:custGeom>
              <a:avLst/>
              <a:gdLst/>
              <a:ahLst/>
              <a:cxnLst>
                <a:cxn ang="0">
                  <a:pos x="732" y="42"/>
                </a:cxn>
                <a:cxn ang="0">
                  <a:pos x="734" y="102"/>
                </a:cxn>
                <a:cxn ang="0">
                  <a:pos x="721" y="157"/>
                </a:cxn>
                <a:cxn ang="0">
                  <a:pos x="702" y="207"/>
                </a:cxn>
                <a:cxn ang="0">
                  <a:pos x="674" y="257"/>
                </a:cxn>
                <a:cxn ang="0">
                  <a:pos x="636" y="301"/>
                </a:cxn>
                <a:cxn ang="0">
                  <a:pos x="591" y="341"/>
                </a:cxn>
                <a:cxn ang="0">
                  <a:pos x="538" y="375"/>
                </a:cxn>
                <a:cxn ang="0">
                  <a:pos x="479" y="401"/>
                </a:cxn>
                <a:cxn ang="0">
                  <a:pos x="418" y="419"/>
                </a:cxn>
                <a:cxn ang="0">
                  <a:pos x="360" y="426"/>
                </a:cxn>
                <a:cxn ang="0">
                  <a:pos x="303" y="426"/>
                </a:cxn>
                <a:cxn ang="0">
                  <a:pos x="248" y="419"/>
                </a:cxn>
                <a:cxn ang="0">
                  <a:pos x="198" y="403"/>
                </a:cxn>
                <a:cxn ang="0">
                  <a:pos x="151" y="382"/>
                </a:cxn>
                <a:cxn ang="0">
                  <a:pos x="107" y="353"/>
                </a:cxn>
                <a:cxn ang="0">
                  <a:pos x="72" y="319"/>
                </a:cxn>
                <a:cxn ang="0">
                  <a:pos x="43" y="280"/>
                </a:cxn>
                <a:cxn ang="0">
                  <a:pos x="20" y="235"/>
                </a:cxn>
                <a:cxn ang="0">
                  <a:pos x="10" y="207"/>
                </a:cxn>
                <a:cxn ang="0">
                  <a:pos x="0" y="210"/>
                </a:cxn>
                <a:cxn ang="0">
                  <a:pos x="8" y="241"/>
                </a:cxn>
                <a:cxn ang="0">
                  <a:pos x="30" y="288"/>
                </a:cxn>
                <a:cxn ang="0">
                  <a:pos x="60" y="330"/>
                </a:cxn>
                <a:cxn ang="0">
                  <a:pos x="98" y="366"/>
                </a:cxn>
                <a:cxn ang="0">
                  <a:pos x="142" y="395"/>
                </a:cxn>
                <a:cxn ang="0">
                  <a:pos x="193" y="419"/>
                </a:cxn>
                <a:cxn ang="0">
                  <a:pos x="245" y="435"/>
                </a:cxn>
                <a:cxn ang="0">
                  <a:pos x="301" y="443"/>
                </a:cxn>
                <a:cxn ang="0">
                  <a:pos x="360" y="443"/>
                </a:cxn>
                <a:cxn ang="0">
                  <a:pos x="421" y="435"/>
                </a:cxn>
                <a:cxn ang="0">
                  <a:pos x="484" y="416"/>
                </a:cxn>
                <a:cxn ang="0">
                  <a:pos x="543" y="388"/>
                </a:cxn>
                <a:cxn ang="0">
                  <a:pos x="599" y="353"/>
                </a:cxn>
                <a:cxn ang="0">
                  <a:pos x="646" y="312"/>
                </a:cxn>
                <a:cxn ang="0">
                  <a:pos x="686" y="268"/>
                </a:cxn>
                <a:cxn ang="0">
                  <a:pos x="716" y="215"/>
                </a:cxn>
                <a:cxn ang="0">
                  <a:pos x="737" y="162"/>
                </a:cxn>
                <a:cxn ang="0">
                  <a:pos x="749" y="105"/>
                </a:cxn>
                <a:cxn ang="0">
                  <a:pos x="747" y="40"/>
                </a:cxn>
                <a:cxn ang="0">
                  <a:pos x="737" y="0"/>
                </a:cxn>
                <a:cxn ang="0">
                  <a:pos x="727" y="3"/>
                </a:cxn>
              </a:cxnLst>
              <a:rect l="0" t="0" r="r" b="b"/>
              <a:pathLst>
                <a:path w="749" h="443">
                  <a:moveTo>
                    <a:pt x="727" y="8"/>
                  </a:moveTo>
                  <a:lnTo>
                    <a:pt x="732" y="42"/>
                  </a:lnTo>
                  <a:lnTo>
                    <a:pt x="734" y="76"/>
                  </a:lnTo>
                  <a:lnTo>
                    <a:pt x="734" y="102"/>
                  </a:lnTo>
                  <a:lnTo>
                    <a:pt x="729" y="131"/>
                  </a:lnTo>
                  <a:lnTo>
                    <a:pt x="721" y="157"/>
                  </a:lnTo>
                  <a:lnTo>
                    <a:pt x="714" y="184"/>
                  </a:lnTo>
                  <a:lnTo>
                    <a:pt x="702" y="207"/>
                  </a:lnTo>
                  <a:lnTo>
                    <a:pt x="690" y="233"/>
                  </a:lnTo>
                  <a:lnTo>
                    <a:pt x="674" y="257"/>
                  </a:lnTo>
                  <a:lnTo>
                    <a:pt x="657" y="280"/>
                  </a:lnTo>
                  <a:lnTo>
                    <a:pt x="636" y="301"/>
                  </a:lnTo>
                  <a:lnTo>
                    <a:pt x="613" y="322"/>
                  </a:lnTo>
                  <a:lnTo>
                    <a:pt x="591" y="341"/>
                  </a:lnTo>
                  <a:lnTo>
                    <a:pt x="566" y="359"/>
                  </a:lnTo>
                  <a:lnTo>
                    <a:pt x="538" y="375"/>
                  </a:lnTo>
                  <a:lnTo>
                    <a:pt x="509" y="390"/>
                  </a:lnTo>
                  <a:lnTo>
                    <a:pt x="479" y="401"/>
                  </a:lnTo>
                  <a:lnTo>
                    <a:pt x="449" y="411"/>
                  </a:lnTo>
                  <a:lnTo>
                    <a:pt x="418" y="419"/>
                  </a:lnTo>
                  <a:lnTo>
                    <a:pt x="388" y="424"/>
                  </a:lnTo>
                  <a:lnTo>
                    <a:pt x="360" y="426"/>
                  </a:lnTo>
                  <a:lnTo>
                    <a:pt x="331" y="426"/>
                  </a:lnTo>
                  <a:lnTo>
                    <a:pt x="303" y="426"/>
                  </a:lnTo>
                  <a:lnTo>
                    <a:pt x="276" y="424"/>
                  </a:lnTo>
                  <a:lnTo>
                    <a:pt x="248" y="419"/>
                  </a:lnTo>
                  <a:lnTo>
                    <a:pt x="223" y="414"/>
                  </a:lnTo>
                  <a:lnTo>
                    <a:pt x="198" y="403"/>
                  </a:lnTo>
                  <a:lnTo>
                    <a:pt x="173" y="395"/>
                  </a:lnTo>
                  <a:lnTo>
                    <a:pt x="151" y="382"/>
                  </a:lnTo>
                  <a:lnTo>
                    <a:pt x="128" y="370"/>
                  </a:lnTo>
                  <a:lnTo>
                    <a:pt x="107" y="353"/>
                  </a:lnTo>
                  <a:lnTo>
                    <a:pt x="90" y="337"/>
                  </a:lnTo>
                  <a:lnTo>
                    <a:pt x="72" y="319"/>
                  </a:lnTo>
                  <a:lnTo>
                    <a:pt x="58" y="301"/>
                  </a:lnTo>
                  <a:lnTo>
                    <a:pt x="43" y="280"/>
                  </a:lnTo>
                  <a:lnTo>
                    <a:pt x="30" y="259"/>
                  </a:lnTo>
                  <a:lnTo>
                    <a:pt x="20" y="235"/>
                  </a:lnTo>
                  <a:lnTo>
                    <a:pt x="13" y="210"/>
                  </a:lnTo>
                  <a:lnTo>
                    <a:pt x="10" y="207"/>
                  </a:lnTo>
                  <a:lnTo>
                    <a:pt x="5" y="204"/>
                  </a:lnTo>
                  <a:lnTo>
                    <a:pt x="0" y="210"/>
                  </a:lnTo>
                  <a:lnTo>
                    <a:pt x="0" y="215"/>
                  </a:lnTo>
                  <a:lnTo>
                    <a:pt x="8" y="241"/>
                  </a:lnTo>
                  <a:lnTo>
                    <a:pt x="18" y="264"/>
                  </a:lnTo>
                  <a:lnTo>
                    <a:pt x="30" y="288"/>
                  </a:lnTo>
                  <a:lnTo>
                    <a:pt x="45" y="309"/>
                  </a:lnTo>
                  <a:lnTo>
                    <a:pt x="60" y="330"/>
                  </a:lnTo>
                  <a:lnTo>
                    <a:pt x="81" y="348"/>
                  </a:lnTo>
                  <a:lnTo>
                    <a:pt x="98" y="366"/>
                  </a:lnTo>
                  <a:lnTo>
                    <a:pt x="120" y="382"/>
                  </a:lnTo>
                  <a:lnTo>
                    <a:pt x="142" y="395"/>
                  </a:lnTo>
                  <a:lnTo>
                    <a:pt x="168" y="408"/>
                  </a:lnTo>
                  <a:lnTo>
                    <a:pt x="193" y="419"/>
                  </a:lnTo>
                  <a:lnTo>
                    <a:pt x="218" y="426"/>
                  </a:lnTo>
                  <a:lnTo>
                    <a:pt x="245" y="435"/>
                  </a:lnTo>
                  <a:lnTo>
                    <a:pt x="273" y="439"/>
                  </a:lnTo>
                  <a:lnTo>
                    <a:pt x="301" y="443"/>
                  </a:lnTo>
                  <a:lnTo>
                    <a:pt x="331" y="443"/>
                  </a:lnTo>
                  <a:lnTo>
                    <a:pt x="360" y="443"/>
                  </a:lnTo>
                  <a:lnTo>
                    <a:pt x="391" y="439"/>
                  </a:lnTo>
                  <a:lnTo>
                    <a:pt x="421" y="435"/>
                  </a:lnTo>
                  <a:lnTo>
                    <a:pt x="451" y="426"/>
                  </a:lnTo>
                  <a:lnTo>
                    <a:pt x="484" y="416"/>
                  </a:lnTo>
                  <a:lnTo>
                    <a:pt x="516" y="403"/>
                  </a:lnTo>
                  <a:lnTo>
                    <a:pt x="543" y="388"/>
                  </a:lnTo>
                  <a:lnTo>
                    <a:pt x="573" y="372"/>
                  </a:lnTo>
                  <a:lnTo>
                    <a:pt x="599" y="353"/>
                  </a:lnTo>
                  <a:lnTo>
                    <a:pt x="624" y="335"/>
                  </a:lnTo>
                  <a:lnTo>
                    <a:pt x="646" y="312"/>
                  </a:lnTo>
                  <a:lnTo>
                    <a:pt x="667" y="291"/>
                  </a:lnTo>
                  <a:lnTo>
                    <a:pt x="686" y="268"/>
                  </a:lnTo>
                  <a:lnTo>
                    <a:pt x="702" y="241"/>
                  </a:lnTo>
                  <a:lnTo>
                    <a:pt x="716" y="215"/>
                  </a:lnTo>
                  <a:lnTo>
                    <a:pt x="727" y="189"/>
                  </a:lnTo>
                  <a:lnTo>
                    <a:pt x="737" y="162"/>
                  </a:lnTo>
                  <a:lnTo>
                    <a:pt x="744" y="133"/>
                  </a:lnTo>
                  <a:lnTo>
                    <a:pt x="749" y="105"/>
                  </a:lnTo>
                  <a:lnTo>
                    <a:pt x="749" y="76"/>
                  </a:lnTo>
                  <a:lnTo>
                    <a:pt x="747" y="40"/>
                  </a:lnTo>
                  <a:lnTo>
                    <a:pt x="739" y="6"/>
                  </a:lnTo>
                  <a:lnTo>
                    <a:pt x="737" y="0"/>
                  </a:lnTo>
                  <a:lnTo>
                    <a:pt x="732" y="0"/>
                  </a:lnTo>
                  <a:lnTo>
                    <a:pt x="727" y="3"/>
                  </a:lnTo>
                  <a:lnTo>
                    <a:pt x="727" y="8"/>
                  </a:lnTo>
                  <a:close/>
                </a:path>
              </a:pathLst>
            </a:custGeom>
            <a:solidFill>
              <a:srgbClr val="773F2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435" name="Freeform 123"/>
            <p:cNvSpPr>
              <a:spLocks/>
            </p:cNvSpPr>
            <p:nvPr/>
          </p:nvSpPr>
          <p:spPr bwMode="auto">
            <a:xfrm>
              <a:off x="1384300" y="1452563"/>
              <a:ext cx="142875" cy="50800"/>
            </a:xfrm>
            <a:custGeom>
              <a:avLst/>
              <a:gdLst/>
              <a:ahLst/>
              <a:cxnLst>
                <a:cxn ang="0">
                  <a:pos x="7" y="21"/>
                </a:cxn>
                <a:cxn ang="0">
                  <a:pos x="705" y="285"/>
                </a:cxn>
                <a:cxn ang="0">
                  <a:pos x="710" y="285"/>
                </a:cxn>
                <a:cxn ang="0">
                  <a:pos x="714" y="283"/>
                </a:cxn>
                <a:cxn ang="0">
                  <a:pos x="717" y="279"/>
                </a:cxn>
                <a:cxn ang="0">
                  <a:pos x="719" y="277"/>
                </a:cxn>
                <a:cxn ang="0">
                  <a:pos x="719" y="272"/>
                </a:cxn>
                <a:cxn ang="0">
                  <a:pos x="719" y="267"/>
                </a:cxn>
                <a:cxn ang="0">
                  <a:pos x="717" y="264"/>
                </a:cxn>
                <a:cxn ang="0">
                  <a:pos x="712" y="261"/>
                </a:cxn>
                <a:cxn ang="0">
                  <a:pos x="16" y="0"/>
                </a:cxn>
                <a:cxn ang="0">
                  <a:pos x="11" y="0"/>
                </a:cxn>
                <a:cxn ang="0">
                  <a:pos x="5" y="0"/>
                </a:cxn>
                <a:cxn ang="0">
                  <a:pos x="3" y="3"/>
                </a:cxn>
                <a:cxn ang="0">
                  <a:pos x="0" y="8"/>
                </a:cxn>
                <a:cxn ang="0">
                  <a:pos x="0" y="10"/>
                </a:cxn>
                <a:cxn ang="0">
                  <a:pos x="0" y="15"/>
                </a:cxn>
                <a:cxn ang="0">
                  <a:pos x="3" y="19"/>
                </a:cxn>
                <a:cxn ang="0">
                  <a:pos x="7" y="21"/>
                </a:cxn>
              </a:cxnLst>
              <a:rect l="0" t="0" r="r" b="b"/>
              <a:pathLst>
                <a:path w="719" h="285">
                  <a:moveTo>
                    <a:pt x="7" y="21"/>
                  </a:moveTo>
                  <a:lnTo>
                    <a:pt x="705" y="285"/>
                  </a:lnTo>
                  <a:lnTo>
                    <a:pt x="710" y="285"/>
                  </a:lnTo>
                  <a:lnTo>
                    <a:pt x="714" y="283"/>
                  </a:lnTo>
                  <a:lnTo>
                    <a:pt x="717" y="279"/>
                  </a:lnTo>
                  <a:lnTo>
                    <a:pt x="719" y="277"/>
                  </a:lnTo>
                  <a:lnTo>
                    <a:pt x="719" y="272"/>
                  </a:lnTo>
                  <a:lnTo>
                    <a:pt x="719" y="267"/>
                  </a:lnTo>
                  <a:lnTo>
                    <a:pt x="717" y="264"/>
                  </a:lnTo>
                  <a:lnTo>
                    <a:pt x="712" y="261"/>
                  </a:lnTo>
                  <a:lnTo>
                    <a:pt x="16" y="0"/>
                  </a:lnTo>
                  <a:lnTo>
                    <a:pt x="11" y="0"/>
                  </a:lnTo>
                  <a:lnTo>
                    <a:pt x="5" y="0"/>
                  </a:lnTo>
                  <a:lnTo>
                    <a:pt x="3" y="3"/>
                  </a:lnTo>
                  <a:lnTo>
                    <a:pt x="0" y="8"/>
                  </a:lnTo>
                  <a:lnTo>
                    <a:pt x="0" y="10"/>
                  </a:lnTo>
                  <a:lnTo>
                    <a:pt x="0" y="15"/>
                  </a:lnTo>
                  <a:lnTo>
                    <a:pt x="3" y="19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773F2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436" name="Freeform 124"/>
            <p:cNvSpPr>
              <a:spLocks/>
            </p:cNvSpPr>
            <p:nvPr/>
          </p:nvSpPr>
          <p:spPr bwMode="auto">
            <a:xfrm>
              <a:off x="1939925" y="1495425"/>
              <a:ext cx="200025" cy="46038"/>
            </a:xfrm>
            <a:custGeom>
              <a:avLst/>
              <a:gdLst/>
              <a:ahLst/>
              <a:cxnLst>
                <a:cxn ang="0">
                  <a:pos x="991" y="0"/>
                </a:cxn>
                <a:cxn ang="0">
                  <a:pos x="7" y="238"/>
                </a:cxn>
                <a:cxn ang="0">
                  <a:pos x="5" y="240"/>
                </a:cxn>
                <a:cxn ang="0">
                  <a:pos x="2" y="243"/>
                </a:cxn>
                <a:cxn ang="0">
                  <a:pos x="0" y="249"/>
                </a:cxn>
                <a:cxn ang="0">
                  <a:pos x="0" y="254"/>
                </a:cxn>
                <a:cxn ang="0">
                  <a:pos x="2" y="256"/>
                </a:cxn>
                <a:cxn ang="0">
                  <a:pos x="5" y="258"/>
                </a:cxn>
                <a:cxn ang="0">
                  <a:pos x="9" y="262"/>
                </a:cxn>
                <a:cxn ang="0">
                  <a:pos x="12" y="262"/>
                </a:cxn>
                <a:cxn ang="0">
                  <a:pos x="997" y="23"/>
                </a:cxn>
                <a:cxn ang="0">
                  <a:pos x="1002" y="21"/>
                </a:cxn>
                <a:cxn ang="0">
                  <a:pos x="1005" y="18"/>
                </a:cxn>
                <a:cxn ang="0">
                  <a:pos x="1005" y="13"/>
                </a:cxn>
                <a:cxn ang="0">
                  <a:pos x="1005" y="8"/>
                </a:cxn>
                <a:cxn ang="0">
                  <a:pos x="1005" y="5"/>
                </a:cxn>
                <a:cxn ang="0">
                  <a:pos x="1000" y="0"/>
                </a:cxn>
                <a:cxn ang="0">
                  <a:pos x="997" y="0"/>
                </a:cxn>
                <a:cxn ang="0">
                  <a:pos x="991" y="0"/>
                </a:cxn>
              </a:cxnLst>
              <a:rect l="0" t="0" r="r" b="b"/>
              <a:pathLst>
                <a:path w="1005" h="262">
                  <a:moveTo>
                    <a:pt x="991" y="0"/>
                  </a:moveTo>
                  <a:lnTo>
                    <a:pt x="7" y="238"/>
                  </a:lnTo>
                  <a:lnTo>
                    <a:pt x="5" y="240"/>
                  </a:lnTo>
                  <a:lnTo>
                    <a:pt x="2" y="243"/>
                  </a:lnTo>
                  <a:lnTo>
                    <a:pt x="0" y="249"/>
                  </a:lnTo>
                  <a:lnTo>
                    <a:pt x="0" y="254"/>
                  </a:lnTo>
                  <a:lnTo>
                    <a:pt x="2" y="256"/>
                  </a:lnTo>
                  <a:lnTo>
                    <a:pt x="5" y="258"/>
                  </a:lnTo>
                  <a:lnTo>
                    <a:pt x="9" y="262"/>
                  </a:lnTo>
                  <a:lnTo>
                    <a:pt x="12" y="262"/>
                  </a:lnTo>
                  <a:lnTo>
                    <a:pt x="997" y="23"/>
                  </a:lnTo>
                  <a:lnTo>
                    <a:pt x="1002" y="21"/>
                  </a:lnTo>
                  <a:lnTo>
                    <a:pt x="1005" y="18"/>
                  </a:lnTo>
                  <a:lnTo>
                    <a:pt x="1005" y="13"/>
                  </a:lnTo>
                  <a:lnTo>
                    <a:pt x="1005" y="8"/>
                  </a:lnTo>
                  <a:lnTo>
                    <a:pt x="1005" y="5"/>
                  </a:lnTo>
                  <a:lnTo>
                    <a:pt x="1000" y="0"/>
                  </a:lnTo>
                  <a:lnTo>
                    <a:pt x="997" y="0"/>
                  </a:lnTo>
                  <a:lnTo>
                    <a:pt x="991" y="0"/>
                  </a:lnTo>
                  <a:close/>
                </a:path>
              </a:pathLst>
            </a:custGeom>
            <a:solidFill>
              <a:srgbClr val="773F2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437" name="Freeform 125"/>
            <p:cNvSpPr>
              <a:spLocks/>
            </p:cNvSpPr>
            <p:nvPr/>
          </p:nvSpPr>
          <p:spPr bwMode="auto">
            <a:xfrm>
              <a:off x="1363663" y="1704975"/>
              <a:ext cx="95250" cy="74613"/>
            </a:xfrm>
            <a:custGeom>
              <a:avLst/>
              <a:gdLst/>
              <a:ahLst/>
              <a:cxnLst>
                <a:cxn ang="0">
                  <a:pos x="475" y="251"/>
                </a:cxn>
                <a:cxn ang="0">
                  <a:pos x="462" y="293"/>
                </a:cxn>
                <a:cxn ang="0">
                  <a:pos x="442" y="329"/>
                </a:cxn>
                <a:cxn ang="0">
                  <a:pos x="414" y="363"/>
                </a:cxn>
                <a:cxn ang="0">
                  <a:pos x="382" y="389"/>
                </a:cxn>
                <a:cxn ang="0">
                  <a:pos x="342" y="410"/>
                </a:cxn>
                <a:cxn ang="0">
                  <a:pos x="299" y="423"/>
                </a:cxn>
                <a:cxn ang="0">
                  <a:pos x="251" y="428"/>
                </a:cxn>
                <a:cxn ang="0">
                  <a:pos x="201" y="426"/>
                </a:cxn>
                <a:cxn ang="0">
                  <a:pos x="156" y="415"/>
                </a:cxn>
                <a:cxn ang="0">
                  <a:pos x="114" y="395"/>
                </a:cxn>
                <a:cxn ang="0">
                  <a:pos x="79" y="371"/>
                </a:cxn>
                <a:cxn ang="0">
                  <a:pos x="46" y="340"/>
                </a:cxn>
                <a:cxn ang="0">
                  <a:pos x="23" y="302"/>
                </a:cxn>
                <a:cxn ang="0">
                  <a:pos x="6" y="264"/>
                </a:cxn>
                <a:cxn ang="0">
                  <a:pos x="0" y="222"/>
                </a:cxn>
                <a:cxn ang="0">
                  <a:pos x="4" y="178"/>
                </a:cxn>
                <a:cxn ang="0">
                  <a:pos x="13" y="136"/>
                </a:cxn>
                <a:cxn ang="0">
                  <a:pos x="33" y="99"/>
                </a:cxn>
                <a:cxn ang="0">
                  <a:pos x="61" y="67"/>
                </a:cxn>
                <a:cxn ang="0">
                  <a:pos x="96" y="38"/>
                </a:cxn>
                <a:cxn ang="0">
                  <a:pos x="136" y="20"/>
                </a:cxn>
                <a:cxn ang="0">
                  <a:pos x="178" y="5"/>
                </a:cxn>
                <a:cxn ang="0">
                  <a:pos x="227" y="0"/>
                </a:cxn>
                <a:cxn ang="0">
                  <a:pos x="274" y="2"/>
                </a:cxn>
                <a:cxn ang="0">
                  <a:pos x="321" y="15"/>
                </a:cxn>
                <a:cxn ang="0">
                  <a:pos x="365" y="34"/>
                </a:cxn>
                <a:cxn ang="0">
                  <a:pos x="399" y="60"/>
                </a:cxn>
                <a:cxn ang="0">
                  <a:pos x="431" y="89"/>
                </a:cxn>
                <a:cxn ang="0">
                  <a:pos x="454" y="125"/>
                </a:cxn>
                <a:cxn ang="0">
                  <a:pos x="469" y="164"/>
                </a:cxn>
                <a:cxn ang="0">
                  <a:pos x="477" y="206"/>
                </a:cxn>
              </a:cxnLst>
              <a:rect l="0" t="0" r="r" b="b"/>
              <a:pathLst>
                <a:path w="477" h="428">
                  <a:moveTo>
                    <a:pt x="477" y="229"/>
                  </a:moveTo>
                  <a:lnTo>
                    <a:pt x="475" y="251"/>
                  </a:lnTo>
                  <a:lnTo>
                    <a:pt x="469" y="271"/>
                  </a:lnTo>
                  <a:lnTo>
                    <a:pt x="462" y="293"/>
                  </a:lnTo>
                  <a:lnTo>
                    <a:pt x="454" y="311"/>
                  </a:lnTo>
                  <a:lnTo>
                    <a:pt x="442" y="329"/>
                  </a:lnTo>
                  <a:lnTo>
                    <a:pt x="429" y="348"/>
                  </a:lnTo>
                  <a:lnTo>
                    <a:pt x="414" y="363"/>
                  </a:lnTo>
                  <a:lnTo>
                    <a:pt x="399" y="377"/>
                  </a:lnTo>
                  <a:lnTo>
                    <a:pt x="382" y="389"/>
                  </a:lnTo>
                  <a:lnTo>
                    <a:pt x="361" y="400"/>
                  </a:lnTo>
                  <a:lnTo>
                    <a:pt x="342" y="410"/>
                  </a:lnTo>
                  <a:lnTo>
                    <a:pt x="321" y="418"/>
                  </a:lnTo>
                  <a:lnTo>
                    <a:pt x="299" y="423"/>
                  </a:lnTo>
                  <a:lnTo>
                    <a:pt x="274" y="428"/>
                  </a:lnTo>
                  <a:lnTo>
                    <a:pt x="251" y="428"/>
                  </a:lnTo>
                  <a:lnTo>
                    <a:pt x="227" y="428"/>
                  </a:lnTo>
                  <a:lnTo>
                    <a:pt x="201" y="426"/>
                  </a:lnTo>
                  <a:lnTo>
                    <a:pt x="178" y="421"/>
                  </a:lnTo>
                  <a:lnTo>
                    <a:pt x="156" y="415"/>
                  </a:lnTo>
                  <a:lnTo>
                    <a:pt x="133" y="404"/>
                  </a:lnTo>
                  <a:lnTo>
                    <a:pt x="114" y="395"/>
                  </a:lnTo>
                  <a:lnTo>
                    <a:pt x="96" y="384"/>
                  </a:lnTo>
                  <a:lnTo>
                    <a:pt x="79" y="371"/>
                  </a:lnTo>
                  <a:lnTo>
                    <a:pt x="61" y="355"/>
                  </a:lnTo>
                  <a:lnTo>
                    <a:pt x="46" y="340"/>
                  </a:lnTo>
                  <a:lnTo>
                    <a:pt x="33" y="322"/>
                  </a:lnTo>
                  <a:lnTo>
                    <a:pt x="23" y="302"/>
                  </a:lnTo>
                  <a:lnTo>
                    <a:pt x="13" y="284"/>
                  </a:lnTo>
                  <a:lnTo>
                    <a:pt x="6" y="264"/>
                  </a:lnTo>
                  <a:lnTo>
                    <a:pt x="4" y="242"/>
                  </a:lnTo>
                  <a:lnTo>
                    <a:pt x="0" y="222"/>
                  </a:lnTo>
                  <a:lnTo>
                    <a:pt x="0" y="200"/>
                  </a:lnTo>
                  <a:lnTo>
                    <a:pt x="4" y="178"/>
                  </a:lnTo>
                  <a:lnTo>
                    <a:pt x="9" y="156"/>
                  </a:lnTo>
                  <a:lnTo>
                    <a:pt x="13" y="136"/>
                  </a:lnTo>
                  <a:lnTo>
                    <a:pt x="23" y="117"/>
                  </a:lnTo>
                  <a:lnTo>
                    <a:pt x="33" y="99"/>
                  </a:lnTo>
                  <a:lnTo>
                    <a:pt x="49" y="83"/>
                  </a:lnTo>
                  <a:lnTo>
                    <a:pt x="61" y="67"/>
                  </a:lnTo>
                  <a:lnTo>
                    <a:pt x="79" y="52"/>
                  </a:lnTo>
                  <a:lnTo>
                    <a:pt x="96" y="38"/>
                  </a:lnTo>
                  <a:lnTo>
                    <a:pt x="116" y="29"/>
                  </a:lnTo>
                  <a:lnTo>
                    <a:pt x="136" y="20"/>
                  </a:lnTo>
                  <a:lnTo>
                    <a:pt x="156" y="13"/>
                  </a:lnTo>
                  <a:lnTo>
                    <a:pt x="178" y="5"/>
                  </a:lnTo>
                  <a:lnTo>
                    <a:pt x="201" y="2"/>
                  </a:lnTo>
                  <a:lnTo>
                    <a:pt x="227" y="0"/>
                  </a:lnTo>
                  <a:lnTo>
                    <a:pt x="251" y="0"/>
                  </a:lnTo>
                  <a:lnTo>
                    <a:pt x="274" y="2"/>
                  </a:lnTo>
                  <a:lnTo>
                    <a:pt x="299" y="7"/>
                  </a:lnTo>
                  <a:lnTo>
                    <a:pt x="321" y="15"/>
                  </a:lnTo>
                  <a:lnTo>
                    <a:pt x="342" y="23"/>
                  </a:lnTo>
                  <a:lnTo>
                    <a:pt x="365" y="34"/>
                  </a:lnTo>
                  <a:lnTo>
                    <a:pt x="382" y="44"/>
                  </a:lnTo>
                  <a:lnTo>
                    <a:pt x="399" y="60"/>
                  </a:lnTo>
                  <a:lnTo>
                    <a:pt x="417" y="73"/>
                  </a:lnTo>
                  <a:lnTo>
                    <a:pt x="431" y="89"/>
                  </a:lnTo>
                  <a:lnTo>
                    <a:pt x="445" y="107"/>
                  </a:lnTo>
                  <a:lnTo>
                    <a:pt x="454" y="125"/>
                  </a:lnTo>
                  <a:lnTo>
                    <a:pt x="464" y="144"/>
                  </a:lnTo>
                  <a:lnTo>
                    <a:pt x="469" y="164"/>
                  </a:lnTo>
                  <a:lnTo>
                    <a:pt x="475" y="185"/>
                  </a:lnTo>
                  <a:lnTo>
                    <a:pt x="477" y="206"/>
                  </a:lnTo>
                  <a:lnTo>
                    <a:pt x="477" y="229"/>
                  </a:lnTo>
                  <a:close/>
                </a:path>
              </a:pathLst>
            </a:custGeom>
            <a:solidFill>
              <a:srgbClr val="EFB99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438" name="Freeform 126"/>
            <p:cNvSpPr>
              <a:spLocks/>
            </p:cNvSpPr>
            <p:nvPr/>
          </p:nvSpPr>
          <p:spPr bwMode="auto">
            <a:xfrm>
              <a:off x="2054225" y="1755775"/>
              <a:ext cx="95250" cy="76200"/>
            </a:xfrm>
            <a:custGeom>
              <a:avLst/>
              <a:gdLst/>
              <a:ahLst/>
              <a:cxnLst>
                <a:cxn ang="0">
                  <a:pos x="473" y="251"/>
                </a:cxn>
                <a:cxn ang="0">
                  <a:pos x="464" y="293"/>
                </a:cxn>
                <a:cxn ang="0">
                  <a:pos x="441" y="330"/>
                </a:cxn>
                <a:cxn ang="0">
                  <a:pos x="413" y="364"/>
                </a:cxn>
                <a:cxn ang="0">
                  <a:pos x="380" y="390"/>
                </a:cxn>
                <a:cxn ang="0">
                  <a:pos x="340" y="411"/>
                </a:cxn>
                <a:cxn ang="0">
                  <a:pos x="298" y="424"/>
                </a:cxn>
                <a:cxn ang="0">
                  <a:pos x="251" y="431"/>
                </a:cxn>
                <a:cxn ang="0">
                  <a:pos x="200" y="426"/>
                </a:cxn>
                <a:cxn ang="0">
                  <a:pos x="155" y="415"/>
                </a:cxn>
                <a:cxn ang="0">
                  <a:pos x="113" y="397"/>
                </a:cxn>
                <a:cxn ang="0">
                  <a:pos x="77" y="371"/>
                </a:cxn>
                <a:cxn ang="0">
                  <a:pos x="45" y="340"/>
                </a:cxn>
                <a:cxn ang="0">
                  <a:pos x="23" y="306"/>
                </a:cxn>
                <a:cxn ang="0">
                  <a:pos x="5" y="264"/>
                </a:cxn>
                <a:cxn ang="0">
                  <a:pos x="0" y="222"/>
                </a:cxn>
                <a:cxn ang="0">
                  <a:pos x="2" y="180"/>
                </a:cxn>
                <a:cxn ang="0">
                  <a:pos x="12" y="138"/>
                </a:cxn>
                <a:cxn ang="0">
                  <a:pos x="33" y="102"/>
                </a:cxn>
                <a:cxn ang="0">
                  <a:pos x="60" y="68"/>
                </a:cxn>
                <a:cxn ang="0">
                  <a:pos x="96" y="42"/>
                </a:cxn>
                <a:cxn ang="0">
                  <a:pos x="136" y="21"/>
                </a:cxn>
                <a:cxn ang="0">
                  <a:pos x="178" y="7"/>
                </a:cxn>
                <a:cxn ang="0">
                  <a:pos x="225" y="0"/>
                </a:cxn>
                <a:cxn ang="0">
                  <a:pos x="273" y="5"/>
                </a:cxn>
                <a:cxn ang="0">
                  <a:pos x="321" y="16"/>
                </a:cxn>
                <a:cxn ang="0">
                  <a:pos x="363" y="34"/>
                </a:cxn>
                <a:cxn ang="0">
                  <a:pos x="398" y="60"/>
                </a:cxn>
                <a:cxn ang="0">
                  <a:pos x="429" y="91"/>
                </a:cxn>
                <a:cxn ang="0">
                  <a:pos x="453" y="126"/>
                </a:cxn>
                <a:cxn ang="0">
                  <a:pos x="469" y="167"/>
                </a:cxn>
                <a:cxn ang="0">
                  <a:pos x="476" y="209"/>
                </a:cxn>
              </a:cxnLst>
              <a:rect l="0" t="0" r="r" b="b"/>
              <a:pathLst>
                <a:path w="476" h="431">
                  <a:moveTo>
                    <a:pt x="476" y="230"/>
                  </a:moveTo>
                  <a:lnTo>
                    <a:pt x="473" y="251"/>
                  </a:lnTo>
                  <a:lnTo>
                    <a:pt x="469" y="273"/>
                  </a:lnTo>
                  <a:lnTo>
                    <a:pt x="464" y="293"/>
                  </a:lnTo>
                  <a:lnTo>
                    <a:pt x="453" y="313"/>
                  </a:lnTo>
                  <a:lnTo>
                    <a:pt x="441" y="330"/>
                  </a:lnTo>
                  <a:lnTo>
                    <a:pt x="429" y="348"/>
                  </a:lnTo>
                  <a:lnTo>
                    <a:pt x="413" y="364"/>
                  </a:lnTo>
                  <a:lnTo>
                    <a:pt x="398" y="377"/>
                  </a:lnTo>
                  <a:lnTo>
                    <a:pt x="380" y="390"/>
                  </a:lnTo>
                  <a:lnTo>
                    <a:pt x="361" y="403"/>
                  </a:lnTo>
                  <a:lnTo>
                    <a:pt x="340" y="411"/>
                  </a:lnTo>
                  <a:lnTo>
                    <a:pt x="321" y="419"/>
                  </a:lnTo>
                  <a:lnTo>
                    <a:pt x="298" y="424"/>
                  </a:lnTo>
                  <a:lnTo>
                    <a:pt x="273" y="429"/>
                  </a:lnTo>
                  <a:lnTo>
                    <a:pt x="251" y="431"/>
                  </a:lnTo>
                  <a:lnTo>
                    <a:pt x="225" y="429"/>
                  </a:lnTo>
                  <a:lnTo>
                    <a:pt x="200" y="426"/>
                  </a:lnTo>
                  <a:lnTo>
                    <a:pt x="178" y="424"/>
                  </a:lnTo>
                  <a:lnTo>
                    <a:pt x="155" y="415"/>
                  </a:lnTo>
                  <a:lnTo>
                    <a:pt x="133" y="408"/>
                  </a:lnTo>
                  <a:lnTo>
                    <a:pt x="113" y="397"/>
                  </a:lnTo>
                  <a:lnTo>
                    <a:pt x="96" y="384"/>
                  </a:lnTo>
                  <a:lnTo>
                    <a:pt x="77" y="371"/>
                  </a:lnTo>
                  <a:lnTo>
                    <a:pt x="60" y="355"/>
                  </a:lnTo>
                  <a:lnTo>
                    <a:pt x="45" y="340"/>
                  </a:lnTo>
                  <a:lnTo>
                    <a:pt x="33" y="324"/>
                  </a:lnTo>
                  <a:lnTo>
                    <a:pt x="23" y="306"/>
                  </a:lnTo>
                  <a:lnTo>
                    <a:pt x="12" y="285"/>
                  </a:lnTo>
                  <a:lnTo>
                    <a:pt x="5" y="264"/>
                  </a:lnTo>
                  <a:lnTo>
                    <a:pt x="2" y="244"/>
                  </a:lnTo>
                  <a:lnTo>
                    <a:pt x="0" y="222"/>
                  </a:lnTo>
                  <a:lnTo>
                    <a:pt x="0" y="202"/>
                  </a:lnTo>
                  <a:lnTo>
                    <a:pt x="2" y="180"/>
                  </a:lnTo>
                  <a:lnTo>
                    <a:pt x="7" y="160"/>
                  </a:lnTo>
                  <a:lnTo>
                    <a:pt x="12" y="138"/>
                  </a:lnTo>
                  <a:lnTo>
                    <a:pt x="23" y="118"/>
                  </a:lnTo>
                  <a:lnTo>
                    <a:pt x="33" y="102"/>
                  </a:lnTo>
                  <a:lnTo>
                    <a:pt x="47" y="84"/>
                  </a:lnTo>
                  <a:lnTo>
                    <a:pt x="60" y="68"/>
                  </a:lnTo>
                  <a:lnTo>
                    <a:pt x="77" y="55"/>
                  </a:lnTo>
                  <a:lnTo>
                    <a:pt x="96" y="42"/>
                  </a:lnTo>
                  <a:lnTo>
                    <a:pt x="115" y="29"/>
                  </a:lnTo>
                  <a:lnTo>
                    <a:pt x="136" y="21"/>
                  </a:lnTo>
                  <a:lnTo>
                    <a:pt x="155" y="13"/>
                  </a:lnTo>
                  <a:lnTo>
                    <a:pt x="178" y="7"/>
                  </a:lnTo>
                  <a:lnTo>
                    <a:pt x="200" y="3"/>
                  </a:lnTo>
                  <a:lnTo>
                    <a:pt x="225" y="0"/>
                  </a:lnTo>
                  <a:lnTo>
                    <a:pt x="251" y="3"/>
                  </a:lnTo>
                  <a:lnTo>
                    <a:pt x="273" y="5"/>
                  </a:lnTo>
                  <a:lnTo>
                    <a:pt x="298" y="7"/>
                  </a:lnTo>
                  <a:lnTo>
                    <a:pt x="321" y="16"/>
                  </a:lnTo>
                  <a:lnTo>
                    <a:pt x="340" y="24"/>
                  </a:lnTo>
                  <a:lnTo>
                    <a:pt x="363" y="34"/>
                  </a:lnTo>
                  <a:lnTo>
                    <a:pt x="380" y="47"/>
                  </a:lnTo>
                  <a:lnTo>
                    <a:pt x="398" y="60"/>
                  </a:lnTo>
                  <a:lnTo>
                    <a:pt x="415" y="76"/>
                  </a:lnTo>
                  <a:lnTo>
                    <a:pt x="429" y="91"/>
                  </a:lnTo>
                  <a:lnTo>
                    <a:pt x="443" y="107"/>
                  </a:lnTo>
                  <a:lnTo>
                    <a:pt x="453" y="126"/>
                  </a:lnTo>
                  <a:lnTo>
                    <a:pt x="464" y="147"/>
                  </a:lnTo>
                  <a:lnTo>
                    <a:pt x="469" y="167"/>
                  </a:lnTo>
                  <a:lnTo>
                    <a:pt x="473" y="189"/>
                  </a:lnTo>
                  <a:lnTo>
                    <a:pt x="476" y="209"/>
                  </a:lnTo>
                  <a:lnTo>
                    <a:pt x="476" y="230"/>
                  </a:lnTo>
                  <a:close/>
                </a:path>
              </a:pathLst>
            </a:custGeom>
            <a:solidFill>
              <a:srgbClr val="EFB99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439" name="Freeform 127"/>
            <p:cNvSpPr>
              <a:spLocks/>
            </p:cNvSpPr>
            <p:nvPr/>
          </p:nvSpPr>
          <p:spPr bwMode="auto">
            <a:xfrm>
              <a:off x="2305050" y="1724025"/>
              <a:ext cx="1588" cy="12700"/>
            </a:xfrm>
            <a:custGeom>
              <a:avLst/>
              <a:gdLst/>
              <a:ahLst/>
              <a:cxnLst>
                <a:cxn ang="0">
                  <a:pos x="10" y="0"/>
                </a:cxn>
                <a:cxn ang="0">
                  <a:pos x="0" y="65"/>
                </a:cxn>
                <a:cxn ang="0">
                  <a:pos x="3" y="67"/>
                </a:cxn>
                <a:cxn ang="0">
                  <a:pos x="10" y="0"/>
                </a:cxn>
              </a:cxnLst>
              <a:rect l="0" t="0" r="r" b="b"/>
              <a:pathLst>
                <a:path w="10" h="67">
                  <a:moveTo>
                    <a:pt x="10" y="0"/>
                  </a:moveTo>
                  <a:lnTo>
                    <a:pt x="0" y="65"/>
                  </a:lnTo>
                  <a:lnTo>
                    <a:pt x="3" y="67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F1E3C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440" name="Freeform 128"/>
            <p:cNvSpPr>
              <a:spLocks/>
            </p:cNvSpPr>
            <p:nvPr/>
          </p:nvSpPr>
          <p:spPr bwMode="auto">
            <a:xfrm>
              <a:off x="2303463" y="1724025"/>
              <a:ext cx="4763" cy="14288"/>
            </a:xfrm>
            <a:custGeom>
              <a:avLst/>
              <a:gdLst/>
              <a:ahLst/>
              <a:cxnLst>
                <a:cxn ang="0">
                  <a:pos x="17" y="6"/>
                </a:cxn>
                <a:cxn ang="0">
                  <a:pos x="10" y="6"/>
                </a:cxn>
                <a:cxn ang="0">
                  <a:pos x="0" y="71"/>
                </a:cxn>
                <a:cxn ang="0">
                  <a:pos x="2" y="76"/>
                </a:cxn>
                <a:cxn ang="0">
                  <a:pos x="7" y="82"/>
                </a:cxn>
                <a:cxn ang="0">
                  <a:pos x="15" y="79"/>
                </a:cxn>
                <a:cxn ang="0">
                  <a:pos x="17" y="73"/>
                </a:cxn>
                <a:cxn ang="0">
                  <a:pos x="24" y="8"/>
                </a:cxn>
                <a:cxn ang="0">
                  <a:pos x="22" y="3"/>
                </a:cxn>
                <a:cxn ang="0">
                  <a:pos x="17" y="0"/>
                </a:cxn>
                <a:cxn ang="0">
                  <a:pos x="12" y="0"/>
                </a:cxn>
                <a:cxn ang="0">
                  <a:pos x="10" y="6"/>
                </a:cxn>
                <a:cxn ang="0">
                  <a:pos x="17" y="6"/>
                </a:cxn>
                <a:cxn ang="0">
                  <a:pos x="10" y="6"/>
                </a:cxn>
                <a:cxn ang="0">
                  <a:pos x="2" y="71"/>
                </a:cxn>
                <a:cxn ang="0">
                  <a:pos x="10" y="73"/>
                </a:cxn>
                <a:cxn ang="0">
                  <a:pos x="10" y="66"/>
                </a:cxn>
                <a:cxn ang="0">
                  <a:pos x="7" y="64"/>
                </a:cxn>
                <a:cxn ang="0">
                  <a:pos x="7" y="71"/>
                </a:cxn>
                <a:cxn ang="0">
                  <a:pos x="15" y="73"/>
                </a:cxn>
                <a:cxn ang="0">
                  <a:pos x="24" y="8"/>
                </a:cxn>
                <a:cxn ang="0">
                  <a:pos x="17" y="6"/>
                </a:cxn>
                <a:cxn ang="0">
                  <a:pos x="10" y="6"/>
                </a:cxn>
                <a:cxn ang="0">
                  <a:pos x="17" y="6"/>
                </a:cxn>
              </a:cxnLst>
              <a:rect l="0" t="0" r="r" b="b"/>
              <a:pathLst>
                <a:path w="24" h="82">
                  <a:moveTo>
                    <a:pt x="17" y="6"/>
                  </a:moveTo>
                  <a:lnTo>
                    <a:pt x="10" y="6"/>
                  </a:lnTo>
                  <a:lnTo>
                    <a:pt x="0" y="71"/>
                  </a:lnTo>
                  <a:lnTo>
                    <a:pt x="2" y="76"/>
                  </a:lnTo>
                  <a:lnTo>
                    <a:pt x="7" y="82"/>
                  </a:lnTo>
                  <a:lnTo>
                    <a:pt x="15" y="79"/>
                  </a:lnTo>
                  <a:lnTo>
                    <a:pt x="17" y="73"/>
                  </a:lnTo>
                  <a:lnTo>
                    <a:pt x="24" y="8"/>
                  </a:lnTo>
                  <a:lnTo>
                    <a:pt x="22" y="3"/>
                  </a:lnTo>
                  <a:lnTo>
                    <a:pt x="17" y="0"/>
                  </a:lnTo>
                  <a:lnTo>
                    <a:pt x="12" y="0"/>
                  </a:lnTo>
                  <a:lnTo>
                    <a:pt x="10" y="6"/>
                  </a:lnTo>
                  <a:lnTo>
                    <a:pt x="17" y="6"/>
                  </a:lnTo>
                  <a:lnTo>
                    <a:pt x="10" y="6"/>
                  </a:lnTo>
                  <a:lnTo>
                    <a:pt x="2" y="71"/>
                  </a:lnTo>
                  <a:lnTo>
                    <a:pt x="10" y="73"/>
                  </a:lnTo>
                  <a:lnTo>
                    <a:pt x="10" y="66"/>
                  </a:lnTo>
                  <a:lnTo>
                    <a:pt x="7" y="64"/>
                  </a:lnTo>
                  <a:lnTo>
                    <a:pt x="7" y="71"/>
                  </a:lnTo>
                  <a:lnTo>
                    <a:pt x="15" y="73"/>
                  </a:lnTo>
                  <a:lnTo>
                    <a:pt x="24" y="8"/>
                  </a:lnTo>
                  <a:lnTo>
                    <a:pt x="17" y="6"/>
                  </a:lnTo>
                  <a:lnTo>
                    <a:pt x="10" y="6"/>
                  </a:lnTo>
                  <a:lnTo>
                    <a:pt x="17" y="6"/>
                  </a:lnTo>
                  <a:close/>
                </a:path>
              </a:pathLst>
            </a:custGeom>
            <a:solidFill>
              <a:srgbClr val="773F2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441" name="Freeform 129"/>
            <p:cNvSpPr>
              <a:spLocks/>
            </p:cNvSpPr>
            <p:nvPr/>
          </p:nvSpPr>
          <p:spPr bwMode="auto">
            <a:xfrm>
              <a:off x="2346325" y="1619250"/>
              <a:ext cx="7938" cy="7938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20" y="21"/>
                </a:cxn>
                <a:cxn ang="0">
                  <a:pos x="0" y="45"/>
                </a:cxn>
                <a:cxn ang="0">
                  <a:pos x="20" y="21"/>
                </a:cxn>
                <a:cxn ang="0">
                  <a:pos x="41" y="0"/>
                </a:cxn>
              </a:cxnLst>
              <a:rect l="0" t="0" r="r" b="b"/>
              <a:pathLst>
                <a:path w="41" h="45">
                  <a:moveTo>
                    <a:pt x="41" y="0"/>
                  </a:moveTo>
                  <a:lnTo>
                    <a:pt x="20" y="21"/>
                  </a:lnTo>
                  <a:lnTo>
                    <a:pt x="0" y="45"/>
                  </a:lnTo>
                  <a:lnTo>
                    <a:pt x="20" y="21"/>
                  </a:lnTo>
                  <a:lnTo>
                    <a:pt x="41" y="0"/>
                  </a:lnTo>
                  <a:close/>
                </a:path>
              </a:pathLst>
            </a:custGeom>
            <a:solidFill>
              <a:srgbClr val="F1E3C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442" name="Freeform 130"/>
            <p:cNvSpPr>
              <a:spLocks/>
            </p:cNvSpPr>
            <p:nvPr/>
          </p:nvSpPr>
          <p:spPr bwMode="auto">
            <a:xfrm>
              <a:off x="2344738" y="1617663"/>
              <a:ext cx="11113" cy="11113"/>
            </a:xfrm>
            <a:custGeom>
              <a:avLst/>
              <a:gdLst/>
              <a:ahLst/>
              <a:cxnLst>
                <a:cxn ang="0">
                  <a:pos x="49" y="8"/>
                </a:cxn>
                <a:cxn ang="0">
                  <a:pos x="44" y="2"/>
                </a:cxn>
                <a:cxn ang="0">
                  <a:pos x="23" y="24"/>
                </a:cxn>
                <a:cxn ang="0">
                  <a:pos x="3" y="49"/>
                </a:cxn>
                <a:cxn ang="0">
                  <a:pos x="0" y="55"/>
                </a:cxn>
                <a:cxn ang="0">
                  <a:pos x="3" y="60"/>
                </a:cxn>
                <a:cxn ang="0">
                  <a:pos x="8" y="60"/>
                </a:cxn>
                <a:cxn ang="0">
                  <a:pos x="13" y="57"/>
                </a:cxn>
                <a:cxn ang="0">
                  <a:pos x="33" y="34"/>
                </a:cxn>
                <a:cxn ang="0">
                  <a:pos x="53" y="13"/>
                </a:cxn>
                <a:cxn ang="0">
                  <a:pos x="56" y="8"/>
                </a:cxn>
                <a:cxn ang="0">
                  <a:pos x="56" y="2"/>
                </a:cxn>
                <a:cxn ang="0">
                  <a:pos x="51" y="0"/>
                </a:cxn>
                <a:cxn ang="0">
                  <a:pos x="49" y="0"/>
                </a:cxn>
                <a:cxn ang="0">
                  <a:pos x="46" y="0"/>
                </a:cxn>
                <a:cxn ang="0">
                  <a:pos x="44" y="2"/>
                </a:cxn>
                <a:cxn ang="0">
                  <a:pos x="49" y="8"/>
                </a:cxn>
                <a:cxn ang="0">
                  <a:pos x="51" y="16"/>
                </a:cxn>
                <a:cxn ang="0">
                  <a:pos x="49" y="8"/>
                </a:cxn>
                <a:cxn ang="0">
                  <a:pos x="44" y="0"/>
                </a:cxn>
                <a:cxn ang="0">
                  <a:pos x="23" y="24"/>
                </a:cxn>
                <a:cxn ang="0">
                  <a:pos x="3" y="49"/>
                </a:cxn>
                <a:cxn ang="0">
                  <a:pos x="8" y="53"/>
                </a:cxn>
                <a:cxn ang="0">
                  <a:pos x="13" y="57"/>
                </a:cxn>
                <a:cxn ang="0">
                  <a:pos x="33" y="34"/>
                </a:cxn>
                <a:cxn ang="0">
                  <a:pos x="53" y="13"/>
                </a:cxn>
                <a:cxn ang="0">
                  <a:pos x="49" y="8"/>
                </a:cxn>
                <a:cxn ang="0">
                  <a:pos x="51" y="16"/>
                </a:cxn>
                <a:cxn ang="0">
                  <a:pos x="49" y="8"/>
                </a:cxn>
              </a:cxnLst>
              <a:rect l="0" t="0" r="r" b="b"/>
              <a:pathLst>
                <a:path w="56" h="60">
                  <a:moveTo>
                    <a:pt x="49" y="8"/>
                  </a:moveTo>
                  <a:lnTo>
                    <a:pt x="44" y="2"/>
                  </a:lnTo>
                  <a:lnTo>
                    <a:pt x="23" y="24"/>
                  </a:lnTo>
                  <a:lnTo>
                    <a:pt x="3" y="49"/>
                  </a:lnTo>
                  <a:lnTo>
                    <a:pt x="0" y="55"/>
                  </a:lnTo>
                  <a:lnTo>
                    <a:pt x="3" y="60"/>
                  </a:lnTo>
                  <a:lnTo>
                    <a:pt x="8" y="60"/>
                  </a:lnTo>
                  <a:lnTo>
                    <a:pt x="13" y="57"/>
                  </a:lnTo>
                  <a:lnTo>
                    <a:pt x="33" y="34"/>
                  </a:lnTo>
                  <a:lnTo>
                    <a:pt x="53" y="13"/>
                  </a:lnTo>
                  <a:lnTo>
                    <a:pt x="56" y="8"/>
                  </a:lnTo>
                  <a:lnTo>
                    <a:pt x="56" y="2"/>
                  </a:lnTo>
                  <a:lnTo>
                    <a:pt x="51" y="0"/>
                  </a:lnTo>
                  <a:lnTo>
                    <a:pt x="49" y="0"/>
                  </a:lnTo>
                  <a:lnTo>
                    <a:pt x="46" y="0"/>
                  </a:lnTo>
                  <a:lnTo>
                    <a:pt x="44" y="2"/>
                  </a:lnTo>
                  <a:lnTo>
                    <a:pt x="49" y="8"/>
                  </a:lnTo>
                  <a:lnTo>
                    <a:pt x="51" y="16"/>
                  </a:lnTo>
                  <a:lnTo>
                    <a:pt x="49" y="8"/>
                  </a:lnTo>
                  <a:lnTo>
                    <a:pt x="44" y="0"/>
                  </a:lnTo>
                  <a:lnTo>
                    <a:pt x="23" y="24"/>
                  </a:lnTo>
                  <a:lnTo>
                    <a:pt x="3" y="49"/>
                  </a:lnTo>
                  <a:lnTo>
                    <a:pt x="8" y="53"/>
                  </a:lnTo>
                  <a:lnTo>
                    <a:pt x="13" y="57"/>
                  </a:lnTo>
                  <a:lnTo>
                    <a:pt x="33" y="34"/>
                  </a:lnTo>
                  <a:lnTo>
                    <a:pt x="53" y="13"/>
                  </a:lnTo>
                  <a:lnTo>
                    <a:pt x="49" y="8"/>
                  </a:lnTo>
                  <a:lnTo>
                    <a:pt x="51" y="16"/>
                  </a:lnTo>
                  <a:lnTo>
                    <a:pt x="49" y="8"/>
                  </a:lnTo>
                  <a:close/>
                </a:path>
              </a:pathLst>
            </a:custGeom>
            <a:solidFill>
              <a:srgbClr val="773F2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443" name="Freeform 131"/>
            <p:cNvSpPr>
              <a:spLocks/>
            </p:cNvSpPr>
            <p:nvPr/>
          </p:nvSpPr>
          <p:spPr bwMode="auto">
            <a:xfrm>
              <a:off x="2306638" y="1628775"/>
              <a:ext cx="38100" cy="95250"/>
            </a:xfrm>
            <a:custGeom>
              <a:avLst/>
              <a:gdLst/>
              <a:ahLst/>
              <a:cxnLst>
                <a:cxn ang="0">
                  <a:pos x="193" y="0"/>
                </a:cxn>
                <a:cxn ang="0">
                  <a:pos x="173" y="26"/>
                </a:cxn>
                <a:cxn ang="0">
                  <a:pos x="153" y="55"/>
                </a:cxn>
                <a:cxn ang="0">
                  <a:pos x="136" y="86"/>
                </a:cxn>
                <a:cxn ang="0">
                  <a:pos x="120" y="118"/>
                </a:cxn>
                <a:cxn ang="0">
                  <a:pos x="91" y="183"/>
                </a:cxn>
                <a:cxn ang="0">
                  <a:pos x="65" y="254"/>
                </a:cxn>
                <a:cxn ang="0">
                  <a:pos x="42" y="324"/>
                </a:cxn>
                <a:cxn ang="0">
                  <a:pos x="25" y="397"/>
                </a:cxn>
                <a:cxn ang="0">
                  <a:pos x="12" y="470"/>
                </a:cxn>
                <a:cxn ang="0">
                  <a:pos x="0" y="539"/>
                </a:cxn>
                <a:cxn ang="0">
                  <a:pos x="0" y="541"/>
                </a:cxn>
                <a:cxn ang="0">
                  <a:pos x="10" y="486"/>
                </a:cxn>
                <a:cxn ang="0">
                  <a:pos x="25" y="424"/>
                </a:cxn>
                <a:cxn ang="0">
                  <a:pos x="40" y="353"/>
                </a:cxn>
                <a:cxn ang="0">
                  <a:pos x="63" y="280"/>
                </a:cxn>
                <a:cxn ang="0">
                  <a:pos x="88" y="204"/>
                </a:cxn>
                <a:cxn ang="0">
                  <a:pos x="118" y="131"/>
                </a:cxn>
                <a:cxn ang="0">
                  <a:pos x="136" y="97"/>
                </a:cxn>
                <a:cxn ang="0">
                  <a:pos x="153" y="62"/>
                </a:cxn>
                <a:cxn ang="0">
                  <a:pos x="173" y="29"/>
                </a:cxn>
                <a:cxn ang="0">
                  <a:pos x="193" y="0"/>
                </a:cxn>
              </a:cxnLst>
              <a:rect l="0" t="0" r="r" b="b"/>
              <a:pathLst>
                <a:path w="193" h="541">
                  <a:moveTo>
                    <a:pt x="193" y="0"/>
                  </a:moveTo>
                  <a:lnTo>
                    <a:pt x="173" y="26"/>
                  </a:lnTo>
                  <a:lnTo>
                    <a:pt x="153" y="55"/>
                  </a:lnTo>
                  <a:lnTo>
                    <a:pt x="136" y="86"/>
                  </a:lnTo>
                  <a:lnTo>
                    <a:pt x="120" y="118"/>
                  </a:lnTo>
                  <a:lnTo>
                    <a:pt x="91" y="183"/>
                  </a:lnTo>
                  <a:lnTo>
                    <a:pt x="65" y="254"/>
                  </a:lnTo>
                  <a:lnTo>
                    <a:pt x="42" y="324"/>
                  </a:lnTo>
                  <a:lnTo>
                    <a:pt x="25" y="397"/>
                  </a:lnTo>
                  <a:lnTo>
                    <a:pt x="12" y="470"/>
                  </a:lnTo>
                  <a:lnTo>
                    <a:pt x="0" y="539"/>
                  </a:lnTo>
                  <a:lnTo>
                    <a:pt x="0" y="541"/>
                  </a:lnTo>
                  <a:lnTo>
                    <a:pt x="10" y="486"/>
                  </a:lnTo>
                  <a:lnTo>
                    <a:pt x="25" y="424"/>
                  </a:lnTo>
                  <a:lnTo>
                    <a:pt x="40" y="353"/>
                  </a:lnTo>
                  <a:lnTo>
                    <a:pt x="63" y="280"/>
                  </a:lnTo>
                  <a:lnTo>
                    <a:pt x="88" y="204"/>
                  </a:lnTo>
                  <a:lnTo>
                    <a:pt x="118" y="131"/>
                  </a:lnTo>
                  <a:lnTo>
                    <a:pt x="136" y="97"/>
                  </a:lnTo>
                  <a:lnTo>
                    <a:pt x="153" y="62"/>
                  </a:lnTo>
                  <a:lnTo>
                    <a:pt x="173" y="29"/>
                  </a:lnTo>
                  <a:lnTo>
                    <a:pt x="193" y="0"/>
                  </a:lnTo>
                  <a:close/>
                </a:path>
              </a:pathLst>
            </a:custGeom>
            <a:solidFill>
              <a:srgbClr val="74392B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444" name="Freeform 132"/>
            <p:cNvSpPr>
              <a:spLocks/>
            </p:cNvSpPr>
            <p:nvPr/>
          </p:nvSpPr>
          <p:spPr bwMode="auto">
            <a:xfrm>
              <a:off x="2306638" y="1722438"/>
              <a:ext cx="1588" cy="15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8"/>
                </a:cxn>
                <a:cxn ang="0">
                  <a:pos x="0" y="2"/>
                </a:cxn>
                <a:cxn ang="0">
                  <a:pos x="0" y="0"/>
                </a:cxn>
              </a:cxnLst>
              <a:rect l="0" t="0" r="r" b="b"/>
              <a:pathLst>
                <a:path h="8">
                  <a:moveTo>
                    <a:pt x="0" y="0"/>
                  </a:moveTo>
                  <a:lnTo>
                    <a:pt x="0" y="8"/>
                  </a:lnTo>
                  <a:lnTo>
                    <a:pt x="0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4392B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445" name="Freeform 133"/>
            <p:cNvSpPr>
              <a:spLocks/>
            </p:cNvSpPr>
            <p:nvPr/>
          </p:nvSpPr>
          <p:spPr bwMode="auto">
            <a:xfrm>
              <a:off x="2344738" y="1627188"/>
              <a:ext cx="1588" cy="1588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0" y="7"/>
                </a:cxn>
                <a:cxn ang="0">
                  <a:pos x="5" y="0"/>
                </a:cxn>
              </a:cxnLst>
              <a:rect l="0" t="0" r="r" b="b"/>
              <a:pathLst>
                <a:path w="5" h="7">
                  <a:moveTo>
                    <a:pt x="5" y="0"/>
                  </a:moveTo>
                  <a:lnTo>
                    <a:pt x="0" y="7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74392B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446" name="Freeform 134"/>
            <p:cNvSpPr>
              <a:spLocks/>
            </p:cNvSpPr>
            <p:nvPr/>
          </p:nvSpPr>
          <p:spPr bwMode="auto">
            <a:xfrm>
              <a:off x="2355850" y="1590675"/>
              <a:ext cx="55563" cy="26988"/>
            </a:xfrm>
            <a:custGeom>
              <a:avLst/>
              <a:gdLst/>
              <a:ahLst/>
              <a:cxnLst>
                <a:cxn ang="0">
                  <a:pos x="283" y="0"/>
                </a:cxn>
                <a:cxn ang="0">
                  <a:pos x="243" y="10"/>
                </a:cxn>
                <a:cxn ang="0">
                  <a:pos x="203" y="23"/>
                </a:cxn>
                <a:cxn ang="0">
                  <a:pos x="165" y="39"/>
                </a:cxn>
                <a:cxn ang="0">
                  <a:pos x="127" y="60"/>
                </a:cxn>
                <a:cxn ang="0">
                  <a:pos x="92" y="81"/>
                </a:cxn>
                <a:cxn ang="0">
                  <a:pos x="60" y="105"/>
                </a:cxn>
                <a:cxn ang="0">
                  <a:pos x="28" y="130"/>
                </a:cxn>
                <a:cxn ang="0">
                  <a:pos x="0" y="154"/>
                </a:cxn>
                <a:cxn ang="0">
                  <a:pos x="28" y="130"/>
                </a:cxn>
                <a:cxn ang="0">
                  <a:pos x="60" y="105"/>
                </a:cxn>
                <a:cxn ang="0">
                  <a:pos x="92" y="81"/>
                </a:cxn>
                <a:cxn ang="0">
                  <a:pos x="127" y="60"/>
                </a:cxn>
                <a:cxn ang="0">
                  <a:pos x="165" y="39"/>
                </a:cxn>
                <a:cxn ang="0">
                  <a:pos x="203" y="23"/>
                </a:cxn>
                <a:cxn ang="0">
                  <a:pos x="243" y="10"/>
                </a:cxn>
                <a:cxn ang="0">
                  <a:pos x="283" y="0"/>
                </a:cxn>
              </a:cxnLst>
              <a:rect l="0" t="0" r="r" b="b"/>
              <a:pathLst>
                <a:path w="283" h="154">
                  <a:moveTo>
                    <a:pt x="283" y="0"/>
                  </a:moveTo>
                  <a:lnTo>
                    <a:pt x="243" y="10"/>
                  </a:lnTo>
                  <a:lnTo>
                    <a:pt x="203" y="23"/>
                  </a:lnTo>
                  <a:lnTo>
                    <a:pt x="165" y="39"/>
                  </a:lnTo>
                  <a:lnTo>
                    <a:pt x="127" y="60"/>
                  </a:lnTo>
                  <a:lnTo>
                    <a:pt x="92" y="81"/>
                  </a:lnTo>
                  <a:lnTo>
                    <a:pt x="60" y="105"/>
                  </a:lnTo>
                  <a:lnTo>
                    <a:pt x="28" y="130"/>
                  </a:lnTo>
                  <a:lnTo>
                    <a:pt x="0" y="154"/>
                  </a:lnTo>
                  <a:lnTo>
                    <a:pt x="28" y="130"/>
                  </a:lnTo>
                  <a:lnTo>
                    <a:pt x="60" y="105"/>
                  </a:lnTo>
                  <a:lnTo>
                    <a:pt x="92" y="81"/>
                  </a:lnTo>
                  <a:lnTo>
                    <a:pt x="127" y="60"/>
                  </a:lnTo>
                  <a:lnTo>
                    <a:pt x="165" y="39"/>
                  </a:lnTo>
                  <a:lnTo>
                    <a:pt x="203" y="23"/>
                  </a:lnTo>
                  <a:lnTo>
                    <a:pt x="243" y="10"/>
                  </a:lnTo>
                  <a:lnTo>
                    <a:pt x="283" y="0"/>
                  </a:lnTo>
                  <a:close/>
                </a:path>
              </a:pathLst>
            </a:custGeom>
            <a:solidFill>
              <a:srgbClr val="74392B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447" name="Freeform 135"/>
            <p:cNvSpPr>
              <a:spLocks/>
            </p:cNvSpPr>
            <p:nvPr/>
          </p:nvSpPr>
          <p:spPr bwMode="auto">
            <a:xfrm>
              <a:off x="2293938" y="1735138"/>
              <a:ext cx="9525" cy="15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" y="7"/>
                </a:cxn>
                <a:cxn ang="0">
                  <a:pos x="43" y="10"/>
                </a:cxn>
                <a:cxn ang="0">
                  <a:pos x="51" y="10"/>
                </a:cxn>
                <a:cxn ang="0">
                  <a:pos x="51" y="5"/>
                </a:cxn>
                <a:cxn ang="0">
                  <a:pos x="26" y="5"/>
                </a:cxn>
                <a:cxn ang="0">
                  <a:pos x="0" y="0"/>
                </a:cxn>
              </a:cxnLst>
              <a:rect l="0" t="0" r="r" b="b"/>
              <a:pathLst>
                <a:path w="51" h="10">
                  <a:moveTo>
                    <a:pt x="0" y="0"/>
                  </a:moveTo>
                  <a:lnTo>
                    <a:pt x="21" y="7"/>
                  </a:lnTo>
                  <a:lnTo>
                    <a:pt x="43" y="10"/>
                  </a:lnTo>
                  <a:lnTo>
                    <a:pt x="51" y="10"/>
                  </a:lnTo>
                  <a:lnTo>
                    <a:pt x="51" y="5"/>
                  </a:lnTo>
                  <a:lnTo>
                    <a:pt x="26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4392B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448" name="Freeform 136"/>
            <p:cNvSpPr>
              <a:spLocks/>
            </p:cNvSpPr>
            <p:nvPr/>
          </p:nvSpPr>
          <p:spPr bwMode="auto">
            <a:xfrm>
              <a:off x="2303463" y="1736725"/>
              <a:ext cx="1588" cy="1588"/>
            </a:xfrm>
            <a:custGeom>
              <a:avLst/>
              <a:gdLst/>
              <a:ahLst/>
              <a:cxnLst>
                <a:cxn ang="0">
                  <a:pos x="7" y="0"/>
                </a:cxn>
                <a:cxn ang="0">
                  <a:pos x="2" y="2"/>
                </a:cxn>
                <a:cxn ang="0">
                  <a:pos x="0" y="0"/>
                </a:cxn>
                <a:cxn ang="0">
                  <a:pos x="0" y="5"/>
                </a:cxn>
                <a:cxn ang="0">
                  <a:pos x="2" y="2"/>
                </a:cxn>
                <a:cxn ang="0">
                  <a:pos x="7" y="2"/>
                </a:cxn>
                <a:cxn ang="0">
                  <a:pos x="7" y="0"/>
                </a:cxn>
              </a:cxnLst>
              <a:rect l="0" t="0" r="r" b="b"/>
              <a:pathLst>
                <a:path w="7" h="5">
                  <a:moveTo>
                    <a:pt x="7" y="0"/>
                  </a:moveTo>
                  <a:lnTo>
                    <a:pt x="2" y="2"/>
                  </a:lnTo>
                  <a:lnTo>
                    <a:pt x="0" y="0"/>
                  </a:lnTo>
                  <a:lnTo>
                    <a:pt x="0" y="5"/>
                  </a:lnTo>
                  <a:lnTo>
                    <a:pt x="2" y="2"/>
                  </a:lnTo>
                  <a:lnTo>
                    <a:pt x="7" y="2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74392B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449" name="Freeform 137"/>
            <p:cNvSpPr>
              <a:spLocks noEditPoints="1"/>
            </p:cNvSpPr>
            <p:nvPr/>
          </p:nvSpPr>
          <p:spPr bwMode="auto">
            <a:xfrm>
              <a:off x="1338263" y="1274763"/>
              <a:ext cx="1209675" cy="852488"/>
            </a:xfrm>
            <a:custGeom>
              <a:avLst/>
              <a:gdLst/>
              <a:ahLst/>
              <a:cxnLst>
                <a:cxn ang="0">
                  <a:pos x="5154" y="2919"/>
                </a:cxn>
                <a:cxn ang="0">
                  <a:pos x="5114" y="2786"/>
                </a:cxn>
                <a:cxn ang="0">
                  <a:pos x="5211" y="2582"/>
                </a:cxn>
                <a:cxn ang="0">
                  <a:pos x="5138" y="2386"/>
                </a:cxn>
                <a:cxn ang="0">
                  <a:pos x="5154" y="2236"/>
                </a:cxn>
                <a:cxn ang="0">
                  <a:pos x="5274" y="2134"/>
                </a:cxn>
                <a:cxn ang="0">
                  <a:pos x="5439" y="2134"/>
                </a:cxn>
                <a:cxn ang="0">
                  <a:pos x="5602" y="2258"/>
                </a:cxn>
                <a:cxn ang="0">
                  <a:pos x="5679" y="2532"/>
                </a:cxn>
                <a:cxn ang="0">
                  <a:pos x="5622" y="2796"/>
                </a:cxn>
                <a:cxn ang="0">
                  <a:pos x="5426" y="2972"/>
                </a:cxn>
                <a:cxn ang="0">
                  <a:pos x="338" y="453"/>
                </a:cxn>
                <a:cxn ang="0">
                  <a:pos x="0" y="1078"/>
                </a:cxn>
                <a:cxn ang="0">
                  <a:pos x="239" y="900"/>
                </a:cxn>
                <a:cxn ang="0">
                  <a:pos x="515" y="419"/>
                </a:cxn>
                <a:cxn ang="0">
                  <a:pos x="804" y="492"/>
                </a:cxn>
                <a:cxn ang="0">
                  <a:pos x="1488" y="876"/>
                </a:cxn>
                <a:cxn ang="0">
                  <a:pos x="2332" y="1143"/>
                </a:cxn>
                <a:cxn ang="0">
                  <a:pos x="4028" y="1248"/>
                </a:cxn>
                <a:cxn ang="0">
                  <a:pos x="3833" y="1402"/>
                </a:cxn>
                <a:cxn ang="0">
                  <a:pos x="4146" y="1930"/>
                </a:cxn>
                <a:cxn ang="0">
                  <a:pos x="4189" y="3092"/>
                </a:cxn>
                <a:cxn ang="0">
                  <a:pos x="4025" y="3685"/>
                </a:cxn>
                <a:cxn ang="0">
                  <a:pos x="3821" y="3941"/>
                </a:cxn>
                <a:cxn ang="0">
                  <a:pos x="3324" y="4232"/>
                </a:cxn>
                <a:cxn ang="0">
                  <a:pos x="2655" y="4368"/>
                </a:cxn>
                <a:cxn ang="0">
                  <a:pos x="1558" y="4339"/>
                </a:cxn>
                <a:cxn ang="0">
                  <a:pos x="563" y="4185"/>
                </a:cxn>
                <a:cxn ang="0">
                  <a:pos x="84" y="4072"/>
                </a:cxn>
                <a:cxn ang="0">
                  <a:pos x="485" y="4394"/>
                </a:cxn>
                <a:cxn ang="0">
                  <a:pos x="1408" y="4718"/>
                </a:cxn>
                <a:cxn ang="0">
                  <a:pos x="2537" y="4833"/>
                </a:cxn>
                <a:cxn ang="0">
                  <a:pos x="3387" y="4755"/>
                </a:cxn>
                <a:cxn ang="0">
                  <a:pos x="4161" y="4485"/>
                </a:cxn>
                <a:cxn ang="0">
                  <a:pos x="4572" y="4172"/>
                </a:cxn>
                <a:cxn ang="0">
                  <a:pos x="4812" y="3819"/>
                </a:cxn>
                <a:cxn ang="0">
                  <a:pos x="4945" y="3361"/>
                </a:cxn>
                <a:cxn ang="0">
                  <a:pos x="4976" y="3230"/>
                </a:cxn>
                <a:cxn ang="0">
                  <a:pos x="5206" y="3351"/>
                </a:cxn>
                <a:cxn ang="0">
                  <a:pos x="5531" y="3361"/>
                </a:cxn>
                <a:cxn ang="0">
                  <a:pos x="5832" y="3205"/>
                </a:cxn>
                <a:cxn ang="0">
                  <a:pos x="6028" y="2899"/>
                </a:cxn>
                <a:cxn ang="0">
                  <a:pos x="6093" y="2446"/>
                </a:cxn>
                <a:cxn ang="0">
                  <a:pos x="5993" y="2082"/>
                </a:cxn>
                <a:cxn ang="0">
                  <a:pos x="5784" y="1868"/>
                </a:cxn>
                <a:cxn ang="0">
                  <a:pos x="5456" y="1792"/>
                </a:cxn>
                <a:cxn ang="0">
                  <a:pos x="5194" y="1894"/>
                </a:cxn>
                <a:cxn ang="0">
                  <a:pos x="5038" y="2067"/>
                </a:cxn>
                <a:cxn ang="0">
                  <a:pos x="4898" y="2498"/>
                </a:cxn>
                <a:cxn ang="0">
                  <a:pos x="4850" y="2626"/>
                </a:cxn>
                <a:cxn ang="0">
                  <a:pos x="4718" y="2519"/>
                </a:cxn>
                <a:cxn ang="0">
                  <a:pos x="4650" y="2156"/>
                </a:cxn>
                <a:cxn ang="0">
                  <a:pos x="4672" y="1539"/>
                </a:cxn>
                <a:cxn ang="0">
                  <a:pos x="4582" y="1156"/>
                </a:cxn>
                <a:cxn ang="0">
                  <a:pos x="4276" y="1112"/>
                </a:cxn>
                <a:cxn ang="0">
                  <a:pos x="2572" y="992"/>
                </a:cxn>
                <a:cxn ang="0">
                  <a:pos x="1427" y="652"/>
                </a:cxn>
                <a:cxn ang="0">
                  <a:pos x="782" y="268"/>
                </a:cxn>
              </a:cxnLst>
              <a:rect l="0" t="0" r="r" b="b"/>
              <a:pathLst>
                <a:path w="6096" h="4833">
                  <a:moveTo>
                    <a:pt x="5353" y="2985"/>
                  </a:moveTo>
                  <a:lnTo>
                    <a:pt x="5323" y="2981"/>
                  </a:lnTo>
                  <a:lnTo>
                    <a:pt x="5291" y="2974"/>
                  </a:lnTo>
                  <a:lnTo>
                    <a:pt x="5253" y="2966"/>
                  </a:lnTo>
                  <a:lnTo>
                    <a:pt x="5218" y="2953"/>
                  </a:lnTo>
                  <a:lnTo>
                    <a:pt x="5183" y="2937"/>
                  </a:lnTo>
                  <a:lnTo>
                    <a:pt x="5168" y="2930"/>
                  </a:lnTo>
                  <a:lnTo>
                    <a:pt x="5154" y="2919"/>
                  </a:lnTo>
                  <a:lnTo>
                    <a:pt x="5140" y="2906"/>
                  </a:lnTo>
                  <a:lnTo>
                    <a:pt x="5128" y="2893"/>
                  </a:lnTo>
                  <a:lnTo>
                    <a:pt x="5121" y="2879"/>
                  </a:lnTo>
                  <a:lnTo>
                    <a:pt x="5114" y="2864"/>
                  </a:lnTo>
                  <a:lnTo>
                    <a:pt x="5108" y="2837"/>
                  </a:lnTo>
                  <a:lnTo>
                    <a:pt x="5108" y="2819"/>
                  </a:lnTo>
                  <a:lnTo>
                    <a:pt x="5108" y="2801"/>
                  </a:lnTo>
                  <a:lnTo>
                    <a:pt x="5114" y="2786"/>
                  </a:lnTo>
                  <a:lnTo>
                    <a:pt x="5119" y="2770"/>
                  </a:lnTo>
                  <a:lnTo>
                    <a:pt x="5133" y="2739"/>
                  </a:lnTo>
                  <a:lnTo>
                    <a:pt x="5154" y="2710"/>
                  </a:lnTo>
                  <a:lnTo>
                    <a:pt x="5173" y="2679"/>
                  </a:lnTo>
                  <a:lnTo>
                    <a:pt x="5191" y="2647"/>
                  </a:lnTo>
                  <a:lnTo>
                    <a:pt x="5203" y="2615"/>
                  </a:lnTo>
                  <a:lnTo>
                    <a:pt x="5208" y="2600"/>
                  </a:lnTo>
                  <a:lnTo>
                    <a:pt x="5211" y="2582"/>
                  </a:lnTo>
                  <a:lnTo>
                    <a:pt x="5211" y="2564"/>
                  </a:lnTo>
                  <a:lnTo>
                    <a:pt x="5208" y="2545"/>
                  </a:lnTo>
                  <a:lnTo>
                    <a:pt x="5206" y="2527"/>
                  </a:lnTo>
                  <a:lnTo>
                    <a:pt x="5201" y="2511"/>
                  </a:lnTo>
                  <a:lnTo>
                    <a:pt x="5186" y="2477"/>
                  </a:lnTo>
                  <a:lnTo>
                    <a:pt x="5168" y="2446"/>
                  </a:lnTo>
                  <a:lnTo>
                    <a:pt x="5154" y="2417"/>
                  </a:lnTo>
                  <a:lnTo>
                    <a:pt x="5138" y="2386"/>
                  </a:lnTo>
                  <a:lnTo>
                    <a:pt x="5133" y="2369"/>
                  </a:lnTo>
                  <a:lnTo>
                    <a:pt x="5128" y="2351"/>
                  </a:lnTo>
                  <a:lnTo>
                    <a:pt x="5128" y="2333"/>
                  </a:lnTo>
                  <a:lnTo>
                    <a:pt x="5128" y="2315"/>
                  </a:lnTo>
                  <a:lnTo>
                    <a:pt x="5131" y="2294"/>
                  </a:lnTo>
                  <a:lnTo>
                    <a:pt x="5136" y="2276"/>
                  </a:lnTo>
                  <a:lnTo>
                    <a:pt x="5143" y="2255"/>
                  </a:lnTo>
                  <a:lnTo>
                    <a:pt x="5154" y="2236"/>
                  </a:lnTo>
                  <a:lnTo>
                    <a:pt x="5163" y="2221"/>
                  </a:lnTo>
                  <a:lnTo>
                    <a:pt x="5175" y="2205"/>
                  </a:lnTo>
                  <a:lnTo>
                    <a:pt x="5191" y="2189"/>
                  </a:lnTo>
                  <a:lnTo>
                    <a:pt x="5206" y="2176"/>
                  </a:lnTo>
                  <a:lnTo>
                    <a:pt x="5221" y="2163"/>
                  </a:lnTo>
                  <a:lnTo>
                    <a:pt x="5238" y="2153"/>
                  </a:lnTo>
                  <a:lnTo>
                    <a:pt x="5255" y="2142"/>
                  </a:lnTo>
                  <a:lnTo>
                    <a:pt x="5274" y="2134"/>
                  </a:lnTo>
                  <a:lnTo>
                    <a:pt x="5291" y="2129"/>
                  </a:lnTo>
                  <a:lnTo>
                    <a:pt x="5311" y="2124"/>
                  </a:lnTo>
                  <a:lnTo>
                    <a:pt x="5329" y="2121"/>
                  </a:lnTo>
                  <a:lnTo>
                    <a:pt x="5346" y="2121"/>
                  </a:lnTo>
                  <a:lnTo>
                    <a:pt x="5353" y="2121"/>
                  </a:lnTo>
                  <a:lnTo>
                    <a:pt x="5384" y="2124"/>
                  </a:lnTo>
                  <a:lnTo>
                    <a:pt x="5412" y="2129"/>
                  </a:lnTo>
                  <a:lnTo>
                    <a:pt x="5439" y="2134"/>
                  </a:lnTo>
                  <a:lnTo>
                    <a:pt x="5461" y="2142"/>
                  </a:lnTo>
                  <a:lnTo>
                    <a:pt x="5487" y="2153"/>
                  </a:lnTo>
                  <a:lnTo>
                    <a:pt x="5506" y="2165"/>
                  </a:lnTo>
                  <a:lnTo>
                    <a:pt x="5527" y="2179"/>
                  </a:lnTo>
                  <a:lnTo>
                    <a:pt x="5544" y="2192"/>
                  </a:lnTo>
                  <a:lnTo>
                    <a:pt x="5562" y="2207"/>
                  </a:lnTo>
                  <a:lnTo>
                    <a:pt x="5576" y="2223"/>
                  </a:lnTo>
                  <a:lnTo>
                    <a:pt x="5602" y="2258"/>
                  </a:lnTo>
                  <a:lnTo>
                    <a:pt x="5625" y="2294"/>
                  </a:lnTo>
                  <a:lnTo>
                    <a:pt x="5639" y="2333"/>
                  </a:lnTo>
                  <a:lnTo>
                    <a:pt x="5655" y="2369"/>
                  </a:lnTo>
                  <a:lnTo>
                    <a:pt x="5662" y="2406"/>
                  </a:lnTo>
                  <a:lnTo>
                    <a:pt x="5669" y="2440"/>
                  </a:lnTo>
                  <a:lnTo>
                    <a:pt x="5674" y="2471"/>
                  </a:lnTo>
                  <a:lnTo>
                    <a:pt x="5677" y="2516"/>
                  </a:lnTo>
                  <a:lnTo>
                    <a:pt x="5679" y="2532"/>
                  </a:lnTo>
                  <a:lnTo>
                    <a:pt x="5677" y="2573"/>
                  </a:lnTo>
                  <a:lnTo>
                    <a:pt x="5672" y="2613"/>
                  </a:lnTo>
                  <a:lnTo>
                    <a:pt x="5667" y="2650"/>
                  </a:lnTo>
                  <a:lnTo>
                    <a:pt x="5662" y="2684"/>
                  </a:lnTo>
                  <a:lnTo>
                    <a:pt x="5655" y="2715"/>
                  </a:lnTo>
                  <a:lnTo>
                    <a:pt x="5644" y="2744"/>
                  </a:lnTo>
                  <a:lnTo>
                    <a:pt x="5634" y="2770"/>
                  </a:lnTo>
                  <a:lnTo>
                    <a:pt x="5622" y="2796"/>
                  </a:lnTo>
                  <a:lnTo>
                    <a:pt x="5611" y="2817"/>
                  </a:lnTo>
                  <a:lnTo>
                    <a:pt x="5597" y="2837"/>
                  </a:lnTo>
                  <a:lnTo>
                    <a:pt x="5571" y="2875"/>
                  </a:lnTo>
                  <a:lnTo>
                    <a:pt x="5541" y="2906"/>
                  </a:lnTo>
                  <a:lnTo>
                    <a:pt x="5512" y="2930"/>
                  </a:lnTo>
                  <a:lnTo>
                    <a:pt x="5482" y="2948"/>
                  </a:lnTo>
                  <a:lnTo>
                    <a:pt x="5454" y="2961"/>
                  </a:lnTo>
                  <a:lnTo>
                    <a:pt x="5426" y="2972"/>
                  </a:lnTo>
                  <a:lnTo>
                    <a:pt x="5404" y="2979"/>
                  </a:lnTo>
                  <a:lnTo>
                    <a:pt x="5367" y="2985"/>
                  </a:lnTo>
                  <a:lnTo>
                    <a:pt x="5353" y="2985"/>
                  </a:lnTo>
                  <a:close/>
                  <a:moveTo>
                    <a:pt x="515" y="0"/>
                  </a:moveTo>
                  <a:lnTo>
                    <a:pt x="468" y="126"/>
                  </a:lnTo>
                  <a:lnTo>
                    <a:pt x="423" y="244"/>
                  </a:lnTo>
                  <a:lnTo>
                    <a:pt x="380" y="353"/>
                  </a:lnTo>
                  <a:lnTo>
                    <a:pt x="338" y="453"/>
                  </a:lnTo>
                  <a:lnTo>
                    <a:pt x="298" y="544"/>
                  </a:lnTo>
                  <a:lnTo>
                    <a:pt x="260" y="628"/>
                  </a:lnTo>
                  <a:lnTo>
                    <a:pt x="222" y="704"/>
                  </a:lnTo>
                  <a:lnTo>
                    <a:pt x="190" y="772"/>
                  </a:lnTo>
                  <a:lnTo>
                    <a:pt x="127" y="887"/>
                  </a:lnTo>
                  <a:lnTo>
                    <a:pt x="72" y="974"/>
                  </a:lnTo>
                  <a:lnTo>
                    <a:pt x="30" y="1036"/>
                  </a:lnTo>
                  <a:lnTo>
                    <a:pt x="0" y="1078"/>
                  </a:lnTo>
                  <a:lnTo>
                    <a:pt x="32" y="1065"/>
                  </a:lnTo>
                  <a:lnTo>
                    <a:pt x="65" y="1049"/>
                  </a:lnTo>
                  <a:lnTo>
                    <a:pt x="98" y="1031"/>
                  </a:lnTo>
                  <a:lnTo>
                    <a:pt x="127" y="1010"/>
                  </a:lnTo>
                  <a:lnTo>
                    <a:pt x="157" y="987"/>
                  </a:lnTo>
                  <a:lnTo>
                    <a:pt x="185" y="958"/>
                  </a:lnTo>
                  <a:lnTo>
                    <a:pt x="215" y="932"/>
                  </a:lnTo>
                  <a:lnTo>
                    <a:pt x="239" y="900"/>
                  </a:lnTo>
                  <a:lnTo>
                    <a:pt x="267" y="869"/>
                  </a:lnTo>
                  <a:lnTo>
                    <a:pt x="293" y="834"/>
                  </a:lnTo>
                  <a:lnTo>
                    <a:pt x="340" y="767"/>
                  </a:lnTo>
                  <a:lnTo>
                    <a:pt x="382" y="694"/>
                  </a:lnTo>
                  <a:lnTo>
                    <a:pt x="423" y="621"/>
                  </a:lnTo>
                  <a:lnTo>
                    <a:pt x="458" y="550"/>
                  </a:lnTo>
                  <a:lnTo>
                    <a:pt x="488" y="481"/>
                  </a:lnTo>
                  <a:lnTo>
                    <a:pt x="515" y="419"/>
                  </a:lnTo>
                  <a:lnTo>
                    <a:pt x="538" y="364"/>
                  </a:lnTo>
                  <a:lnTo>
                    <a:pt x="569" y="280"/>
                  </a:lnTo>
                  <a:lnTo>
                    <a:pt x="578" y="251"/>
                  </a:lnTo>
                  <a:lnTo>
                    <a:pt x="600" y="283"/>
                  </a:lnTo>
                  <a:lnTo>
                    <a:pt x="626" y="315"/>
                  </a:lnTo>
                  <a:lnTo>
                    <a:pt x="679" y="377"/>
                  </a:lnTo>
                  <a:lnTo>
                    <a:pt x="738" y="435"/>
                  </a:lnTo>
                  <a:lnTo>
                    <a:pt x="804" y="492"/>
                  </a:lnTo>
                  <a:lnTo>
                    <a:pt x="876" y="547"/>
                  </a:lnTo>
                  <a:lnTo>
                    <a:pt x="951" y="602"/>
                  </a:lnTo>
                  <a:lnTo>
                    <a:pt x="1031" y="652"/>
                  </a:lnTo>
                  <a:lnTo>
                    <a:pt x="1115" y="701"/>
                  </a:lnTo>
                  <a:lnTo>
                    <a:pt x="1202" y="748"/>
                  </a:lnTo>
                  <a:lnTo>
                    <a:pt x="1295" y="792"/>
                  </a:lnTo>
                  <a:lnTo>
                    <a:pt x="1390" y="838"/>
                  </a:lnTo>
                  <a:lnTo>
                    <a:pt x="1488" y="876"/>
                  </a:lnTo>
                  <a:lnTo>
                    <a:pt x="1588" y="916"/>
                  </a:lnTo>
                  <a:lnTo>
                    <a:pt x="1691" y="955"/>
                  </a:lnTo>
                  <a:lnTo>
                    <a:pt x="1794" y="992"/>
                  </a:lnTo>
                  <a:lnTo>
                    <a:pt x="1898" y="1025"/>
                  </a:lnTo>
                  <a:lnTo>
                    <a:pt x="2006" y="1057"/>
                  </a:lnTo>
                  <a:lnTo>
                    <a:pt x="2114" y="1089"/>
                  </a:lnTo>
                  <a:lnTo>
                    <a:pt x="2224" y="1117"/>
                  </a:lnTo>
                  <a:lnTo>
                    <a:pt x="2332" y="1143"/>
                  </a:lnTo>
                  <a:lnTo>
                    <a:pt x="2551" y="1196"/>
                  </a:lnTo>
                  <a:lnTo>
                    <a:pt x="2763" y="1240"/>
                  </a:lnTo>
                  <a:lnTo>
                    <a:pt x="2971" y="1280"/>
                  </a:lnTo>
                  <a:lnTo>
                    <a:pt x="3172" y="1313"/>
                  </a:lnTo>
                  <a:lnTo>
                    <a:pt x="3359" y="1342"/>
                  </a:lnTo>
                  <a:lnTo>
                    <a:pt x="3535" y="1366"/>
                  </a:lnTo>
                  <a:lnTo>
                    <a:pt x="4025" y="1248"/>
                  </a:lnTo>
                  <a:lnTo>
                    <a:pt x="4028" y="1248"/>
                  </a:lnTo>
                  <a:lnTo>
                    <a:pt x="4036" y="1251"/>
                  </a:lnTo>
                  <a:lnTo>
                    <a:pt x="4039" y="1256"/>
                  </a:lnTo>
                  <a:lnTo>
                    <a:pt x="4039" y="1261"/>
                  </a:lnTo>
                  <a:lnTo>
                    <a:pt x="4039" y="1266"/>
                  </a:lnTo>
                  <a:lnTo>
                    <a:pt x="4036" y="1269"/>
                  </a:lnTo>
                  <a:lnTo>
                    <a:pt x="4031" y="1271"/>
                  </a:lnTo>
                  <a:lnTo>
                    <a:pt x="3600" y="1376"/>
                  </a:lnTo>
                  <a:lnTo>
                    <a:pt x="3833" y="1402"/>
                  </a:lnTo>
                  <a:lnTo>
                    <a:pt x="4011" y="1420"/>
                  </a:lnTo>
                  <a:lnTo>
                    <a:pt x="4163" y="1433"/>
                  </a:lnTo>
                  <a:lnTo>
                    <a:pt x="4154" y="1512"/>
                  </a:lnTo>
                  <a:lnTo>
                    <a:pt x="4149" y="1590"/>
                  </a:lnTo>
                  <a:lnTo>
                    <a:pt x="4144" y="1674"/>
                  </a:lnTo>
                  <a:lnTo>
                    <a:pt x="4144" y="1758"/>
                  </a:lnTo>
                  <a:lnTo>
                    <a:pt x="4144" y="1841"/>
                  </a:lnTo>
                  <a:lnTo>
                    <a:pt x="4146" y="1930"/>
                  </a:lnTo>
                  <a:lnTo>
                    <a:pt x="4156" y="2105"/>
                  </a:lnTo>
                  <a:lnTo>
                    <a:pt x="4181" y="2467"/>
                  </a:lnTo>
                  <a:lnTo>
                    <a:pt x="4191" y="2650"/>
                  </a:lnTo>
                  <a:lnTo>
                    <a:pt x="4196" y="2739"/>
                  </a:lnTo>
                  <a:lnTo>
                    <a:pt x="4196" y="2828"/>
                  </a:lnTo>
                  <a:lnTo>
                    <a:pt x="4196" y="2917"/>
                  </a:lnTo>
                  <a:lnTo>
                    <a:pt x="4194" y="3005"/>
                  </a:lnTo>
                  <a:lnTo>
                    <a:pt x="4189" y="3092"/>
                  </a:lnTo>
                  <a:lnTo>
                    <a:pt x="4179" y="3178"/>
                  </a:lnTo>
                  <a:lnTo>
                    <a:pt x="4168" y="3261"/>
                  </a:lnTo>
                  <a:lnTo>
                    <a:pt x="4151" y="3343"/>
                  </a:lnTo>
                  <a:lnTo>
                    <a:pt x="4133" y="3424"/>
                  </a:lnTo>
                  <a:lnTo>
                    <a:pt x="4109" y="3502"/>
                  </a:lnTo>
                  <a:lnTo>
                    <a:pt x="4081" y="3575"/>
                  </a:lnTo>
                  <a:lnTo>
                    <a:pt x="4046" y="3649"/>
                  </a:lnTo>
                  <a:lnTo>
                    <a:pt x="4025" y="3685"/>
                  </a:lnTo>
                  <a:lnTo>
                    <a:pt x="4006" y="3719"/>
                  </a:lnTo>
                  <a:lnTo>
                    <a:pt x="3985" y="3753"/>
                  </a:lnTo>
                  <a:lnTo>
                    <a:pt x="3961" y="3787"/>
                  </a:lnTo>
                  <a:lnTo>
                    <a:pt x="3936" y="3821"/>
                  </a:lnTo>
                  <a:lnTo>
                    <a:pt x="3910" y="3853"/>
                  </a:lnTo>
                  <a:lnTo>
                    <a:pt x="3883" y="3884"/>
                  </a:lnTo>
                  <a:lnTo>
                    <a:pt x="3853" y="3913"/>
                  </a:lnTo>
                  <a:lnTo>
                    <a:pt x="3821" y="3941"/>
                  </a:lnTo>
                  <a:lnTo>
                    <a:pt x="3788" y="3970"/>
                  </a:lnTo>
                  <a:lnTo>
                    <a:pt x="3753" y="3999"/>
                  </a:lnTo>
                  <a:lnTo>
                    <a:pt x="3718" y="4025"/>
                  </a:lnTo>
                  <a:lnTo>
                    <a:pt x="3640" y="4075"/>
                  </a:lnTo>
                  <a:lnTo>
                    <a:pt x="3563" y="4119"/>
                  </a:lnTo>
                  <a:lnTo>
                    <a:pt x="3484" y="4161"/>
                  </a:lnTo>
                  <a:lnTo>
                    <a:pt x="3404" y="4198"/>
                  </a:lnTo>
                  <a:lnTo>
                    <a:pt x="3324" y="4232"/>
                  </a:lnTo>
                  <a:lnTo>
                    <a:pt x="3244" y="4261"/>
                  </a:lnTo>
                  <a:lnTo>
                    <a:pt x="3164" y="4284"/>
                  </a:lnTo>
                  <a:lnTo>
                    <a:pt x="3081" y="4305"/>
                  </a:lnTo>
                  <a:lnTo>
                    <a:pt x="2999" y="4323"/>
                  </a:lnTo>
                  <a:lnTo>
                    <a:pt x="2914" y="4339"/>
                  </a:lnTo>
                  <a:lnTo>
                    <a:pt x="2828" y="4352"/>
                  </a:lnTo>
                  <a:lnTo>
                    <a:pt x="2743" y="4360"/>
                  </a:lnTo>
                  <a:lnTo>
                    <a:pt x="2655" y="4368"/>
                  </a:lnTo>
                  <a:lnTo>
                    <a:pt x="2568" y="4373"/>
                  </a:lnTo>
                  <a:lnTo>
                    <a:pt x="2478" y="4376"/>
                  </a:lnTo>
                  <a:lnTo>
                    <a:pt x="2387" y="4376"/>
                  </a:lnTo>
                  <a:lnTo>
                    <a:pt x="2232" y="4376"/>
                  </a:lnTo>
                  <a:lnTo>
                    <a:pt x="2071" y="4368"/>
                  </a:lnTo>
                  <a:lnTo>
                    <a:pt x="1909" y="4360"/>
                  </a:lnTo>
                  <a:lnTo>
                    <a:pt x="1743" y="4350"/>
                  </a:lnTo>
                  <a:lnTo>
                    <a:pt x="1558" y="4339"/>
                  </a:lnTo>
                  <a:lnTo>
                    <a:pt x="1355" y="4321"/>
                  </a:lnTo>
                  <a:lnTo>
                    <a:pt x="1247" y="4310"/>
                  </a:lnTo>
                  <a:lnTo>
                    <a:pt x="1137" y="4294"/>
                  </a:lnTo>
                  <a:lnTo>
                    <a:pt x="1024" y="4279"/>
                  </a:lnTo>
                  <a:lnTo>
                    <a:pt x="911" y="4261"/>
                  </a:lnTo>
                  <a:lnTo>
                    <a:pt x="796" y="4239"/>
                  </a:lnTo>
                  <a:lnTo>
                    <a:pt x="681" y="4214"/>
                  </a:lnTo>
                  <a:lnTo>
                    <a:pt x="563" y="4185"/>
                  </a:lnTo>
                  <a:lnTo>
                    <a:pt x="448" y="4150"/>
                  </a:lnTo>
                  <a:lnTo>
                    <a:pt x="335" y="4114"/>
                  </a:lnTo>
                  <a:lnTo>
                    <a:pt x="222" y="4072"/>
                  </a:lnTo>
                  <a:lnTo>
                    <a:pt x="112" y="4025"/>
                  </a:lnTo>
                  <a:lnTo>
                    <a:pt x="60" y="3999"/>
                  </a:lnTo>
                  <a:lnTo>
                    <a:pt x="5" y="3970"/>
                  </a:lnTo>
                  <a:lnTo>
                    <a:pt x="57" y="4039"/>
                  </a:lnTo>
                  <a:lnTo>
                    <a:pt x="84" y="4072"/>
                  </a:lnTo>
                  <a:lnTo>
                    <a:pt x="115" y="4106"/>
                  </a:lnTo>
                  <a:lnTo>
                    <a:pt x="147" y="4141"/>
                  </a:lnTo>
                  <a:lnTo>
                    <a:pt x="182" y="4172"/>
                  </a:lnTo>
                  <a:lnTo>
                    <a:pt x="218" y="4203"/>
                  </a:lnTo>
                  <a:lnTo>
                    <a:pt x="255" y="4237"/>
                  </a:lnTo>
                  <a:lnTo>
                    <a:pt x="325" y="4289"/>
                  </a:lnTo>
                  <a:lnTo>
                    <a:pt x="403" y="4345"/>
                  </a:lnTo>
                  <a:lnTo>
                    <a:pt x="485" y="4394"/>
                  </a:lnTo>
                  <a:lnTo>
                    <a:pt x="576" y="4443"/>
                  </a:lnTo>
                  <a:lnTo>
                    <a:pt x="670" y="4491"/>
                  </a:lnTo>
                  <a:lnTo>
                    <a:pt x="776" y="4535"/>
                  </a:lnTo>
                  <a:lnTo>
                    <a:pt x="886" y="4576"/>
                  </a:lnTo>
                  <a:lnTo>
                    <a:pt x="1004" y="4616"/>
                  </a:lnTo>
                  <a:lnTo>
                    <a:pt x="1132" y="4653"/>
                  </a:lnTo>
                  <a:lnTo>
                    <a:pt x="1265" y="4687"/>
                  </a:lnTo>
                  <a:lnTo>
                    <a:pt x="1408" y="4718"/>
                  </a:lnTo>
                  <a:lnTo>
                    <a:pt x="1558" y="4747"/>
                  </a:lnTo>
                  <a:lnTo>
                    <a:pt x="1718" y="4771"/>
                  </a:lnTo>
                  <a:lnTo>
                    <a:pt x="1886" y="4791"/>
                  </a:lnTo>
                  <a:lnTo>
                    <a:pt x="2062" y="4809"/>
                  </a:lnTo>
                  <a:lnTo>
                    <a:pt x="2247" y="4822"/>
                  </a:lnTo>
                  <a:lnTo>
                    <a:pt x="2327" y="4828"/>
                  </a:lnTo>
                  <a:lnTo>
                    <a:pt x="2417" y="4831"/>
                  </a:lnTo>
                  <a:lnTo>
                    <a:pt x="2537" y="4833"/>
                  </a:lnTo>
                  <a:lnTo>
                    <a:pt x="2678" y="4831"/>
                  </a:lnTo>
                  <a:lnTo>
                    <a:pt x="2835" y="4822"/>
                  </a:lnTo>
                  <a:lnTo>
                    <a:pt x="2921" y="4818"/>
                  </a:lnTo>
                  <a:lnTo>
                    <a:pt x="3008" y="4809"/>
                  </a:lnTo>
                  <a:lnTo>
                    <a:pt x="3099" y="4800"/>
                  </a:lnTo>
                  <a:lnTo>
                    <a:pt x="3194" y="4786"/>
                  </a:lnTo>
                  <a:lnTo>
                    <a:pt x="3289" y="4771"/>
                  </a:lnTo>
                  <a:lnTo>
                    <a:pt x="3387" y="4755"/>
                  </a:lnTo>
                  <a:lnTo>
                    <a:pt x="3484" y="4734"/>
                  </a:lnTo>
                  <a:lnTo>
                    <a:pt x="3582" y="4707"/>
                  </a:lnTo>
                  <a:lnTo>
                    <a:pt x="3683" y="4682"/>
                  </a:lnTo>
                  <a:lnTo>
                    <a:pt x="3781" y="4651"/>
                  </a:lnTo>
                  <a:lnTo>
                    <a:pt x="3878" y="4614"/>
                  </a:lnTo>
                  <a:lnTo>
                    <a:pt x="3976" y="4576"/>
                  </a:lnTo>
                  <a:lnTo>
                    <a:pt x="4069" y="4532"/>
                  </a:lnTo>
                  <a:lnTo>
                    <a:pt x="4161" y="4485"/>
                  </a:lnTo>
                  <a:lnTo>
                    <a:pt x="4252" y="4433"/>
                  </a:lnTo>
                  <a:lnTo>
                    <a:pt x="4336" y="4376"/>
                  </a:lnTo>
                  <a:lnTo>
                    <a:pt x="4379" y="4345"/>
                  </a:lnTo>
                  <a:lnTo>
                    <a:pt x="4419" y="4312"/>
                  </a:lnTo>
                  <a:lnTo>
                    <a:pt x="4459" y="4279"/>
                  </a:lnTo>
                  <a:lnTo>
                    <a:pt x="4500" y="4245"/>
                  </a:lnTo>
                  <a:lnTo>
                    <a:pt x="4537" y="4208"/>
                  </a:lnTo>
                  <a:lnTo>
                    <a:pt x="4572" y="4172"/>
                  </a:lnTo>
                  <a:lnTo>
                    <a:pt x="4608" y="4132"/>
                  </a:lnTo>
                  <a:lnTo>
                    <a:pt x="4642" y="4093"/>
                  </a:lnTo>
                  <a:lnTo>
                    <a:pt x="4674" y="4052"/>
                  </a:lnTo>
                  <a:lnTo>
                    <a:pt x="4705" y="4006"/>
                  </a:lnTo>
                  <a:lnTo>
                    <a:pt x="4735" y="3962"/>
                  </a:lnTo>
                  <a:lnTo>
                    <a:pt x="4763" y="3915"/>
                  </a:lnTo>
                  <a:lnTo>
                    <a:pt x="4790" y="3868"/>
                  </a:lnTo>
                  <a:lnTo>
                    <a:pt x="4812" y="3819"/>
                  </a:lnTo>
                  <a:lnTo>
                    <a:pt x="4838" y="3769"/>
                  </a:lnTo>
                  <a:lnTo>
                    <a:pt x="4857" y="3717"/>
                  </a:lnTo>
                  <a:lnTo>
                    <a:pt x="4878" y="3662"/>
                  </a:lnTo>
                  <a:lnTo>
                    <a:pt x="4896" y="3604"/>
                  </a:lnTo>
                  <a:lnTo>
                    <a:pt x="4910" y="3547"/>
                  </a:lnTo>
                  <a:lnTo>
                    <a:pt x="4925" y="3487"/>
                  </a:lnTo>
                  <a:lnTo>
                    <a:pt x="4936" y="3427"/>
                  </a:lnTo>
                  <a:lnTo>
                    <a:pt x="4945" y="3361"/>
                  </a:lnTo>
                  <a:lnTo>
                    <a:pt x="4953" y="3296"/>
                  </a:lnTo>
                  <a:lnTo>
                    <a:pt x="4958" y="3230"/>
                  </a:lnTo>
                  <a:lnTo>
                    <a:pt x="4958" y="3225"/>
                  </a:lnTo>
                  <a:lnTo>
                    <a:pt x="4962" y="3223"/>
                  </a:lnTo>
                  <a:lnTo>
                    <a:pt x="4965" y="3223"/>
                  </a:lnTo>
                  <a:lnTo>
                    <a:pt x="4971" y="3225"/>
                  </a:lnTo>
                  <a:lnTo>
                    <a:pt x="4973" y="3225"/>
                  </a:lnTo>
                  <a:lnTo>
                    <a:pt x="4976" y="3230"/>
                  </a:lnTo>
                  <a:lnTo>
                    <a:pt x="4993" y="3249"/>
                  </a:lnTo>
                  <a:lnTo>
                    <a:pt x="5025" y="3272"/>
                  </a:lnTo>
                  <a:lnTo>
                    <a:pt x="5046" y="3285"/>
                  </a:lnTo>
                  <a:lnTo>
                    <a:pt x="5070" y="3298"/>
                  </a:lnTo>
                  <a:lnTo>
                    <a:pt x="5098" y="3311"/>
                  </a:lnTo>
                  <a:lnTo>
                    <a:pt x="5131" y="3327"/>
                  </a:lnTo>
                  <a:lnTo>
                    <a:pt x="5166" y="3338"/>
                  </a:lnTo>
                  <a:lnTo>
                    <a:pt x="5206" y="3351"/>
                  </a:lnTo>
                  <a:lnTo>
                    <a:pt x="5248" y="3358"/>
                  </a:lnTo>
                  <a:lnTo>
                    <a:pt x="5296" y="3367"/>
                  </a:lnTo>
                  <a:lnTo>
                    <a:pt x="5349" y="3371"/>
                  </a:lnTo>
                  <a:lnTo>
                    <a:pt x="5404" y="3374"/>
                  </a:lnTo>
                  <a:lnTo>
                    <a:pt x="5477" y="3371"/>
                  </a:lnTo>
                  <a:lnTo>
                    <a:pt x="5482" y="3369"/>
                  </a:lnTo>
                  <a:lnTo>
                    <a:pt x="5501" y="3369"/>
                  </a:lnTo>
                  <a:lnTo>
                    <a:pt x="5531" y="3361"/>
                  </a:lnTo>
                  <a:lnTo>
                    <a:pt x="5569" y="3353"/>
                  </a:lnTo>
                  <a:lnTo>
                    <a:pt x="5614" y="3338"/>
                  </a:lnTo>
                  <a:lnTo>
                    <a:pt x="5665" y="3316"/>
                  </a:lnTo>
                  <a:lnTo>
                    <a:pt x="5719" y="3287"/>
                  </a:lnTo>
                  <a:lnTo>
                    <a:pt x="5747" y="3269"/>
                  </a:lnTo>
                  <a:lnTo>
                    <a:pt x="5775" y="3249"/>
                  </a:lnTo>
                  <a:lnTo>
                    <a:pt x="5805" y="3227"/>
                  </a:lnTo>
                  <a:lnTo>
                    <a:pt x="5832" y="3205"/>
                  </a:lnTo>
                  <a:lnTo>
                    <a:pt x="5860" y="3176"/>
                  </a:lnTo>
                  <a:lnTo>
                    <a:pt x="5887" y="3147"/>
                  </a:lnTo>
                  <a:lnTo>
                    <a:pt x="5915" y="3112"/>
                  </a:lnTo>
                  <a:lnTo>
                    <a:pt x="5940" y="3076"/>
                  </a:lnTo>
                  <a:lnTo>
                    <a:pt x="5965" y="3037"/>
                  </a:lnTo>
                  <a:lnTo>
                    <a:pt x="5988" y="2995"/>
                  </a:lnTo>
                  <a:lnTo>
                    <a:pt x="6007" y="2948"/>
                  </a:lnTo>
                  <a:lnTo>
                    <a:pt x="6028" y="2899"/>
                  </a:lnTo>
                  <a:lnTo>
                    <a:pt x="6045" y="2843"/>
                  </a:lnTo>
                  <a:lnTo>
                    <a:pt x="6060" y="2786"/>
                  </a:lnTo>
                  <a:lnTo>
                    <a:pt x="6073" y="2726"/>
                  </a:lnTo>
                  <a:lnTo>
                    <a:pt x="6085" y="2657"/>
                  </a:lnTo>
                  <a:lnTo>
                    <a:pt x="6091" y="2589"/>
                  </a:lnTo>
                  <a:lnTo>
                    <a:pt x="6096" y="2513"/>
                  </a:lnTo>
                  <a:lnTo>
                    <a:pt x="6096" y="2504"/>
                  </a:lnTo>
                  <a:lnTo>
                    <a:pt x="6093" y="2446"/>
                  </a:lnTo>
                  <a:lnTo>
                    <a:pt x="6091" y="2404"/>
                  </a:lnTo>
                  <a:lnTo>
                    <a:pt x="6082" y="2354"/>
                  </a:lnTo>
                  <a:lnTo>
                    <a:pt x="6073" y="2300"/>
                  </a:lnTo>
                  <a:lnTo>
                    <a:pt x="6056" y="2240"/>
                  </a:lnTo>
                  <a:lnTo>
                    <a:pt x="6035" y="2176"/>
                  </a:lnTo>
                  <a:lnTo>
                    <a:pt x="6023" y="2145"/>
                  </a:lnTo>
                  <a:lnTo>
                    <a:pt x="6007" y="2114"/>
                  </a:lnTo>
                  <a:lnTo>
                    <a:pt x="5993" y="2082"/>
                  </a:lnTo>
                  <a:lnTo>
                    <a:pt x="5972" y="2051"/>
                  </a:lnTo>
                  <a:lnTo>
                    <a:pt x="5953" y="2022"/>
                  </a:lnTo>
                  <a:lnTo>
                    <a:pt x="5930" y="1994"/>
                  </a:lnTo>
                  <a:lnTo>
                    <a:pt x="5908" y="1965"/>
                  </a:lnTo>
                  <a:lnTo>
                    <a:pt x="5880" y="1938"/>
                  </a:lnTo>
                  <a:lnTo>
                    <a:pt x="5850" y="1912"/>
                  </a:lnTo>
                  <a:lnTo>
                    <a:pt x="5820" y="1892"/>
                  </a:lnTo>
                  <a:lnTo>
                    <a:pt x="5784" y="1868"/>
                  </a:lnTo>
                  <a:lnTo>
                    <a:pt x="5747" y="1850"/>
                  </a:lnTo>
                  <a:lnTo>
                    <a:pt x="5707" y="1834"/>
                  </a:lnTo>
                  <a:lnTo>
                    <a:pt x="5665" y="1818"/>
                  </a:lnTo>
                  <a:lnTo>
                    <a:pt x="5620" y="1808"/>
                  </a:lnTo>
                  <a:lnTo>
                    <a:pt x="5569" y="1799"/>
                  </a:lnTo>
                  <a:lnTo>
                    <a:pt x="5517" y="1794"/>
                  </a:lnTo>
                  <a:lnTo>
                    <a:pt x="5461" y="1792"/>
                  </a:lnTo>
                  <a:lnTo>
                    <a:pt x="5456" y="1792"/>
                  </a:lnTo>
                  <a:lnTo>
                    <a:pt x="5433" y="1792"/>
                  </a:lnTo>
                  <a:lnTo>
                    <a:pt x="5412" y="1794"/>
                  </a:lnTo>
                  <a:lnTo>
                    <a:pt x="5386" y="1799"/>
                  </a:lnTo>
                  <a:lnTo>
                    <a:pt x="5363" y="1805"/>
                  </a:lnTo>
                  <a:lnTo>
                    <a:pt x="5318" y="1823"/>
                  </a:lnTo>
                  <a:lnTo>
                    <a:pt x="5276" y="1844"/>
                  </a:lnTo>
                  <a:lnTo>
                    <a:pt x="5234" y="1868"/>
                  </a:lnTo>
                  <a:lnTo>
                    <a:pt x="5194" y="1894"/>
                  </a:lnTo>
                  <a:lnTo>
                    <a:pt x="5158" y="1923"/>
                  </a:lnTo>
                  <a:lnTo>
                    <a:pt x="5126" y="1952"/>
                  </a:lnTo>
                  <a:lnTo>
                    <a:pt x="5123" y="1954"/>
                  </a:lnTo>
                  <a:lnTo>
                    <a:pt x="5103" y="1975"/>
                  </a:lnTo>
                  <a:lnTo>
                    <a:pt x="5083" y="1998"/>
                  </a:lnTo>
                  <a:lnTo>
                    <a:pt x="5081" y="2001"/>
                  </a:lnTo>
                  <a:lnTo>
                    <a:pt x="5060" y="2032"/>
                  </a:lnTo>
                  <a:lnTo>
                    <a:pt x="5038" y="2067"/>
                  </a:lnTo>
                  <a:lnTo>
                    <a:pt x="5020" y="2103"/>
                  </a:lnTo>
                  <a:lnTo>
                    <a:pt x="5002" y="2140"/>
                  </a:lnTo>
                  <a:lnTo>
                    <a:pt x="4985" y="2179"/>
                  </a:lnTo>
                  <a:lnTo>
                    <a:pt x="4971" y="2218"/>
                  </a:lnTo>
                  <a:lnTo>
                    <a:pt x="4945" y="2300"/>
                  </a:lnTo>
                  <a:lnTo>
                    <a:pt x="4925" y="2369"/>
                  </a:lnTo>
                  <a:lnTo>
                    <a:pt x="4908" y="2438"/>
                  </a:lnTo>
                  <a:lnTo>
                    <a:pt x="4898" y="2498"/>
                  </a:lnTo>
                  <a:lnTo>
                    <a:pt x="4887" y="2548"/>
                  </a:lnTo>
                  <a:lnTo>
                    <a:pt x="4887" y="2550"/>
                  </a:lnTo>
                  <a:lnTo>
                    <a:pt x="4880" y="2615"/>
                  </a:lnTo>
                  <a:lnTo>
                    <a:pt x="4878" y="2621"/>
                  </a:lnTo>
                  <a:lnTo>
                    <a:pt x="4875" y="2621"/>
                  </a:lnTo>
                  <a:lnTo>
                    <a:pt x="4870" y="2624"/>
                  </a:lnTo>
                  <a:lnTo>
                    <a:pt x="4852" y="2626"/>
                  </a:lnTo>
                  <a:lnTo>
                    <a:pt x="4850" y="2626"/>
                  </a:lnTo>
                  <a:lnTo>
                    <a:pt x="4838" y="2624"/>
                  </a:lnTo>
                  <a:lnTo>
                    <a:pt x="4822" y="2621"/>
                  </a:lnTo>
                  <a:lnTo>
                    <a:pt x="4810" y="2618"/>
                  </a:lnTo>
                  <a:lnTo>
                    <a:pt x="4795" y="2611"/>
                  </a:lnTo>
                  <a:lnTo>
                    <a:pt x="4772" y="2595"/>
                  </a:lnTo>
                  <a:lnTo>
                    <a:pt x="4753" y="2573"/>
                  </a:lnTo>
                  <a:lnTo>
                    <a:pt x="4732" y="2548"/>
                  </a:lnTo>
                  <a:lnTo>
                    <a:pt x="4718" y="2519"/>
                  </a:lnTo>
                  <a:lnTo>
                    <a:pt x="4702" y="2485"/>
                  </a:lnTo>
                  <a:lnTo>
                    <a:pt x="4690" y="2451"/>
                  </a:lnTo>
                  <a:lnTo>
                    <a:pt x="4680" y="2414"/>
                  </a:lnTo>
                  <a:lnTo>
                    <a:pt x="4672" y="2375"/>
                  </a:lnTo>
                  <a:lnTo>
                    <a:pt x="4665" y="2336"/>
                  </a:lnTo>
                  <a:lnTo>
                    <a:pt x="4660" y="2296"/>
                  </a:lnTo>
                  <a:lnTo>
                    <a:pt x="4652" y="2223"/>
                  </a:lnTo>
                  <a:lnTo>
                    <a:pt x="4650" y="2156"/>
                  </a:lnTo>
                  <a:lnTo>
                    <a:pt x="4652" y="2109"/>
                  </a:lnTo>
                  <a:lnTo>
                    <a:pt x="4655" y="2074"/>
                  </a:lnTo>
                  <a:lnTo>
                    <a:pt x="4662" y="2003"/>
                  </a:lnTo>
                  <a:lnTo>
                    <a:pt x="4669" y="1912"/>
                  </a:lnTo>
                  <a:lnTo>
                    <a:pt x="4674" y="1810"/>
                  </a:lnTo>
                  <a:lnTo>
                    <a:pt x="4677" y="1701"/>
                  </a:lnTo>
                  <a:lnTo>
                    <a:pt x="4677" y="1619"/>
                  </a:lnTo>
                  <a:lnTo>
                    <a:pt x="4672" y="1539"/>
                  </a:lnTo>
                  <a:lnTo>
                    <a:pt x="4667" y="1460"/>
                  </a:lnTo>
                  <a:lnTo>
                    <a:pt x="4657" y="1386"/>
                  </a:lnTo>
                  <a:lnTo>
                    <a:pt x="4645" y="1316"/>
                  </a:lnTo>
                  <a:lnTo>
                    <a:pt x="4627" y="1253"/>
                  </a:lnTo>
                  <a:lnTo>
                    <a:pt x="4617" y="1224"/>
                  </a:lnTo>
                  <a:lnTo>
                    <a:pt x="4608" y="1200"/>
                  </a:lnTo>
                  <a:lnTo>
                    <a:pt x="4594" y="1178"/>
                  </a:lnTo>
                  <a:lnTo>
                    <a:pt x="4582" y="1156"/>
                  </a:lnTo>
                  <a:lnTo>
                    <a:pt x="4564" y="1136"/>
                  </a:lnTo>
                  <a:lnTo>
                    <a:pt x="4545" y="1120"/>
                  </a:lnTo>
                  <a:lnTo>
                    <a:pt x="4531" y="1115"/>
                  </a:lnTo>
                  <a:lnTo>
                    <a:pt x="4522" y="1109"/>
                  </a:lnTo>
                  <a:lnTo>
                    <a:pt x="4510" y="1107"/>
                  </a:lnTo>
                  <a:lnTo>
                    <a:pt x="4496" y="1107"/>
                  </a:lnTo>
                  <a:lnTo>
                    <a:pt x="4491" y="1107"/>
                  </a:lnTo>
                  <a:lnTo>
                    <a:pt x="4276" y="1112"/>
                  </a:lnTo>
                  <a:lnTo>
                    <a:pt x="4069" y="1115"/>
                  </a:lnTo>
                  <a:lnTo>
                    <a:pt x="3825" y="1112"/>
                  </a:lnTo>
                  <a:lnTo>
                    <a:pt x="3589" y="1104"/>
                  </a:lnTo>
                  <a:lnTo>
                    <a:pt x="3367" y="1089"/>
                  </a:lnTo>
                  <a:lnTo>
                    <a:pt x="3154" y="1071"/>
                  </a:lnTo>
                  <a:lnTo>
                    <a:pt x="2951" y="1049"/>
                  </a:lnTo>
                  <a:lnTo>
                    <a:pt x="2758" y="1023"/>
                  </a:lnTo>
                  <a:lnTo>
                    <a:pt x="2572" y="992"/>
                  </a:lnTo>
                  <a:lnTo>
                    <a:pt x="2399" y="958"/>
                  </a:lnTo>
                  <a:lnTo>
                    <a:pt x="2235" y="921"/>
                  </a:lnTo>
                  <a:lnTo>
                    <a:pt x="2079" y="879"/>
                  </a:lnTo>
                  <a:lnTo>
                    <a:pt x="1931" y="838"/>
                  </a:lnTo>
                  <a:lnTo>
                    <a:pt x="1794" y="792"/>
                  </a:lnTo>
                  <a:lnTo>
                    <a:pt x="1663" y="748"/>
                  </a:lnTo>
                  <a:lnTo>
                    <a:pt x="1543" y="701"/>
                  </a:lnTo>
                  <a:lnTo>
                    <a:pt x="1427" y="652"/>
                  </a:lnTo>
                  <a:lnTo>
                    <a:pt x="1322" y="602"/>
                  </a:lnTo>
                  <a:lnTo>
                    <a:pt x="1225" y="552"/>
                  </a:lnTo>
                  <a:lnTo>
                    <a:pt x="1134" y="503"/>
                  </a:lnTo>
                  <a:lnTo>
                    <a:pt x="1049" y="453"/>
                  </a:lnTo>
                  <a:lnTo>
                    <a:pt x="974" y="406"/>
                  </a:lnTo>
                  <a:lnTo>
                    <a:pt x="904" y="359"/>
                  </a:lnTo>
                  <a:lnTo>
                    <a:pt x="839" y="312"/>
                  </a:lnTo>
                  <a:lnTo>
                    <a:pt x="782" y="268"/>
                  </a:lnTo>
                  <a:lnTo>
                    <a:pt x="731" y="226"/>
                  </a:lnTo>
                  <a:lnTo>
                    <a:pt x="686" y="184"/>
                  </a:lnTo>
                  <a:lnTo>
                    <a:pt x="646" y="147"/>
                  </a:lnTo>
                  <a:lnTo>
                    <a:pt x="583" y="82"/>
                  </a:lnTo>
                  <a:lnTo>
                    <a:pt x="541" y="32"/>
                  </a:lnTo>
                  <a:lnTo>
                    <a:pt x="515" y="0"/>
                  </a:lnTo>
                  <a:close/>
                </a:path>
              </a:pathLst>
            </a:custGeom>
            <a:solidFill>
              <a:srgbClr val="EECB8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450" name="Freeform 138"/>
            <p:cNvSpPr>
              <a:spLocks noEditPoints="1"/>
            </p:cNvSpPr>
            <p:nvPr/>
          </p:nvSpPr>
          <p:spPr bwMode="auto">
            <a:xfrm>
              <a:off x="1335088" y="1271588"/>
              <a:ext cx="1214438" cy="857250"/>
            </a:xfrm>
            <a:custGeom>
              <a:avLst/>
              <a:gdLst/>
              <a:ahLst/>
              <a:cxnLst>
                <a:cxn ang="0">
                  <a:pos x="4934" y="2372"/>
                </a:cxn>
                <a:cxn ang="0">
                  <a:pos x="4939" y="2387"/>
                </a:cxn>
                <a:cxn ang="0">
                  <a:pos x="5095" y="2019"/>
                </a:cxn>
                <a:cxn ang="0">
                  <a:pos x="5343" y="1828"/>
                </a:cxn>
                <a:cxn ang="0">
                  <a:pos x="5140" y="1967"/>
                </a:cxn>
                <a:cxn ang="0">
                  <a:pos x="5400" y="1817"/>
                </a:cxn>
                <a:cxn ang="0">
                  <a:pos x="5679" y="1836"/>
                </a:cxn>
                <a:cxn ang="0">
                  <a:pos x="5944" y="2012"/>
                </a:cxn>
                <a:cxn ang="0">
                  <a:pos x="6087" y="2318"/>
                </a:cxn>
                <a:cxn ang="0">
                  <a:pos x="6087" y="2744"/>
                </a:cxn>
                <a:cxn ang="0">
                  <a:pos x="5929" y="3130"/>
                </a:cxn>
                <a:cxn ang="0">
                  <a:pos x="5679" y="3334"/>
                </a:cxn>
                <a:cxn ang="0">
                  <a:pos x="5363" y="3389"/>
                </a:cxn>
                <a:cxn ang="0">
                  <a:pos x="5060" y="3303"/>
                </a:cxn>
                <a:cxn ang="0">
                  <a:pos x="4972" y="3243"/>
                </a:cxn>
                <a:cxn ang="0">
                  <a:pos x="4892" y="3680"/>
                </a:cxn>
                <a:cxn ang="0">
                  <a:pos x="4688" y="4070"/>
                </a:cxn>
                <a:cxn ang="0">
                  <a:pos x="4393" y="4363"/>
                </a:cxn>
                <a:cxn ang="0">
                  <a:pos x="3697" y="4700"/>
                </a:cxn>
                <a:cxn ang="0">
                  <a:pos x="2935" y="4836"/>
                </a:cxn>
                <a:cxn ang="0">
                  <a:pos x="1900" y="4809"/>
                </a:cxn>
                <a:cxn ang="0">
                  <a:pos x="790" y="4553"/>
                </a:cxn>
                <a:cxn ang="0">
                  <a:pos x="196" y="4190"/>
                </a:cxn>
                <a:cxn ang="0">
                  <a:pos x="63" y="4062"/>
                </a:cxn>
                <a:cxn ang="0">
                  <a:pos x="391" y="4354"/>
                </a:cxn>
                <a:cxn ang="0">
                  <a:pos x="890" y="4600"/>
                </a:cxn>
                <a:cxn ang="0">
                  <a:pos x="1590" y="4776"/>
                </a:cxn>
                <a:cxn ang="0">
                  <a:pos x="2431" y="4856"/>
                </a:cxn>
                <a:cxn ang="0">
                  <a:pos x="3306" y="4796"/>
                </a:cxn>
                <a:cxn ang="0">
                  <a:pos x="4088" y="4558"/>
                </a:cxn>
                <a:cxn ang="0">
                  <a:pos x="4556" y="4232"/>
                </a:cxn>
                <a:cxn ang="0">
                  <a:pos x="4809" y="3891"/>
                </a:cxn>
                <a:cxn ang="0">
                  <a:pos x="4957" y="3445"/>
                </a:cxn>
                <a:cxn ang="0">
                  <a:pos x="5082" y="3325"/>
                </a:cxn>
                <a:cxn ang="0">
                  <a:pos x="5418" y="3400"/>
                </a:cxn>
                <a:cxn ang="0">
                  <a:pos x="5766" y="3296"/>
                </a:cxn>
                <a:cxn ang="0">
                  <a:pos x="5984" y="3059"/>
                </a:cxn>
                <a:cxn ang="0">
                  <a:pos x="6112" y="2607"/>
                </a:cxn>
                <a:cxn ang="0">
                  <a:pos x="6059" y="2202"/>
                </a:cxn>
                <a:cxn ang="0">
                  <a:pos x="5889" y="1943"/>
                </a:cxn>
                <a:cxn ang="0">
                  <a:pos x="5536" y="1805"/>
                </a:cxn>
                <a:cxn ang="0">
                  <a:pos x="259" y="659"/>
                </a:cxn>
                <a:cxn ang="0">
                  <a:pos x="14" y="1096"/>
                </a:cxn>
                <a:cxn ang="0">
                  <a:pos x="352" y="471"/>
                </a:cxn>
                <a:cxn ang="0">
                  <a:pos x="700" y="202"/>
                </a:cxn>
                <a:cxn ang="0">
                  <a:pos x="1239" y="570"/>
                </a:cxn>
                <a:cxn ang="0">
                  <a:pos x="2249" y="939"/>
                </a:cxn>
                <a:cxn ang="0">
                  <a:pos x="3839" y="1130"/>
                </a:cxn>
                <a:cxn ang="0">
                  <a:pos x="4559" y="1138"/>
                </a:cxn>
                <a:cxn ang="0">
                  <a:pos x="4671" y="1404"/>
                </a:cxn>
                <a:cxn ang="0">
                  <a:pos x="4669" y="2092"/>
                </a:cxn>
                <a:cxn ang="0">
                  <a:pos x="4704" y="2469"/>
                </a:cxn>
                <a:cxn ang="0">
                  <a:pos x="4836" y="2639"/>
                </a:cxn>
                <a:cxn ang="0">
                  <a:pos x="4877" y="2636"/>
                </a:cxn>
                <a:cxn ang="0">
                  <a:pos x="4763" y="2573"/>
                </a:cxn>
                <a:cxn ang="0">
                  <a:pos x="4671" y="2163"/>
                </a:cxn>
                <a:cxn ang="0">
                  <a:pos x="4699" y="1682"/>
                </a:cxn>
                <a:cxn ang="0">
                  <a:pos x="4626" y="1211"/>
                </a:cxn>
                <a:cxn ang="0">
                  <a:pos x="4505" y="1116"/>
                </a:cxn>
                <a:cxn ang="0">
                  <a:pos x="3338" y="1096"/>
                </a:cxn>
                <a:cxn ang="0">
                  <a:pos x="1850" y="816"/>
                </a:cxn>
                <a:cxn ang="0">
                  <a:pos x="975" y="406"/>
                </a:cxn>
                <a:cxn ang="0">
                  <a:pos x="562" y="50"/>
                </a:cxn>
              </a:cxnLst>
              <a:rect l="0" t="0" r="r" b="b"/>
              <a:pathLst>
                <a:path w="6117" h="4860">
                  <a:moveTo>
                    <a:pt x="5087" y="2019"/>
                  </a:moveTo>
                  <a:lnTo>
                    <a:pt x="5067" y="2048"/>
                  </a:lnTo>
                  <a:lnTo>
                    <a:pt x="5047" y="2081"/>
                  </a:lnTo>
                  <a:lnTo>
                    <a:pt x="5030" y="2116"/>
                  </a:lnTo>
                  <a:lnTo>
                    <a:pt x="5012" y="2150"/>
                  </a:lnTo>
                  <a:lnTo>
                    <a:pt x="4982" y="2223"/>
                  </a:lnTo>
                  <a:lnTo>
                    <a:pt x="4957" y="2299"/>
                  </a:lnTo>
                  <a:lnTo>
                    <a:pt x="4934" y="2372"/>
                  </a:lnTo>
                  <a:lnTo>
                    <a:pt x="4919" y="2443"/>
                  </a:lnTo>
                  <a:lnTo>
                    <a:pt x="4904" y="2505"/>
                  </a:lnTo>
                  <a:lnTo>
                    <a:pt x="4894" y="2560"/>
                  </a:lnTo>
                  <a:lnTo>
                    <a:pt x="4899" y="2560"/>
                  </a:lnTo>
                  <a:lnTo>
                    <a:pt x="4901" y="2566"/>
                  </a:lnTo>
                  <a:lnTo>
                    <a:pt x="4912" y="2516"/>
                  </a:lnTo>
                  <a:lnTo>
                    <a:pt x="4922" y="2456"/>
                  </a:lnTo>
                  <a:lnTo>
                    <a:pt x="4939" y="2387"/>
                  </a:lnTo>
                  <a:lnTo>
                    <a:pt x="4959" y="2318"/>
                  </a:lnTo>
                  <a:lnTo>
                    <a:pt x="4985" y="2236"/>
                  </a:lnTo>
                  <a:lnTo>
                    <a:pt x="4999" y="2197"/>
                  </a:lnTo>
                  <a:lnTo>
                    <a:pt x="5016" y="2158"/>
                  </a:lnTo>
                  <a:lnTo>
                    <a:pt x="5034" y="2121"/>
                  </a:lnTo>
                  <a:lnTo>
                    <a:pt x="5052" y="2085"/>
                  </a:lnTo>
                  <a:lnTo>
                    <a:pt x="5074" y="2050"/>
                  </a:lnTo>
                  <a:lnTo>
                    <a:pt x="5095" y="2019"/>
                  </a:lnTo>
                  <a:lnTo>
                    <a:pt x="5092" y="2019"/>
                  </a:lnTo>
                  <a:lnTo>
                    <a:pt x="5087" y="2019"/>
                  </a:lnTo>
                  <a:close/>
                  <a:moveTo>
                    <a:pt x="5475" y="1802"/>
                  </a:moveTo>
                  <a:lnTo>
                    <a:pt x="5470" y="1802"/>
                  </a:lnTo>
                  <a:lnTo>
                    <a:pt x="5445" y="1802"/>
                  </a:lnTo>
                  <a:lnTo>
                    <a:pt x="5423" y="1805"/>
                  </a:lnTo>
                  <a:lnTo>
                    <a:pt x="5383" y="1815"/>
                  </a:lnTo>
                  <a:lnTo>
                    <a:pt x="5343" y="1828"/>
                  </a:lnTo>
                  <a:lnTo>
                    <a:pt x="5305" y="1844"/>
                  </a:lnTo>
                  <a:lnTo>
                    <a:pt x="5267" y="1865"/>
                  </a:lnTo>
                  <a:lnTo>
                    <a:pt x="5232" y="1886"/>
                  </a:lnTo>
                  <a:lnTo>
                    <a:pt x="5200" y="1910"/>
                  </a:lnTo>
                  <a:lnTo>
                    <a:pt x="5168" y="1935"/>
                  </a:lnTo>
                  <a:lnTo>
                    <a:pt x="5140" y="1959"/>
                  </a:lnTo>
                  <a:lnTo>
                    <a:pt x="5140" y="1961"/>
                  </a:lnTo>
                  <a:lnTo>
                    <a:pt x="5140" y="1967"/>
                  </a:lnTo>
                  <a:lnTo>
                    <a:pt x="5140" y="1970"/>
                  </a:lnTo>
                  <a:lnTo>
                    <a:pt x="5172" y="1941"/>
                  </a:lnTo>
                  <a:lnTo>
                    <a:pt x="5208" y="1912"/>
                  </a:lnTo>
                  <a:lnTo>
                    <a:pt x="5248" y="1886"/>
                  </a:lnTo>
                  <a:lnTo>
                    <a:pt x="5290" y="1862"/>
                  </a:lnTo>
                  <a:lnTo>
                    <a:pt x="5332" y="1841"/>
                  </a:lnTo>
                  <a:lnTo>
                    <a:pt x="5377" y="1823"/>
                  </a:lnTo>
                  <a:lnTo>
                    <a:pt x="5400" y="1817"/>
                  </a:lnTo>
                  <a:lnTo>
                    <a:pt x="5426" y="1812"/>
                  </a:lnTo>
                  <a:lnTo>
                    <a:pt x="5447" y="1810"/>
                  </a:lnTo>
                  <a:lnTo>
                    <a:pt x="5470" y="1810"/>
                  </a:lnTo>
                  <a:lnTo>
                    <a:pt x="5475" y="1810"/>
                  </a:lnTo>
                  <a:lnTo>
                    <a:pt x="5531" y="1812"/>
                  </a:lnTo>
                  <a:lnTo>
                    <a:pt x="5583" y="1817"/>
                  </a:lnTo>
                  <a:lnTo>
                    <a:pt x="5634" y="1826"/>
                  </a:lnTo>
                  <a:lnTo>
                    <a:pt x="5679" y="1836"/>
                  </a:lnTo>
                  <a:lnTo>
                    <a:pt x="5721" y="1852"/>
                  </a:lnTo>
                  <a:lnTo>
                    <a:pt x="5761" y="1868"/>
                  </a:lnTo>
                  <a:lnTo>
                    <a:pt x="5798" y="1886"/>
                  </a:lnTo>
                  <a:lnTo>
                    <a:pt x="5834" y="1910"/>
                  </a:lnTo>
                  <a:lnTo>
                    <a:pt x="5864" y="1930"/>
                  </a:lnTo>
                  <a:lnTo>
                    <a:pt x="5894" y="1956"/>
                  </a:lnTo>
                  <a:lnTo>
                    <a:pt x="5922" y="1983"/>
                  </a:lnTo>
                  <a:lnTo>
                    <a:pt x="5944" y="2012"/>
                  </a:lnTo>
                  <a:lnTo>
                    <a:pt x="5967" y="2040"/>
                  </a:lnTo>
                  <a:lnTo>
                    <a:pt x="5986" y="2069"/>
                  </a:lnTo>
                  <a:lnTo>
                    <a:pt x="6007" y="2100"/>
                  </a:lnTo>
                  <a:lnTo>
                    <a:pt x="6021" y="2132"/>
                  </a:lnTo>
                  <a:lnTo>
                    <a:pt x="6037" y="2163"/>
                  </a:lnTo>
                  <a:lnTo>
                    <a:pt x="6049" y="2194"/>
                  </a:lnTo>
                  <a:lnTo>
                    <a:pt x="6070" y="2258"/>
                  </a:lnTo>
                  <a:lnTo>
                    <a:pt x="6087" y="2318"/>
                  </a:lnTo>
                  <a:lnTo>
                    <a:pt x="6096" y="2372"/>
                  </a:lnTo>
                  <a:lnTo>
                    <a:pt x="6105" y="2422"/>
                  </a:lnTo>
                  <a:lnTo>
                    <a:pt x="6107" y="2464"/>
                  </a:lnTo>
                  <a:lnTo>
                    <a:pt x="6110" y="2522"/>
                  </a:lnTo>
                  <a:lnTo>
                    <a:pt x="6110" y="2531"/>
                  </a:lnTo>
                  <a:lnTo>
                    <a:pt x="6105" y="2607"/>
                  </a:lnTo>
                  <a:lnTo>
                    <a:pt x="6099" y="2675"/>
                  </a:lnTo>
                  <a:lnTo>
                    <a:pt x="6087" y="2744"/>
                  </a:lnTo>
                  <a:lnTo>
                    <a:pt x="6074" y="2804"/>
                  </a:lnTo>
                  <a:lnTo>
                    <a:pt x="6059" y="2861"/>
                  </a:lnTo>
                  <a:lnTo>
                    <a:pt x="6042" y="2917"/>
                  </a:lnTo>
                  <a:lnTo>
                    <a:pt x="6021" y="2966"/>
                  </a:lnTo>
                  <a:lnTo>
                    <a:pt x="6002" y="3013"/>
                  </a:lnTo>
                  <a:lnTo>
                    <a:pt x="5979" y="3055"/>
                  </a:lnTo>
                  <a:lnTo>
                    <a:pt x="5954" y="3094"/>
                  </a:lnTo>
                  <a:lnTo>
                    <a:pt x="5929" y="3130"/>
                  </a:lnTo>
                  <a:lnTo>
                    <a:pt x="5901" y="3165"/>
                  </a:lnTo>
                  <a:lnTo>
                    <a:pt x="5874" y="3194"/>
                  </a:lnTo>
                  <a:lnTo>
                    <a:pt x="5846" y="3223"/>
                  </a:lnTo>
                  <a:lnTo>
                    <a:pt x="5819" y="3245"/>
                  </a:lnTo>
                  <a:lnTo>
                    <a:pt x="5789" y="3267"/>
                  </a:lnTo>
                  <a:lnTo>
                    <a:pt x="5761" y="3287"/>
                  </a:lnTo>
                  <a:lnTo>
                    <a:pt x="5733" y="3305"/>
                  </a:lnTo>
                  <a:lnTo>
                    <a:pt x="5679" y="3334"/>
                  </a:lnTo>
                  <a:lnTo>
                    <a:pt x="5628" y="3356"/>
                  </a:lnTo>
                  <a:lnTo>
                    <a:pt x="5583" y="3371"/>
                  </a:lnTo>
                  <a:lnTo>
                    <a:pt x="5545" y="3379"/>
                  </a:lnTo>
                  <a:lnTo>
                    <a:pt x="5515" y="3387"/>
                  </a:lnTo>
                  <a:lnTo>
                    <a:pt x="5496" y="3387"/>
                  </a:lnTo>
                  <a:lnTo>
                    <a:pt x="5491" y="3389"/>
                  </a:lnTo>
                  <a:lnTo>
                    <a:pt x="5418" y="3392"/>
                  </a:lnTo>
                  <a:lnTo>
                    <a:pt x="5363" y="3389"/>
                  </a:lnTo>
                  <a:lnTo>
                    <a:pt x="5310" y="3385"/>
                  </a:lnTo>
                  <a:lnTo>
                    <a:pt x="5262" y="3376"/>
                  </a:lnTo>
                  <a:lnTo>
                    <a:pt x="5220" y="3369"/>
                  </a:lnTo>
                  <a:lnTo>
                    <a:pt x="5180" y="3356"/>
                  </a:lnTo>
                  <a:lnTo>
                    <a:pt x="5145" y="3345"/>
                  </a:lnTo>
                  <a:lnTo>
                    <a:pt x="5112" y="3329"/>
                  </a:lnTo>
                  <a:lnTo>
                    <a:pt x="5084" y="3316"/>
                  </a:lnTo>
                  <a:lnTo>
                    <a:pt x="5060" y="3303"/>
                  </a:lnTo>
                  <a:lnTo>
                    <a:pt x="5039" y="3290"/>
                  </a:lnTo>
                  <a:lnTo>
                    <a:pt x="5007" y="3267"/>
                  </a:lnTo>
                  <a:lnTo>
                    <a:pt x="4990" y="3248"/>
                  </a:lnTo>
                  <a:lnTo>
                    <a:pt x="4987" y="3243"/>
                  </a:lnTo>
                  <a:lnTo>
                    <a:pt x="4985" y="3243"/>
                  </a:lnTo>
                  <a:lnTo>
                    <a:pt x="4979" y="3241"/>
                  </a:lnTo>
                  <a:lnTo>
                    <a:pt x="4976" y="3241"/>
                  </a:lnTo>
                  <a:lnTo>
                    <a:pt x="4972" y="3243"/>
                  </a:lnTo>
                  <a:lnTo>
                    <a:pt x="4972" y="3248"/>
                  </a:lnTo>
                  <a:lnTo>
                    <a:pt x="4967" y="3314"/>
                  </a:lnTo>
                  <a:lnTo>
                    <a:pt x="4959" y="3379"/>
                  </a:lnTo>
                  <a:lnTo>
                    <a:pt x="4950" y="3445"/>
                  </a:lnTo>
                  <a:lnTo>
                    <a:pt x="4939" y="3505"/>
                  </a:lnTo>
                  <a:lnTo>
                    <a:pt x="4924" y="3565"/>
                  </a:lnTo>
                  <a:lnTo>
                    <a:pt x="4910" y="3622"/>
                  </a:lnTo>
                  <a:lnTo>
                    <a:pt x="4892" y="3680"/>
                  </a:lnTo>
                  <a:lnTo>
                    <a:pt x="4871" y="3735"/>
                  </a:lnTo>
                  <a:lnTo>
                    <a:pt x="4852" y="3787"/>
                  </a:lnTo>
                  <a:lnTo>
                    <a:pt x="4826" y="3837"/>
                  </a:lnTo>
                  <a:lnTo>
                    <a:pt x="4804" y="3886"/>
                  </a:lnTo>
                  <a:lnTo>
                    <a:pt x="4777" y="3933"/>
                  </a:lnTo>
                  <a:lnTo>
                    <a:pt x="4749" y="3980"/>
                  </a:lnTo>
                  <a:lnTo>
                    <a:pt x="4719" y="4024"/>
                  </a:lnTo>
                  <a:lnTo>
                    <a:pt x="4688" y="4070"/>
                  </a:lnTo>
                  <a:lnTo>
                    <a:pt x="4656" y="4111"/>
                  </a:lnTo>
                  <a:lnTo>
                    <a:pt x="4622" y="4150"/>
                  </a:lnTo>
                  <a:lnTo>
                    <a:pt x="4586" y="4190"/>
                  </a:lnTo>
                  <a:lnTo>
                    <a:pt x="4551" y="4226"/>
                  </a:lnTo>
                  <a:lnTo>
                    <a:pt x="4514" y="4263"/>
                  </a:lnTo>
                  <a:lnTo>
                    <a:pt x="4473" y="4297"/>
                  </a:lnTo>
                  <a:lnTo>
                    <a:pt x="4433" y="4330"/>
                  </a:lnTo>
                  <a:lnTo>
                    <a:pt x="4393" y="4363"/>
                  </a:lnTo>
                  <a:lnTo>
                    <a:pt x="4350" y="4394"/>
                  </a:lnTo>
                  <a:lnTo>
                    <a:pt x="4266" y="4451"/>
                  </a:lnTo>
                  <a:lnTo>
                    <a:pt x="4175" y="4503"/>
                  </a:lnTo>
                  <a:lnTo>
                    <a:pt x="4083" y="4550"/>
                  </a:lnTo>
                  <a:lnTo>
                    <a:pt x="3990" y="4594"/>
                  </a:lnTo>
                  <a:lnTo>
                    <a:pt x="3892" y="4632"/>
                  </a:lnTo>
                  <a:lnTo>
                    <a:pt x="3795" y="4669"/>
                  </a:lnTo>
                  <a:lnTo>
                    <a:pt x="3697" y="4700"/>
                  </a:lnTo>
                  <a:lnTo>
                    <a:pt x="3596" y="4725"/>
                  </a:lnTo>
                  <a:lnTo>
                    <a:pt x="3498" y="4752"/>
                  </a:lnTo>
                  <a:lnTo>
                    <a:pt x="3401" y="4773"/>
                  </a:lnTo>
                  <a:lnTo>
                    <a:pt x="3303" y="4789"/>
                  </a:lnTo>
                  <a:lnTo>
                    <a:pt x="3208" y="4804"/>
                  </a:lnTo>
                  <a:lnTo>
                    <a:pt x="3113" y="4818"/>
                  </a:lnTo>
                  <a:lnTo>
                    <a:pt x="3022" y="4827"/>
                  </a:lnTo>
                  <a:lnTo>
                    <a:pt x="2935" y="4836"/>
                  </a:lnTo>
                  <a:lnTo>
                    <a:pt x="2849" y="4840"/>
                  </a:lnTo>
                  <a:lnTo>
                    <a:pt x="2692" y="4849"/>
                  </a:lnTo>
                  <a:lnTo>
                    <a:pt x="2551" y="4851"/>
                  </a:lnTo>
                  <a:lnTo>
                    <a:pt x="2431" y="4849"/>
                  </a:lnTo>
                  <a:lnTo>
                    <a:pt x="2341" y="4846"/>
                  </a:lnTo>
                  <a:lnTo>
                    <a:pt x="2261" y="4840"/>
                  </a:lnTo>
                  <a:lnTo>
                    <a:pt x="2076" y="4827"/>
                  </a:lnTo>
                  <a:lnTo>
                    <a:pt x="1900" y="4809"/>
                  </a:lnTo>
                  <a:lnTo>
                    <a:pt x="1732" y="4789"/>
                  </a:lnTo>
                  <a:lnTo>
                    <a:pt x="1572" y="4765"/>
                  </a:lnTo>
                  <a:lnTo>
                    <a:pt x="1422" y="4736"/>
                  </a:lnTo>
                  <a:lnTo>
                    <a:pt x="1279" y="4705"/>
                  </a:lnTo>
                  <a:lnTo>
                    <a:pt x="1146" y="4671"/>
                  </a:lnTo>
                  <a:lnTo>
                    <a:pt x="1018" y="4634"/>
                  </a:lnTo>
                  <a:lnTo>
                    <a:pt x="900" y="4594"/>
                  </a:lnTo>
                  <a:lnTo>
                    <a:pt x="790" y="4553"/>
                  </a:lnTo>
                  <a:lnTo>
                    <a:pt x="684" y="4509"/>
                  </a:lnTo>
                  <a:lnTo>
                    <a:pt x="590" y="4461"/>
                  </a:lnTo>
                  <a:lnTo>
                    <a:pt x="499" y="4412"/>
                  </a:lnTo>
                  <a:lnTo>
                    <a:pt x="417" y="4363"/>
                  </a:lnTo>
                  <a:lnTo>
                    <a:pt x="339" y="4307"/>
                  </a:lnTo>
                  <a:lnTo>
                    <a:pt x="269" y="4255"/>
                  </a:lnTo>
                  <a:lnTo>
                    <a:pt x="232" y="4221"/>
                  </a:lnTo>
                  <a:lnTo>
                    <a:pt x="196" y="4190"/>
                  </a:lnTo>
                  <a:lnTo>
                    <a:pt x="161" y="4159"/>
                  </a:lnTo>
                  <a:lnTo>
                    <a:pt x="129" y="4124"/>
                  </a:lnTo>
                  <a:lnTo>
                    <a:pt x="98" y="4090"/>
                  </a:lnTo>
                  <a:lnTo>
                    <a:pt x="71" y="4057"/>
                  </a:lnTo>
                  <a:lnTo>
                    <a:pt x="19" y="3988"/>
                  </a:lnTo>
                  <a:lnTo>
                    <a:pt x="6" y="3983"/>
                  </a:lnTo>
                  <a:lnTo>
                    <a:pt x="33" y="4022"/>
                  </a:lnTo>
                  <a:lnTo>
                    <a:pt x="63" y="4062"/>
                  </a:lnTo>
                  <a:lnTo>
                    <a:pt x="96" y="4099"/>
                  </a:lnTo>
                  <a:lnTo>
                    <a:pt x="131" y="4137"/>
                  </a:lnTo>
                  <a:lnTo>
                    <a:pt x="169" y="4174"/>
                  </a:lnTo>
                  <a:lnTo>
                    <a:pt x="209" y="4213"/>
                  </a:lnTo>
                  <a:lnTo>
                    <a:pt x="251" y="4250"/>
                  </a:lnTo>
                  <a:lnTo>
                    <a:pt x="297" y="4284"/>
                  </a:lnTo>
                  <a:lnTo>
                    <a:pt x="342" y="4321"/>
                  </a:lnTo>
                  <a:lnTo>
                    <a:pt x="391" y="4354"/>
                  </a:lnTo>
                  <a:lnTo>
                    <a:pt x="445" y="4388"/>
                  </a:lnTo>
                  <a:lnTo>
                    <a:pt x="499" y="4420"/>
                  </a:lnTo>
                  <a:lnTo>
                    <a:pt x="557" y="4454"/>
                  </a:lnTo>
                  <a:lnTo>
                    <a:pt x="618" y="4485"/>
                  </a:lnTo>
                  <a:lnTo>
                    <a:pt x="682" y="4514"/>
                  </a:lnTo>
                  <a:lnTo>
                    <a:pt x="747" y="4543"/>
                  </a:lnTo>
                  <a:lnTo>
                    <a:pt x="818" y="4572"/>
                  </a:lnTo>
                  <a:lnTo>
                    <a:pt x="890" y="4600"/>
                  </a:lnTo>
                  <a:lnTo>
                    <a:pt x="965" y="4627"/>
                  </a:lnTo>
                  <a:lnTo>
                    <a:pt x="1045" y="4650"/>
                  </a:lnTo>
                  <a:lnTo>
                    <a:pt x="1129" y="4674"/>
                  </a:lnTo>
                  <a:lnTo>
                    <a:pt x="1213" y="4696"/>
                  </a:lnTo>
                  <a:lnTo>
                    <a:pt x="1302" y="4718"/>
                  </a:lnTo>
                  <a:lnTo>
                    <a:pt x="1394" y="4738"/>
                  </a:lnTo>
                  <a:lnTo>
                    <a:pt x="1489" y="4758"/>
                  </a:lnTo>
                  <a:lnTo>
                    <a:pt x="1590" y="4776"/>
                  </a:lnTo>
                  <a:lnTo>
                    <a:pt x="1692" y="4791"/>
                  </a:lnTo>
                  <a:lnTo>
                    <a:pt x="1797" y="4807"/>
                  </a:lnTo>
                  <a:lnTo>
                    <a:pt x="1907" y="4820"/>
                  </a:lnTo>
                  <a:lnTo>
                    <a:pt x="2023" y="4831"/>
                  </a:lnTo>
                  <a:lnTo>
                    <a:pt x="2141" y="4840"/>
                  </a:lnTo>
                  <a:lnTo>
                    <a:pt x="2261" y="4849"/>
                  </a:lnTo>
                  <a:lnTo>
                    <a:pt x="2341" y="4854"/>
                  </a:lnTo>
                  <a:lnTo>
                    <a:pt x="2431" y="4856"/>
                  </a:lnTo>
                  <a:lnTo>
                    <a:pt x="2551" y="4860"/>
                  </a:lnTo>
                  <a:lnTo>
                    <a:pt x="2692" y="4856"/>
                  </a:lnTo>
                  <a:lnTo>
                    <a:pt x="2849" y="4849"/>
                  </a:lnTo>
                  <a:lnTo>
                    <a:pt x="2935" y="4844"/>
                  </a:lnTo>
                  <a:lnTo>
                    <a:pt x="3022" y="4836"/>
                  </a:lnTo>
                  <a:lnTo>
                    <a:pt x="3115" y="4825"/>
                  </a:lnTo>
                  <a:lnTo>
                    <a:pt x="3208" y="4812"/>
                  </a:lnTo>
                  <a:lnTo>
                    <a:pt x="3306" y="4796"/>
                  </a:lnTo>
                  <a:lnTo>
                    <a:pt x="3401" y="4780"/>
                  </a:lnTo>
                  <a:lnTo>
                    <a:pt x="3501" y="4760"/>
                  </a:lnTo>
                  <a:lnTo>
                    <a:pt x="3599" y="4734"/>
                  </a:lnTo>
                  <a:lnTo>
                    <a:pt x="3699" y="4707"/>
                  </a:lnTo>
                  <a:lnTo>
                    <a:pt x="3797" y="4676"/>
                  </a:lnTo>
                  <a:lnTo>
                    <a:pt x="3894" y="4640"/>
                  </a:lnTo>
                  <a:lnTo>
                    <a:pt x="3992" y="4600"/>
                  </a:lnTo>
                  <a:lnTo>
                    <a:pt x="4088" y="4558"/>
                  </a:lnTo>
                  <a:lnTo>
                    <a:pt x="4177" y="4509"/>
                  </a:lnTo>
                  <a:lnTo>
                    <a:pt x="4268" y="4456"/>
                  </a:lnTo>
                  <a:lnTo>
                    <a:pt x="4355" y="4399"/>
                  </a:lnTo>
                  <a:lnTo>
                    <a:pt x="4398" y="4368"/>
                  </a:lnTo>
                  <a:lnTo>
                    <a:pt x="4438" y="4336"/>
                  </a:lnTo>
                  <a:lnTo>
                    <a:pt x="4479" y="4302"/>
                  </a:lnTo>
                  <a:lnTo>
                    <a:pt x="4519" y="4268"/>
                  </a:lnTo>
                  <a:lnTo>
                    <a:pt x="4556" y="4232"/>
                  </a:lnTo>
                  <a:lnTo>
                    <a:pt x="4591" y="4195"/>
                  </a:lnTo>
                  <a:lnTo>
                    <a:pt x="4626" y="4155"/>
                  </a:lnTo>
                  <a:lnTo>
                    <a:pt x="4661" y="4117"/>
                  </a:lnTo>
                  <a:lnTo>
                    <a:pt x="4694" y="4075"/>
                  </a:lnTo>
                  <a:lnTo>
                    <a:pt x="4726" y="4030"/>
                  </a:lnTo>
                  <a:lnTo>
                    <a:pt x="4754" y="3986"/>
                  </a:lnTo>
                  <a:lnTo>
                    <a:pt x="4784" y="3939"/>
                  </a:lnTo>
                  <a:lnTo>
                    <a:pt x="4809" y="3891"/>
                  </a:lnTo>
                  <a:lnTo>
                    <a:pt x="4834" y="3842"/>
                  </a:lnTo>
                  <a:lnTo>
                    <a:pt x="4857" y="3789"/>
                  </a:lnTo>
                  <a:lnTo>
                    <a:pt x="4879" y="3737"/>
                  </a:lnTo>
                  <a:lnTo>
                    <a:pt x="4899" y="3682"/>
                  </a:lnTo>
                  <a:lnTo>
                    <a:pt x="4917" y="3625"/>
                  </a:lnTo>
                  <a:lnTo>
                    <a:pt x="4932" y="3567"/>
                  </a:lnTo>
                  <a:lnTo>
                    <a:pt x="4947" y="3507"/>
                  </a:lnTo>
                  <a:lnTo>
                    <a:pt x="4957" y="3445"/>
                  </a:lnTo>
                  <a:lnTo>
                    <a:pt x="4967" y="3381"/>
                  </a:lnTo>
                  <a:lnTo>
                    <a:pt x="4974" y="3316"/>
                  </a:lnTo>
                  <a:lnTo>
                    <a:pt x="4979" y="3248"/>
                  </a:lnTo>
                  <a:lnTo>
                    <a:pt x="4985" y="3254"/>
                  </a:lnTo>
                  <a:lnTo>
                    <a:pt x="5004" y="3272"/>
                  </a:lnTo>
                  <a:lnTo>
                    <a:pt x="5034" y="3296"/>
                  </a:lnTo>
                  <a:lnTo>
                    <a:pt x="5057" y="3308"/>
                  </a:lnTo>
                  <a:lnTo>
                    <a:pt x="5082" y="3325"/>
                  </a:lnTo>
                  <a:lnTo>
                    <a:pt x="5110" y="3337"/>
                  </a:lnTo>
                  <a:lnTo>
                    <a:pt x="5142" y="3350"/>
                  </a:lnTo>
                  <a:lnTo>
                    <a:pt x="5177" y="3363"/>
                  </a:lnTo>
                  <a:lnTo>
                    <a:pt x="5217" y="3376"/>
                  </a:lnTo>
                  <a:lnTo>
                    <a:pt x="5262" y="3385"/>
                  </a:lnTo>
                  <a:lnTo>
                    <a:pt x="5310" y="3392"/>
                  </a:lnTo>
                  <a:lnTo>
                    <a:pt x="5363" y="3398"/>
                  </a:lnTo>
                  <a:lnTo>
                    <a:pt x="5418" y="3400"/>
                  </a:lnTo>
                  <a:lnTo>
                    <a:pt x="5491" y="3398"/>
                  </a:lnTo>
                  <a:lnTo>
                    <a:pt x="5515" y="3392"/>
                  </a:lnTo>
                  <a:lnTo>
                    <a:pt x="5545" y="3387"/>
                  </a:lnTo>
                  <a:lnTo>
                    <a:pt x="5585" y="3379"/>
                  </a:lnTo>
                  <a:lnTo>
                    <a:pt x="5630" y="3363"/>
                  </a:lnTo>
                  <a:lnTo>
                    <a:pt x="5681" y="3340"/>
                  </a:lnTo>
                  <a:lnTo>
                    <a:pt x="5736" y="3311"/>
                  </a:lnTo>
                  <a:lnTo>
                    <a:pt x="5766" y="3296"/>
                  </a:lnTo>
                  <a:lnTo>
                    <a:pt x="5794" y="3274"/>
                  </a:lnTo>
                  <a:lnTo>
                    <a:pt x="5824" y="3250"/>
                  </a:lnTo>
                  <a:lnTo>
                    <a:pt x="5852" y="3227"/>
                  </a:lnTo>
                  <a:lnTo>
                    <a:pt x="5878" y="3199"/>
                  </a:lnTo>
                  <a:lnTo>
                    <a:pt x="5906" y="3170"/>
                  </a:lnTo>
                  <a:lnTo>
                    <a:pt x="5934" y="3136"/>
                  </a:lnTo>
                  <a:lnTo>
                    <a:pt x="5959" y="3099"/>
                  </a:lnTo>
                  <a:lnTo>
                    <a:pt x="5984" y="3059"/>
                  </a:lnTo>
                  <a:lnTo>
                    <a:pt x="6009" y="3015"/>
                  </a:lnTo>
                  <a:lnTo>
                    <a:pt x="6030" y="2968"/>
                  </a:lnTo>
                  <a:lnTo>
                    <a:pt x="6049" y="2919"/>
                  </a:lnTo>
                  <a:lnTo>
                    <a:pt x="6067" y="2864"/>
                  </a:lnTo>
                  <a:lnTo>
                    <a:pt x="6082" y="2806"/>
                  </a:lnTo>
                  <a:lnTo>
                    <a:pt x="6094" y="2744"/>
                  </a:lnTo>
                  <a:lnTo>
                    <a:pt x="6107" y="2678"/>
                  </a:lnTo>
                  <a:lnTo>
                    <a:pt x="6112" y="2607"/>
                  </a:lnTo>
                  <a:lnTo>
                    <a:pt x="6117" y="2531"/>
                  </a:lnTo>
                  <a:lnTo>
                    <a:pt x="6117" y="2500"/>
                  </a:lnTo>
                  <a:lnTo>
                    <a:pt x="6114" y="2464"/>
                  </a:lnTo>
                  <a:lnTo>
                    <a:pt x="6110" y="2416"/>
                  </a:lnTo>
                  <a:lnTo>
                    <a:pt x="6102" y="2362"/>
                  </a:lnTo>
                  <a:lnTo>
                    <a:pt x="6089" y="2302"/>
                  </a:lnTo>
                  <a:lnTo>
                    <a:pt x="6072" y="2234"/>
                  </a:lnTo>
                  <a:lnTo>
                    <a:pt x="6059" y="2202"/>
                  </a:lnTo>
                  <a:lnTo>
                    <a:pt x="6047" y="2165"/>
                  </a:lnTo>
                  <a:lnTo>
                    <a:pt x="6032" y="2132"/>
                  </a:lnTo>
                  <a:lnTo>
                    <a:pt x="6014" y="2098"/>
                  </a:lnTo>
                  <a:lnTo>
                    <a:pt x="5994" y="2066"/>
                  </a:lnTo>
                  <a:lnTo>
                    <a:pt x="5972" y="2032"/>
                  </a:lnTo>
                  <a:lnTo>
                    <a:pt x="5946" y="2001"/>
                  </a:lnTo>
                  <a:lnTo>
                    <a:pt x="5918" y="1972"/>
                  </a:lnTo>
                  <a:lnTo>
                    <a:pt x="5889" y="1943"/>
                  </a:lnTo>
                  <a:lnTo>
                    <a:pt x="5856" y="1914"/>
                  </a:lnTo>
                  <a:lnTo>
                    <a:pt x="5821" y="1891"/>
                  </a:lnTo>
                  <a:lnTo>
                    <a:pt x="5781" y="1870"/>
                  </a:lnTo>
                  <a:lnTo>
                    <a:pt x="5738" y="1850"/>
                  </a:lnTo>
                  <a:lnTo>
                    <a:pt x="5693" y="1833"/>
                  </a:lnTo>
                  <a:lnTo>
                    <a:pt x="5646" y="1821"/>
                  </a:lnTo>
                  <a:lnTo>
                    <a:pt x="5590" y="1810"/>
                  </a:lnTo>
                  <a:lnTo>
                    <a:pt x="5536" y="1805"/>
                  </a:lnTo>
                  <a:lnTo>
                    <a:pt x="5475" y="1802"/>
                  </a:lnTo>
                  <a:close/>
                  <a:moveTo>
                    <a:pt x="527" y="0"/>
                  </a:moveTo>
                  <a:lnTo>
                    <a:pt x="477" y="136"/>
                  </a:lnTo>
                  <a:lnTo>
                    <a:pt x="431" y="259"/>
                  </a:lnTo>
                  <a:lnTo>
                    <a:pt x="387" y="375"/>
                  </a:lnTo>
                  <a:lnTo>
                    <a:pt x="342" y="479"/>
                  </a:lnTo>
                  <a:lnTo>
                    <a:pt x="299" y="573"/>
                  </a:lnTo>
                  <a:lnTo>
                    <a:pt x="259" y="659"/>
                  </a:lnTo>
                  <a:lnTo>
                    <a:pt x="222" y="735"/>
                  </a:lnTo>
                  <a:lnTo>
                    <a:pt x="187" y="806"/>
                  </a:lnTo>
                  <a:lnTo>
                    <a:pt x="154" y="866"/>
                  </a:lnTo>
                  <a:lnTo>
                    <a:pt x="121" y="918"/>
                  </a:lnTo>
                  <a:lnTo>
                    <a:pt x="68" y="1005"/>
                  </a:lnTo>
                  <a:lnTo>
                    <a:pt x="28" y="1065"/>
                  </a:lnTo>
                  <a:lnTo>
                    <a:pt x="0" y="1098"/>
                  </a:lnTo>
                  <a:lnTo>
                    <a:pt x="14" y="1096"/>
                  </a:lnTo>
                  <a:lnTo>
                    <a:pt x="44" y="1054"/>
                  </a:lnTo>
                  <a:lnTo>
                    <a:pt x="86" y="992"/>
                  </a:lnTo>
                  <a:lnTo>
                    <a:pt x="141" y="905"/>
                  </a:lnTo>
                  <a:lnTo>
                    <a:pt x="204" y="790"/>
                  </a:lnTo>
                  <a:lnTo>
                    <a:pt x="236" y="722"/>
                  </a:lnTo>
                  <a:lnTo>
                    <a:pt x="274" y="646"/>
                  </a:lnTo>
                  <a:lnTo>
                    <a:pt x="312" y="562"/>
                  </a:lnTo>
                  <a:lnTo>
                    <a:pt x="352" y="471"/>
                  </a:lnTo>
                  <a:lnTo>
                    <a:pt x="394" y="371"/>
                  </a:lnTo>
                  <a:lnTo>
                    <a:pt x="437" y="262"/>
                  </a:lnTo>
                  <a:lnTo>
                    <a:pt x="482" y="144"/>
                  </a:lnTo>
                  <a:lnTo>
                    <a:pt x="529" y="18"/>
                  </a:lnTo>
                  <a:lnTo>
                    <a:pt x="555" y="50"/>
                  </a:lnTo>
                  <a:lnTo>
                    <a:pt x="597" y="100"/>
                  </a:lnTo>
                  <a:lnTo>
                    <a:pt x="660" y="165"/>
                  </a:lnTo>
                  <a:lnTo>
                    <a:pt x="700" y="202"/>
                  </a:lnTo>
                  <a:lnTo>
                    <a:pt x="745" y="244"/>
                  </a:lnTo>
                  <a:lnTo>
                    <a:pt x="796" y="286"/>
                  </a:lnTo>
                  <a:lnTo>
                    <a:pt x="853" y="330"/>
                  </a:lnTo>
                  <a:lnTo>
                    <a:pt x="918" y="377"/>
                  </a:lnTo>
                  <a:lnTo>
                    <a:pt x="988" y="424"/>
                  </a:lnTo>
                  <a:lnTo>
                    <a:pt x="1063" y="471"/>
                  </a:lnTo>
                  <a:lnTo>
                    <a:pt x="1148" y="521"/>
                  </a:lnTo>
                  <a:lnTo>
                    <a:pt x="1239" y="570"/>
                  </a:lnTo>
                  <a:lnTo>
                    <a:pt x="1336" y="620"/>
                  </a:lnTo>
                  <a:lnTo>
                    <a:pt x="1441" y="670"/>
                  </a:lnTo>
                  <a:lnTo>
                    <a:pt x="1557" y="719"/>
                  </a:lnTo>
                  <a:lnTo>
                    <a:pt x="1677" y="766"/>
                  </a:lnTo>
                  <a:lnTo>
                    <a:pt x="1808" y="810"/>
                  </a:lnTo>
                  <a:lnTo>
                    <a:pt x="1945" y="856"/>
                  </a:lnTo>
                  <a:lnTo>
                    <a:pt x="2093" y="897"/>
                  </a:lnTo>
                  <a:lnTo>
                    <a:pt x="2249" y="939"/>
                  </a:lnTo>
                  <a:lnTo>
                    <a:pt x="2413" y="976"/>
                  </a:lnTo>
                  <a:lnTo>
                    <a:pt x="2586" y="1010"/>
                  </a:lnTo>
                  <a:lnTo>
                    <a:pt x="2772" y="1041"/>
                  </a:lnTo>
                  <a:lnTo>
                    <a:pt x="2965" y="1067"/>
                  </a:lnTo>
                  <a:lnTo>
                    <a:pt x="3168" y="1089"/>
                  </a:lnTo>
                  <a:lnTo>
                    <a:pt x="3381" y="1107"/>
                  </a:lnTo>
                  <a:lnTo>
                    <a:pt x="3603" y="1122"/>
                  </a:lnTo>
                  <a:lnTo>
                    <a:pt x="3839" y="1130"/>
                  </a:lnTo>
                  <a:lnTo>
                    <a:pt x="4083" y="1133"/>
                  </a:lnTo>
                  <a:lnTo>
                    <a:pt x="4290" y="1130"/>
                  </a:lnTo>
                  <a:lnTo>
                    <a:pt x="4505" y="1125"/>
                  </a:lnTo>
                  <a:lnTo>
                    <a:pt x="4510" y="1125"/>
                  </a:lnTo>
                  <a:lnTo>
                    <a:pt x="4524" y="1125"/>
                  </a:lnTo>
                  <a:lnTo>
                    <a:pt x="4536" y="1127"/>
                  </a:lnTo>
                  <a:lnTo>
                    <a:pt x="4545" y="1133"/>
                  </a:lnTo>
                  <a:lnTo>
                    <a:pt x="4559" y="1138"/>
                  </a:lnTo>
                  <a:lnTo>
                    <a:pt x="4578" y="1154"/>
                  </a:lnTo>
                  <a:lnTo>
                    <a:pt x="4596" y="1174"/>
                  </a:lnTo>
                  <a:lnTo>
                    <a:pt x="4608" y="1196"/>
                  </a:lnTo>
                  <a:lnTo>
                    <a:pt x="4622" y="1218"/>
                  </a:lnTo>
                  <a:lnTo>
                    <a:pt x="4631" y="1242"/>
                  </a:lnTo>
                  <a:lnTo>
                    <a:pt x="4641" y="1271"/>
                  </a:lnTo>
                  <a:lnTo>
                    <a:pt x="4659" y="1334"/>
                  </a:lnTo>
                  <a:lnTo>
                    <a:pt x="4671" y="1404"/>
                  </a:lnTo>
                  <a:lnTo>
                    <a:pt x="4681" y="1478"/>
                  </a:lnTo>
                  <a:lnTo>
                    <a:pt x="4686" y="1557"/>
                  </a:lnTo>
                  <a:lnTo>
                    <a:pt x="4691" y="1637"/>
                  </a:lnTo>
                  <a:lnTo>
                    <a:pt x="4691" y="1719"/>
                  </a:lnTo>
                  <a:lnTo>
                    <a:pt x="4688" y="1828"/>
                  </a:lnTo>
                  <a:lnTo>
                    <a:pt x="4683" y="1930"/>
                  </a:lnTo>
                  <a:lnTo>
                    <a:pt x="4676" y="2021"/>
                  </a:lnTo>
                  <a:lnTo>
                    <a:pt x="4669" y="2092"/>
                  </a:lnTo>
                  <a:lnTo>
                    <a:pt x="4666" y="2127"/>
                  </a:lnTo>
                  <a:lnTo>
                    <a:pt x="4664" y="2174"/>
                  </a:lnTo>
                  <a:lnTo>
                    <a:pt x="4666" y="2241"/>
                  </a:lnTo>
                  <a:lnTo>
                    <a:pt x="4674" y="2314"/>
                  </a:lnTo>
                  <a:lnTo>
                    <a:pt x="4679" y="2354"/>
                  </a:lnTo>
                  <a:lnTo>
                    <a:pt x="4686" y="2393"/>
                  </a:lnTo>
                  <a:lnTo>
                    <a:pt x="4694" y="2432"/>
                  </a:lnTo>
                  <a:lnTo>
                    <a:pt x="4704" y="2469"/>
                  </a:lnTo>
                  <a:lnTo>
                    <a:pt x="4716" y="2503"/>
                  </a:lnTo>
                  <a:lnTo>
                    <a:pt x="4732" y="2537"/>
                  </a:lnTo>
                  <a:lnTo>
                    <a:pt x="4746" y="2566"/>
                  </a:lnTo>
                  <a:lnTo>
                    <a:pt x="4767" y="2591"/>
                  </a:lnTo>
                  <a:lnTo>
                    <a:pt x="4786" y="2613"/>
                  </a:lnTo>
                  <a:lnTo>
                    <a:pt x="4809" y="2629"/>
                  </a:lnTo>
                  <a:lnTo>
                    <a:pt x="4824" y="2636"/>
                  </a:lnTo>
                  <a:lnTo>
                    <a:pt x="4836" y="2639"/>
                  </a:lnTo>
                  <a:lnTo>
                    <a:pt x="4852" y="2642"/>
                  </a:lnTo>
                  <a:lnTo>
                    <a:pt x="4864" y="2644"/>
                  </a:lnTo>
                  <a:lnTo>
                    <a:pt x="4866" y="2644"/>
                  </a:lnTo>
                  <a:lnTo>
                    <a:pt x="4884" y="2642"/>
                  </a:lnTo>
                  <a:lnTo>
                    <a:pt x="4889" y="2639"/>
                  </a:lnTo>
                  <a:lnTo>
                    <a:pt x="4884" y="2642"/>
                  </a:lnTo>
                  <a:lnTo>
                    <a:pt x="4879" y="2636"/>
                  </a:lnTo>
                  <a:lnTo>
                    <a:pt x="4877" y="2636"/>
                  </a:lnTo>
                  <a:lnTo>
                    <a:pt x="4869" y="2636"/>
                  </a:lnTo>
                  <a:lnTo>
                    <a:pt x="4847" y="2633"/>
                  </a:lnTo>
                  <a:lnTo>
                    <a:pt x="4826" y="2626"/>
                  </a:lnTo>
                  <a:lnTo>
                    <a:pt x="4814" y="2624"/>
                  </a:lnTo>
                  <a:lnTo>
                    <a:pt x="4802" y="2615"/>
                  </a:lnTo>
                  <a:lnTo>
                    <a:pt x="4789" y="2605"/>
                  </a:lnTo>
                  <a:lnTo>
                    <a:pt x="4777" y="2589"/>
                  </a:lnTo>
                  <a:lnTo>
                    <a:pt x="4763" y="2573"/>
                  </a:lnTo>
                  <a:lnTo>
                    <a:pt x="4754" y="2555"/>
                  </a:lnTo>
                  <a:lnTo>
                    <a:pt x="4732" y="2511"/>
                  </a:lnTo>
                  <a:lnTo>
                    <a:pt x="4711" y="2458"/>
                  </a:lnTo>
                  <a:lnTo>
                    <a:pt x="4697" y="2398"/>
                  </a:lnTo>
                  <a:lnTo>
                    <a:pt x="4683" y="2331"/>
                  </a:lnTo>
                  <a:lnTo>
                    <a:pt x="4676" y="2260"/>
                  </a:lnTo>
                  <a:lnTo>
                    <a:pt x="4674" y="2210"/>
                  </a:lnTo>
                  <a:lnTo>
                    <a:pt x="4671" y="2163"/>
                  </a:lnTo>
                  <a:lnTo>
                    <a:pt x="4674" y="2123"/>
                  </a:lnTo>
                  <a:lnTo>
                    <a:pt x="4676" y="2092"/>
                  </a:lnTo>
                  <a:lnTo>
                    <a:pt x="4681" y="2043"/>
                  </a:lnTo>
                  <a:lnTo>
                    <a:pt x="4688" y="1985"/>
                  </a:lnTo>
                  <a:lnTo>
                    <a:pt x="4694" y="1917"/>
                  </a:lnTo>
                  <a:lnTo>
                    <a:pt x="4697" y="1844"/>
                  </a:lnTo>
                  <a:lnTo>
                    <a:pt x="4699" y="1763"/>
                  </a:lnTo>
                  <a:lnTo>
                    <a:pt x="4699" y="1682"/>
                  </a:lnTo>
                  <a:lnTo>
                    <a:pt x="4697" y="1601"/>
                  </a:lnTo>
                  <a:lnTo>
                    <a:pt x="4691" y="1517"/>
                  </a:lnTo>
                  <a:lnTo>
                    <a:pt x="4683" y="1438"/>
                  </a:lnTo>
                  <a:lnTo>
                    <a:pt x="4674" y="1365"/>
                  </a:lnTo>
                  <a:lnTo>
                    <a:pt x="4656" y="1298"/>
                  </a:lnTo>
                  <a:lnTo>
                    <a:pt x="4648" y="1266"/>
                  </a:lnTo>
                  <a:lnTo>
                    <a:pt x="4639" y="1237"/>
                  </a:lnTo>
                  <a:lnTo>
                    <a:pt x="4626" y="1211"/>
                  </a:lnTo>
                  <a:lnTo>
                    <a:pt x="4613" y="1187"/>
                  </a:lnTo>
                  <a:lnTo>
                    <a:pt x="4601" y="1167"/>
                  </a:lnTo>
                  <a:lnTo>
                    <a:pt x="4583" y="1149"/>
                  </a:lnTo>
                  <a:lnTo>
                    <a:pt x="4568" y="1135"/>
                  </a:lnTo>
                  <a:lnTo>
                    <a:pt x="4551" y="1125"/>
                  </a:lnTo>
                  <a:lnTo>
                    <a:pt x="4531" y="1120"/>
                  </a:lnTo>
                  <a:lnTo>
                    <a:pt x="4510" y="1116"/>
                  </a:lnTo>
                  <a:lnTo>
                    <a:pt x="4505" y="1116"/>
                  </a:lnTo>
                  <a:lnTo>
                    <a:pt x="4290" y="1122"/>
                  </a:lnTo>
                  <a:lnTo>
                    <a:pt x="4083" y="1125"/>
                  </a:lnTo>
                  <a:lnTo>
                    <a:pt x="3952" y="1125"/>
                  </a:lnTo>
                  <a:lnTo>
                    <a:pt x="3824" y="1122"/>
                  </a:lnTo>
                  <a:lnTo>
                    <a:pt x="3699" y="1116"/>
                  </a:lnTo>
                  <a:lnTo>
                    <a:pt x="3577" y="1112"/>
                  </a:lnTo>
                  <a:lnTo>
                    <a:pt x="3456" y="1104"/>
                  </a:lnTo>
                  <a:lnTo>
                    <a:pt x="3338" y="1096"/>
                  </a:lnTo>
                  <a:lnTo>
                    <a:pt x="3115" y="1075"/>
                  </a:lnTo>
                  <a:lnTo>
                    <a:pt x="2902" y="1052"/>
                  </a:lnTo>
                  <a:lnTo>
                    <a:pt x="2699" y="1020"/>
                  </a:lnTo>
                  <a:lnTo>
                    <a:pt x="2509" y="987"/>
                  </a:lnTo>
                  <a:lnTo>
                    <a:pt x="2329" y="950"/>
                  </a:lnTo>
                  <a:lnTo>
                    <a:pt x="2158" y="908"/>
                  </a:lnTo>
                  <a:lnTo>
                    <a:pt x="2000" y="863"/>
                  </a:lnTo>
                  <a:lnTo>
                    <a:pt x="1850" y="816"/>
                  </a:lnTo>
                  <a:lnTo>
                    <a:pt x="1710" y="769"/>
                  </a:lnTo>
                  <a:lnTo>
                    <a:pt x="1579" y="719"/>
                  </a:lnTo>
                  <a:lnTo>
                    <a:pt x="1457" y="667"/>
                  </a:lnTo>
                  <a:lnTo>
                    <a:pt x="1344" y="615"/>
                  </a:lnTo>
                  <a:lnTo>
                    <a:pt x="1239" y="562"/>
                  </a:lnTo>
                  <a:lnTo>
                    <a:pt x="1143" y="510"/>
                  </a:lnTo>
                  <a:lnTo>
                    <a:pt x="1056" y="458"/>
                  </a:lnTo>
                  <a:lnTo>
                    <a:pt x="975" y="406"/>
                  </a:lnTo>
                  <a:lnTo>
                    <a:pt x="902" y="356"/>
                  </a:lnTo>
                  <a:lnTo>
                    <a:pt x="838" y="309"/>
                  </a:lnTo>
                  <a:lnTo>
                    <a:pt x="780" y="262"/>
                  </a:lnTo>
                  <a:lnTo>
                    <a:pt x="728" y="217"/>
                  </a:lnTo>
                  <a:lnTo>
                    <a:pt x="682" y="175"/>
                  </a:lnTo>
                  <a:lnTo>
                    <a:pt x="645" y="138"/>
                  </a:lnTo>
                  <a:lnTo>
                    <a:pt x="609" y="105"/>
                  </a:lnTo>
                  <a:lnTo>
                    <a:pt x="562" y="50"/>
                  </a:lnTo>
                  <a:lnTo>
                    <a:pt x="534" y="13"/>
                  </a:lnTo>
                  <a:lnTo>
                    <a:pt x="527" y="0"/>
                  </a:lnTo>
                  <a:close/>
                </a:path>
              </a:pathLst>
            </a:custGeom>
            <a:solidFill>
              <a:srgbClr val="74392B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451" name="Freeform 139"/>
            <p:cNvSpPr>
              <a:spLocks/>
            </p:cNvSpPr>
            <p:nvPr/>
          </p:nvSpPr>
          <p:spPr bwMode="auto">
            <a:xfrm>
              <a:off x="2039938" y="1495425"/>
              <a:ext cx="100013" cy="22225"/>
            </a:xfrm>
            <a:custGeom>
              <a:avLst/>
              <a:gdLst/>
              <a:ahLst/>
              <a:cxnLst>
                <a:cxn ang="0">
                  <a:pos x="493" y="0"/>
                </a:cxn>
                <a:cxn ang="0">
                  <a:pos x="490" y="0"/>
                </a:cxn>
                <a:cxn ang="0">
                  <a:pos x="0" y="118"/>
                </a:cxn>
                <a:cxn ang="0">
                  <a:pos x="65" y="128"/>
                </a:cxn>
                <a:cxn ang="0">
                  <a:pos x="496" y="23"/>
                </a:cxn>
                <a:cxn ang="0">
                  <a:pos x="501" y="21"/>
                </a:cxn>
                <a:cxn ang="0">
                  <a:pos x="504" y="18"/>
                </a:cxn>
                <a:cxn ang="0">
                  <a:pos x="504" y="13"/>
                </a:cxn>
                <a:cxn ang="0">
                  <a:pos x="504" y="8"/>
                </a:cxn>
                <a:cxn ang="0">
                  <a:pos x="501" y="3"/>
                </a:cxn>
                <a:cxn ang="0">
                  <a:pos x="493" y="0"/>
                </a:cxn>
              </a:cxnLst>
              <a:rect l="0" t="0" r="r" b="b"/>
              <a:pathLst>
                <a:path w="504" h="128">
                  <a:moveTo>
                    <a:pt x="493" y="0"/>
                  </a:moveTo>
                  <a:lnTo>
                    <a:pt x="490" y="0"/>
                  </a:lnTo>
                  <a:lnTo>
                    <a:pt x="0" y="118"/>
                  </a:lnTo>
                  <a:lnTo>
                    <a:pt x="65" y="128"/>
                  </a:lnTo>
                  <a:lnTo>
                    <a:pt x="496" y="23"/>
                  </a:lnTo>
                  <a:lnTo>
                    <a:pt x="501" y="21"/>
                  </a:lnTo>
                  <a:lnTo>
                    <a:pt x="504" y="18"/>
                  </a:lnTo>
                  <a:lnTo>
                    <a:pt x="504" y="13"/>
                  </a:lnTo>
                  <a:lnTo>
                    <a:pt x="504" y="8"/>
                  </a:lnTo>
                  <a:lnTo>
                    <a:pt x="501" y="3"/>
                  </a:lnTo>
                  <a:lnTo>
                    <a:pt x="493" y="0"/>
                  </a:lnTo>
                  <a:close/>
                </a:path>
              </a:pathLst>
            </a:custGeom>
            <a:solidFill>
              <a:srgbClr val="74392B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452" name="Freeform 140"/>
            <p:cNvSpPr>
              <a:spLocks/>
            </p:cNvSpPr>
            <p:nvPr/>
          </p:nvSpPr>
          <p:spPr bwMode="auto">
            <a:xfrm>
              <a:off x="2352675" y="1649413"/>
              <a:ext cx="112713" cy="152400"/>
            </a:xfrm>
            <a:custGeom>
              <a:avLst/>
              <a:gdLst/>
              <a:ahLst/>
              <a:cxnLst>
                <a:cxn ang="0">
                  <a:pos x="221" y="0"/>
                </a:cxn>
                <a:cxn ang="0">
                  <a:pos x="183" y="8"/>
                </a:cxn>
                <a:cxn ang="0">
                  <a:pos x="147" y="21"/>
                </a:cxn>
                <a:cxn ang="0">
                  <a:pos x="113" y="42"/>
                </a:cxn>
                <a:cxn ang="0">
                  <a:pos x="83" y="68"/>
                </a:cxn>
                <a:cxn ang="0">
                  <a:pos x="55" y="100"/>
                </a:cxn>
                <a:cxn ang="0">
                  <a:pos x="35" y="134"/>
                </a:cxn>
                <a:cxn ang="0">
                  <a:pos x="23" y="173"/>
                </a:cxn>
                <a:cxn ang="0">
                  <a:pos x="20" y="212"/>
                </a:cxn>
                <a:cxn ang="0">
                  <a:pos x="25" y="248"/>
                </a:cxn>
                <a:cxn ang="0">
                  <a:pos x="46" y="296"/>
                </a:cxn>
                <a:cxn ang="0">
                  <a:pos x="78" y="356"/>
                </a:cxn>
                <a:cxn ang="0">
                  <a:pos x="98" y="406"/>
                </a:cxn>
                <a:cxn ang="0">
                  <a:pos x="103" y="443"/>
                </a:cxn>
                <a:cxn ang="0">
                  <a:pos x="100" y="479"/>
                </a:cxn>
                <a:cxn ang="0">
                  <a:pos x="83" y="526"/>
                </a:cxn>
                <a:cxn ang="0">
                  <a:pos x="46" y="589"/>
                </a:cxn>
                <a:cxn ang="0">
                  <a:pos x="11" y="649"/>
                </a:cxn>
                <a:cxn ang="0">
                  <a:pos x="0" y="680"/>
                </a:cxn>
                <a:cxn ang="0">
                  <a:pos x="0" y="716"/>
                </a:cxn>
                <a:cxn ang="0">
                  <a:pos x="13" y="758"/>
                </a:cxn>
                <a:cxn ang="0">
                  <a:pos x="32" y="785"/>
                </a:cxn>
                <a:cxn ang="0">
                  <a:pos x="60" y="809"/>
                </a:cxn>
                <a:cxn ang="0">
                  <a:pos x="110" y="832"/>
                </a:cxn>
                <a:cxn ang="0">
                  <a:pos x="183" y="853"/>
                </a:cxn>
                <a:cxn ang="0">
                  <a:pos x="245" y="864"/>
                </a:cxn>
                <a:cxn ang="0">
                  <a:pos x="296" y="858"/>
                </a:cxn>
                <a:cxn ang="0">
                  <a:pos x="346" y="840"/>
                </a:cxn>
                <a:cxn ang="0">
                  <a:pos x="404" y="809"/>
                </a:cxn>
                <a:cxn ang="0">
                  <a:pos x="463" y="754"/>
                </a:cxn>
                <a:cxn ang="0">
                  <a:pos x="503" y="696"/>
                </a:cxn>
                <a:cxn ang="0">
                  <a:pos x="526" y="649"/>
                </a:cxn>
                <a:cxn ang="0">
                  <a:pos x="547" y="594"/>
                </a:cxn>
                <a:cxn ang="0">
                  <a:pos x="559" y="529"/>
                </a:cxn>
                <a:cxn ang="0">
                  <a:pos x="569" y="452"/>
                </a:cxn>
                <a:cxn ang="0">
                  <a:pos x="569" y="395"/>
                </a:cxn>
                <a:cxn ang="0">
                  <a:pos x="561" y="319"/>
                </a:cxn>
                <a:cxn ang="0">
                  <a:pos x="547" y="248"/>
                </a:cxn>
                <a:cxn ang="0">
                  <a:pos x="517" y="173"/>
                </a:cxn>
                <a:cxn ang="0">
                  <a:pos x="468" y="102"/>
                </a:cxn>
                <a:cxn ang="0">
                  <a:pos x="436" y="71"/>
                </a:cxn>
                <a:cxn ang="0">
                  <a:pos x="398" y="44"/>
                </a:cxn>
                <a:cxn ang="0">
                  <a:pos x="353" y="21"/>
                </a:cxn>
                <a:cxn ang="0">
                  <a:pos x="304" y="8"/>
                </a:cxn>
                <a:cxn ang="0">
                  <a:pos x="245" y="0"/>
                </a:cxn>
              </a:cxnLst>
              <a:rect l="0" t="0" r="r" b="b"/>
              <a:pathLst>
                <a:path w="571" h="864">
                  <a:moveTo>
                    <a:pt x="238" y="0"/>
                  </a:moveTo>
                  <a:lnTo>
                    <a:pt x="221" y="0"/>
                  </a:lnTo>
                  <a:lnTo>
                    <a:pt x="203" y="3"/>
                  </a:lnTo>
                  <a:lnTo>
                    <a:pt x="183" y="8"/>
                  </a:lnTo>
                  <a:lnTo>
                    <a:pt x="166" y="13"/>
                  </a:lnTo>
                  <a:lnTo>
                    <a:pt x="147" y="21"/>
                  </a:lnTo>
                  <a:lnTo>
                    <a:pt x="130" y="32"/>
                  </a:lnTo>
                  <a:lnTo>
                    <a:pt x="113" y="42"/>
                  </a:lnTo>
                  <a:lnTo>
                    <a:pt x="98" y="55"/>
                  </a:lnTo>
                  <a:lnTo>
                    <a:pt x="83" y="68"/>
                  </a:lnTo>
                  <a:lnTo>
                    <a:pt x="67" y="84"/>
                  </a:lnTo>
                  <a:lnTo>
                    <a:pt x="55" y="100"/>
                  </a:lnTo>
                  <a:lnTo>
                    <a:pt x="46" y="115"/>
                  </a:lnTo>
                  <a:lnTo>
                    <a:pt x="35" y="134"/>
                  </a:lnTo>
                  <a:lnTo>
                    <a:pt x="28" y="155"/>
                  </a:lnTo>
                  <a:lnTo>
                    <a:pt x="23" y="173"/>
                  </a:lnTo>
                  <a:lnTo>
                    <a:pt x="20" y="194"/>
                  </a:lnTo>
                  <a:lnTo>
                    <a:pt x="20" y="212"/>
                  </a:lnTo>
                  <a:lnTo>
                    <a:pt x="20" y="230"/>
                  </a:lnTo>
                  <a:lnTo>
                    <a:pt x="25" y="248"/>
                  </a:lnTo>
                  <a:lnTo>
                    <a:pt x="30" y="265"/>
                  </a:lnTo>
                  <a:lnTo>
                    <a:pt x="46" y="296"/>
                  </a:lnTo>
                  <a:lnTo>
                    <a:pt x="60" y="325"/>
                  </a:lnTo>
                  <a:lnTo>
                    <a:pt x="78" y="356"/>
                  </a:lnTo>
                  <a:lnTo>
                    <a:pt x="93" y="390"/>
                  </a:lnTo>
                  <a:lnTo>
                    <a:pt x="98" y="406"/>
                  </a:lnTo>
                  <a:lnTo>
                    <a:pt x="100" y="424"/>
                  </a:lnTo>
                  <a:lnTo>
                    <a:pt x="103" y="443"/>
                  </a:lnTo>
                  <a:lnTo>
                    <a:pt x="103" y="461"/>
                  </a:lnTo>
                  <a:lnTo>
                    <a:pt x="100" y="479"/>
                  </a:lnTo>
                  <a:lnTo>
                    <a:pt x="95" y="494"/>
                  </a:lnTo>
                  <a:lnTo>
                    <a:pt x="83" y="526"/>
                  </a:lnTo>
                  <a:lnTo>
                    <a:pt x="65" y="558"/>
                  </a:lnTo>
                  <a:lnTo>
                    <a:pt x="46" y="589"/>
                  </a:lnTo>
                  <a:lnTo>
                    <a:pt x="25" y="618"/>
                  </a:lnTo>
                  <a:lnTo>
                    <a:pt x="11" y="649"/>
                  </a:lnTo>
                  <a:lnTo>
                    <a:pt x="6" y="665"/>
                  </a:lnTo>
                  <a:lnTo>
                    <a:pt x="0" y="680"/>
                  </a:lnTo>
                  <a:lnTo>
                    <a:pt x="0" y="698"/>
                  </a:lnTo>
                  <a:lnTo>
                    <a:pt x="0" y="716"/>
                  </a:lnTo>
                  <a:lnTo>
                    <a:pt x="6" y="743"/>
                  </a:lnTo>
                  <a:lnTo>
                    <a:pt x="13" y="758"/>
                  </a:lnTo>
                  <a:lnTo>
                    <a:pt x="20" y="772"/>
                  </a:lnTo>
                  <a:lnTo>
                    <a:pt x="32" y="785"/>
                  </a:lnTo>
                  <a:lnTo>
                    <a:pt x="46" y="798"/>
                  </a:lnTo>
                  <a:lnTo>
                    <a:pt x="60" y="809"/>
                  </a:lnTo>
                  <a:lnTo>
                    <a:pt x="75" y="816"/>
                  </a:lnTo>
                  <a:lnTo>
                    <a:pt x="110" y="832"/>
                  </a:lnTo>
                  <a:lnTo>
                    <a:pt x="145" y="845"/>
                  </a:lnTo>
                  <a:lnTo>
                    <a:pt x="183" y="853"/>
                  </a:lnTo>
                  <a:lnTo>
                    <a:pt x="215" y="860"/>
                  </a:lnTo>
                  <a:lnTo>
                    <a:pt x="245" y="864"/>
                  </a:lnTo>
                  <a:lnTo>
                    <a:pt x="259" y="864"/>
                  </a:lnTo>
                  <a:lnTo>
                    <a:pt x="296" y="858"/>
                  </a:lnTo>
                  <a:lnTo>
                    <a:pt x="318" y="851"/>
                  </a:lnTo>
                  <a:lnTo>
                    <a:pt x="346" y="840"/>
                  </a:lnTo>
                  <a:lnTo>
                    <a:pt x="374" y="827"/>
                  </a:lnTo>
                  <a:lnTo>
                    <a:pt x="404" y="809"/>
                  </a:lnTo>
                  <a:lnTo>
                    <a:pt x="433" y="785"/>
                  </a:lnTo>
                  <a:lnTo>
                    <a:pt x="463" y="754"/>
                  </a:lnTo>
                  <a:lnTo>
                    <a:pt x="489" y="716"/>
                  </a:lnTo>
                  <a:lnTo>
                    <a:pt x="503" y="696"/>
                  </a:lnTo>
                  <a:lnTo>
                    <a:pt x="514" y="675"/>
                  </a:lnTo>
                  <a:lnTo>
                    <a:pt x="526" y="649"/>
                  </a:lnTo>
                  <a:lnTo>
                    <a:pt x="536" y="623"/>
                  </a:lnTo>
                  <a:lnTo>
                    <a:pt x="547" y="594"/>
                  </a:lnTo>
                  <a:lnTo>
                    <a:pt x="554" y="563"/>
                  </a:lnTo>
                  <a:lnTo>
                    <a:pt x="559" y="529"/>
                  </a:lnTo>
                  <a:lnTo>
                    <a:pt x="564" y="492"/>
                  </a:lnTo>
                  <a:lnTo>
                    <a:pt x="569" y="452"/>
                  </a:lnTo>
                  <a:lnTo>
                    <a:pt x="571" y="411"/>
                  </a:lnTo>
                  <a:lnTo>
                    <a:pt x="569" y="395"/>
                  </a:lnTo>
                  <a:lnTo>
                    <a:pt x="566" y="350"/>
                  </a:lnTo>
                  <a:lnTo>
                    <a:pt x="561" y="319"/>
                  </a:lnTo>
                  <a:lnTo>
                    <a:pt x="554" y="285"/>
                  </a:lnTo>
                  <a:lnTo>
                    <a:pt x="547" y="248"/>
                  </a:lnTo>
                  <a:lnTo>
                    <a:pt x="531" y="212"/>
                  </a:lnTo>
                  <a:lnTo>
                    <a:pt x="517" y="173"/>
                  </a:lnTo>
                  <a:lnTo>
                    <a:pt x="494" y="137"/>
                  </a:lnTo>
                  <a:lnTo>
                    <a:pt x="468" y="102"/>
                  </a:lnTo>
                  <a:lnTo>
                    <a:pt x="454" y="86"/>
                  </a:lnTo>
                  <a:lnTo>
                    <a:pt x="436" y="71"/>
                  </a:lnTo>
                  <a:lnTo>
                    <a:pt x="419" y="58"/>
                  </a:lnTo>
                  <a:lnTo>
                    <a:pt x="398" y="44"/>
                  </a:lnTo>
                  <a:lnTo>
                    <a:pt x="379" y="32"/>
                  </a:lnTo>
                  <a:lnTo>
                    <a:pt x="353" y="21"/>
                  </a:lnTo>
                  <a:lnTo>
                    <a:pt x="331" y="13"/>
                  </a:lnTo>
                  <a:lnTo>
                    <a:pt x="304" y="8"/>
                  </a:lnTo>
                  <a:lnTo>
                    <a:pt x="276" y="3"/>
                  </a:lnTo>
                  <a:lnTo>
                    <a:pt x="245" y="0"/>
                  </a:lnTo>
                  <a:lnTo>
                    <a:pt x="238" y="0"/>
                  </a:lnTo>
                  <a:close/>
                </a:path>
              </a:pathLst>
            </a:custGeom>
            <a:solidFill>
              <a:srgbClr val="E7AF5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453" name="Freeform 141"/>
            <p:cNvSpPr>
              <a:spLocks/>
            </p:cNvSpPr>
            <p:nvPr/>
          </p:nvSpPr>
          <p:spPr bwMode="auto">
            <a:xfrm>
              <a:off x="2303463" y="1724025"/>
              <a:ext cx="4763" cy="14288"/>
            </a:xfrm>
            <a:custGeom>
              <a:avLst/>
              <a:gdLst/>
              <a:ahLst/>
              <a:cxnLst>
                <a:cxn ang="0">
                  <a:pos x="17" y="0"/>
                </a:cxn>
                <a:cxn ang="0">
                  <a:pos x="17" y="6"/>
                </a:cxn>
                <a:cxn ang="0">
                  <a:pos x="10" y="73"/>
                </a:cxn>
                <a:cxn ang="0">
                  <a:pos x="7" y="71"/>
                </a:cxn>
                <a:cxn ang="0">
                  <a:pos x="7" y="73"/>
                </a:cxn>
                <a:cxn ang="0">
                  <a:pos x="2" y="73"/>
                </a:cxn>
                <a:cxn ang="0">
                  <a:pos x="0" y="76"/>
                </a:cxn>
                <a:cxn ang="0">
                  <a:pos x="2" y="76"/>
                </a:cxn>
                <a:cxn ang="0">
                  <a:pos x="7" y="82"/>
                </a:cxn>
                <a:cxn ang="0">
                  <a:pos x="12" y="79"/>
                </a:cxn>
                <a:cxn ang="0">
                  <a:pos x="15" y="79"/>
                </a:cxn>
                <a:cxn ang="0">
                  <a:pos x="17" y="73"/>
                </a:cxn>
                <a:cxn ang="0">
                  <a:pos x="24" y="8"/>
                </a:cxn>
                <a:cxn ang="0">
                  <a:pos x="24" y="6"/>
                </a:cxn>
                <a:cxn ang="0">
                  <a:pos x="22" y="0"/>
                </a:cxn>
                <a:cxn ang="0">
                  <a:pos x="17" y="0"/>
                </a:cxn>
              </a:cxnLst>
              <a:rect l="0" t="0" r="r" b="b"/>
              <a:pathLst>
                <a:path w="24" h="82">
                  <a:moveTo>
                    <a:pt x="17" y="0"/>
                  </a:moveTo>
                  <a:lnTo>
                    <a:pt x="17" y="6"/>
                  </a:lnTo>
                  <a:lnTo>
                    <a:pt x="10" y="73"/>
                  </a:lnTo>
                  <a:lnTo>
                    <a:pt x="7" y="71"/>
                  </a:lnTo>
                  <a:lnTo>
                    <a:pt x="7" y="73"/>
                  </a:lnTo>
                  <a:lnTo>
                    <a:pt x="2" y="73"/>
                  </a:lnTo>
                  <a:lnTo>
                    <a:pt x="0" y="76"/>
                  </a:lnTo>
                  <a:lnTo>
                    <a:pt x="2" y="76"/>
                  </a:lnTo>
                  <a:lnTo>
                    <a:pt x="7" y="82"/>
                  </a:lnTo>
                  <a:lnTo>
                    <a:pt x="12" y="79"/>
                  </a:lnTo>
                  <a:lnTo>
                    <a:pt x="15" y="79"/>
                  </a:lnTo>
                  <a:lnTo>
                    <a:pt x="17" y="73"/>
                  </a:lnTo>
                  <a:lnTo>
                    <a:pt x="24" y="8"/>
                  </a:lnTo>
                  <a:lnTo>
                    <a:pt x="24" y="6"/>
                  </a:lnTo>
                  <a:lnTo>
                    <a:pt x="22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74392B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454" name="Freeform 142"/>
            <p:cNvSpPr>
              <a:spLocks/>
            </p:cNvSpPr>
            <p:nvPr/>
          </p:nvSpPr>
          <p:spPr bwMode="auto">
            <a:xfrm>
              <a:off x="2344738" y="1617663"/>
              <a:ext cx="11113" cy="11113"/>
            </a:xfrm>
            <a:custGeom>
              <a:avLst/>
              <a:gdLst/>
              <a:ahLst/>
              <a:cxnLst>
                <a:cxn ang="0">
                  <a:pos x="53" y="0"/>
                </a:cxn>
                <a:cxn ang="0">
                  <a:pos x="46" y="6"/>
                </a:cxn>
                <a:cxn ang="0">
                  <a:pos x="25" y="27"/>
                </a:cxn>
                <a:cxn ang="0">
                  <a:pos x="5" y="51"/>
                </a:cxn>
                <a:cxn ang="0">
                  <a:pos x="0" y="58"/>
                </a:cxn>
                <a:cxn ang="0">
                  <a:pos x="5" y="58"/>
                </a:cxn>
                <a:cxn ang="0">
                  <a:pos x="8" y="58"/>
                </a:cxn>
                <a:cxn ang="0">
                  <a:pos x="10" y="55"/>
                </a:cxn>
                <a:cxn ang="0">
                  <a:pos x="30" y="32"/>
                </a:cxn>
                <a:cxn ang="0">
                  <a:pos x="50" y="11"/>
                </a:cxn>
                <a:cxn ang="0">
                  <a:pos x="53" y="9"/>
                </a:cxn>
                <a:cxn ang="0">
                  <a:pos x="53" y="6"/>
                </a:cxn>
                <a:cxn ang="0">
                  <a:pos x="53" y="0"/>
                </a:cxn>
                <a:cxn ang="0">
                  <a:pos x="46" y="6"/>
                </a:cxn>
                <a:cxn ang="0">
                  <a:pos x="53" y="0"/>
                </a:cxn>
              </a:cxnLst>
              <a:rect l="0" t="0" r="r" b="b"/>
              <a:pathLst>
                <a:path w="53" h="58">
                  <a:moveTo>
                    <a:pt x="53" y="0"/>
                  </a:moveTo>
                  <a:lnTo>
                    <a:pt x="46" y="6"/>
                  </a:lnTo>
                  <a:lnTo>
                    <a:pt x="25" y="27"/>
                  </a:lnTo>
                  <a:lnTo>
                    <a:pt x="5" y="51"/>
                  </a:lnTo>
                  <a:lnTo>
                    <a:pt x="0" y="58"/>
                  </a:lnTo>
                  <a:lnTo>
                    <a:pt x="5" y="58"/>
                  </a:lnTo>
                  <a:lnTo>
                    <a:pt x="8" y="58"/>
                  </a:lnTo>
                  <a:lnTo>
                    <a:pt x="10" y="55"/>
                  </a:lnTo>
                  <a:lnTo>
                    <a:pt x="30" y="32"/>
                  </a:lnTo>
                  <a:lnTo>
                    <a:pt x="50" y="11"/>
                  </a:lnTo>
                  <a:lnTo>
                    <a:pt x="53" y="9"/>
                  </a:lnTo>
                  <a:lnTo>
                    <a:pt x="53" y="6"/>
                  </a:lnTo>
                  <a:lnTo>
                    <a:pt x="53" y="0"/>
                  </a:lnTo>
                  <a:lnTo>
                    <a:pt x="46" y="6"/>
                  </a:lnTo>
                  <a:lnTo>
                    <a:pt x="53" y="0"/>
                  </a:lnTo>
                  <a:close/>
                </a:path>
              </a:pathLst>
            </a:custGeom>
            <a:solidFill>
              <a:srgbClr val="74392B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455" name="Freeform 143"/>
            <p:cNvSpPr>
              <a:spLocks/>
            </p:cNvSpPr>
            <p:nvPr/>
          </p:nvSpPr>
          <p:spPr bwMode="auto">
            <a:xfrm>
              <a:off x="2354263" y="1617663"/>
              <a:ext cx="1588" cy="1588"/>
            </a:xfrm>
            <a:custGeom>
              <a:avLst/>
              <a:gdLst/>
              <a:ahLst/>
              <a:cxnLst>
                <a:cxn ang="0">
                  <a:pos x="7" y="0"/>
                </a:cxn>
                <a:cxn ang="0">
                  <a:pos x="0" y="6"/>
                </a:cxn>
                <a:cxn ang="0">
                  <a:pos x="7" y="0"/>
                </a:cxn>
              </a:cxnLst>
              <a:rect l="0" t="0" r="r" b="b"/>
              <a:pathLst>
                <a:path w="7" h="6">
                  <a:moveTo>
                    <a:pt x="7" y="0"/>
                  </a:moveTo>
                  <a:lnTo>
                    <a:pt x="0" y="6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71352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456" name="Freeform 144"/>
            <p:cNvSpPr>
              <a:spLocks/>
            </p:cNvSpPr>
            <p:nvPr/>
          </p:nvSpPr>
          <p:spPr bwMode="auto">
            <a:xfrm>
              <a:off x="2293938" y="1735138"/>
              <a:ext cx="7938" cy="15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" y="7"/>
                </a:cxn>
                <a:cxn ang="0">
                  <a:pos x="43" y="10"/>
                </a:cxn>
                <a:cxn ang="0">
                  <a:pos x="21" y="7"/>
                </a:cxn>
                <a:cxn ang="0">
                  <a:pos x="0" y="0"/>
                </a:cxn>
              </a:cxnLst>
              <a:rect l="0" t="0" r="r" b="b"/>
              <a:pathLst>
                <a:path w="43" h="10">
                  <a:moveTo>
                    <a:pt x="0" y="0"/>
                  </a:moveTo>
                  <a:lnTo>
                    <a:pt x="21" y="7"/>
                  </a:lnTo>
                  <a:lnTo>
                    <a:pt x="43" y="10"/>
                  </a:lnTo>
                  <a:lnTo>
                    <a:pt x="21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1352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457" name="Freeform 145"/>
            <p:cNvSpPr>
              <a:spLocks/>
            </p:cNvSpPr>
            <p:nvPr/>
          </p:nvSpPr>
          <p:spPr bwMode="auto">
            <a:xfrm>
              <a:off x="1620838" y="1770063"/>
              <a:ext cx="49213" cy="55563"/>
            </a:xfrm>
            <a:custGeom>
              <a:avLst/>
              <a:gdLst/>
              <a:ahLst/>
              <a:cxnLst>
                <a:cxn ang="0">
                  <a:pos x="244" y="206"/>
                </a:cxn>
                <a:cxn ang="0">
                  <a:pos x="234" y="235"/>
                </a:cxn>
                <a:cxn ang="0">
                  <a:pos x="221" y="258"/>
                </a:cxn>
                <a:cxn ang="0">
                  <a:pos x="206" y="276"/>
                </a:cxn>
                <a:cxn ang="0">
                  <a:pos x="186" y="292"/>
                </a:cxn>
                <a:cxn ang="0">
                  <a:pos x="166" y="300"/>
                </a:cxn>
                <a:cxn ang="0">
                  <a:pos x="143" y="308"/>
                </a:cxn>
                <a:cxn ang="0">
                  <a:pos x="119" y="308"/>
                </a:cxn>
                <a:cxn ang="0">
                  <a:pos x="93" y="302"/>
                </a:cxn>
                <a:cxn ang="0">
                  <a:pos x="71" y="295"/>
                </a:cxn>
                <a:cxn ang="0">
                  <a:pos x="51" y="282"/>
                </a:cxn>
                <a:cxn ang="0">
                  <a:pos x="33" y="266"/>
                </a:cxn>
                <a:cxn ang="0">
                  <a:pos x="18" y="248"/>
                </a:cxn>
                <a:cxn ang="0">
                  <a:pos x="8" y="227"/>
                </a:cxn>
                <a:cxn ang="0">
                  <a:pos x="3" y="200"/>
                </a:cxn>
                <a:cxn ang="0">
                  <a:pos x="0" y="175"/>
                </a:cxn>
                <a:cxn ang="0">
                  <a:pos x="5" y="146"/>
                </a:cxn>
                <a:cxn ang="0">
                  <a:pos x="13" y="114"/>
                </a:cxn>
                <a:cxn ang="0">
                  <a:pos x="26" y="85"/>
                </a:cxn>
                <a:cxn ang="0">
                  <a:pos x="43" y="60"/>
                </a:cxn>
                <a:cxn ang="0">
                  <a:pos x="63" y="36"/>
                </a:cxn>
                <a:cxn ang="0">
                  <a:pos x="86" y="18"/>
                </a:cxn>
                <a:cxn ang="0">
                  <a:pos x="108" y="5"/>
                </a:cxn>
                <a:cxn ang="0">
                  <a:pos x="121" y="2"/>
                </a:cxn>
                <a:cxn ang="0">
                  <a:pos x="133" y="0"/>
                </a:cxn>
                <a:cxn ang="0">
                  <a:pos x="146" y="0"/>
                </a:cxn>
                <a:cxn ang="0">
                  <a:pos x="159" y="2"/>
                </a:cxn>
                <a:cxn ang="0">
                  <a:pos x="168" y="7"/>
                </a:cxn>
                <a:cxn ang="0">
                  <a:pos x="181" y="12"/>
                </a:cxn>
                <a:cxn ang="0">
                  <a:pos x="191" y="20"/>
                </a:cxn>
                <a:cxn ang="0">
                  <a:pos x="201" y="31"/>
                </a:cxn>
                <a:cxn ang="0">
                  <a:pos x="218" y="51"/>
                </a:cxn>
                <a:cxn ang="0">
                  <a:pos x="231" y="80"/>
                </a:cxn>
                <a:cxn ang="0">
                  <a:pos x="241" y="111"/>
                </a:cxn>
                <a:cxn ang="0">
                  <a:pos x="246" y="143"/>
                </a:cxn>
                <a:cxn ang="0">
                  <a:pos x="248" y="175"/>
                </a:cxn>
                <a:cxn ang="0">
                  <a:pos x="244" y="206"/>
                </a:cxn>
              </a:cxnLst>
              <a:rect l="0" t="0" r="r" b="b"/>
              <a:pathLst>
                <a:path w="248" h="308">
                  <a:moveTo>
                    <a:pt x="244" y="206"/>
                  </a:moveTo>
                  <a:lnTo>
                    <a:pt x="234" y="235"/>
                  </a:lnTo>
                  <a:lnTo>
                    <a:pt x="221" y="258"/>
                  </a:lnTo>
                  <a:lnTo>
                    <a:pt x="206" y="276"/>
                  </a:lnTo>
                  <a:lnTo>
                    <a:pt x="186" y="292"/>
                  </a:lnTo>
                  <a:lnTo>
                    <a:pt x="166" y="300"/>
                  </a:lnTo>
                  <a:lnTo>
                    <a:pt x="143" y="308"/>
                  </a:lnTo>
                  <a:lnTo>
                    <a:pt x="119" y="308"/>
                  </a:lnTo>
                  <a:lnTo>
                    <a:pt x="93" y="302"/>
                  </a:lnTo>
                  <a:lnTo>
                    <a:pt x="71" y="295"/>
                  </a:lnTo>
                  <a:lnTo>
                    <a:pt x="51" y="282"/>
                  </a:lnTo>
                  <a:lnTo>
                    <a:pt x="33" y="266"/>
                  </a:lnTo>
                  <a:lnTo>
                    <a:pt x="18" y="248"/>
                  </a:lnTo>
                  <a:lnTo>
                    <a:pt x="8" y="227"/>
                  </a:lnTo>
                  <a:lnTo>
                    <a:pt x="3" y="200"/>
                  </a:lnTo>
                  <a:lnTo>
                    <a:pt x="0" y="175"/>
                  </a:lnTo>
                  <a:lnTo>
                    <a:pt x="5" y="146"/>
                  </a:lnTo>
                  <a:lnTo>
                    <a:pt x="13" y="114"/>
                  </a:lnTo>
                  <a:lnTo>
                    <a:pt x="26" y="85"/>
                  </a:lnTo>
                  <a:lnTo>
                    <a:pt x="43" y="60"/>
                  </a:lnTo>
                  <a:lnTo>
                    <a:pt x="63" y="36"/>
                  </a:lnTo>
                  <a:lnTo>
                    <a:pt x="86" y="18"/>
                  </a:lnTo>
                  <a:lnTo>
                    <a:pt x="108" y="5"/>
                  </a:lnTo>
                  <a:lnTo>
                    <a:pt x="121" y="2"/>
                  </a:lnTo>
                  <a:lnTo>
                    <a:pt x="133" y="0"/>
                  </a:lnTo>
                  <a:lnTo>
                    <a:pt x="146" y="0"/>
                  </a:lnTo>
                  <a:lnTo>
                    <a:pt x="159" y="2"/>
                  </a:lnTo>
                  <a:lnTo>
                    <a:pt x="168" y="7"/>
                  </a:lnTo>
                  <a:lnTo>
                    <a:pt x="181" y="12"/>
                  </a:lnTo>
                  <a:lnTo>
                    <a:pt x="191" y="20"/>
                  </a:lnTo>
                  <a:lnTo>
                    <a:pt x="201" y="31"/>
                  </a:lnTo>
                  <a:lnTo>
                    <a:pt x="218" y="51"/>
                  </a:lnTo>
                  <a:lnTo>
                    <a:pt x="231" y="80"/>
                  </a:lnTo>
                  <a:lnTo>
                    <a:pt x="241" y="111"/>
                  </a:lnTo>
                  <a:lnTo>
                    <a:pt x="246" y="143"/>
                  </a:lnTo>
                  <a:lnTo>
                    <a:pt x="248" y="175"/>
                  </a:lnTo>
                  <a:lnTo>
                    <a:pt x="244" y="20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458" name="Freeform 146"/>
            <p:cNvSpPr>
              <a:spLocks/>
            </p:cNvSpPr>
            <p:nvPr/>
          </p:nvSpPr>
          <p:spPr bwMode="auto">
            <a:xfrm>
              <a:off x="1381125" y="2224088"/>
              <a:ext cx="247650" cy="206375"/>
            </a:xfrm>
            <a:custGeom>
              <a:avLst/>
              <a:gdLst/>
              <a:ahLst/>
              <a:cxnLst>
                <a:cxn ang="0">
                  <a:pos x="1250" y="589"/>
                </a:cxn>
                <a:cxn ang="0">
                  <a:pos x="1233" y="450"/>
                </a:cxn>
                <a:cxn ang="0">
                  <a:pos x="1210" y="297"/>
                </a:cxn>
                <a:cxn ang="0">
                  <a:pos x="1207" y="124"/>
                </a:cxn>
                <a:cxn ang="0">
                  <a:pos x="1202" y="69"/>
                </a:cxn>
                <a:cxn ang="0">
                  <a:pos x="1170" y="51"/>
                </a:cxn>
                <a:cxn ang="0">
                  <a:pos x="1104" y="69"/>
                </a:cxn>
                <a:cxn ang="0">
                  <a:pos x="1050" y="113"/>
                </a:cxn>
                <a:cxn ang="0">
                  <a:pos x="1015" y="166"/>
                </a:cxn>
                <a:cxn ang="0">
                  <a:pos x="992" y="231"/>
                </a:cxn>
                <a:cxn ang="0">
                  <a:pos x="987" y="385"/>
                </a:cxn>
                <a:cxn ang="0">
                  <a:pos x="834" y="278"/>
                </a:cxn>
                <a:cxn ang="0">
                  <a:pos x="609" y="100"/>
                </a:cxn>
                <a:cxn ang="0">
                  <a:pos x="486" y="24"/>
                </a:cxn>
                <a:cxn ang="0">
                  <a:pos x="418" y="0"/>
                </a:cxn>
                <a:cxn ang="0">
                  <a:pos x="378" y="6"/>
                </a:cxn>
                <a:cxn ang="0">
                  <a:pos x="354" y="27"/>
                </a:cxn>
                <a:cxn ang="0">
                  <a:pos x="348" y="58"/>
                </a:cxn>
                <a:cxn ang="0">
                  <a:pos x="368" y="121"/>
                </a:cxn>
                <a:cxn ang="0">
                  <a:pos x="431" y="213"/>
                </a:cxn>
                <a:cxn ang="0">
                  <a:pos x="593" y="393"/>
                </a:cxn>
                <a:cxn ang="0">
                  <a:pos x="521" y="380"/>
                </a:cxn>
                <a:cxn ang="0">
                  <a:pos x="279" y="265"/>
                </a:cxn>
                <a:cxn ang="0">
                  <a:pos x="138" y="223"/>
                </a:cxn>
                <a:cxn ang="0">
                  <a:pos x="83" y="223"/>
                </a:cxn>
                <a:cxn ang="0">
                  <a:pos x="43" y="241"/>
                </a:cxn>
                <a:cxn ang="0">
                  <a:pos x="22" y="275"/>
                </a:cxn>
                <a:cxn ang="0">
                  <a:pos x="30" y="315"/>
                </a:cxn>
                <a:cxn ang="0">
                  <a:pos x="75" y="370"/>
                </a:cxn>
                <a:cxn ang="0">
                  <a:pos x="188" y="459"/>
                </a:cxn>
                <a:cxn ang="0">
                  <a:pos x="411" y="592"/>
                </a:cxn>
                <a:cxn ang="0">
                  <a:pos x="343" y="628"/>
                </a:cxn>
                <a:cxn ang="0">
                  <a:pos x="143" y="626"/>
                </a:cxn>
                <a:cxn ang="0">
                  <a:pos x="52" y="641"/>
                </a:cxn>
                <a:cxn ang="0">
                  <a:pos x="5" y="670"/>
                </a:cxn>
                <a:cxn ang="0">
                  <a:pos x="0" y="694"/>
                </a:cxn>
                <a:cxn ang="0">
                  <a:pos x="7" y="723"/>
                </a:cxn>
                <a:cxn ang="0">
                  <a:pos x="73" y="774"/>
                </a:cxn>
                <a:cxn ang="0">
                  <a:pos x="176" y="820"/>
                </a:cxn>
                <a:cxn ang="0">
                  <a:pos x="411" y="896"/>
                </a:cxn>
                <a:cxn ang="0">
                  <a:pos x="316" y="966"/>
                </a:cxn>
                <a:cxn ang="0">
                  <a:pos x="211" y="1018"/>
                </a:cxn>
                <a:cxn ang="0">
                  <a:pos x="190" y="1044"/>
                </a:cxn>
                <a:cxn ang="0">
                  <a:pos x="198" y="1065"/>
                </a:cxn>
                <a:cxn ang="0">
                  <a:pos x="258" y="1094"/>
                </a:cxn>
                <a:cxn ang="0">
                  <a:pos x="389" y="1109"/>
                </a:cxn>
                <a:cxn ang="0">
                  <a:pos x="549" y="1109"/>
                </a:cxn>
                <a:cxn ang="0">
                  <a:pos x="739" y="1131"/>
                </a:cxn>
                <a:cxn ang="0">
                  <a:pos x="1247" y="762"/>
                </a:cxn>
              </a:cxnLst>
              <a:rect l="0" t="0" r="r" b="b"/>
              <a:pathLst>
                <a:path w="1253" h="1167">
                  <a:moveTo>
                    <a:pt x="1247" y="762"/>
                  </a:moveTo>
                  <a:lnTo>
                    <a:pt x="1253" y="665"/>
                  </a:lnTo>
                  <a:lnTo>
                    <a:pt x="1250" y="589"/>
                  </a:lnTo>
                  <a:lnTo>
                    <a:pt x="1250" y="555"/>
                  </a:lnTo>
                  <a:lnTo>
                    <a:pt x="1245" y="524"/>
                  </a:lnTo>
                  <a:lnTo>
                    <a:pt x="1233" y="450"/>
                  </a:lnTo>
                  <a:lnTo>
                    <a:pt x="1220" y="395"/>
                  </a:lnTo>
                  <a:lnTo>
                    <a:pt x="1212" y="343"/>
                  </a:lnTo>
                  <a:lnTo>
                    <a:pt x="1210" y="297"/>
                  </a:lnTo>
                  <a:lnTo>
                    <a:pt x="1207" y="252"/>
                  </a:lnTo>
                  <a:lnTo>
                    <a:pt x="1207" y="179"/>
                  </a:lnTo>
                  <a:lnTo>
                    <a:pt x="1207" y="124"/>
                  </a:lnTo>
                  <a:lnTo>
                    <a:pt x="1207" y="100"/>
                  </a:lnTo>
                  <a:lnTo>
                    <a:pt x="1205" y="84"/>
                  </a:lnTo>
                  <a:lnTo>
                    <a:pt x="1202" y="69"/>
                  </a:lnTo>
                  <a:lnTo>
                    <a:pt x="1195" y="58"/>
                  </a:lnTo>
                  <a:lnTo>
                    <a:pt x="1185" y="53"/>
                  </a:lnTo>
                  <a:lnTo>
                    <a:pt x="1170" y="51"/>
                  </a:lnTo>
                  <a:lnTo>
                    <a:pt x="1153" y="53"/>
                  </a:lnTo>
                  <a:lnTo>
                    <a:pt x="1127" y="58"/>
                  </a:lnTo>
                  <a:lnTo>
                    <a:pt x="1104" y="69"/>
                  </a:lnTo>
                  <a:lnTo>
                    <a:pt x="1085" y="82"/>
                  </a:lnTo>
                  <a:lnTo>
                    <a:pt x="1067" y="97"/>
                  </a:lnTo>
                  <a:lnTo>
                    <a:pt x="1050" y="113"/>
                  </a:lnTo>
                  <a:lnTo>
                    <a:pt x="1038" y="129"/>
                  </a:lnTo>
                  <a:lnTo>
                    <a:pt x="1025" y="148"/>
                  </a:lnTo>
                  <a:lnTo>
                    <a:pt x="1015" y="166"/>
                  </a:lnTo>
                  <a:lnTo>
                    <a:pt x="1005" y="186"/>
                  </a:lnTo>
                  <a:lnTo>
                    <a:pt x="1000" y="208"/>
                  </a:lnTo>
                  <a:lnTo>
                    <a:pt x="992" y="231"/>
                  </a:lnTo>
                  <a:lnTo>
                    <a:pt x="987" y="278"/>
                  </a:lnTo>
                  <a:lnTo>
                    <a:pt x="984" y="330"/>
                  </a:lnTo>
                  <a:lnTo>
                    <a:pt x="987" y="385"/>
                  </a:lnTo>
                  <a:lnTo>
                    <a:pt x="954" y="364"/>
                  </a:lnTo>
                  <a:lnTo>
                    <a:pt x="917" y="341"/>
                  </a:lnTo>
                  <a:lnTo>
                    <a:pt x="834" y="278"/>
                  </a:lnTo>
                  <a:lnTo>
                    <a:pt x="744" y="204"/>
                  </a:lnTo>
                  <a:lnTo>
                    <a:pt x="654" y="135"/>
                  </a:lnTo>
                  <a:lnTo>
                    <a:pt x="609" y="100"/>
                  </a:lnTo>
                  <a:lnTo>
                    <a:pt x="567" y="71"/>
                  </a:lnTo>
                  <a:lnTo>
                    <a:pt x="523" y="46"/>
                  </a:lnTo>
                  <a:lnTo>
                    <a:pt x="486" y="24"/>
                  </a:lnTo>
                  <a:lnTo>
                    <a:pt x="451" y="9"/>
                  </a:lnTo>
                  <a:lnTo>
                    <a:pt x="434" y="4"/>
                  </a:lnTo>
                  <a:lnTo>
                    <a:pt x="418" y="0"/>
                  </a:lnTo>
                  <a:lnTo>
                    <a:pt x="403" y="0"/>
                  </a:lnTo>
                  <a:lnTo>
                    <a:pt x="391" y="0"/>
                  </a:lnTo>
                  <a:lnTo>
                    <a:pt x="378" y="6"/>
                  </a:lnTo>
                  <a:lnTo>
                    <a:pt x="368" y="11"/>
                  </a:lnTo>
                  <a:lnTo>
                    <a:pt x="359" y="19"/>
                  </a:lnTo>
                  <a:lnTo>
                    <a:pt x="354" y="27"/>
                  </a:lnTo>
                  <a:lnTo>
                    <a:pt x="351" y="37"/>
                  </a:lnTo>
                  <a:lnTo>
                    <a:pt x="348" y="48"/>
                  </a:lnTo>
                  <a:lnTo>
                    <a:pt x="348" y="58"/>
                  </a:lnTo>
                  <a:lnTo>
                    <a:pt x="348" y="69"/>
                  </a:lnTo>
                  <a:lnTo>
                    <a:pt x="356" y="95"/>
                  </a:lnTo>
                  <a:lnTo>
                    <a:pt x="368" y="121"/>
                  </a:lnTo>
                  <a:lnTo>
                    <a:pt x="385" y="150"/>
                  </a:lnTo>
                  <a:lnTo>
                    <a:pt x="406" y="181"/>
                  </a:lnTo>
                  <a:lnTo>
                    <a:pt x="431" y="213"/>
                  </a:lnTo>
                  <a:lnTo>
                    <a:pt x="483" y="275"/>
                  </a:lnTo>
                  <a:lnTo>
                    <a:pt x="541" y="335"/>
                  </a:lnTo>
                  <a:lnTo>
                    <a:pt x="593" y="393"/>
                  </a:lnTo>
                  <a:lnTo>
                    <a:pt x="639" y="443"/>
                  </a:lnTo>
                  <a:lnTo>
                    <a:pt x="593" y="419"/>
                  </a:lnTo>
                  <a:lnTo>
                    <a:pt x="521" y="380"/>
                  </a:lnTo>
                  <a:lnTo>
                    <a:pt x="431" y="333"/>
                  </a:lnTo>
                  <a:lnTo>
                    <a:pt x="328" y="286"/>
                  </a:lnTo>
                  <a:lnTo>
                    <a:pt x="279" y="265"/>
                  </a:lnTo>
                  <a:lnTo>
                    <a:pt x="228" y="246"/>
                  </a:lnTo>
                  <a:lnTo>
                    <a:pt x="183" y="233"/>
                  </a:lnTo>
                  <a:lnTo>
                    <a:pt x="138" y="223"/>
                  </a:lnTo>
                  <a:lnTo>
                    <a:pt x="118" y="223"/>
                  </a:lnTo>
                  <a:lnTo>
                    <a:pt x="101" y="223"/>
                  </a:lnTo>
                  <a:lnTo>
                    <a:pt x="83" y="223"/>
                  </a:lnTo>
                  <a:lnTo>
                    <a:pt x="68" y="228"/>
                  </a:lnTo>
                  <a:lnTo>
                    <a:pt x="55" y="233"/>
                  </a:lnTo>
                  <a:lnTo>
                    <a:pt x="43" y="241"/>
                  </a:lnTo>
                  <a:lnTo>
                    <a:pt x="33" y="252"/>
                  </a:lnTo>
                  <a:lnTo>
                    <a:pt x="28" y="265"/>
                  </a:lnTo>
                  <a:lnTo>
                    <a:pt x="22" y="275"/>
                  </a:lnTo>
                  <a:lnTo>
                    <a:pt x="22" y="288"/>
                  </a:lnTo>
                  <a:lnTo>
                    <a:pt x="24" y="302"/>
                  </a:lnTo>
                  <a:lnTo>
                    <a:pt x="30" y="315"/>
                  </a:lnTo>
                  <a:lnTo>
                    <a:pt x="38" y="328"/>
                  </a:lnTo>
                  <a:lnTo>
                    <a:pt x="47" y="341"/>
                  </a:lnTo>
                  <a:lnTo>
                    <a:pt x="75" y="370"/>
                  </a:lnTo>
                  <a:lnTo>
                    <a:pt x="108" y="399"/>
                  </a:lnTo>
                  <a:lnTo>
                    <a:pt x="145" y="430"/>
                  </a:lnTo>
                  <a:lnTo>
                    <a:pt x="188" y="459"/>
                  </a:lnTo>
                  <a:lnTo>
                    <a:pt x="233" y="490"/>
                  </a:lnTo>
                  <a:lnTo>
                    <a:pt x="326" y="545"/>
                  </a:lnTo>
                  <a:lnTo>
                    <a:pt x="411" y="592"/>
                  </a:lnTo>
                  <a:lnTo>
                    <a:pt x="523" y="652"/>
                  </a:lnTo>
                  <a:lnTo>
                    <a:pt x="434" y="639"/>
                  </a:lnTo>
                  <a:lnTo>
                    <a:pt x="343" y="628"/>
                  </a:lnTo>
                  <a:lnTo>
                    <a:pt x="258" y="623"/>
                  </a:lnTo>
                  <a:lnTo>
                    <a:pt x="178" y="623"/>
                  </a:lnTo>
                  <a:lnTo>
                    <a:pt x="143" y="626"/>
                  </a:lnTo>
                  <a:lnTo>
                    <a:pt x="108" y="628"/>
                  </a:lnTo>
                  <a:lnTo>
                    <a:pt x="80" y="634"/>
                  </a:lnTo>
                  <a:lnTo>
                    <a:pt x="52" y="641"/>
                  </a:lnTo>
                  <a:lnTo>
                    <a:pt x="33" y="650"/>
                  </a:lnTo>
                  <a:lnTo>
                    <a:pt x="15" y="660"/>
                  </a:lnTo>
                  <a:lnTo>
                    <a:pt x="5" y="670"/>
                  </a:lnTo>
                  <a:lnTo>
                    <a:pt x="3" y="678"/>
                  </a:lnTo>
                  <a:lnTo>
                    <a:pt x="0" y="686"/>
                  </a:lnTo>
                  <a:lnTo>
                    <a:pt x="0" y="694"/>
                  </a:lnTo>
                  <a:lnTo>
                    <a:pt x="0" y="705"/>
                  </a:lnTo>
                  <a:lnTo>
                    <a:pt x="3" y="714"/>
                  </a:lnTo>
                  <a:lnTo>
                    <a:pt x="7" y="723"/>
                  </a:lnTo>
                  <a:lnTo>
                    <a:pt x="24" y="741"/>
                  </a:lnTo>
                  <a:lnTo>
                    <a:pt x="45" y="759"/>
                  </a:lnTo>
                  <a:lnTo>
                    <a:pt x="73" y="774"/>
                  </a:lnTo>
                  <a:lnTo>
                    <a:pt x="103" y="791"/>
                  </a:lnTo>
                  <a:lnTo>
                    <a:pt x="138" y="807"/>
                  </a:lnTo>
                  <a:lnTo>
                    <a:pt x="176" y="820"/>
                  </a:lnTo>
                  <a:lnTo>
                    <a:pt x="256" y="848"/>
                  </a:lnTo>
                  <a:lnTo>
                    <a:pt x="336" y="872"/>
                  </a:lnTo>
                  <a:lnTo>
                    <a:pt x="411" y="896"/>
                  </a:lnTo>
                  <a:lnTo>
                    <a:pt x="474" y="916"/>
                  </a:lnTo>
                  <a:lnTo>
                    <a:pt x="385" y="942"/>
                  </a:lnTo>
                  <a:lnTo>
                    <a:pt x="316" y="966"/>
                  </a:lnTo>
                  <a:lnTo>
                    <a:pt x="260" y="987"/>
                  </a:lnTo>
                  <a:lnTo>
                    <a:pt x="223" y="1007"/>
                  </a:lnTo>
                  <a:lnTo>
                    <a:pt x="211" y="1018"/>
                  </a:lnTo>
                  <a:lnTo>
                    <a:pt x="200" y="1026"/>
                  </a:lnTo>
                  <a:lnTo>
                    <a:pt x="193" y="1036"/>
                  </a:lnTo>
                  <a:lnTo>
                    <a:pt x="190" y="1044"/>
                  </a:lnTo>
                  <a:lnTo>
                    <a:pt x="190" y="1052"/>
                  </a:lnTo>
                  <a:lnTo>
                    <a:pt x="193" y="1060"/>
                  </a:lnTo>
                  <a:lnTo>
                    <a:pt x="198" y="1065"/>
                  </a:lnTo>
                  <a:lnTo>
                    <a:pt x="206" y="1073"/>
                  </a:lnTo>
                  <a:lnTo>
                    <a:pt x="228" y="1084"/>
                  </a:lnTo>
                  <a:lnTo>
                    <a:pt x="258" y="1094"/>
                  </a:lnTo>
                  <a:lnTo>
                    <a:pt x="296" y="1102"/>
                  </a:lnTo>
                  <a:lnTo>
                    <a:pt x="338" y="1107"/>
                  </a:lnTo>
                  <a:lnTo>
                    <a:pt x="389" y="1109"/>
                  </a:lnTo>
                  <a:lnTo>
                    <a:pt x="438" y="1113"/>
                  </a:lnTo>
                  <a:lnTo>
                    <a:pt x="493" y="1113"/>
                  </a:lnTo>
                  <a:lnTo>
                    <a:pt x="549" y="1109"/>
                  </a:lnTo>
                  <a:lnTo>
                    <a:pt x="584" y="1109"/>
                  </a:lnTo>
                  <a:lnTo>
                    <a:pt x="631" y="1115"/>
                  </a:lnTo>
                  <a:lnTo>
                    <a:pt x="739" y="1131"/>
                  </a:lnTo>
                  <a:lnTo>
                    <a:pt x="846" y="1151"/>
                  </a:lnTo>
                  <a:lnTo>
                    <a:pt x="926" y="1167"/>
                  </a:lnTo>
                  <a:lnTo>
                    <a:pt x="1247" y="762"/>
                  </a:lnTo>
                  <a:close/>
                </a:path>
              </a:pathLst>
            </a:custGeom>
            <a:solidFill>
              <a:srgbClr val="F1E3C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459" name="Freeform 147"/>
            <p:cNvSpPr>
              <a:spLocks/>
            </p:cNvSpPr>
            <p:nvPr/>
          </p:nvSpPr>
          <p:spPr bwMode="auto">
            <a:xfrm>
              <a:off x="1379538" y="2222500"/>
              <a:ext cx="250825" cy="207963"/>
            </a:xfrm>
            <a:custGeom>
              <a:avLst/>
              <a:gdLst/>
              <a:ahLst/>
              <a:cxnLst>
                <a:cxn ang="0">
                  <a:pos x="1263" y="546"/>
                </a:cxn>
                <a:cxn ang="0">
                  <a:pos x="1219" y="220"/>
                </a:cxn>
                <a:cxn ang="0">
                  <a:pos x="1200" y="55"/>
                </a:cxn>
                <a:cxn ang="0">
                  <a:pos x="1092" y="78"/>
                </a:cxn>
                <a:cxn ang="0">
                  <a:pos x="1017" y="167"/>
                </a:cxn>
                <a:cxn ang="0">
                  <a:pos x="994" y="392"/>
                </a:cxn>
                <a:cxn ang="0">
                  <a:pos x="619" y="100"/>
                </a:cxn>
                <a:cxn ang="0">
                  <a:pos x="425" y="0"/>
                </a:cxn>
                <a:cxn ang="0">
                  <a:pos x="370" y="13"/>
                </a:cxn>
                <a:cxn ang="0">
                  <a:pos x="355" y="104"/>
                </a:cxn>
                <a:cxn ang="0">
                  <a:pos x="511" y="313"/>
                </a:cxn>
                <a:cxn ang="0">
                  <a:pos x="563" y="397"/>
                </a:cxn>
                <a:cxn ang="0">
                  <a:pos x="190" y="233"/>
                </a:cxn>
                <a:cxn ang="0">
                  <a:pos x="62" y="233"/>
                </a:cxn>
                <a:cxn ang="0">
                  <a:pos x="22" y="290"/>
                </a:cxn>
                <a:cxn ang="0">
                  <a:pos x="94" y="400"/>
                </a:cxn>
                <a:cxn ang="0">
                  <a:pos x="458" y="630"/>
                </a:cxn>
                <a:cxn ang="0">
                  <a:pos x="295" y="623"/>
                </a:cxn>
                <a:cxn ang="0">
                  <a:pos x="45" y="646"/>
                </a:cxn>
                <a:cxn ang="0">
                  <a:pos x="0" y="701"/>
                </a:cxn>
                <a:cxn ang="0">
                  <a:pos x="50" y="774"/>
                </a:cxn>
                <a:cxn ang="0">
                  <a:pos x="427" y="912"/>
                </a:cxn>
                <a:cxn ang="0">
                  <a:pos x="298" y="973"/>
                </a:cxn>
                <a:cxn ang="0">
                  <a:pos x="190" y="1049"/>
                </a:cxn>
                <a:cxn ang="0">
                  <a:pos x="235" y="1098"/>
                </a:cxn>
                <a:cxn ang="0">
                  <a:pos x="473" y="1127"/>
                </a:cxn>
                <a:cxn ang="0">
                  <a:pos x="931" y="1182"/>
                </a:cxn>
                <a:cxn ang="0">
                  <a:pos x="926" y="1169"/>
                </a:cxn>
                <a:cxn ang="0">
                  <a:pos x="565" y="1109"/>
                </a:cxn>
                <a:cxn ang="0">
                  <a:pos x="282" y="1096"/>
                </a:cxn>
                <a:cxn ang="0">
                  <a:pos x="202" y="1056"/>
                </a:cxn>
                <a:cxn ang="0">
                  <a:pos x="303" y="989"/>
                </a:cxn>
                <a:cxn ang="0">
                  <a:pos x="483" y="916"/>
                </a:cxn>
                <a:cxn ang="0">
                  <a:pos x="122" y="795"/>
                </a:cxn>
                <a:cxn ang="0">
                  <a:pos x="14" y="708"/>
                </a:cxn>
                <a:cxn ang="0">
                  <a:pos x="45" y="661"/>
                </a:cxn>
                <a:cxn ang="0">
                  <a:pos x="295" y="638"/>
                </a:cxn>
                <a:cxn ang="0">
                  <a:pos x="535" y="657"/>
                </a:cxn>
                <a:cxn ang="0">
                  <a:pos x="178" y="444"/>
                </a:cxn>
                <a:cxn ang="0">
                  <a:pos x="42" y="311"/>
                </a:cxn>
                <a:cxn ang="0">
                  <a:pos x="52" y="259"/>
                </a:cxn>
                <a:cxn ang="0">
                  <a:pos x="178" y="246"/>
                </a:cxn>
                <a:cxn ang="0">
                  <a:pos x="490" y="377"/>
                </a:cxn>
                <a:cxn ang="0">
                  <a:pos x="654" y="448"/>
                </a:cxn>
                <a:cxn ang="0">
                  <a:pos x="431" y="196"/>
                </a:cxn>
                <a:cxn ang="0">
                  <a:pos x="363" y="60"/>
                </a:cxn>
                <a:cxn ang="0">
                  <a:pos x="378" y="24"/>
                </a:cxn>
                <a:cxn ang="0">
                  <a:pos x="533" y="62"/>
                </a:cxn>
                <a:cxn ang="0">
                  <a:pos x="991" y="400"/>
                </a:cxn>
                <a:cxn ang="0">
                  <a:pos x="1007" y="246"/>
                </a:cxn>
                <a:cxn ang="0">
                  <a:pos x="1071" y="115"/>
                </a:cxn>
                <a:cxn ang="0">
                  <a:pos x="1137" y="73"/>
                </a:cxn>
                <a:cxn ang="0">
                  <a:pos x="1205" y="86"/>
                </a:cxn>
                <a:cxn ang="0">
                  <a:pos x="1219" y="390"/>
                </a:cxn>
                <a:cxn ang="0">
                  <a:pos x="1249" y="696"/>
                </a:cxn>
              </a:cxnLst>
              <a:rect l="0" t="0" r="r" b="b"/>
              <a:pathLst>
                <a:path w="1267" h="1182">
                  <a:moveTo>
                    <a:pt x="1254" y="769"/>
                  </a:moveTo>
                  <a:lnTo>
                    <a:pt x="1263" y="769"/>
                  </a:lnTo>
                  <a:lnTo>
                    <a:pt x="1265" y="696"/>
                  </a:lnTo>
                  <a:lnTo>
                    <a:pt x="1267" y="635"/>
                  </a:lnTo>
                  <a:lnTo>
                    <a:pt x="1265" y="591"/>
                  </a:lnTo>
                  <a:lnTo>
                    <a:pt x="1263" y="546"/>
                  </a:lnTo>
                  <a:lnTo>
                    <a:pt x="1254" y="504"/>
                  </a:lnTo>
                  <a:lnTo>
                    <a:pt x="1247" y="455"/>
                  </a:lnTo>
                  <a:lnTo>
                    <a:pt x="1232" y="387"/>
                  </a:lnTo>
                  <a:lnTo>
                    <a:pt x="1225" y="324"/>
                  </a:lnTo>
                  <a:lnTo>
                    <a:pt x="1222" y="267"/>
                  </a:lnTo>
                  <a:lnTo>
                    <a:pt x="1219" y="220"/>
                  </a:lnTo>
                  <a:lnTo>
                    <a:pt x="1222" y="126"/>
                  </a:lnTo>
                  <a:lnTo>
                    <a:pt x="1219" y="94"/>
                  </a:lnTo>
                  <a:lnTo>
                    <a:pt x="1219" y="84"/>
                  </a:lnTo>
                  <a:lnTo>
                    <a:pt x="1214" y="71"/>
                  </a:lnTo>
                  <a:lnTo>
                    <a:pt x="1207" y="62"/>
                  </a:lnTo>
                  <a:lnTo>
                    <a:pt x="1200" y="55"/>
                  </a:lnTo>
                  <a:lnTo>
                    <a:pt x="1188" y="53"/>
                  </a:lnTo>
                  <a:lnTo>
                    <a:pt x="1174" y="49"/>
                  </a:lnTo>
                  <a:lnTo>
                    <a:pt x="1157" y="53"/>
                  </a:lnTo>
                  <a:lnTo>
                    <a:pt x="1132" y="58"/>
                  </a:lnTo>
                  <a:lnTo>
                    <a:pt x="1111" y="68"/>
                  </a:lnTo>
                  <a:lnTo>
                    <a:pt x="1092" y="78"/>
                  </a:lnTo>
                  <a:lnTo>
                    <a:pt x="1076" y="91"/>
                  </a:lnTo>
                  <a:lnTo>
                    <a:pt x="1062" y="104"/>
                  </a:lnTo>
                  <a:lnTo>
                    <a:pt x="1047" y="118"/>
                  </a:lnTo>
                  <a:lnTo>
                    <a:pt x="1034" y="133"/>
                  </a:lnTo>
                  <a:lnTo>
                    <a:pt x="1024" y="149"/>
                  </a:lnTo>
                  <a:lnTo>
                    <a:pt x="1017" y="167"/>
                  </a:lnTo>
                  <a:lnTo>
                    <a:pt x="1001" y="204"/>
                  </a:lnTo>
                  <a:lnTo>
                    <a:pt x="991" y="244"/>
                  </a:lnTo>
                  <a:lnTo>
                    <a:pt x="987" y="285"/>
                  </a:lnTo>
                  <a:lnTo>
                    <a:pt x="984" y="329"/>
                  </a:lnTo>
                  <a:lnTo>
                    <a:pt x="987" y="392"/>
                  </a:lnTo>
                  <a:lnTo>
                    <a:pt x="994" y="392"/>
                  </a:lnTo>
                  <a:lnTo>
                    <a:pt x="999" y="384"/>
                  </a:lnTo>
                  <a:lnTo>
                    <a:pt x="969" y="369"/>
                  </a:lnTo>
                  <a:lnTo>
                    <a:pt x="937" y="346"/>
                  </a:lnTo>
                  <a:lnTo>
                    <a:pt x="861" y="290"/>
                  </a:lnTo>
                  <a:lnTo>
                    <a:pt x="701" y="162"/>
                  </a:lnTo>
                  <a:lnTo>
                    <a:pt x="619" y="100"/>
                  </a:lnTo>
                  <a:lnTo>
                    <a:pt x="581" y="73"/>
                  </a:lnTo>
                  <a:lnTo>
                    <a:pt x="541" y="49"/>
                  </a:lnTo>
                  <a:lnTo>
                    <a:pt x="506" y="29"/>
                  </a:lnTo>
                  <a:lnTo>
                    <a:pt x="471" y="13"/>
                  </a:lnTo>
                  <a:lnTo>
                    <a:pt x="441" y="3"/>
                  </a:lnTo>
                  <a:lnTo>
                    <a:pt x="425" y="0"/>
                  </a:lnTo>
                  <a:lnTo>
                    <a:pt x="410" y="0"/>
                  </a:lnTo>
                  <a:lnTo>
                    <a:pt x="401" y="0"/>
                  </a:lnTo>
                  <a:lnTo>
                    <a:pt x="390" y="3"/>
                  </a:lnTo>
                  <a:lnTo>
                    <a:pt x="380" y="5"/>
                  </a:lnTo>
                  <a:lnTo>
                    <a:pt x="370" y="11"/>
                  </a:lnTo>
                  <a:lnTo>
                    <a:pt x="370" y="13"/>
                  </a:lnTo>
                  <a:lnTo>
                    <a:pt x="361" y="24"/>
                  </a:lnTo>
                  <a:lnTo>
                    <a:pt x="352" y="34"/>
                  </a:lnTo>
                  <a:lnTo>
                    <a:pt x="347" y="47"/>
                  </a:lnTo>
                  <a:lnTo>
                    <a:pt x="347" y="60"/>
                  </a:lnTo>
                  <a:lnTo>
                    <a:pt x="350" y="84"/>
                  </a:lnTo>
                  <a:lnTo>
                    <a:pt x="355" y="104"/>
                  </a:lnTo>
                  <a:lnTo>
                    <a:pt x="368" y="131"/>
                  </a:lnTo>
                  <a:lnTo>
                    <a:pt x="380" y="155"/>
                  </a:lnTo>
                  <a:lnTo>
                    <a:pt x="408" y="193"/>
                  </a:lnTo>
                  <a:lnTo>
                    <a:pt x="441" y="233"/>
                  </a:lnTo>
                  <a:lnTo>
                    <a:pt x="473" y="275"/>
                  </a:lnTo>
                  <a:lnTo>
                    <a:pt x="511" y="313"/>
                  </a:lnTo>
                  <a:lnTo>
                    <a:pt x="581" y="390"/>
                  </a:lnTo>
                  <a:lnTo>
                    <a:pt x="640" y="455"/>
                  </a:lnTo>
                  <a:lnTo>
                    <a:pt x="646" y="450"/>
                  </a:lnTo>
                  <a:lnTo>
                    <a:pt x="649" y="442"/>
                  </a:lnTo>
                  <a:lnTo>
                    <a:pt x="616" y="426"/>
                  </a:lnTo>
                  <a:lnTo>
                    <a:pt x="563" y="397"/>
                  </a:lnTo>
                  <a:lnTo>
                    <a:pt x="460" y="342"/>
                  </a:lnTo>
                  <a:lnTo>
                    <a:pt x="401" y="313"/>
                  </a:lnTo>
                  <a:lnTo>
                    <a:pt x="338" y="285"/>
                  </a:lnTo>
                  <a:lnTo>
                    <a:pt x="277" y="259"/>
                  </a:lnTo>
                  <a:lnTo>
                    <a:pt x="220" y="240"/>
                  </a:lnTo>
                  <a:lnTo>
                    <a:pt x="190" y="233"/>
                  </a:lnTo>
                  <a:lnTo>
                    <a:pt x="165" y="225"/>
                  </a:lnTo>
                  <a:lnTo>
                    <a:pt x="137" y="222"/>
                  </a:lnTo>
                  <a:lnTo>
                    <a:pt x="115" y="220"/>
                  </a:lnTo>
                  <a:lnTo>
                    <a:pt x="85" y="222"/>
                  </a:lnTo>
                  <a:lnTo>
                    <a:pt x="72" y="228"/>
                  </a:lnTo>
                  <a:lnTo>
                    <a:pt x="62" y="233"/>
                  </a:lnTo>
                  <a:lnTo>
                    <a:pt x="50" y="238"/>
                  </a:lnTo>
                  <a:lnTo>
                    <a:pt x="40" y="246"/>
                  </a:lnTo>
                  <a:lnTo>
                    <a:pt x="31" y="256"/>
                  </a:lnTo>
                  <a:lnTo>
                    <a:pt x="27" y="269"/>
                  </a:lnTo>
                  <a:lnTo>
                    <a:pt x="24" y="280"/>
                  </a:lnTo>
                  <a:lnTo>
                    <a:pt x="22" y="290"/>
                  </a:lnTo>
                  <a:lnTo>
                    <a:pt x="24" y="304"/>
                  </a:lnTo>
                  <a:lnTo>
                    <a:pt x="27" y="317"/>
                  </a:lnTo>
                  <a:lnTo>
                    <a:pt x="35" y="329"/>
                  </a:lnTo>
                  <a:lnTo>
                    <a:pt x="42" y="342"/>
                  </a:lnTo>
                  <a:lnTo>
                    <a:pt x="64" y="371"/>
                  </a:lnTo>
                  <a:lnTo>
                    <a:pt x="94" y="400"/>
                  </a:lnTo>
                  <a:lnTo>
                    <a:pt x="120" y="421"/>
                  </a:lnTo>
                  <a:lnTo>
                    <a:pt x="148" y="442"/>
                  </a:lnTo>
                  <a:lnTo>
                    <a:pt x="209" y="486"/>
                  </a:lnTo>
                  <a:lnTo>
                    <a:pt x="275" y="528"/>
                  </a:lnTo>
                  <a:lnTo>
                    <a:pt x="340" y="565"/>
                  </a:lnTo>
                  <a:lnTo>
                    <a:pt x="458" y="630"/>
                  </a:lnTo>
                  <a:lnTo>
                    <a:pt x="525" y="667"/>
                  </a:lnTo>
                  <a:lnTo>
                    <a:pt x="530" y="659"/>
                  </a:lnTo>
                  <a:lnTo>
                    <a:pt x="530" y="652"/>
                  </a:lnTo>
                  <a:lnTo>
                    <a:pt x="453" y="638"/>
                  </a:lnTo>
                  <a:lnTo>
                    <a:pt x="373" y="630"/>
                  </a:lnTo>
                  <a:lnTo>
                    <a:pt x="295" y="623"/>
                  </a:lnTo>
                  <a:lnTo>
                    <a:pt x="223" y="623"/>
                  </a:lnTo>
                  <a:lnTo>
                    <a:pt x="178" y="623"/>
                  </a:lnTo>
                  <a:lnTo>
                    <a:pt x="137" y="625"/>
                  </a:lnTo>
                  <a:lnTo>
                    <a:pt x="102" y="630"/>
                  </a:lnTo>
                  <a:lnTo>
                    <a:pt x="70" y="635"/>
                  </a:lnTo>
                  <a:lnTo>
                    <a:pt x="45" y="646"/>
                  </a:lnTo>
                  <a:lnTo>
                    <a:pt x="22" y="657"/>
                  </a:lnTo>
                  <a:lnTo>
                    <a:pt x="14" y="664"/>
                  </a:lnTo>
                  <a:lnTo>
                    <a:pt x="7" y="672"/>
                  </a:lnTo>
                  <a:lnTo>
                    <a:pt x="2" y="679"/>
                  </a:lnTo>
                  <a:lnTo>
                    <a:pt x="0" y="690"/>
                  </a:lnTo>
                  <a:lnTo>
                    <a:pt x="0" y="701"/>
                  </a:lnTo>
                  <a:lnTo>
                    <a:pt x="0" y="712"/>
                  </a:lnTo>
                  <a:lnTo>
                    <a:pt x="2" y="721"/>
                  </a:lnTo>
                  <a:lnTo>
                    <a:pt x="7" y="732"/>
                  </a:lnTo>
                  <a:lnTo>
                    <a:pt x="14" y="743"/>
                  </a:lnTo>
                  <a:lnTo>
                    <a:pt x="29" y="758"/>
                  </a:lnTo>
                  <a:lnTo>
                    <a:pt x="50" y="774"/>
                  </a:lnTo>
                  <a:lnTo>
                    <a:pt x="72" y="787"/>
                  </a:lnTo>
                  <a:lnTo>
                    <a:pt x="99" y="803"/>
                  </a:lnTo>
                  <a:lnTo>
                    <a:pt x="160" y="827"/>
                  </a:lnTo>
                  <a:lnTo>
                    <a:pt x="228" y="850"/>
                  </a:lnTo>
                  <a:lnTo>
                    <a:pt x="366" y="894"/>
                  </a:lnTo>
                  <a:lnTo>
                    <a:pt x="427" y="912"/>
                  </a:lnTo>
                  <a:lnTo>
                    <a:pt x="478" y="931"/>
                  </a:lnTo>
                  <a:lnTo>
                    <a:pt x="481" y="923"/>
                  </a:lnTo>
                  <a:lnTo>
                    <a:pt x="481" y="916"/>
                  </a:lnTo>
                  <a:lnTo>
                    <a:pt x="408" y="936"/>
                  </a:lnTo>
                  <a:lnTo>
                    <a:pt x="347" y="954"/>
                  </a:lnTo>
                  <a:lnTo>
                    <a:pt x="298" y="973"/>
                  </a:lnTo>
                  <a:lnTo>
                    <a:pt x="258" y="991"/>
                  </a:lnTo>
                  <a:lnTo>
                    <a:pt x="228" y="1007"/>
                  </a:lnTo>
                  <a:lnTo>
                    <a:pt x="207" y="1023"/>
                  </a:lnTo>
                  <a:lnTo>
                    <a:pt x="200" y="1030"/>
                  </a:lnTo>
                  <a:lnTo>
                    <a:pt x="192" y="1038"/>
                  </a:lnTo>
                  <a:lnTo>
                    <a:pt x="190" y="1049"/>
                  </a:lnTo>
                  <a:lnTo>
                    <a:pt x="187" y="1056"/>
                  </a:lnTo>
                  <a:lnTo>
                    <a:pt x="190" y="1067"/>
                  </a:lnTo>
                  <a:lnTo>
                    <a:pt x="197" y="1074"/>
                  </a:lnTo>
                  <a:lnTo>
                    <a:pt x="202" y="1083"/>
                  </a:lnTo>
                  <a:lnTo>
                    <a:pt x="213" y="1087"/>
                  </a:lnTo>
                  <a:lnTo>
                    <a:pt x="235" y="1098"/>
                  </a:lnTo>
                  <a:lnTo>
                    <a:pt x="265" y="1109"/>
                  </a:lnTo>
                  <a:lnTo>
                    <a:pt x="298" y="1114"/>
                  </a:lnTo>
                  <a:lnTo>
                    <a:pt x="338" y="1120"/>
                  </a:lnTo>
                  <a:lnTo>
                    <a:pt x="380" y="1125"/>
                  </a:lnTo>
                  <a:lnTo>
                    <a:pt x="425" y="1127"/>
                  </a:lnTo>
                  <a:lnTo>
                    <a:pt x="473" y="1127"/>
                  </a:lnTo>
                  <a:lnTo>
                    <a:pt x="556" y="1125"/>
                  </a:lnTo>
                  <a:lnTo>
                    <a:pt x="565" y="1125"/>
                  </a:lnTo>
                  <a:lnTo>
                    <a:pt x="603" y="1127"/>
                  </a:lnTo>
                  <a:lnTo>
                    <a:pt x="651" y="1132"/>
                  </a:lnTo>
                  <a:lnTo>
                    <a:pt x="753" y="1147"/>
                  </a:lnTo>
                  <a:lnTo>
                    <a:pt x="931" y="1182"/>
                  </a:lnTo>
                  <a:lnTo>
                    <a:pt x="939" y="1180"/>
                  </a:lnTo>
                  <a:lnTo>
                    <a:pt x="1260" y="774"/>
                  </a:lnTo>
                  <a:lnTo>
                    <a:pt x="1263" y="769"/>
                  </a:lnTo>
                  <a:lnTo>
                    <a:pt x="1254" y="769"/>
                  </a:lnTo>
                  <a:lnTo>
                    <a:pt x="1249" y="763"/>
                  </a:lnTo>
                  <a:lnTo>
                    <a:pt x="926" y="1169"/>
                  </a:lnTo>
                  <a:lnTo>
                    <a:pt x="933" y="1174"/>
                  </a:lnTo>
                  <a:lnTo>
                    <a:pt x="933" y="1167"/>
                  </a:lnTo>
                  <a:lnTo>
                    <a:pt x="757" y="1132"/>
                  </a:lnTo>
                  <a:lnTo>
                    <a:pt x="651" y="1116"/>
                  </a:lnTo>
                  <a:lnTo>
                    <a:pt x="605" y="1111"/>
                  </a:lnTo>
                  <a:lnTo>
                    <a:pt x="565" y="1109"/>
                  </a:lnTo>
                  <a:lnTo>
                    <a:pt x="556" y="1109"/>
                  </a:lnTo>
                  <a:lnTo>
                    <a:pt x="473" y="1111"/>
                  </a:lnTo>
                  <a:lnTo>
                    <a:pt x="420" y="1111"/>
                  </a:lnTo>
                  <a:lnTo>
                    <a:pt x="370" y="1109"/>
                  </a:lnTo>
                  <a:lnTo>
                    <a:pt x="323" y="1103"/>
                  </a:lnTo>
                  <a:lnTo>
                    <a:pt x="282" y="1096"/>
                  </a:lnTo>
                  <a:lnTo>
                    <a:pt x="247" y="1087"/>
                  </a:lnTo>
                  <a:lnTo>
                    <a:pt x="223" y="1078"/>
                  </a:lnTo>
                  <a:lnTo>
                    <a:pt x="213" y="1072"/>
                  </a:lnTo>
                  <a:lnTo>
                    <a:pt x="207" y="1065"/>
                  </a:lnTo>
                  <a:lnTo>
                    <a:pt x="205" y="1062"/>
                  </a:lnTo>
                  <a:lnTo>
                    <a:pt x="202" y="1056"/>
                  </a:lnTo>
                  <a:lnTo>
                    <a:pt x="207" y="1045"/>
                  </a:lnTo>
                  <a:lnTo>
                    <a:pt x="218" y="1036"/>
                  </a:lnTo>
                  <a:lnTo>
                    <a:pt x="230" y="1025"/>
                  </a:lnTo>
                  <a:lnTo>
                    <a:pt x="247" y="1014"/>
                  </a:lnTo>
                  <a:lnTo>
                    <a:pt x="272" y="1001"/>
                  </a:lnTo>
                  <a:lnTo>
                    <a:pt x="303" y="989"/>
                  </a:lnTo>
                  <a:lnTo>
                    <a:pt x="380" y="960"/>
                  </a:lnTo>
                  <a:lnTo>
                    <a:pt x="483" y="931"/>
                  </a:lnTo>
                  <a:lnTo>
                    <a:pt x="488" y="928"/>
                  </a:lnTo>
                  <a:lnTo>
                    <a:pt x="488" y="923"/>
                  </a:lnTo>
                  <a:lnTo>
                    <a:pt x="488" y="918"/>
                  </a:lnTo>
                  <a:lnTo>
                    <a:pt x="483" y="916"/>
                  </a:lnTo>
                  <a:lnTo>
                    <a:pt x="423" y="894"/>
                  </a:lnTo>
                  <a:lnTo>
                    <a:pt x="350" y="874"/>
                  </a:lnTo>
                  <a:lnTo>
                    <a:pt x="270" y="850"/>
                  </a:lnTo>
                  <a:lnTo>
                    <a:pt x="192" y="823"/>
                  </a:lnTo>
                  <a:lnTo>
                    <a:pt x="157" y="808"/>
                  </a:lnTo>
                  <a:lnTo>
                    <a:pt x="122" y="795"/>
                  </a:lnTo>
                  <a:lnTo>
                    <a:pt x="92" y="779"/>
                  </a:lnTo>
                  <a:lnTo>
                    <a:pt x="64" y="763"/>
                  </a:lnTo>
                  <a:lnTo>
                    <a:pt x="42" y="748"/>
                  </a:lnTo>
                  <a:lnTo>
                    <a:pt x="27" y="732"/>
                  </a:lnTo>
                  <a:lnTo>
                    <a:pt x="17" y="717"/>
                  </a:lnTo>
                  <a:lnTo>
                    <a:pt x="14" y="708"/>
                  </a:lnTo>
                  <a:lnTo>
                    <a:pt x="14" y="701"/>
                  </a:lnTo>
                  <a:lnTo>
                    <a:pt x="14" y="693"/>
                  </a:lnTo>
                  <a:lnTo>
                    <a:pt x="14" y="688"/>
                  </a:lnTo>
                  <a:lnTo>
                    <a:pt x="19" y="679"/>
                  </a:lnTo>
                  <a:lnTo>
                    <a:pt x="29" y="670"/>
                  </a:lnTo>
                  <a:lnTo>
                    <a:pt x="45" y="661"/>
                  </a:lnTo>
                  <a:lnTo>
                    <a:pt x="62" y="657"/>
                  </a:lnTo>
                  <a:lnTo>
                    <a:pt x="82" y="648"/>
                  </a:lnTo>
                  <a:lnTo>
                    <a:pt x="105" y="646"/>
                  </a:lnTo>
                  <a:lnTo>
                    <a:pt x="160" y="638"/>
                  </a:lnTo>
                  <a:lnTo>
                    <a:pt x="223" y="638"/>
                  </a:lnTo>
                  <a:lnTo>
                    <a:pt x="295" y="638"/>
                  </a:lnTo>
                  <a:lnTo>
                    <a:pt x="370" y="646"/>
                  </a:lnTo>
                  <a:lnTo>
                    <a:pt x="450" y="654"/>
                  </a:lnTo>
                  <a:lnTo>
                    <a:pt x="528" y="667"/>
                  </a:lnTo>
                  <a:lnTo>
                    <a:pt x="533" y="667"/>
                  </a:lnTo>
                  <a:lnTo>
                    <a:pt x="535" y="661"/>
                  </a:lnTo>
                  <a:lnTo>
                    <a:pt x="535" y="657"/>
                  </a:lnTo>
                  <a:lnTo>
                    <a:pt x="533" y="654"/>
                  </a:lnTo>
                  <a:lnTo>
                    <a:pt x="431" y="596"/>
                  </a:lnTo>
                  <a:lnTo>
                    <a:pt x="347" y="552"/>
                  </a:lnTo>
                  <a:lnTo>
                    <a:pt x="260" y="499"/>
                  </a:lnTo>
                  <a:lnTo>
                    <a:pt x="218" y="473"/>
                  </a:lnTo>
                  <a:lnTo>
                    <a:pt x="178" y="444"/>
                  </a:lnTo>
                  <a:lnTo>
                    <a:pt x="137" y="415"/>
                  </a:lnTo>
                  <a:lnTo>
                    <a:pt x="105" y="387"/>
                  </a:lnTo>
                  <a:lnTo>
                    <a:pt x="77" y="361"/>
                  </a:lnTo>
                  <a:lnTo>
                    <a:pt x="54" y="335"/>
                  </a:lnTo>
                  <a:lnTo>
                    <a:pt x="47" y="322"/>
                  </a:lnTo>
                  <a:lnTo>
                    <a:pt x="42" y="311"/>
                  </a:lnTo>
                  <a:lnTo>
                    <a:pt x="40" y="301"/>
                  </a:lnTo>
                  <a:lnTo>
                    <a:pt x="37" y="290"/>
                  </a:lnTo>
                  <a:lnTo>
                    <a:pt x="37" y="282"/>
                  </a:lnTo>
                  <a:lnTo>
                    <a:pt x="40" y="275"/>
                  </a:lnTo>
                  <a:lnTo>
                    <a:pt x="45" y="267"/>
                  </a:lnTo>
                  <a:lnTo>
                    <a:pt x="52" y="259"/>
                  </a:lnTo>
                  <a:lnTo>
                    <a:pt x="59" y="251"/>
                  </a:lnTo>
                  <a:lnTo>
                    <a:pt x="67" y="246"/>
                  </a:lnTo>
                  <a:lnTo>
                    <a:pt x="90" y="238"/>
                  </a:lnTo>
                  <a:lnTo>
                    <a:pt x="115" y="235"/>
                  </a:lnTo>
                  <a:lnTo>
                    <a:pt x="145" y="238"/>
                  </a:lnTo>
                  <a:lnTo>
                    <a:pt x="178" y="246"/>
                  </a:lnTo>
                  <a:lnTo>
                    <a:pt x="215" y="253"/>
                  </a:lnTo>
                  <a:lnTo>
                    <a:pt x="253" y="267"/>
                  </a:lnTo>
                  <a:lnTo>
                    <a:pt x="293" y="282"/>
                  </a:lnTo>
                  <a:lnTo>
                    <a:pt x="333" y="301"/>
                  </a:lnTo>
                  <a:lnTo>
                    <a:pt x="413" y="337"/>
                  </a:lnTo>
                  <a:lnTo>
                    <a:pt x="490" y="377"/>
                  </a:lnTo>
                  <a:lnTo>
                    <a:pt x="558" y="413"/>
                  </a:lnTo>
                  <a:lnTo>
                    <a:pt x="611" y="439"/>
                  </a:lnTo>
                  <a:lnTo>
                    <a:pt x="643" y="455"/>
                  </a:lnTo>
                  <a:lnTo>
                    <a:pt x="649" y="455"/>
                  </a:lnTo>
                  <a:lnTo>
                    <a:pt x="654" y="452"/>
                  </a:lnTo>
                  <a:lnTo>
                    <a:pt x="654" y="448"/>
                  </a:lnTo>
                  <a:lnTo>
                    <a:pt x="654" y="444"/>
                  </a:lnTo>
                  <a:lnTo>
                    <a:pt x="614" y="402"/>
                  </a:lnTo>
                  <a:lnTo>
                    <a:pt x="568" y="355"/>
                  </a:lnTo>
                  <a:lnTo>
                    <a:pt x="521" y="304"/>
                  </a:lnTo>
                  <a:lnTo>
                    <a:pt x="473" y="251"/>
                  </a:lnTo>
                  <a:lnTo>
                    <a:pt x="431" y="196"/>
                  </a:lnTo>
                  <a:lnTo>
                    <a:pt x="410" y="170"/>
                  </a:lnTo>
                  <a:lnTo>
                    <a:pt x="396" y="146"/>
                  </a:lnTo>
                  <a:lnTo>
                    <a:pt x="380" y="123"/>
                  </a:lnTo>
                  <a:lnTo>
                    <a:pt x="370" y="100"/>
                  </a:lnTo>
                  <a:lnTo>
                    <a:pt x="366" y="78"/>
                  </a:lnTo>
                  <a:lnTo>
                    <a:pt x="363" y="60"/>
                  </a:lnTo>
                  <a:lnTo>
                    <a:pt x="363" y="49"/>
                  </a:lnTo>
                  <a:lnTo>
                    <a:pt x="366" y="42"/>
                  </a:lnTo>
                  <a:lnTo>
                    <a:pt x="370" y="31"/>
                  </a:lnTo>
                  <a:lnTo>
                    <a:pt x="378" y="24"/>
                  </a:lnTo>
                  <a:lnTo>
                    <a:pt x="375" y="18"/>
                  </a:lnTo>
                  <a:lnTo>
                    <a:pt x="378" y="24"/>
                  </a:lnTo>
                  <a:lnTo>
                    <a:pt x="392" y="18"/>
                  </a:lnTo>
                  <a:lnTo>
                    <a:pt x="410" y="16"/>
                  </a:lnTo>
                  <a:lnTo>
                    <a:pt x="438" y="18"/>
                  </a:lnTo>
                  <a:lnTo>
                    <a:pt x="466" y="29"/>
                  </a:lnTo>
                  <a:lnTo>
                    <a:pt x="498" y="42"/>
                  </a:lnTo>
                  <a:lnTo>
                    <a:pt x="533" y="62"/>
                  </a:lnTo>
                  <a:lnTo>
                    <a:pt x="591" y="100"/>
                  </a:lnTo>
                  <a:lnTo>
                    <a:pt x="651" y="144"/>
                  </a:lnTo>
                  <a:lnTo>
                    <a:pt x="774" y="240"/>
                  </a:lnTo>
                  <a:lnTo>
                    <a:pt x="891" y="332"/>
                  </a:lnTo>
                  <a:lnTo>
                    <a:pt x="944" y="371"/>
                  </a:lnTo>
                  <a:lnTo>
                    <a:pt x="991" y="400"/>
                  </a:lnTo>
                  <a:lnTo>
                    <a:pt x="999" y="400"/>
                  </a:lnTo>
                  <a:lnTo>
                    <a:pt x="1001" y="395"/>
                  </a:lnTo>
                  <a:lnTo>
                    <a:pt x="1001" y="392"/>
                  </a:lnTo>
                  <a:lnTo>
                    <a:pt x="999" y="329"/>
                  </a:lnTo>
                  <a:lnTo>
                    <a:pt x="1001" y="285"/>
                  </a:lnTo>
                  <a:lnTo>
                    <a:pt x="1007" y="246"/>
                  </a:lnTo>
                  <a:lnTo>
                    <a:pt x="1014" y="209"/>
                  </a:lnTo>
                  <a:lnTo>
                    <a:pt x="1029" y="175"/>
                  </a:lnTo>
                  <a:lnTo>
                    <a:pt x="1036" y="160"/>
                  </a:lnTo>
                  <a:lnTo>
                    <a:pt x="1047" y="144"/>
                  </a:lnTo>
                  <a:lnTo>
                    <a:pt x="1059" y="128"/>
                  </a:lnTo>
                  <a:lnTo>
                    <a:pt x="1071" y="115"/>
                  </a:lnTo>
                  <a:lnTo>
                    <a:pt x="1085" y="104"/>
                  </a:lnTo>
                  <a:lnTo>
                    <a:pt x="1102" y="91"/>
                  </a:lnTo>
                  <a:lnTo>
                    <a:pt x="1120" y="82"/>
                  </a:lnTo>
                  <a:lnTo>
                    <a:pt x="1137" y="71"/>
                  </a:lnTo>
                  <a:lnTo>
                    <a:pt x="1134" y="65"/>
                  </a:lnTo>
                  <a:lnTo>
                    <a:pt x="1137" y="73"/>
                  </a:lnTo>
                  <a:lnTo>
                    <a:pt x="1160" y="68"/>
                  </a:lnTo>
                  <a:lnTo>
                    <a:pt x="1174" y="65"/>
                  </a:lnTo>
                  <a:lnTo>
                    <a:pt x="1184" y="68"/>
                  </a:lnTo>
                  <a:lnTo>
                    <a:pt x="1192" y="68"/>
                  </a:lnTo>
                  <a:lnTo>
                    <a:pt x="1200" y="76"/>
                  </a:lnTo>
                  <a:lnTo>
                    <a:pt x="1205" y="86"/>
                  </a:lnTo>
                  <a:lnTo>
                    <a:pt x="1207" y="104"/>
                  </a:lnTo>
                  <a:lnTo>
                    <a:pt x="1207" y="126"/>
                  </a:lnTo>
                  <a:lnTo>
                    <a:pt x="1205" y="220"/>
                  </a:lnTo>
                  <a:lnTo>
                    <a:pt x="1207" y="269"/>
                  </a:lnTo>
                  <a:lnTo>
                    <a:pt x="1209" y="324"/>
                  </a:lnTo>
                  <a:lnTo>
                    <a:pt x="1219" y="390"/>
                  </a:lnTo>
                  <a:lnTo>
                    <a:pt x="1232" y="460"/>
                  </a:lnTo>
                  <a:lnTo>
                    <a:pt x="1242" y="508"/>
                  </a:lnTo>
                  <a:lnTo>
                    <a:pt x="1247" y="550"/>
                  </a:lnTo>
                  <a:lnTo>
                    <a:pt x="1249" y="591"/>
                  </a:lnTo>
                  <a:lnTo>
                    <a:pt x="1252" y="635"/>
                  </a:lnTo>
                  <a:lnTo>
                    <a:pt x="1249" y="696"/>
                  </a:lnTo>
                  <a:lnTo>
                    <a:pt x="1247" y="769"/>
                  </a:lnTo>
                  <a:lnTo>
                    <a:pt x="1254" y="769"/>
                  </a:lnTo>
                  <a:lnTo>
                    <a:pt x="1249" y="763"/>
                  </a:lnTo>
                  <a:lnTo>
                    <a:pt x="1254" y="769"/>
                  </a:lnTo>
                  <a:close/>
                </a:path>
              </a:pathLst>
            </a:custGeom>
            <a:solidFill>
              <a:srgbClr val="773F2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460" name="Freeform 148"/>
            <p:cNvSpPr>
              <a:spLocks/>
            </p:cNvSpPr>
            <p:nvPr/>
          </p:nvSpPr>
          <p:spPr bwMode="auto">
            <a:xfrm>
              <a:off x="1390650" y="2643188"/>
              <a:ext cx="26988" cy="31750"/>
            </a:xfrm>
            <a:custGeom>
              <a:avLst/>
              <a:gdLst/>
              <a:ahLst/>
              <a:cxnLst>
                <a:cxn ang="0">
                  <a:pos x="133" y="33"/>
                </a:cxn>
                <a:cxn ang="0">
                  <a:pos x="121" y="55"/>
                </a:cxn>
                <a:cxn ang="0">
                  <a:pos x="88" y="99"/>
                </a:cxn>
                <a:cxn ang="0">
                  <a:pos x="68" y="126"/>
                </a:cxn>
                <a:cxn ang="0">
                  <a:pos x="45" y="149"/>
                </a:cxn>
                <a:cxn ang="0">
                  <a:pos x="23" y="168"/>
                </a:cxn>
                <a:cxn ang="0">
                  <a:pos x="10" y="175"/>
                </a:cxn>
                <a:cxn ang="0">
                  <a:pos x="0" y="177"/>
                </a:cxn>
                <a:cxn ang="0">
                  <a:pos x="60" y="0"/>
                </a:cxn>
                <a:cxn ang="0">
                  <a:pos x="133" y="33"/>
                </a:cxn>
              </a:cxnLst>
              <a:rect l="0" t="0" r="r" b="b"/>
              <a:pathLst>
                <a:path w="133" h="177">
                  <a:moveTo>
                    <a:pt x="133" y="33"/>
                  </a:moveTo>
                  <a:lnTo>
                    <a:pt x="121" y="55"/>
                  </a:lnTo>
                  <a:lnTo>
                    <a:pt x="88" y="99"/>
                  </a:lnTo>
                  <a:lnTo>
                    <a:pt x="68" y="126"/>
                  </a:lnTo>
                  <a:lnTo>
                    <a:pt x="45" y="149"/>
                  </a:lnTo>
                  <a:lnTo>
                    <a:pt x="23" y="168"/>
                  </a:lnTo>
                  <a:lnTo>
                    <a:pt x="10" y="175"/>
                  </a:lnTo>
                  <a:lnTo>
                    <a:pt x="0" y="177"/>
                  </a:lnTo>
                  <a:lnTo>
                    <a:pt x="60" y="0"/>
                  </a:lnTo>
                  <a:lnTo>
                    <a:pt x="133" y="33"/>
                  </a:lnTo>
                  <a:close/>
                </a:path>
              </a:pathLst>
            </a:custGeom>
            <a:solidFill>
              <a:srgbClr val="F1E3C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461" name="Freeform 149"/>
            <p:cNvSpPr>
              <a:spLocks/>
            </p:cNvSpPr>
            <p:nvPr/>
          </p:nvSpPr>
          <p:spPr bwMode="auto">
            <a:xfrm>
              <a:off x="1389063" y="2641600"/>
              <a:ext cx="30163" cy="34925"/>
            </a:xfrm>
            <a:custGeom>
              <a:avLst/>
              <a:gdLst/>
              <a:ahLst/>
              <a:cxnLst>
                <a:cxn ang="0">
                  <a:pos x="140" y="41"/>
                </a:cxn>
                <a:cxn ang="0">
                  <a:pos x="133" y="39"/>
                </a:cxn>
                <a:cxn ang="0">
                  <a:pos x="119" y="58"/>
                </a:cxn>
                <a:cxn ang="0">
                  <a:pos x="100" y="92"/>
                </a:cxn>
                <a:cxn ang="0">
                  <a:pos x="70" y="128"/>
                </a:cxn>
                <a:cxn ang="0">
                  <a:pos x="52" y="147"/>
                </a:cxn>
                <a:cxn ang="0">
                  <a:pos x="37" y="163"/>
                </a:cxn>
                <a:cxn ang="0">
                  <a:pos x="20" y="172"/>
                </a:cxn>
                <a:cxn ang="0">
                  <a:pos x="4" y="181"/>
                </a:cxn>
                <a:cxn ang="0">
                  <a:pos x="7" y="185"/>
                </a:cxn>
                <a:cxn ang="0">
                  <a:pos x="14" y="189"/>
                </a:cxn>
                <a:cxn ang="0">
                  <a:pos x="70" y="19"/>
                </a:cxn>
                <a:cxn ang="0">
                  <a:pos x="137" y="50"/>
                </a:cxn>
                <a:cxn ang="0">
                  <a:pos x="140" y="41"/>
                </a:cxn>
                <a:cxn ang="0">
                  <a:pos x="133" y="39"/>
                </a:cxn>
                <a:cxn ang="0">
                  <a:pos x="140" y="41"/>
                </a:cxn>
                <a:cxn ang="0">
                  <a:pos x="142" y="34"/>
                </a:cxn>
                <a:cxn ang="0">
                  <a:pos x="70" y="0"/>
                </a:cxn>
                <a:cxn ang="0">
                  <a:pos x="62" y="0"/>
                </a:cxn>
                <a:cxn ang="0">
                  <a:pos x="60" y="5"/>
                </a:cxn>
                <a:cxn ang="0">
                  <a:pos x="0" y="183"/>
                </a:cxn>
                <a:cxn ang="0">
                  <a:pos x="2" y="191"/>
                </a:cxn>
                <a:cxn ang="0">
                  <a:pos x="9" y="194"/>
                </a:cxn>
                <a:cxn ang="0">
                  <a:pos x="22" y="189"/>
                </a:cxn>
                <a:cxn ang="0">
                  <a:pos x="32" y="183"/>
                </a:cxn>
                <a:cxn ang="0">
                  <a:pos x="58" y="163"/>
                </a:cxn>
                <a:cxn ang="0">
                  <a:pos x="80" y="139"/>
                </a:cxn>
                <a:cxn ang="0">
                  <a:pos x="102" y="112"/>
                </a:cxn>
                <a:cxn ang="0">
                  <a:pos x="133" y="68"/>
                </a:cxn>
                <a:cxn ang="0">
                  <a:pos x="147" y="47"/>
                </a:cxn>
                <a:cxn ang="0">
                  <a:pos x="147" y="39"/>
                </a:cxn>
                <a:cxn ang="0">
                  <a:pos x="142" y="34"/>
                </a:cxn>
                <a:cxn ang="0">
                  <a:pos x="140" y="41"/>
                </a:cxn>
              </a:cxnLst>
              <a:rect l="0" t="0" r="r" b="b"/>
              <a:pathLst>
                <a:path w="147" h="194">
                  <a:moveTo>
                    <a:pt x="140" y="41"/>
                  </a:moveTo>
                  <a:lnTo>
                    <a:pt x="133" y="39"/>
                  </a:lnTo>
                  <a:lnTo>
                    <a:pt x="119" y="58"/>
                  </a:lnTo>
                  <a:lnTo>
                    <a:pt x="100" y="92"/>
                  </a:lnTo>
                  <a:lnTo>
                    <a:pt x="70" y="128"/>
                  </a:lnTo>
                  <a:lnTo>
                    <a:pt x="52" y="147"/>
                  </a:lnTo>
                  <a:lnTo>
                    <a:pt x="37" y="163"/>
                  </a:lnTo>
                  <a:lnTo>
                    <a:pt x="20" y="172"/>
                  </a:lnTo>
                  <a:lnTo>
                    <a:pt x="4" y="181"/>
                  </a:lnTo>
                  <a:lnTo>
                    <a:pt x="7" y="185"/>
                  </a:lnTo>
                  <a:lnTo>
                    <a:pt x="14" y="189"/>
                  </a:lnTo>
                  <a:lnTo>
                    <a:pt x="70" y="19"/>
                  </a:lnTo>
                  <a:lnTo>
                    <a:pt x="137" y="50"/>
                  </a:lnTo>
                  <a:lnTo>
                    <a:pt x="140" y="41"/>
                  </a:lnTo>
                  <a:lnTo>
                    <a:pt x="133" y="39"/>
                  </a:lnTo>
                  <a:lnTo>
                    <a:pt x="140" y="41"/>
                  </a:lnTo>
                  <a:lnTo>
                    <a:pt x="142" y="34"/>
                  </a:lnTo>
                  <a:lnTo>
                    <a:pt x="70" y="0"/>
                  </a:lnTo>
                  <a:lnTo>
                    <a:pt x="62" y="0"/>
                  </a:lnTo>
                  <a:lnTo>
                    <a:pt x="60" y="5"/>
                  </a:lnTo>
                  <a:lnTo>
                    <a:pt x="0" y="183"/>
                  </a:lnTo>
                  <a:lnTo>
                    <a:pt x="2" y="191"/>
                  </a:lnTo>
                  <a:lnTo>
                    <a:pt x="9" y="194"/>
                  </a:lnTo>
                  <a:lnTo>
                    <a:pt x="22" y="189"/>
                  </a:lnTo>
                  <a:lnTo>
                    <a:pt x="32" y="183"/>
                  </a:lnTo>
                  <a:lnTo>
                    <a:pt x="58" y="163"/>
                  </a:lnTo>
                  <a:lnTo>
                    <a:pt x="80" y="139"/>
                  </a:lnTo>
                  <a:lnTo>
                    <a:pt x="102" y="112"/>
                  </a:lnTo>
                  <a:lnTo>
                    <a:pt x="133" y="68"/>
                  </a:lnTo>
                  <a:lnTo>
                    <a:pt x="147" y="47"/>
                  </a:lnTo>
                  <a:lnTo>
                    <a:pt x="147" y="39"/>
                  </a:lnTo>
                  <a:lnTo>
                    <a:pt x="142" y="34"/>
                  </a:lnTo>
                  <a:lnTo>
                    <a:pt x="140" y="41"/>
                  </a:lnTo>
                  <a:close/>
                </a:path>
              </a:pathLst>
            </a:custGeom>
            <a:solidFill>
              <a:srgbClr val="773F2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462" name="Freeform 150"/>
            <p:cNvSpPr>
              <a:spLocks/>
            </p:cNvSpPr>
            <p:nvPr/>
          </p:nvSpPr>
          <p:spPr bwMode="auto">
            <a:xfrm>
              <a:off x="1374775" y="2619375"/>
              <a:ext cx="33338" cy="57150"/>
            </a:xfrm>
            <a:custGeom>
              <a:avLst/>
              <a:gdLst/>
              <a:ahLst/>
              <a:cxnLst>
                <a:cxn ang="0">
                  <a:pos x="113" y="0"/>
                </a:cxn>
                <a:cxn ang="0">
                  <a:pos x="101" y="2"/>
                </a:cxn>
                <a:cxn ang="0">
                  <a:pos x="88" y="5"/>
                </a:cxn>
                <a:cxn ang="0">
                  <a:pos x="78" y="13"/>
                </a:cxn>
                <a:cxn ang="0">
                  <a:pos x="68" y="20"/>
                </a:cxn>
                <a:cxn ang="0">
                  <a:pos x="57" y="31"/>
                </a:cxn>
                <a:cxn ang="0">
                  <a:pos x="48" y="44"/>
                </a:cxn>
                <a:cxn ang="0">
                  <a:pos x="33" y="75"/>
                </a:cxn>
                <a:cxn ang="0">
                  <a:pos x="18" y="109"/>
                </a:cxn>
                <a:cxn ang="0">
                  <a:pos x="8" y="146"/>
                </a:cxn>
                <a:cxn ang="0">
                  <a:pos x="3" y="185"/>
                </a:cxn>
                <a:cxn ang="0">
                  <a:pos x="0" y="219"/>
                </a:cxn>
                <a:cxn ang="0">
                  <a:pos x="0" y="248"/>
                </a:cxn>
                <a:cxn ang="0">
                  <a:pos x="5" y="271"/>
                </a:cxn>
                <a:cxn ang="0">
                  <a:pos x="10" y="290"/>
                </a:cxn>
                <a:cxn ang="0">
                  <a:pos x="20" y="302"/>
                </a:cxn>
                <a:cxn ang="0">
                  <a:pos x="31" y="313"/>
                </a:cxn>
                <a:cxn ang="0">
                  <a:pos x="40" y="321"/>
                </a:cxn>
                <a:cxn ang="0">
                  <a:pos x="53" y="324"/>
                </a:cxn>
                <a:cxn ang="0">
                  <a:pos x="66" y="324"/>
                </a:cxn>
                <a:cxn ang="0">
                  <a:pos x="78" y="319"/>
                </a:cxn>
                <a:cxn ang="0">
                  <a:pos x="90" y="313"/>
                </a:cxn>
                <a:cxn ang="0">
                  <a:pos x="103" y="302"/>
                </a:cxn>
                <a:cxn ang="0">
                  <a:pos x="116" y="290"/>
                </a:cxn>
                <a:cxn ang="0">
                  <a:pos x="128" y="273"/>
                </a:cxn>
                <a:cxn ang="0">
                  <a:pos x="138" y="258"/>
                </a:cxn>
                <a:cxn ang="0">
                  <a:pos x="146" y="237"/>
                </a:cxn>
                <a:cxn ang="0">
                  <a:pos x="153" y="217"/>
                </a:cxn>
                <a:cxn ang="0">
                  <a:pos x="169" y="162"/>
                </a:cxn>
                <a:cxn ang="0">
                  <a:pos x="174" y="115"/>
                </a:cxn>
                <a:cxn ang="0">
                  <a:pos x="174" y="78"/>
                </a:cxn>
                <a:cxn ang="0">
                  <a:pos x="174" y="62"/>
                </a:cxn>
                <a:cxn ang="0">
                  <a:pos x="171" y="49"/>
                </a:cxn>
                <a:cxn ang="0">
                  <a:pos x="165" y="36"/>
                </a:cxn>
                <a:cxn ang="0">
                  <a:pos x="160" y="25"/>
                </a:cxn>
                <a:cxn ang="0">
                  <a:pos x="156" y="18"/>
                </a:cxn>
                <a:cxn ang="0">
                  <a:pos x="148" y="9"/>
                </a:cxn>
                <a:cxn ang="0">
                  <a:pos x="141" y="5"/>
                </a:cxn>
                <a:cxn ang="0">
                  <a:pos x="131" y="2"/>
                </a:cxn>
                <a:cxn ang="0">
                  <a:pos x="113" y="0"/>
                </a:cxn>
              </a:cxnLst>
              <a:rect l="0" t="0" r="r" b="b"/>
              <a:pathLst>
                <a:path w="174" h="324">
                  <a:moveTo>
                    <a:pt x="113" y="0"/>
                  </a:moveTo>
                  <a:lnTo>
                    <a:pt x="101" y="2"/>
                  </a:lnTo>
                  <a:lnTo>
                    <a:pt x="88" y="5"/>
                  </a:lnTo>
                  <a:lnTo>
                    <a:pt x="78" y="13"/>
                  </a:lnTo>
                  <a:lnTo>
                    <a:pt x="68" y="20"/>
                  </a:lnTo>
                  <a:lnTo>
                    <a:pt x="57" y="31"/>
                  </a:lnTo>
                  <a:lnTo>
                    <a:pt x="48" y="44"/>
                  </a:lnTo>
                  <a:lnTo>
                    <a:pt x="33" y="75"/>
                  </a:lnTo>
                  <a:lnTo>
                    <a:pt x="18" y="109"/>
                  </a:lnTo>
                  <a:lnTo>
                    <a:pt x="8" y="146"/>
                  </a:lnTo>
                  <a:lnTo>
                    <a:pt x="3" y="185"/>
                  </a:lnTo>
                  <a:lnTo>
                    <a:pt x="0" y="219"/>
                  </a:lnTo>
                  <a:lnTo>
                    <a:pt x="0" y="248"/>
                  </a:lnTo>
                  <a:lnTo>
                    <a:pt x="5" y="271"/>
                  </a:lnTo>
                  <a:lnTo>
                    <a:pt x="10" y="290"/>
                  </a:lnTo>
                  <a:lnTo>
                    <a:pt x="20" y="302"/>
                  </a:lnTo>
                  <a:lnTo>
                    <a:pt x="31" y="313"/>
                  </a:lnTo>
                  <a:lnTo>
                    <a:pt x="40" y="321"/>
                  </a:lnTo>
                  <a:lnTo>
                    <a:pt x="53" y="324"/>
                  </a:lnTo>
                  <a:lnTo>
                    <a:pt x="66" y="324"/>
                  </a:lnTo>
                  <a:lnTo>
                    <a:pt x="78" y="319"/>
                  </a:lnTo>
                  <a:lnTo>
                    <a:pt x="90" y="313"/>
                  </a:lnTo>
                  <a:lnTo>
                    <a:pt x="103" y="302"/>
                  </a:lnTo>
                  <a:lnTo>
                    <a:pt x="116" y="290"/>
                  </a:lnTo>
                  <a:lnTo>
                    <a:pt x="128" y="273"/>
                  </a:lnTo>
                  <a:lnTo>
                    <a:pt x="138" y="258"/>
                  </a:lnTo>
                  <a:lnTo>
                    <a:pt x="146" y="237"/>
                  </a:lnTo>
                  <a:lnTo>
                    <a:pt x="153" y="217"/>
                  </a:lnTo>
                  <a:lnTo>
                    <a:pt x="169" y="162"/>
                  </a:lnTo>
                  <a:lnTo>
                    <a:pt x="174" y="115"/>
                  </a:lnTo>
                  <a:lnTo>
                    <a:pt x="174" y="78"/>
                  </a:lnTo>
                  <a:lnTo>
                    <a:pt x="174" y="62"/>
                  </a:lnTo>
                  <a:lnTo>
                    <a:pt x="171" y="49"/>
                  </a:lnTo>
                  <a:lnTo>
                    <a:pt x="165" y="36"/>
                  </a:lnTo>
                  <a:lnTo>
                    <a:pt x="160" y="25"/>
                  </a:lnTo>
                  <a:lnTo>
                    <a:pt x="156" y="18"/>
                  </a:lnTo>
                  <a:lnTo>
                    <a:pt x="148" y="9"/>
                  </a:lnTo>
                  <a:lnTo>
                    <a:pt x="141" y="5"/>
                  </a:lnTo>
                  <a:lnTo>
                    <a:pt x="131" y="2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F1E3C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463" name="Freeform 151"/>
            <p:cNvSpPr>
              <a:spLocks/>
            </p:cNvSpPr>
            <p:nvPr/>
          </p:nvSpPr>
          <p:spPr bwMode="auto">
            <a:xfrm>
              <a:off x="1373188" y="2617788"/>
              <a:ext cx="38100" cy="60325"/>
            </a:xfrm>
            <a:custGeom>
              <a:avLst/>
              <a:gdLst/>
              <a:ahLst/>
              <a:cxnLst>
                <a:cxn ang="0">
                  <a:pos x="120" y="0"/>
                </a:cxn>
                <a:cxn ang="0">
                  <a:pos x="92" y="6"/>
                </a:cxn>
                <a:cxn ang="0">
                  <a:pos x="70" y="24"/>
                </a:cxn>
                <a:cxn ang="0">
                  <a:pos x="40" y="63"/>
                </a:cxn>
                <a:cxn ang="0">
                  <a:pos x="20" y="116"/>
                </a:cxn>
                <a:cxn ang="0">
                  <a:pos x="5" y="173"/>
                </a:cxn>
                <a:cxn ang="0">
                  <a:pos x="0" y="228"/>
                </a:cxn>
                <a:cxn ang="0">
                  <a:pos x="5" y="278"/>
                </a:cxn>
                <a:cxn ang="0">
                  <a:pos x="17" y="311"/>
                </a:cxn>
                <a:cxn ang="0">
                  <a:pos x="38" y="333"/>
                </a:cxn>
                <a:cxn ang="0">
                  <a:pos x="62" y="340"/>
                </a:cxn>
                <a:cxn ang="0">
                  <a:pos x="95" y="333"/>
                </a:cxn>
                <a:cxn ang="0">
                  <a:pos x="125" y="309"/>
                </a:cxn>
                <a:cxn ang="0">
                  <a:pos x="150" y="273"/>
                </a:cxn>
                <a:cxn ang="0">
                  <a:pos x="167" y="228"/>
                </a:cxn>
                <a:cxn ang="0">
                  <a:pos x="185" y="155"/>
                </a:cxn>
                <a:cxn ang="0">
                  <a:pos x="190" y="97"/>
                </a:cxn>
                <a:cxn ang="0">
                  <a:pos x="185" y="55"/>
                </a:cxn>
                <a:cxn ang="0">
                  <a:pos x="170" y="24"/>
                </a:cxn>
                <a:cxn ang="0">
                  <a:pos x="148" y="6"/>
                </a:cxn>
                <a:cxn ang="0">
                  <a:pos x="120" y="0"/>
                </a:cxn>
                <a:cxn ang="0">
                  <a:pos x="120" y="16"/>
                </a:cxn>
                <a:cxn ang="0">
                  <a:pos x="143" y="22"/>
                </a:cxn>
                <a:cxn ang="0">
                  <a:pos x="158" y="34"/>
                </a:cxn>
                <a:cxn ang="0">
                  <a:pos x="170" y="58"/>
                </a:cxn>
                <a:cxn ang="0">
                  <a:pos x="176" y="97"/>
                </a:cxn>
                <a:cxn ang="0">
                  <a:pos x="170" y="153"/>
                </a:cxn>
                <a:cxn ang="0">
                  <a:pos x="153" y="222"/>
                </a:cxn>
                <a:cxn ang="0">
                  <a:pos x="138" y="264"/>
                </a:cxn>
                <a:cxn ang="0">
                  <a:pos x="113" y="299"/>
                </a:cxn>
                <a:cxn ang="0">
                  <a:pos x="87" y="320"/>
                </a:cxn>
                <a:cxn ang="0">
                  <a:pos x="62" y="324"/>
                </a:cxn>
                <a:cxn ang="0">
                  <a:pos x="45" y="320"/>
                </a:cxn>
                <a:cxn ang="0">
                  <a:pos x="30" y="304"/>
                </a:cxn>
                <a:cxn ang="0">
                  <a:pos x="20" y="275"/>
                </a:cxn>
                <a:cxn ang="0">
                  <a:pos x="15" y="228"/>
                </a:cxn>
                <a:cxn ang="0">
                  <a:pos x="22" y="158"/>
                </a:cxn>
                <a:cxn ang="0">
                  <a:pos x="45" y="87"/>
                </a:cxn>
                <a:cxn ang="0">
                  <a:pos x="80" y="34"/>
                </a:cxn>
                <a:cxn ang="0">
                  <a:pos x="100" y="22"/>
                </a:cxn>
                <a:cxn ang="0">
                  <a:pos x="120" y="16"/>
                </a:cxn>
              </a:cxnLst>
              <a:rect l="0" t="0" r="r" b="b"/>
              <a:pathLst>
                <a:path w="190" h="340">
                  <a:moveTo>
                    <a:pt x="120" y="9"/>
                  </a:moveTo>
                  <a:lnTo>
                    <a:pt x="120" y="0"/>
                  </a:lnTo>
                  <a:lnTo>
                    <a:pt x="105" y="3"/>
                  </a:lnTo>
                  <a:lnTo>
                    <a:pt x="92" y="6"/>
                  </a:lnTo>
                  <a:lnTo>
                    <a:pt x="80" y="14"/>
                  </a:lnTo>
                  <a:lnTo>
                    <a:pt x="70" y="24"/>
                  </a:lnTo>
                  <a:lnTo>
                    <a:pt x="55" y="42"/>
                  </a:lnTo>
                  <a:lnTo>
                    <a:pt x="40" y="63"/>
                  </a:lnTo>
                  <a:lnTo>
                    <a:pt x="30" y="89"/>
                  </a:lnTo>
                  <a:lnTo>
                    <a:pt x="20" y="116"/>
                  </a:lnTo>
                  <a:lnTo>
                    <a:pt x="10" y="144"/>
                  </a:lnTo>
                  <a:lnTo>
                    <a:pt x="5" y="173"/>
                  </a:lnTo>
                  <a:lnTo>
                    <a:pt x="0" y="202"/>
                  </a:lnTo>
                  <a:lnTo>
                    <a:pt x="0" y="228"/>
                  </a:lnTo>
                  <a:lnTo>
                    <a:pt x="0" y="255"/>
                  </a:lnTo>
                  <a:lnTo>
                    <a:pt x="5" y="278"/>
                  </a:lnTo>
                  <a:lnTo>
                    <a:pt x="10" y="296"/>
                  </a:lnTo>
                  <a:lnTo>
                    <a:pt x="17" y="311"/>
                  </a:lnTo>
                  <a:lnTo>
                    <a:pt x="27" y="324"/>
                  </a:lnTo>
                  <a:lnTo>
                    <a:pt x="38" y="333"/>
                  </a:lnTo>
                  <a:lnTo>
                    <a:pt x="50" y="340"/>
                  </a:lnTo>
                  <a:lnTo>
                    <a:pt x="62" y="340"/>
                  </a:lnTo>
                  <a:lnTo>
                    <a:pt x="80" y="338"/>
                  </a:lnTo>
                  <a:lnTo>
                    <a:pt x="95" y="333"/>
                  </a:lnTo>
                  <a:lnTo>
                    <a:pt x="110" y="322"/>
                  </a:lnTo>
                  <a:lnTo>
                    <a:pt x="125" y="309"/>
                  </a:lnTo>
                  <a:lnTo>
                    <a:pt x="138" y="293"/>
                  </a:lnTo>
                  <a:lnTo>
                    <a:pt x="150" y="273"/>
                  </a:lnTo>
                  <a:lnTo>
                    <a:pt x="160" y="251"/>
                  </a:lnTo>
                  <a:lnTo>
                    <a:pt x="167" y="228"/>
                  </a:lnTo>
                  <a:lnTo>
                    <a:pt x="178" y="189"/>
                  </a:lnTo>
                  <a:lnTo>
                    <a:pt x="185" y="155"/>
                  </a:lnTo>
                  <a:lnTo>
                    <a:pt x="188" y="126"/>
                  </a:lnTo>
                  <a:lnTo>
                    <a:pt x="190" y="97"/>
                  </a:lnTo>
                  <a:lnTo>
                    <a:pt x="188" y="76"/>
                  </a:lnTo>
                  <a:lnTo>
                    <a:pt x="185" y="55"/>
                  </a:lnTo>
                  <a:lnTo>
                    <a:pt x="178" y="37"/>
                  </a:lnTo>
                  <a:lnTo>
                    <a:pt x="170" y="24"/>
                  </a:lnTo>
                  <a:lnTo>
                    <a:pt x="160" y="14"/>
                  </a:lnTo>
                  <a:lnTo>
                    <a:pt x="148" y="6"/>
                  </a:lnTo>
                  <a:lnTo>
                    <a:pt x="132" y="0"/>
                  </a:lnTo>
                  <a:lnTo>
                    <a:pt x="120" y="0"/>
                  </a:lnTo>
                  <a:lnTo>
                    <a:pt x="120" y="9"/>
                  </a:lnTo>
                  <a:lnTo>
                    <a:pt x="120" y="16"/>
                  </a:lnTo>
                  <a:lnTo>
                    <a:pt x="130" y="16"/>
                  </a:lnTo>
                  <a:lnTo>
                    <a:pt x="143" y="22"/>
                  </a:lnTo>
                  <a:lnTo>
                    <a:pt x="150" y="27"/>
                  </a:lnTo>
                  <a:lnTo>
                    <a:pt x="158" y="34"/>
                  </a:lnTo>
                  <a:lnTo>
                    <a:pt x="165" y="45"/>
                  </a:lnTo>
                  <a:lnTo>
                    <a:pt x="170" y="58"/>
                  </a:lnTo>
                  <a:lnTo>
                    <a:pt x="172" y="76"/>
                  </a:lnTo>
                  <a:lnTo>
                    <a:pt x="176" y="97"/>
                  </a:lnTo>
                  <a:lnTo>
                    <a:pt x="172" y="124"/>
                  </a:lnTo>
                  <a:lnTo>
                    <a:pt x="170" y="153"/>
                  </a:lnTo>
                  <a:lnTo>
                    <a:pt x="163" y="186"/>
                  </a:lnTo>
                  <a:lnTo>
                    <a:pt x="153" y="222"/>
                  </a:lnTo>
                  <a:lnTo>
                    <a:pt x="145" y="246"/>
                  </a:lnTo>
                  <a:lnTo>
                    <a:pt x="138" y="264"/>
                  </a:lnTo>
                  <a:lnTo>
                    <a:pt x="125" y="282"/>
                  </a:lnTo>
                  <a:lnTo>
                    <a:pt x="113" y="299"/>
                  </a:lnTo>
                  <a:lnTo>
                    <a:pt x="100" y="309"/>
                  </a:lnTo>
                  <a:lnTo>
                    <a:pt x="87" y="320"/>
                  </a:lnTo>
                  <a:lnTo>
                    <a:pt x="75" y="324"/>
                  </a:lnTo>
                  <a:lnTo>
                    <a:pt x="62" y="324"/>
                  </a:lnTo>
                  <a:lnTo>
                    <a:pt x="55" y="324"/>
                  </a:lnTo>
                  <a:lnTo>
                    <a:pt x="45" y="320"/>
                  </a:lnTo>
                  <a:lnTo>
                    <a:pt x="38" y="315"/>
                  </a:lnTo>
                  <a:lnTo>
                    <a:pt x="30" y="304"/>
                  </a:lnTo>
                  <a:lnTo>
                    <a:pt x="25" y="291"/>
                  </a:lnTo>
                  <a:lnTo>
                    <a:pt x="20" y="275"/>
                  </a:lnTo>
                  <a:lnTo>
                    <a:pt x="15" y="255"/>
                  </a:lnTo>
                  <a:lnTo>
                    <a:pt x="15" y="228"/>
                  </a:lnTo>
                  <a:lnTo>
                    <a:pt x="17" y="194"/>
                  </a:lnTo>
                  <a:lnTo>
                    <a:pt x="22" y="158"/>
                  </a:lnTo>
                  <a:lnTo>
                    <a:pt x="33" y="120"/>
                  </a:lnTo>
                  <a:lnTo>
                    <a:pt x="45" y="87"/>
                  </a:lnTo>
                  <a:lnTo>
                    <a:pt x="62" y="58"/>
                  </a:lnTo>
                  <a:lnTo>
                    <a:pt x="80" y="34"/>
                  </a:lnTo>
                  <a:lnTo>
                    <a:pt x="90" y="27"/>
                  </a:lnTo>
                  <a:lnTo>
                    <a:pt x="100" y="22"/>
                  </a:lnTo>
                  <a:lnTo>
                    <a:pt x="110" y="16"/>
                  </a:lnTo>
                  <a:lnTo>
                    <a:pt x="120" y="16"/>
                  </a:lnTo>
                  <a:lnTo>
                    <a:pt x="120" y="9"/>
                  </a:lnTo>
                  <a:close/>
                </a:path>
              </a:pathLst>
            </a:custGeom>
            <a:solidFill>
              <a:srgbClr val="773F2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464" name="Freeform 152"/>
            <p:cNvSpPr>
              <a:spLocks/>
            </p:cNvSpPr>
            <p:nvPr/>
          </p:nvSpPr>
          <p:spPr bwMode="auto">
            <a:xfrm>
              <a:off x="1344613" y="2595563"/>
              <a:ext cx="44450" cy="71438"/>
            </a:xfrm>
            <a:custGeom>
              <a:avLst/>
              <a:gdLst/>
              <a:ahLst/>
              <a:cxnLst>
                <a:cxn ang="0">
                  <a:pos x="178" y="2"/>
                </a:cxn>
                <a:cxn ang="0">
                  <a:pos x="167" y="0"/>
                </a:cxn>
                <a:cxn ang="0">
                  <a:pos x="155" y="0"/>
                </a:cxn>
                <a:cxn ang="0">
                  <a:pos x="143" y="2"/>
                </a:cxn>
                <a:cxn ang="0">
                  <a:pos x="132" y="5"/>
                </a:cxn>
                <a:cxn ang="0">
                  <a:pos x="120" y="13"/>
                </a:cxn>
                <a:cxn ang="0">
                  <a:pos x="110" y="20"/>
                </a:cxn>
                <a:cxn ang="0">
                  <a:pos x="90" y="42"/>
                </a:cxn>
                <a:cxn ang="0">
                  <a:pos x="70" y="67"/>
                </a:cxn>
                <a:cxn ang="0">
                  <a:pos x="52" y="99"/>
                </a:cxn>
                <a:cxn ang="0">
                  <a:pos x="35" y="133"/>
                </a:cxn>
                <a:cxn ang="0">
                  <a:pos x="22" y="169"/>
                </a:cxn>
                <a:cxn ang="0">
                  <a:pos x="12" y="206"/>
                </a:cxn>
                <a:cxn ang="0">
                  <a:pos x="5" y="242"/>
                </a:cxn>
                <a:cxn ang="0">
                  <a:pos x="0" y="280"/>
                </a:cxn>
                <a:cxn ang="0">
                  <a:pos x="0" y="311"/>
                </a:cxn>
                <a:cxn ang="0">
                  <a:pos x="5" y="340"/>
                </a:cxn>
                <a:cxn ang="0">
                  <a:pos x="10" y="355"/>
                </a:cxn>
                <a:cxn ang="0">
                  <a:pos x="15" y="366"/>
                </a:cxn>
                <a:cxn ang="0">
                  <a:pos x="19" y="377"/>
                </a:cxn>
                <a:cxn ang="0">
                  <a:pos x="27" y="384"/>
                </a:cxn>
                <a:cxn ang="0">
                  <a:pos x="37" y="392"/>
                </a:cxn>
                <a:cxn ang="0">
                  <a:pos x="47" y="397"/>
                </a:cxn>
                <a:cxn ang="0">
                  <a:pos x="57" y="400"/>
                </a:cxn>
                <a:cxn ang="0">
                  <a:pos x="70" y="400"/>
                </a:cxn>
                <a:cxn ang="0">
                  <a:pos x="80" y="400"/>
                </a:cxn>
                <a:cxn ang="0">
                  <a:pos x="92" y="395"/>
                </a:cxn>
                <a:cxn ang="0">
                  <a:pos x="103" y="389"/>
                </a:cxn>
                <a:cxn ang="0">
                  <a:pos x="112" y="384"/>
                </a:cxn>
                <a:cxn ang="0">
                  <a:pos x="134" y="364"/>
                </a:cxn>
                <a:cxn ang="0">
                  <a:pos x="155" y="340"/>
                </a:cxn>
                <a:cxn ang="0">
                  <a:pos x="172" y="311"/>
                </a:cxn>
                <a:cxn ang="0">
                  <a:pos x="188" y="280"/>
                </a:cxn>
                <a:cxn ang="0">
                  <a:pos x="202" y="242"/>
                </a:cxn>
                <a:cxn ang="0">
                  <a:pos x="213" y="209"/>
                </a:cxn>
                <a:cxn ang="0">
                  <a:pos x="223" y="173"/>
                </a:cxn>
                <a:cxn ang="0">
                  <a:pos x="228" y="136"/>
                </a:cxn>
                <a:cxn ang="0">
                  <a:pos x="228" y="102"/>
                </a:cxn>
                <a:cxn ang="0">
                  <a:pos x="225" y="71"/>
                </a:cxn>
                <a:cxn ang="0">
                  <a:pos x="218" y="44"/>
                </a:cxn>
                <a:cxn ang="0">
                  <a:pos x="213" y="34"/>
                </a:cxn>
                <a:cxn ang="0">
                  <a:pos x="207" y="23"/>
                </a:cxn>
                <a:cxn ang="0">
                  <a:pos x="197" y="13"/>
                </a:cxn>
                <a:cxn ang="0">
                  <a:pos x="190" y="5"/>
                </a:cxn>
                <a:cxn ang="0">
                  <a:pos x="178" y="2"/>
                </a:cxn>
              </a:cxnLst>
              <a:rect l="0" t="0" r="r" b="b"/>
              <a:pathLst>
                <a:path w="228" h="400">
                  <a:moveTo>
                    <a:pt x="178" y="2"/>
                  </a:moveTo>
                  <a:lnTo>
                    <a:pt x="167" y="0"/>
                  </a:lnTo>
                  <a:lnTo>
                    <a:pt x="155" y="0"/>
                  </a:lnTo>
                  <a:lnTo>
                    <a:pt x="143" y="2"/>
                  </a:lnTo>
                  <a:lnTo>
                    <a:pt x="132" y="5"/>
                  </a:lnTo>
                  <a:lnTo>
                    <a:pt x="120" y="13"/>
                  </a:lnTo>
                  <a:lnTo>
                    <a:pt x="110" y="20"/>
                  </a:lnTo>
                  <a:lnTo>
                    <a:pt x="90" y="42"/>
                  </a:lnTo>
                  <a:lnTo>
                    <a:pt x="70" y="67"/>
                  </a:lnTo>
                  <a:lnTo>
                    <a:pt x="52" y="99"/>
                  </a:lnTo>
                  <a:lnTo>
                    <a:pt x="35" y="133"/>
                  </a:lnTo>
                  <a:lnTo>
                    <a:pt x="22" y="169"/>
                  </a:lnTo>
                  <a:lnTo>
                    <a:pt x="12" y="206"/>
                  </a:lnTo>
                  <a:lnTo>
                    <a:pt x="5" y="242"/>
                  </a:lnTo>
                  <a:lnTo>
                    <a:pt x="0" y="280"/>
                  </a:lnTo>
                  <a:lnTo>
                    <a:pt x="0" y="311"/>
                  </a:lnTo>
                  <a:lnTo>
                    <a:pt x="5" y="340"/>
                  </a:lnTo>
                  <a:lnTo>
                    <a:pt x="10" y="355"/>
                  </a:lnTo>
                  <a:lnTo>
                    <a:pt x="15" y="366"/>
                  </a:lnTo>
                  <a:lnTo>
                    <a:pt x="19" y="377"/>
                  </a:lnTo>
                  <a:lnTo>
                    <a:pt x="27" y="384"/>
                  </a:lnTo>
                  <a:lnTo>
                    <a:pt x="37" y="392"/>
                  </a:lnTo>
                  <a:lnTo>
                    <a:pt x="47" y="397"/>
                  </a:lnTo>
                  <a:lnTo>
                    <a:pt x="57" y="400"/>
                  </a:lnTo>
                  <a:lnTo>
                    <a:pt x="70" y="400"/>
                  </a:lnTo>
                  <a:lnTo>
                    <a:pt x="80" y="400"/>
                  </a:lnTo>
                  <a:lnTo>
                    <a:pt x="92" y="395"/>
                  </a:lnTo>
                  <a:lnTo>
                    <a:pt x="103" y="389"/>
                  </a:lnTo>
                  <a:lnTo>
                    <a:pt x="112" y="384"/>
                  </a:lnTo>
                  <a:lnTo>
                    <a:pt x="134" y="364"/>
                  </a:lnTo>
                  <a:lnTo>
                    <a:pt x="155" y="340"/>
                  </a:lnTo>
                  <a:lnTo>
                    <a:pt x="172" y="311"/>
                  </a:lnTo>
                  <a:lnTo>
                    <a:pt x="188" y="280"/>
                  </a:lnTo>
                  <a:lnTo>
                    <a:pt x="202" y="242"/>
                  </a:lnTo>
                  <a:lnTo>
                    <a:pt x="213" y="209"/>
                  </a:lnTo>
                  <a:lnTo>
                    <a:pt x="223" y="173"/>
                  </a:lnTo>
                  <a:lnTo>
                    <a:pt x="228" y="136"/>
                  </a:lnTo>
                  <a:lnTo>
                    <a:pt x="228" y="102"/>
                  </a:lnTo>
                  <a:lnTo>
                    <a:pt x="225" y="71"/>
                  </a:lnTo>
                  <a:lnTo>
                    <a:pt x="218" y="44"/>
                  </a:lnTo>
                  <a:lnTo>
                    <a:pt x="213" y="34"/>
                  </a:lnTo>
                  <a:lnTo>
                    <a:pt x="207" y="23"/>
                  </a:lnTo>
                  <a:lnTo>
                    <a:pt x="197" y="13"/>
                  </a:lnTo>
                  <a:lnTo>
                    <a:pt x="190" y="5"/>
                  </a:lnTo>
                  <a:lnTo>
                    <a:pt x="178" y="2"/>
                  </a:lnTo>
                  <a:close/>
                </a:path>
              </a:pathLst>
            </a:custGeom>
            <a:solidFill>
              <a:srgbClr val="F1E3C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465" name="Freeform 153"/>
            <p:cNvSpPr>
              <a:spLocks/>
            </p:cNvSpPr>
            <p:nvPr/>
          </p:nvSpPr>
          <p:spPr bwMode="auto">
            <a:xfrm>
              <a:off x="1343025" y="2593975"/>
              <a:ext cx="47625" cy="74613"/>
            </a:xfrm>
            <a:custGeom>
              <a:avLst/>
              <a:gdLst/>
              <a:ahLst/>
              <a:cxnLst>
                <a:cxn ang="0">
                  <a:pos x="188" y="2"/>
                </a:cxn>
                <a:cxn ang="0">
                  <a:pos x="153" y="2"/>
                </a:cxn>
                <a:cxn ang="0">
                  <a:pos x="120" y="18"/>
                </a:cxn>
                <a:cxn ang="0">
                  <a:pos x="83" y="55"/>
                </a:cxn>
                <a:cxn ang="0">
                  <a:pos x="45" y="117"/>
                </a:cxn>
                <a:cxn ang="0">
                  <a:pos x="18" y="190"/>
                </a:cxn>
                <a:cxn ang="0">
                  <a:pos x="3" y="266"/>
                </a:cxn>
                <a:cxn ang="0">
                  <a:pos x="0" y="321"/>
                </a:cxn>
                <a:cxn ang="0">
                  <a:pos x="8" y="356"/>
                </a:cxn>
                <a:cxn ang="0">
                  <a:pos x="20" y="385"/>
                </a:cxn>
                <a:cxn ang="0">
                  <a:pos x="41" y="405"/>
                </a:cxn>
                <a:cxn ang="0">
                  <a:pos x="62" y="416"/>
                </a:cxn>
                <a:cxn ang="0">
                  <a:pos x="93" y="416"/>
                </a:cxn>
                <a:cxn ang="0">
                  <a:pos x="125" y="397"/>
                </a:cxn>
                <a:cxn ang="0">
                  <a:pos x="160" y="361"/>
                </a:cxn>
                <a:cxn ang="0">
                  <a:pos x="198" y="301"/>
                </a:cxn>
                <a:cxn ang="0">
                  <a:pos x="226" y="227"/>
                </a:cxn>
                <a:cxn ang="0">
                  <a:pos x="240" y="152"/>
                </a:cxn>
                <a:cxn ang="0">
                  <a:pos x="240" y="81"/>
                </a:cxn>
                <a:cxn ang="0">
                  <a:pos x="233" y="52"/>
                </a:cxn>
                <a:cxn ang="0">
                  <a:pos x="221" y="26"/>
                </a:cxn>
                <a:cxn ang="0">
                  <a:pos x="200" y="8"/>
                </a:cxn>
                <a:cxn ang="0">
                  <a:pos x="188" y="2"/>
                </a:cxn>
                <a:cxn ang="0">
                  <a:pos x="183" y="15"/>
                </a:cxn>
                <a:cxn ang="0">
                  <a:pos x="203" y="26"/>
                </a:cxn>
                <a:cxn ang="0">
                  <a:pos x="215" y="44"/>
                </a:cxn>
                <a:cxn ang="0">
                  <a:pos x="226" y="84"/>
                </a:cxn>
                <a:cxn ang="0">
                  <a:pos x="228" y="139"/>
                </a:cxn>
                <a:cxn ang="0">
                  <a:pos x="215" y="208"/>
                </a:cxn>
                <a:cxn ang="0">
                  <a:pos x="180" y="303"/>
                </a:cxn>
                <a:cxn ang="0">
                  <a:pos x="156" y="343"/>
                </a:cxn>
                <a:cxn ang="0">
                  <a:pos x="130" y="374"/>
                </a:cxn>
                <a:cxn ang="0">
                  <a:pos x="102" y="394"/>
                </a:cxn>
                <a:cxn ang="0">
                  <a:pos x="76" y="400"/>
                </a:cxn>
                <a:cxn ang="0">
                  <a:pos x="58" y="397"/>
                </a:cxn>
                <a:cxn ang="0">
                  <a:pos x="38" y="385"/>
                </a:cxn>
                <a:cxn ang="0">
                  <a:pos x="25" y="366"/>
                </a:cxn>
                <a:cxn ang="0">
                  <a:pos x="18" y="337"/>
                </a:cxn>
                <a:cxn ang="0">
                  <a:pos x="15" y="279"/>
                </a:cxn>
                <a:cxn ang="0">
                  <a:pos x="27" y="208"/>
                </a:cxn>
                <a:cxn ang="0">
                  <a:pos x="65" y="115"/>
                </a:cxn>
                <a:cxn ang="0">
                  <a:pos x="88" y="73"/>
                </a:cxn>
                <a:cxn ang="0">
                  <a:pos x="116" y="42"/>
                </a:cxn>
                <a:cxn ang="0">
                  <a:pos x="142" y="21"/>
                </a:cxn>
                <a:cxn ang="0">
                  <a:pos x="170" y="15"/>
                </a:cxn>
                <a:cxn ang="0">
                  <a:pos x="186" y="10"/>
                </a:cxn>
                <a:cxn ang="0">
                  <a:pos x="186" y="10"/>
                </a:cxn>
              </a:cxnLst>
              <a:rect l="0" t="0" r="r" b="b"/>
              <a:pathLst>
                <a:path w="243" h="416">
                  <a:moveTo>
                    <a:pt x="186" y="10"/>
                  </a:moveTo>
                  <a:lnTo>
                    <a:pt x="188" y="2"/>
                  </a:lnTo>
                  <a:lnTo>
                    <a:pt x="170" y="0"/>
                  </a:lnTo>
                  <a:lnTo>
                    <a:pt x="153" y="2"/>
                  </a:lnTo>
                  <a:lnTo>
                    <a:pt x="135" y="8"/>
                  </a:lnTo>
                  <a:lnTo>
                    <a:pt x="120" y="18"/>
                  </a:lnTo>
                  <a:lnTo>
                    <a:pt x="105" y="31"/>
                  </a:lnTo>
                  <a:lnTo>
                    <a:pt x="83" y="55"/>
                  </a:lnTo>
                  <a:lnTo>
                    <a:pt x="62" y="84"/>
                  </a:lnTo>
                  <a:lnTo>
                    <a:pt x="45" y="117"/>
                  </a:lnTo>
                  <a:lnTo>
                    <a:pt x="30" y="154"/>
                  </a:lnTo>
                  <a:lnTo>
                    <a:pt x="18" y="190"/>
                  </a:lnTo>
                  <a:lnTo>
                    <a:pt x="8" y="230"/>
                  </a:lnTo>
                  <a:lnTo>
                    <a:pt x="3" y="266"/>
                  </a:lnTo>
                  <a:lnTo>
                    <a:pt x="0" y="303"/>
                  </a:lnTo>
                  <a:lnTo>
                    <a:pt x="0" y="321"/>
                  </a:lnTo>
                  <a:lnTo>
                    <a:pt x="3" y="339"/>
                  </a:lnTo>
                  <a:lnTo>
                    <a:pt x="8" y="356"/>
                  </a:lnTo>
                  <a:lnTo>
                    <a:pt x="13" y="372"/>
                  </a:lnTo>
                  <a:lnTo>
                    <a:pt x="20" y="385"/>
                  </a:lnTo>
                  <a:lnTo>
                    <a:pt x="27" y="397"/>
                  </a:lnTo>
                  <a:lnTo>
                    <a:pt x="41" y="405"/>
                  </a:lnTo>
                  <a:lnTo>
                    <a:pt x="53" y="412"/>
                  </a:lnTo>
                  <a:lnTo>
                    <a:pt x="62" y="416"/>
                  </a:lnTo>
                  <a:lnTo>
                    <a:pt x="76" y="416"/>
                  </a:lnTo>
                  <a:lnTo>
                    <a:pt x="93" y="416"/>
                  </a:lnTo>
                  <a:lnTo>
                    <a:pt x="107" y="408"/>
                  </a:lnTo>
                  <a:lnTo>
                    <a:pt x="125" y="397"/>
                  </a:lnTo>
                  <a:lnTo>
                    <a:pt x="140" y="387"/>
                  </a:lnTo>
                  <a:lnTo>
                    <a:pt x="160" y="361"/>
                  </a:lnTo>
                  <a:lnTo>
                    <a:pt x="180" y="332"/>
                  </a:lnTo>
                  <a:lnTo>
                    <a:pt x="198" y="301"/>
                  </a:lnTo>
                  <a:lnTo>
                    <a:pt x="213" y="264"/>
                  </a:lnTo>
                  <a:lnTo>
                    <a:pt x="226" y="227"/>
                  </a:lnTo>
                  <a:lnTo>
                    <a:pt x="236" y="188"/>
                  </a:lnTo>
                  <a:lnTo>
                    <a:pt x="240" y="152"/>
                  </a:lnTo>
                  <a:lnTo>
                    <a:pt x="243" y="115"/>
                  </a:lnTo>
                  <a:lnTo>
                    <a:pt x="240" y="81"/>
                  </a:lnTo>
                  <a:lnTo>
                    <a:pt x="238" y="65"/>
                  </a:lnTo>
                  <a:lnTo>
                    <a:pt x="233" y="52"/>
                  </a:lnTo>
                  <a:lnTo>
                    <a:pt x="228" y="39"/>
                  </a:lnTo>
                  <a:lnTo>
                    <a:pt x="221" y="26"/>
                  </a:lnTo>
                  <a:lnTo>
                    <a:pt x="213" y="15"/>
                  </a:lnTo>
                  <a:lnTo>
                    <a:pt x="200" y="8"/>
                  </a:lnTo>
                  <a:lnTo>
                    <a:pt x="196" y="2"/>
                  </a:lnTo>
                  <a:lnTo>
                    <a:pt x="188" y="2"/>
                  </a:lnTo>
                  <a:lnTo>
                    <a:pt x="186" y="10"/>
                  </a:lnTo>
                  <a:lnTo>
                    <a:pt x="183" y="15"/>
                  </a:lnTo>
                  <a:lnTo>
                    <a:pt x="193" y="21"/>
                  </a:lnTo>
                  <a:lnTo>
                    <a:pt x="203" y="26"/>
                  </a:lnTo>
                  <a:lnTo>
                    <a:pt x="208" y="37"/>
                  </a:lnTo>
                  <a:lnTo>
                    <a:pt x="215" y="44"/>
                  </a:lnTo>
                  <a:lnTo>
                    <a:pt x="221" y="57"/>
                  </a:lnTo>
                  <a:lnTo>
                    <a:pt x="226" y="84"/>
                  </a:lnTo>
                  <a:lnTo>
                    <a:pt x="228" y="115"/>
                  </a:lnTo>
                  <a:lnTo>
                    <a:pt x="228" y="139"/>
                  </a:lnTo>
                  <a:lnTo>
                    <a:pt x="226" y="162"/>
                  </a:lnTo>
                  <a:lnTo>
                    <a:pt x="215" y="208"/>
                  </a:lnTo>
                  <a:lnTo>
                    <a:pt x="200" y="259"/>
                  </a:lnTo>
                  <a:lnTo>
                    <a:pt x="180" y="303"/>
                  </a:lnTo>
                  <a:lnTo>
                    <a:pt x="168" y="324"/>
                  </a:lnTo>
                  <a:lnTo>
                    <a:pt x="156" y="343"/>
                  </a:lnTo>
                  <a:lnTo>
                    <a:pt x="142" y="361"/>
                  </a:lnTo>
                  <a:lnTo>
                    <a:pt x="130" y="374"/>
                  </a:lnTo>
                  <a:lnTo>
                    <a:pt x="116" y="385"/>
                  </a:lnTo>
                  <a:lnTo>
                    <a:pt x="102" y="394"/>
                  </a:lnTo>
                  <a:lnTo>
                    <a:pt x="88" y="400"/>
                  </a:lnTo>
                  <a:lnTo>
                    <a:pt x="76" y="400"/>
                  </a:lnTo>
                  <a:lnTo>
                    <a:pt x="65" y="400"/>
                  </a:lnTo>
                  <a:lnTo>
                    <a:pt x="58" y="397"/>
                  </a:lnTo>
                  <a:lnTo>
                    <a:pt x="48" y="392"/>
                  </a:lnTo>
                  <a:lnTo>
                    <a:pt x="38" y="385"/>
                  </a:lnTo>
                  <a:lnTo>
                    <a:pt x="32" y="376"/>
                  </a:lnTo>
                  <a:lnTo>
                    <a:pt x="25" y="366"/>
                  </a:lnTo>
                  <a:lnTo>
                    <a:pt x="20" y="350"/>
                  </a:lnTo>
                  <a:lnTo>
                    <a:pt x="18" y="337"/>
                  </a:lnTo>
                  <a:lnTo>
                    <a:pt x="15" y="303"/>
                  </a:lnTo>
                  <a:lnTo>
                    <a:pt x="15" y="279"/>
                  </a:lnTo>
                  <a:lnTo>
                    <a:pt x="18" y="256"/>
                  </a:lnTo>
                  <a:lnTo>
                    <a:pt x="27" y="208"/>
                  </a:lnTo>
                  <a:lnTo>
                    <a:pt x="45" y="159"/>
                  </a:lnTo>
                  <a:lnTo>
                    <a:pt x="65" y="115"/>
                  </a:lnTo>
                  <a:lnTo>
                    <a:pt x="76" y="94"/>
                  </a:lnTo>
                  <a:lnTo>
                    <a:pt x="88" y="73"/>
                  </a:lnTo>
                  <a:lnTo>
                    <a:pt x="100" y="57"/>
                  </a:lnTo>
                  <a:lnTo>
                    <a:pt x="116" y="42"/>
                  </a:lnTo>
                  <a:lnTo>
                    <a:pt x="128" y="31"/>
                  </a:lnTo>
                  <a:lnTo>
                    <a:pt x="142" y="21"/>
                  </a:lnTo>
                  <a:lnTo>
                    <a:pt x="156" y="15"/>
                  </a:lnTo>
                  <a:lnTo>
                    <a:pt x="170" y="15"/>
                  </a:lnTo>
                  <a:lnTo>
                    <a:pt x="186" y="15"/>
                  </a:lnTo>
                  <a:lnTo>
                    <a:pt x="186" y="10"/>
                  </a:lnTo>
                  <a:lnTo>
                    <a:pt x="183" y="15"/>
                  </a:lnTo>
                  <a:lnTo>
                    <a:pt x="186" y="10"/>
                  </a:lnTo>
                  <a:close/>
                </a:path>
              </a:pathLst>
            </a:custGeom>
            <a:solidFill>
              <a:srgbClr val="773F2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466" name="Freeform 154"/>
            <p:cNvSpPr>
              <a:spLocks/>
            </p:cNvSpPr>
            <p:nvPr/>
          </p:nvSpPr>
          <p:spPr bwMode="auto">
            <a:xfrm>
              <a:off x="1314450" y="2578100"/>
              <a:ext cx="47625" cy="71438"/>
            </a:xfrm>
            <a:custGeom>
              <a:avLst/>
              <a:gdLst/>
              <a:ahLst/>
              <a:cxnLst>
                <a:cxn ang="0">
                  <a:pos x="178" y="2"/>
                </a:cxn>
                <a:cxn ang="0">
                  <a:pos x="161" y="0"/>
                </a:cxn>
                <a:cxn ang="0">
                  <a:pos x="141" y="2"/>
                </a:cxn>
                <a:cxn ang="0">
                  <a:pos x="124" y="11"/>
                </a:cxn>
                <a:cxn ang="0">
                  <a:pos x="103" y="20"/>
                </a:cxn>
                <a:cxn ang="0">
                  <a:pos x="89" y="36"/>
                </a:cxn>
                <a:cxn ang="0">
                  <a:pos x="70" y="55"/>
                </a:cxn>
                <a:cxn ang="0">
                  <a:pos x="58" y="76"/>
                </a:cxn>
                <a:cxn ang="0">
                  <a:pos x="49" y="99"/>
                </a:cxn>
                <a:cxn ang="0">
                  <a:pos x="26" y="167"/>
                </a:cxn>
                <a:cxn ang="0">
                  <a:pos x="13" y="214"/>
                </a:cxn>
                <a:cxn ang="0">
                  <a:pos x="4" y="261"/>
                </a:cxn>
                <a:cxn ang="0">
                  <a:pos x="0" y="287"/>
                </a:cxn>
                <a:cxn ang="0">
                  <a:pos x="0" y="311"/>
                </a:cxn>
                <a:cxn ang="0">
                  <a:pos x="4" y="331"/>
                </a:cxn>
                <a:cxn ang="0">
                  <a:pos x="6" y="353"/>
                </a:cxn>
                <a:cxn ang="0">
                  <a:pos x="13" y="371"/>
                </a:cxn>
                <a:cxn ang="0">
                  <a:pos x="23" y="386"/>
                </a:cxn>
                <a:cxn ang="0">
                  <a:pos x="38" y="400"/>
                </a:cxn>
                <a:cxn ang="0">
                  <a:pos x="58" y="408"/>
                </a:cxn>
                <a:cxn ang="0">
                  <a:pos x="73" y="410"/>
                </a:cxn>
                <a:cxn ang="0">
                  <a:pos x="91" y="408"/>
                </a:cxn>
                <a:cxn ang="0">
                  <a:pos x="108" y="397"/>
                </a:cxn>
                <a:cxn ang="0">
                  <a:pos x="124" y="386"/>
                </a:cxn>
                <a:cxn ang="0">
                  <a:pos x="138" y="368"/>
                </a:cxn>
                <a:cxn ang="0">
                  <a:pos x="154" y="350"/>
                </a:cxn>
                <a:cxn ang="0">
                  <a:pos x="169" y="326"/>
                </a:cxn>
                <a:cxn ang="0">
                  <a:pos x="181" y="302"/>
                </a:cxn>
                <a:cxn ang="0">
                  <a:pos x="206" y="253"/>
                </a:cxn>
                <a:cxn ang="0">
                  <a:pos x="224" y="206"/>
                </a:cxn>
                <a:cxn ang="0">
                  <a:pos x="236" y="164"/>
                </a:cxn>
                <a:cxn ang="0">
                  <a:pos x="241" y="133"/>
                </a:cxn>
                <a:cxn ang="0">
                  <a:pos x="241" y="109"/>
                </a:cxn>
                <a:cxn ang="0">
                  <a:pos x="239" y="86"/>
                </a:cxn>
                <a:cxn ang="0">
                  <a:pos x="231" y="65"/>
                </a:cxn>
                <a:cxn ang="0">
                  <a:pos x="224" y="47"/>
                </a:cxn>
                <a:cxn ang="0">
                  <a:pos x="213" y="31"/>
                </a:cxn>
                <a:cxn ang="0">
                  <a:pos x="204" y="18"/>
                </a:cxn>
                <a:cxn ang="0">
                  <a:pos x="191" y="11"/>
                </a:cxn>
                <a:cxn ang="0">
                  <a:pos x="178" y="2"/>
                </a:cxn>
              </a:cxnLst>
              <a:rect l="0" t="0" r="r" b="b"/>
              <a:pathLst>
                <a:path w="241" h="410">
                  <a:moveTo>
                    <a:pt x="178" y="2"/>
                  </a:moveTo>
                  <a:lnTo>
                    <a:pt x="161" y="0"/>
                  </a:lnTo>
                  <a:lnTo>
                    <a:pt x="141" y="2"/>
                  </a:lnTo>
                  <a:lnTo>
                    <a:pt x="124" y="11"/>
                  </a:lnTo>
                  <a:lnTo>
                    <a:pt x="103" y="20"/>
                  </a:lnTo>
                  <a:lnTo>
                    <a:pt x="89" y="36"/>
                  </a:lnTo>
                  <a:lnTo>
                    <a:pt x="70" y="55"/>
                  </a:lnTo>
                  <a:lnTo>
                    <a:pt x="58" y="76"/>
                  </a:lnTo>
                  <a:lnTo>
                    <a:pt x="49" y="99"/>
                  </a:lnTo>
                  <a:lnTo>
                    <a:pt x="26" y="167"/>
                  </a:lnTo>
                  <a:lnTo>
                    <a:pt x="13" y="214"/>
                  </a:lnTo>
                  <a:lnTo>
                    <a:pt x="4" y="261"/>
                  </a:lnTo>
                  <a:lnTo>
                    <a:pt x="0" y="287"/>
                  </a:lnTo>
                  <a:lnTo>
                    <a:pt x="0" y="311"/>
                  </a:lnTo>
                  <a:lnTo>
                    <a:pt x="4" y="331"/>
                  </a:lnTo>
                  <a:lnTo>
                    <a:pt x="6" y="353"/>
                  </a:lnTo>
                  <a:lnTo>
                    <a:pt x="13" y="371"/>
                  </a:lnTo>
                  <a:lnTo>
                    <a:pt x="23" y="386"/>
                  </a:lnTo>
                  <a:lnTo>
                    <a:pt x="38" y="400"/>
                  </a:lnTo>
                  <a:lnTo>
                    <a:pt x="58" y="408"/>
                  </a:lnTo>
                  <a:lnTo>
                    <a:pt x="73" y="410"/>
                  </a:lnTo>
                  <a:lnTo>
                    <a:pt x="91" y="408"/>
                  </a:lnTo>
                  <a:lnTo>
                    <a:pt x="108" y="397"/>
                  </a:lnTo>
                  <a:lnTo>
                    <a:pt x="124" y="386"/>
                  </a:lnTo>
                  <a:lnTo>
                    <a:pt x="138" y="368"/>
                  </a:lnTo>
                  <a:lnTo>
                    <a:pt x="154" y="350"/>
                  </a:lnTo>
                  <a:lnTo>
                    <a:pt x="169" y="326"/>
                  </a:lnTo>
                  <a:lnTo>
                    <a:pt x="181" y="302"/>
                  </a:lnTo>
                  <a:lnTo>
                    <a:pt x="206" y="253"/>
                  </a:lnTo>
                  <a:lnTo>
                    <a:pt x="224" y="206"/>
                  </a:lnTo>
                  <a:lnTo>
                    <a:pt x="236" y="164"/>
                  </a:lnTo>
                  <a:lnTo>
                    <a:pt x="241" y="133"/>
                  </a:lnTo>
                  <a:lnTo>
                    <a:pt x="241" y="109"/>
                  </a:lnTo>
                  <a:lnTo>
                    <a:pt x="239" y="86"/>
                  </a:lnTo>
                  <a:lnTo>
                    <a:pt x="231" y="65"/>
                  </a:lnTo>
                  <a:lnTo>
                    <a:pt x="224" y="47"/>
                  </a:lnTo>
                  <a:lnTo>
                    <a:pt x="213" y="31"/>
                  </a:lnTo>
                  <a:lnTo>
                    <a:pt x="204" y="18"/>
                  </a:lnTo>
                  <a:lnTo>
                    <a:pt x="191" y="11"/>
                  </a:lnTo>
                  <a:lnTo>
                    <a:pt x="178" y="2"/>
                  </a:lnTo>
                  <a:close/>
                </a:path>
              </a:pathLst>
            </a:custGeom>
            <a:solidFill>
              <a:srgbClr val="F1E3C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467" name="Freeform 155"/>
            <p:cNvSpPr>
              <a:spLocks/>
            </p:cNvSpPr>
            <p:nvPr/>
          </p:nvSpPr>
          <p:spPr bwMode="auto">
            <a:xfrm>
              <a:off x="1312863" y="2576513"/>
              <a:ext cx="50800" cy="74613"/>
            </a:xfrm>
            <a:custGeom>
              <a:avLst/>
              <a:gdLst/>
              <a:ahLst/>
              <a:cxnLst>
                <a:cxn ang="0">
                  <a:pos x="188" y="2"/>
                </a:cxn>
                <a:cxn ang="0">
                  <a:pos x="166" y="0"/>
                </a:cxn>
                <a:cxn ang="0">
                  <a:pos x="131" y="8"/>
                </a:cxn>
                <a:cxn ang="0">
                  <a:pos x="98" y="28"/>
                </a:cxn>
                <a:cxn ang="0">
                  <a:pos x="68" y="63"/>
                </a:cxn>
                <a:cxn ang="0">
                  <a:pos x="48" y="104"/>
                </a:cxn>
                <a:cxn ang="0">
                  <a:pos x="20" y="193"/>
                </a:cxn>
                <a:cxn ang="0">
                  <a:pos x="5" y="254"/>
                </a:cxn>
                <a:cxn ang="0">
                  <a:pos x="0" y="314"/>
                </a:cxn>
                <a:cxn ang="0">
                  <a:pos x="2" y="348"/>
                </a:cxn>
                <a:cxn ang="0">
                  <a:pos x="13" y="381"/>
                </a:cxn>
                <a:cxn ang="0">
                  <a:pos x="33" y="405"/>
                </a:cxn>
                <a:cxn ang="0">
                  <a:pos x="63" y="423"/>
                </a:cxn>
                <a:cxn ang="0">
                  <a:pos x="98" y="423"/>
                </a:cxn>
                <a:cxn ang="0">
                  <a:pos x="131" y="403"/>
                </a:cxn>
                <a:cxn ang="0">
                  <a:pos x="168" y="361"/>
                </a:cxn>
                <a:cxn ang="0">
                  <a:pos x="208" y="292"/>
                </a:cxn>
                <a:cxn ang="0">
                  <a:pos x="236" y="222"/>
                </a:cxn>
                <a:cxn ang="0">
                  <a:pos x="253" y="162"/>
                </a:cxn>
                <a:cxn ang="0">
                  <a:pos x="255" y="133"/>
                </a:cxn>
                <a:cxn ang="0">
                  <a:pos x="251" y="88"/>
                </a:cxn>
                <a:cxn ang="0">
                  <a:pos x="236" y="50"/>
                </a:cxn>
                <a:cxn ang="0">
                  <a:pos x="215" y="21"/>
                </a:cxn>
                <a:cxn ang="0">
                  <a:pos x="188" y="2"/>
                </a:cxn>
                <a:cxn ang="0">
                  <a:pos x="183" y="19"/>
                </a:cxn>
                <a:cxn ang="0">
                  <a:pos x="206" y="31"/>
                </a:cxn>
                <a:cxn ang="0">
                  <a:pos x="223" y="57"/>
                </a:cxn>
                <a:cxn ang="0">
                  <a:pos x="236" y="92"/>
                </a:cxn>
                <a:cxn ang="0">
                  <a:pos x="241" y="133"/>
                </a:cxn>
                <a:cxn ang="0">
                  <a:pos x="236" y="167"/>
                </a:cxn>
                <a:cxn ang="0">
                  <a:pos x="213" y="238"/>
                </a:cxn>
                <a:cxn ang="0">
                  <a:pos x="183" y="308"/>
                </a:cxn>
                <a:cxn ang="0">
                  <a:pos x="143" y="368"/>
                </a:cxn>
                <a:cxn ang="0">
                  <a:pos x="110" y="400"/>
                </a:cxn>
                <a:cxn ang="0">
                  <a:pos x="91" y="410"/>
                </a:cxn>
                <a:cxn ang="0">
                  <a:pos x="65" y="408"/>
                </a:cxn>
                <a:cxn ang="0">
                  <a:pos x="42" y="394"/>
                </a:cxn>
                <a:cxn ang="0">
                  <a:pos x="25" y="374"/>
                </a:cxn>
                <a:cxn ang="0">
                  <a:pos x="18" y="345"/>
                </a:cxn>
                <a:cxn ang="0">
                  <a:pos x="16" y="314"/>
                </a:cxn>
                <a:cxn ang="0">
                  <a:pos x="20" y="256"/>
                </a:cxn>
                <a:cxn ang="0">
                  <a:pos x="33" y="199"/>
                </a:cxn>
                <a:cxn ang="0">
                  <a:pos x="63" y="110"/>
                </a:cxn>
                <a:cxn ang="0">
                  <a:pos x="80" y="70"/>
                </a:cxn>
                <a:cxn ang="0">
                  <a:pos x="108" y="42"/>
                </a:cxn>
                <a:cxn ang="0">
                  <a:pos x="136" y="23"/>
                </a:cxn>
                <a:cxn ang="0">
                  <a:pos x="166" y="15"/>
                </a:cxn>
                <a:cxn ang="0">
                  <a:pos x="185" y="10"/>
                </a:cxn>
              </a:cxnLst>
              <a:rect l="0" t="0" r="r" b="b"/>
              <a:pathLst>
                <a:path w="255" h="426">
                  <a:moveTo>
                    <a:pt x="185" y="10"/>
                  </a:moveTo>
                  <a:lnTo>
                    <a:pt x="188" y="2"/>
                  </a:lnTo>
                  <a:lnTo>
                    <a:pt x="178" y="2"/>
                  </a:lnTo>
                  <a:lnTo>
                    <a:pt x="166" y="0"/>
                  </a:lnTo>
                  <a:lnTo>
                    <a:pt x="148" y="2"/>
                  </a:lnTo>
                  <a:lnTo>
                    <a:pt x="131" y="8"/>
                  </a:lnTo>
                  <a:lnTo>
                    <a:pt x="113" y="19"/>
                  </a:lnTo>
                  <a:lnTo>
                    <a:pt x="98" y="28"/>
                  </a:lnTo>
                  <a:lnTo>
                    <a:pt x="83" y="44"/>
                  </a:lnTo>
                  <a:lnTo>
                    <a:pt x="68" y="63"/>
                  </a:lnTo>
                  <a:lnTo>
                    <a:pt x="58" y="81"/>
                  </a:lnTo>
                  <a:lnTo>
                    <a:pt x="48" y="104"/>
                  </a:lnTo>
                  <a:lnTo>
                    <a:pt x="35" y="141"/>
                  </a:lnTo>
                  <a:lnTo>
                    <a:pt x="20" y="193"/>
                  </a:lnTo>
                  <a:lnTo>
                    <a:pt x="13" y="222"/>
                  </a:lnTo>
                  <a:lnTo>
                    <a:pt x="5" y="254"/>
                  </a:lnTo>
                  <a:lnTo>
                    <a:pt x="0" y="283"/>
                  </a:lnTo>
                  <a:lnTo>
                    <a:pt x="0" y="314"/>
                  </a:lnTo>
                  <a:lnTo>
                    <a:pt x="0" y="332"/>
                  </a:lnTo>
                  <a:lnTo>
                    <a:pt x="2" y="348"/>
                  </a:lnTo>
                  <a:lnTo>
                    <a:pt x="7" y="366"/>
                  </a:lnTo>
                  <a:lnTo>
                    <a:pt x="13" y="381"/>
                  </a:lnTo>
                  <a:lnTo>
                    <a:pt x="20" y="394"/>
                  </a:lnTo>
                  <a:lnTo>
                    <a:pt x="33" y="405"/>
                  </a:lnTo>
                  <a:lnTo>
                    <a:pt x="45" y="416"/>
                  </a:lnTo>
                  <a:lnTo>
                    <a:pt x="63" y="423"/>
                  </a:lnTo>
                  <a:lnTo>
                    <a:pt x="80" y="426"/>
                  </a:lnTo>
                  <a:lnTo>
                    <a:pt x="98" y="423"/>
                  </a:lnTo>
                  <a:lnTo>
                    <a:pt x="115" y="416"/>
                  </a:lnTo>
                  <a:lnTo>
                    <a:pt x="131" y="403"/>
                  </a:lnTo>
                  <a:lnTo>
                    <a:pt x="145" y="390"/>
                  </a:lnTo>
                  <a:lnTo>
                    <a:pt x="168" y="361"/>
                  </a:lnTo>
                  <a:lnTo>
                    <a:pt x="188" y="327"/>
                  </a:lnTo>
                  <a:lnTo>
                    <a:pt x="208" y="292"/>
                  </a:lnTo>
                  <a:lnTo>
                    <a:pt x="223" y="256"/>
                  </a:lnTo>
                  <a:lnTo>
                    <a:pt x="236" y="222"/>
                  </a:lnTo>
                  <a:lnTo>
                    <a:pt x="246" y="190"/>
                  </a:lnTo>
                  <a:lnTo>
                    <a:pt x="253" y="162"/>
                  </a:lnTo>
                  <a:lnTo>
                    <a:pt x="255" y="141"/>
                  </a:lnTo>
                  <a:lnTo>
                    <a:pt x="255" y="133"/>
                  </a:lnTo>
                  <a:lnTo>
                    <a:pt x="255" y="110"/>
                  </a:lnTo>
                  <a:lnTo>
                    <a:pt x="251" y="88"/>
                  </a:lnTo>
                  <a:lnTo>
                    <a:pt x="246" y="68"/>
                  </a:lnTo>
                  <a:lnTo>
                    <a:pt x="236" y="50"/>
                  </a:lnTo>
                  <a:lnTo>
                    <a:pt x="225" y="34"/>
                  </a:lnTo>
                  <a:lnTo>
                    <a:pt x="215" y="21"/>
                  </a:lnTo>
                  <a:lnTo>
                    <a:pt x="201" y="10"/>
                  </a:lnTo>
                  <a:lnTo>
                    <a:pt x="188" y="2"/>
                  </a:lnTo>
                  <a:lnTo>
                    <a:pt x="185" y="10"/>
                  </a:lnTo>
                  <a:lnTo>
                    <a:pt x="183" y="19"/>
                  </a:lnTo>
                  <a:lnTo>
                    <a:pt x="194" y="23"/>
                  </a:lnTo>
                  <a:lnTo>
                    <a:pt x="206" y="31"/>
                  </a:lnTo>
                  <a:lnTo>
                    <a:pt x="215" y="44"/>
                  </a:lnTo>
                  <a:lnTo>
                    <a:pt x="223" y="57"/>
                  </a:lnTo>
                  <a:lnTo>
                    <a:pt x="231" y="73"/>
                  </a:lnTo>
                  <a:lnTo>
                    <a:pt x="236" y="92"/>
                  </a:lnTo>
                  <a:lnTo>
                    <a:pt x="241" y="112"/>
                  </a:lnTo>
                  <a:lnTo>
                    <a:pt x="241" y="133"/>
                  </a:lnTo>
                  <a:lnTo>
                    <a:pt x="241" y="141"/>
                  </a:lnTo>
                  <a:lnTo>
                    <a:pt x="236" y="167"/>
                  </a:lnTo>
                  <a:lnTo>
                    <a:pt x="225" y="206"/>
                  </a:lnTo>
                  <a:lnTo>
                    <a:pt x="213" y="238"/>
                  </a:lnTo>
                  <a:lnTo>
                    <a:pt x="198" y="274"/>
                  </a:lnTo>
                  <a:lnTo>
                    <a:pt x="183" y="308"/>
                  </a:lnTo>
                  <a:lnTo>
                    <a:pt x="163" y="339"/>
                  </a:lnTo>
                  <a:lnTo>
                    <a:pt x="143" y="368"/>
                  </a:lnTo>
                  <a:lnTo>
                    <a:pt x="121" y="392"/>
                  </a:lnTo>
                  <a:lnTo>
                    <a:pt x="110" y="400"/>
                  </a:lnTo>
                  <a:lnTo>
                    <a:pt x="100" y="405"/>
                  </a:lnTo>
                  <a:lnTo>
                    <a:pt x="91" y="410"/>
                  </a:lnTo>
                  <a:lnTo>
                    <a:pt x="80" y="410"/>
                  </a:lnTo>
                  <a:lnTo>
                    <a:pt x="65" y="408"/>
                  </a:lnTo>
                  <a:lnTo>
                    <a:pt x="53" y="403"/>
                  </a:lnTo>
                  <a:lnTo>
                    <a:pt x="42" y="394"/>
                  </a:lnTo>
                  <a:lnTo>
                    <a:pt x="33" y="385"/>
                  </a:lnTo>
                  <a:lnTo>
                    <a:pt x="25" y="374"/>
                  </a:lnTo>
                  <a:lnTo>
                    <a:pt x="20" y="361"/>
                  </a:lnTo>
                  <a:lnTo>
                    <a:pt x="18" y="345"/>
                  </a:lnTo>
                  <a:lnTo>
                    <a:pt x="16" y="329"/>
                  </a:lnTo>
                  <a:lnTo>
                    <a:pt x="16" y="314"/>
                  </a:lnTo>
                  <a:lnTo>
                    <a:pt x="16" y="285"/>
                  </a:lnTo>
                  <a:lnTo>
                    <a:pt x="20" y="256"/>
                  </a:lnTo>
                  <a:lnTo>
                    <a:pt x="25" y="228"/>
                  </a:lnTo>
                  <a:lnTo>
                    <a:pt x="33" y="199"/>
                  </a:lnTo>
                  <a:lnTo>
                    <a:pt x="51" y="146"/>
                  </a:lnTo>
                  <a:lnTo>
                    <a:pt x="63" y="110"/>
                  </a:lnTo>
                  <a:lnTo>
                    <a:pt x="70" y="88"/>
                  </a:lnTo>
                  <a:lnTo>
                    <a:pt x="80" y="70"/>
                  </a:lnTo>
                  <a:lnTo>
                    <a:pt x="93" y="55"/>
                  </a:lnTo>
                  <a:lnTo>
                    <a:pt x="108" y="42"/>
                  </a:lnTo>
                  <a:lnTo>
                    <a:pt x="121" y="31"/>
                  </a:lnTo>
                  <a:lnTo>
                    <a:pt x="136" y="23"/>
                  </a:lnTo>
                  <a:lnTo>
                    <a:pt x="150" y="19"/>
                  </a:lnTo>
                  <a:lnTo>
                    <a:pt x="166" y="15"/>
                  </a:lnTo>
                  <a:lnTo>
                    <a:pt x="183" y="19"/>
                  </a:lnTo>
                  <a:lnTo>
                    <a:pt x="185" y="10"/>
                  </a:lnTo>
                  <a:close/>
                </a:path>
              </a:pathLst>
            </a:custGeom>
            <a:solidFill>
              <a:srgbClr val="773F2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468" name="Freeform 156"/>
            <p:cNvSpPr>
              <a:spLocks/>
            </p:cNvSpPr>
            <p:nvPr/>
          </p:nvSpPr>
          <p:spPr bwMode="auto">
            <a:xfrm>
              <a:off x="1276350" y="2566988"/>
              <a:ext cx="57150" cy="73025"/>
            </a:xfrm>
            <a:custGeom>
              <a:avLst/>
              <a:gdLst/>
              <a:ahLst/>
              <a:cxnLst>
                <a:cxn ang="0">
                  <a:pos x="58" y="159"/>
                </a:cxn>
                <a:cxn ang="0">
                  <a:pos x="65" y="133"/>
                </a:cxn>
                <a:cxn ang="0">
                  <a:pos x="75" y="107"/>
                </a:cxn>
                <a:cxn ang="0">
                  <a:pos x="86" y="86"/>
                </a:cxn>
                <a:cxn ang="0">
                  <a:pos x="96" y="67"/>
                </a:cxn>
                <a:cxn ang="0">
                  <a:pos x="108" y="52"/>
                </a:cxn>
                <a:cxn ang="0">
                  <a:pos x="123" y="38"/>
                </a:cxn>
                <a:cxn ang="0">
                  <a:pos x="136" y="29"/>
                </a:cxn>
                <a:cxn ang="0">
                  <a:pos x="150" y="20"/>
                </a:cxn>
                <a:cxn ang="0">
                  <a:pos x="183" y="5"/>
                </a:cxn>
                <a:cxn ang="0">
                  <a:pos x="198" y="2"/>
                </a:cxn>
                <a:cxn ang="0">
                  <a:pos x="211" y="0"/>
                </a:cxn>
                <a:cxn ang="0">
                  <a:pos x="223" y="0"/>
                </a:cxn>
                <a:cxn ang="0">
                  <a:pos x="234" y="2"/>
                </a:cxn>
                <a:cxn ang="0">
                  <a:pos x="243" y="5"/>
                </a:cxn>
                <a:cxn ang="0">
                  <a:pos x="251" y="10"/>
                </a:cxn>
                <a:cxn ang="0">
                  <a:pos x="261" y="18"/>
                </a:cxn>
                <a:cxn ang="0">
                  <a:pos x="266" y="29"/>
                </a:cxn>
                <a:cxn ang="0">
                  <a:pos x="274" y="38"/>
                </a:cxn>
                <a:cxn ang="0">
                  <a:pos x="276" y="52"/>
                </a:cxn>
                <a:cxn ang="0">
                  <a:pos x="281" y="80"/>
                </a:cxn>
                <a:cxn ang="0">
                  <a:pos x="281" y="115"/>
                </a:cxn>
                <a:cxn ang="0">
                  <a:pos x="276" y="151"/>
                </a:cxn>
                <a:cxn ang="0">
                  <a:pos x="269" y="191"/>
                </a:cxn>
                <a:cxn ang="0">
                  <a:pos x="255" y="227"/>
                </a:cxn>
                <a:cxn ang="0">
                  <a:pos x="243" y="266"/>
                </a:cxn>
                <a:cxn ang="0">
                  <a:pos x="226" y="302"/>
                </a:cxn>
                <a:cxn ang="0">
                  <a:pos x="208" y="335"/>
                </a:cxn>
                <a:cxn ang="0">
                  <a:pos x="189" y="362"/>
                </a:cxn>
                <a:cxn ang="0">
                  <a:pos x="166" y="386"/>
                </a:cxn>
                <a:cxn ang="0">
                  <a:pos x="154" y="397"/>
                </a:cxn>
                <a:cxn ang="0">
                  <a:pos x="143" y="404"/>
                </a:cxn>
                <a:cxn ang="0">
                  <a:pos x="131" y="410"/>
                </a:cxn>
                <a:cxn ang="0">
                  <a:pos x="121" y="413"/>
                </a:cxn>
                <a:cxn ang="0">
                  <a:pos x="108" y="413"/>
                </a:cxn>
                <a:cxn ang="0">
                  <a:pos x="98" y="413"/>
                </a:cxn>
                <a:cxn ang="0">
                  <a:pos x="86" y="408"/>
                </a:cxn>
                <a:cxn ang="0">
                  <a:pos x="75" y="400"/>
                </a:cxn>
                <a:cxn ang="0">
                  <a:pos x="60" y="381"/>
                </a:cxn>
                <a:cxn ang="0">
                  <a:pos x="46" y="360"/>
                </a:cxn>
                <a:cxn ang="0">
                  <a:pos x="30" y="329"/>
                </a:cxn>
                <a:cxn ang="0">
                  <a:pos x="16" y="293"/>
                </a:cxn>
                <a:cxn ang="0">
                  <a:pos x="11" y="269"/>
                </a:cxn>
                <a:cxn ang="0">
                  <a:pos x="5" y="245"/>
                </a:cxn>
                <a:cxn ang="0">
                  <a:pos x="2" y="222"/>
                </a:cxn>
                <a:cxn ang="0">
                  <a:pos x="0" y="193"/>
                </a:cxn>
                <a:cxn ang="0">
                  <a:pos x="2" y="164"/>
                </a:cxn>
                <a:cxn ang="0">
                  <a:pos x="5" y="136"/>
                </a:cxn>
                <a:cxn ang="0">
                  <a:pos x="58" y="159"/>
                </a:cxn>
              </a:cxnLst>
              <a:rect l="0" t="0" r="r" b="b"/>
              <a:pathLst>
                <a:path w="281" h="413">
                  <a:moveTo>
                    <a:pt x="58" y="159"/>
                  </a:moveTo>
                  <a:lnTo>
                    <a:pt x="65" y="133"/>
                  </a:lnTo>
                  <a:lnTo>
                    <a:pt x="75" y="107"/>
                  </a:lnTo>
                  <a:lnTo>
                    <a:pt x="86" y="86"/>
                  </a:lnTo>
                  <a:lnTo>
                    <a:pt x="96" y="67"/>
                  </a:lnTo>
                  <a:lnTo>
                    <a:pt x="108" y="52"/>
                  </a:lnTo>
                  <a:lnTo>
                    <a:pt x="123" y="38"/>
                  </a:lnTo>
                  <a:lnTo>
                    <a:pt x="136" y="29"/>
                  </a:lnTo>
                  <a:lnTo>
                    <a:pt x="150" y="20"/>
                  </a:lnTo>
                  <a:lnTo>
                    <a:pt x="183" y="5"/>
                  </a:lnTo>
                  <a:lnTo>
                    <a:pt x="198" y="2"/>
                  </a:lnTo>
                  <a:lnTo>
                    <a:pt x="211" y="0"/>
                  </a:lnTo>
                  <a:lnTo>
                    <a:pt x="223" y="0"/>
                  </a:lnTo>
                  <a:lnTo>
                    <a:pt x="234" y="2"/>
                  </a:lnTo>
                  <a:lnTo>
                    <a:pt x="243" y="5"/>
                  </a:lnTo>
                  <a:lnTo>
                    <a:pt x="251" y="10"/>
                  </a:lnTo>
                  <a:lnTo>
                    <a:pt x="261" y="18"/>
                  </a:lnTo>
                  <a:lnTo>
                    <a:pt x="266" y="29"/>
                  </a:lnTo>
                  <a:lnTo>
                    <a:pt x="274" y="38"/>
                  </a:lnTo>
                  <a:lnTo>
                    <a:pt x="276" y="52"/>
                  </a:lnTo>
                  <a:lnTo>
                    <a:pt x="281" y="80"/>
                  </a:lnTo>
                  <a:lnTo>
                    <a:pt x="281" y="115"/>
                  </a:lnTo>
                  <a:lnTo>
                    <a:pt x="276" y="151"/>
                  </a:lnTo>
                  <a:lnTo>
                    <a:pt x="269" y="191"/>
                  </a:lnTo>
                  <a:lnTo>
                    <a:pt x="255" y="227"/>
                  </a:lnTo>
                  <a:lnTo>
                    <a:pt x="243" y="266"/>
                  </a:lnTo>
                  <a:lnTo>
                    <a:pt x="226" y="302"/>
                  </a:lnTo>
                  <a:lnTo>
                    <a:pt x="208" y="335"/>
                  </a:lnTo>
                  <a:lnTo>
                    <a:pt x="189" y="362"/>
                  </a:lnTo>
                  <a:lnTo>
                    <a:pt x="166" y="386"/>
                  </a:lnTo>
                  <a:lnTo>
                    <a:pt x="154" y="397"/>
                  </a:lnTo>
                  <a:lnTo>
                    <a:pt x="143" y="404"/>
                  </a:lnTo>
                  <a:lnTo>
                    <a:pt x="131" y="410"/>
                  </a:lnTo>
                  <a:lnTo>
                    <a:pt x="121" y="413"/>
                  </a:lnTo>
                  <a:lnTo>
                    <a:pt x="108" y="413"/>
                  </a:lnTo>
                  <a:lnTo>
                    <a:pt x="98" y="413"/>
                  </a:lnTo>
                  <a:lnTo>
                    <a:pt x="86" y="408"/>
                  </a:lnTo>
                  <a:lnTo>
                    <a:pt x="75" y="400"/>
                  </a:lnTo>
                  <a:lnTo>
                    <a:pt x="60" y="381"/>
                  </a:lnTo>
                  <a:lnTo>
                    <a:pt x="46" y="360"/>
                  </a:lnTo>
                  <a:lnTo>
                    <a:pt x="30" y="329"/>
                  </a:lnTo>
                  <a:lnTo>
                    <a:pt x="16" y="293"/>
                  </a:lnTo>
                  <a:lnTo>
                    <a:pt x="11" y="269"/>
                  </a:lnTo>
                  <a:lnTo>
                    <a:pt x="5" y="245"/>
                  </a:lnTo>
                  <a:lnTo>
                    <a:pt x="2" y="222"/>
                  </a:lnTo>
                  <a:lnTo>
                    <a:pt x="0" y="193"/>
                  </a:lnTo>
                  <a:lnTo>
                    <a:pt x="2" y="164"/>
                  </a:lnTo>
                  <a:lnTo>
                    <a:pt x="5" y="136"/>
                  </a:lnTo>
                  <a:lnTo>
                    <a:pt x="58" y="159"/>
                  </a:lnTo>
                  <a:close/>
                </a:path>
              </a:pathLst>
            </a:custGeom>
            <a:solidFill>
              <a:srgbClr val="F1E3C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469" name="Freeform 157"/>
            <p:cNvSpPr>
              <a:spLocks/>
            </p:cNvSpPr>
            <p:nvPr/>
          </p:nvSpPr>
          <p:spPr bwMode="auto">
            <a:xfrm>
              <a:off x="1276350" y="2565400"/>
              <a:ext cx="57150" cy="76200"/>
            </a:xfrm>
            <a:custGeom>
              <a:avLst/>
              <a:gdLst/>
              <a:ahLst/>
              <a:cxnLst>
                <a:cxn ang="0">
                  <a:pos x="72" y="171"/>
                </a:cxn>
                <a:cxn ang="0">
                  <a:pos x="88" y="121"/>
                </a:cxn>
                <a:cxn ang="0">
                  <a:pos x="110" y="82"/>
                </a:cxn>
                <a:cxn ang="0">
                  <a:pos x="135" y="53"/>
                </a:cxn>
                <a:cxn ang="0">
                  <a:pos x="161" y="34"/>
                </a:cxn>
                <a:cxn ang="0">
                  <a:pos x="196" y="22"/>
                </a:cxn>
                <a:cxn ang="0">
                  <a:pos x="223" y="16"/>
                </a:cxn>
                <a:cxn ang="0">
                  <a:pos x="255" y="27"/>
                </a:cxn>
                <a:cxn ang="0">
                  <a:pos x="265" y="40"/>
                </a:cxn>
                <a:cxn ang="0">
                  <a:pos x="278" y="80"/>
                </a:cxn>
                <a:cxn ang="0">
                  <a:pos x="281" y="129"/>
                </a:cxn>
                <a:cxn ang="0">
                  <a:pos x="265" y="205"/>
                </a:cxn>
                <a:cxn ang="0">
                  <a:pos x="227" y="307"/>
                </a:cxn>
                <a:cxn ang="0">
                  <a:pos x="203" y="348"/>
                </a:cxn>
                <a:cxn ang="0">
                  <a:pos x="175" y="385"/>
                </a:cxn>
                <a:cxn ang="0">
                  <a:pos x="145" y="406"/>
                </a:cxn>
                <a:cxn ang="0">
                  <a:pos x="117" y="413"/>
                </a:cxn>
                <a:cxn ang="0">
                  <a:pos x="88" y="404"/>
                </a:cxn>
                <a:cxn ang="0">
                  <a:pos x="88" y="404"/>
                </a:cxn>
                <a:cxn ang="0">
                  <a:pos x="60" y="367"/>
                </a:cxn>
                <a:cxn ang="0">
                  <a:pos x="35" y="315"/>
                </a:cxn>
                <a:cxn ang="0">
                  <a:pos x="18" y="244"/>
                </a:cxn>
                <a:cxn ang="0">
                  <a:pos x="18" y="173"/>
                </a:cxn>
                <a:cxn ang="0">
                  <a:pos x="12" y="145"/>
                </a:cxn>
                <a:cxn ang="0">
                  <a:pos x="60" y="176"/>
                </a:cxn>
                <a:cxn ang="0">
                  <a:pos x="72" y="171"/>
                </a:cxn>
                <a:cxn ang="0">
                  <a:pos x="67" y="160"/>
                </a:cxn>
                <a:cxn ang="0">
                  <a:pos x="7" y="136"/>
                </a:cxn>
                <a:cxn ang="0">
                  <a:pos x="2" y="173"/>
                </a:cxn>
                <a:cxn ang="0">
                  <a:pos x="0" y="226"/>
                </a:cxn>
                <a:cxn ang="0">
                  <a:pos x="12" y="291"/>
                </a:cxn>
                <a:cxn ang="0">
                  <a:pos x="37" y="359"/>
                </a:cxn>
                <a:cxn ang="0">
                  <a:pos x="65" y="400"/>
                </a:cxn>
                <a:cxn ang="0">
                  <a:pos x="88" y="422"/>
                </a:cxn>
                <a:cxn ang="0">
                  <a:pos x="107" y="429"/>
                </a:cxn>
                <a:cxn ang="0">
                  <a:pos x="135" y="427"/>
                </a:cxn>
                <a:cxn ang="0">
                  <a:pos x="168" y="411"/>
                </a:cxn>
                <a:cxn ang="0">
                  <a:pos x="208" y="369"/>
                </a:cxn>
                <a:cxn ang="0">
                  <a:pos x="248" y="302"/>
                </a:cxn>
                <a:cxn ang="0">
                  <a:pos x="278" y="223"/>
                </a:cxn>
                <a:cxn ang="0">
                  <a:pos x="293" y="142"/>
                </a:cxn>
                <a:cxn ang="0">
                  <a:pos x="293" y="76"/>
                </a:cxn>
                <a:cxn ang="0">
                  <a:pos x="283" y="40"/>
                </a:cxn>
                <a:cxn ang="0">
                  <a:pos x="271" y="22"/>
                </a:cxn>
                <a:cxn ang="0">
                  <a:pos x="255" y="9"/>
                </a:cxn>
                <a:cxn ang="0">
                  <a:pos x="236" y="3"/>
                </a:cxn>
                <a:cxn ang="0">
                  <a:pos x="208" y="3"/>
                </a:cxn>
                <a:cxn ang="0">
                  <a:pos x="173" y="14"/>
                </a:cxn>
                <a:cxn ang="0">
                  <a:pos x="138" y="29"/>
                </a:cxn>
                <a:cxn ang="0">
                  <a:pos x="110" y="56"/>
                </a:cxn>
                <a:cxn ang="0">
                  <a:pos x="85" y="92"/>
                </a:cxn>
                <a:cxn ang="0">
                  <a:pos x="65" y="140"/>
                </a:cxn>
                <a:cxn ang="0">
                  <a:pos x="65" y="168"/>
                </a:cxn>
                <a:cxn ang="0">
                  <a:pos x="65" y="168"/>
                </a:cxn>
              </a:cxnLst>
              <a:rect l="0" t="0" r="r" b="b"/>
              <a:pathLst>
                <a:path w="295" h="429">
                  <a:moveTo>
                    <a:pt x="65" y="168"/>
                  </a:moveTo>
                  <a:lnTo>
                    <a:pt x="72" y="171"/>
                  </a:lnTo>
                  <a:lnTo>
                    <a:pt x="80" y="145"/>
                  </a:lnTo>
                  <a:lnTo>
                    <a:pt x="88" y="121"/>
                  </a:lnTo>
                  <a:lnTo>
                    <a:pt x="98" y="100"/>
                  </a:lnTo>
                  <a:lnTo>
                    <a:pt x="110" y="82"/>
                  </a:lnTo>
                  <a:lnTo>
                    <a:pt x="122" y="66"/>
                  </a:lnTo>
                  <a:lnTo>
                    <a:pt x="135" y="53"/>
                  </a:lnTo>
                  <a:lnTo>
                    <a:pt x="147" y="42"/>
                  </a:lnTo>
                  <a:lnTo>
                    <a:pt x="161" y="34"/>
                  </a:lnTo>
                  <a:lnTo>
                    <a:pt x="180" y="27"/>
                  </a:lnTo>
                  <a:lnTo>
                    <a:pt x="196" y="22"/>
                  </a:lnTo>
                  <a:lnTo>
                    <a:pt x="210" y="19"/>
                  </a:lnTo>
                  <a:lnTo>
                    <a:pt x="223" y="16"/>
                  </a:lnTo>
                  <a:lnTo>
                    <a:pt x="241" y="19"/>
                  </a:lnTo>
                  <a:lnTo>
                    <a:pt x="255" y="27"/>
                  </a:lnTo>
                  <a:lnTo>
                    <a:pt x="260" y="32"/>
                  </a:lnTo>
                  <a:lnTo>
                    <a:pt x="265" y="40"/>
                  </a:lnTo>
                  <a:lnTo>
                    <a:pt x="276" y="56"/>
                  </a:lnTo>
                  <a:lnTo>
                    <a:pt x="278" y="80"/>
                  </a:lnTo>
                  <a:lnTo>
                    <a:pt x="281" y="105"/>
                  </a:lnTo>
                  <a:lnTo>
                    <a:pt x="281" y="129"/>
                  </a:lnTo>
                  <a:lnTo>
                    <a:pt x="278" y="153"/>
                  </a:lnTo>
                  <a:lnTo>
                    <a:pt x="265" y="205"/>
                  </a:lnTo>
                  <a:lnTo>
                    <a:pt x="250" y="257"/>
                  </a:lnTo>
                  <a:lnTo>
                    <a:pt x="227" y="307"/>
                  </a:lnTo>
                  <a:lnTo>
                    <a:pt x="215" y="327"/>
                  </a:lnTo>
                  <a:lnTo>
                    <a:pt x="203" y="348"/>
                  </a:lnTo>
                  <a:lnTo>
                    <a:pt x="187" y="369"/>
                  </a:lnTo>
                  <a:lnTo>
                    <a:pt x="175" y="385"/>
                  </a:lnTo>
                  <a:lnTo>
                    <a:pt x="161" y="398"/>
                  </a:lnTo>
                  <a:lnTo>
                    <a:pt x="145" y="406"/>
                  </a:lnTo>
                  <a:lnTo>
                    <a:pt x="130" y="413"/>
                  </a:lnTo>
                  <a:lnTo>
                    <a:pt x="117" y="413"/>
                  </a:lnTo>
                  <a:lnTo>
                    <a:pt x="103" y="411"/>
                  </a:lnTo>
                  <a:lnTo>
                    <a:pt x="88" y="404"/>
                  </a:lnTo>
                  <a:lnTo>
                    <a:pt x="82" y="409"/>
                  </a:lnTo>
                  <a:lnTo>
                    <a:pt x="88" y="404"/>
                  </a:lnTo>
                  <a:lnTo>
                    <a:pt x="72" y="385"/>
                  </a:lnTo>
                  <a:lnTo>
                    <a:pt x="60" y="367"/>
                  </a:lnTo>
                  <a:lnTo>
                    <a:pt x="47" y="344"/>
                  </a:lnTo>
                  <a:lnTo>
                    <a:pt x="35" y="315"/>
                  </a:lnTo>
                  <a:lnTo>
                    <a:pt x="25" y="283"/>
                  </a:lnTo>
                  <a:lnTo>
                    <a:pt x="18" y="244"/>
                  </a:lnTo>
                  <a:lnTo>
                    <a:pt x="14" y="200"/>
                  </a:lnTo>
                  <a:lnTo>
                    <a:pt x="18" y="173"/>
                  </a:lnTo>
                  <a:lnTo>
                    <a:pt x="20" y="145"/>
                  </a:lnTo>
                  <a:lnTo>
                    <a:pt x="12" y="145"/>
                  </a:lnTo>
                  <a:lnTo>
                    <a:pt x="9" y="149"/>
                  </a:lnTo>
                  <a:lnTo>
                    <a:pt x="60" y="176"/>
                  </a:lnTo>
                  <a:lnTo>
                    <a:pt x="67" y="176"/>
                  </a:lnTo>
                  <a:lnTo>
                    <a:pt x="72" y="171"/>
                  </a:lnTo>
                  <a:lnTo>
                    <a:pt x="65" y="168"/>
                  </a:lnTo>
                  <a:lnTo>
                    <a:pt x="67" y="160"/>
                  </a:lnTo>
                  <a:lnTo>
                    <a:pt x="14" y="136"/>
                  </a:lnTo>
                  <a:lnTo>
                    <a:pt x="7" y="136"/>
                  </a:lnTo>
                  <a:lnTo>
                    <a:pt x="5" y="142"/>
                  </a:lnTo>
                  <a:lnTo>
                    <a:pt x="2" y="173"/>
                  </a:lnTo>
                  <a:lnTo>
                    <a:pt x="0" y="200"/>
                  </a:lnTo>
                  <a:lnTo>
                    <a:pt x="0" y="226"/>
                  </a:lnTo>
                  <a:lnTo>
                    <a:pt x="2" y="249"/>
                  </a:lnTo>
                  <a:lnTo>
                    <a:pt x="12" y="291"/>
                  </a:lnTo>
                  <a:lnTo>
                    <a:pt x="25" y="327"/>
                  </a:lnTo>
                  <a:lnTo>
                    <a:pt x="37" y="359"/>
                  </a:lnTo>
                  <a:lnTo>
                    <a:pt x="53" y="382"/>
                  </a:lnTo>
                  <a:lnTo>
                    <a:pt x="65" y="400"/>
                  </a:lnTo>
                  <a:lnTo>
                    <a:pt x="77" y="417"/>
                  </a:lnTo>
                  <a:lnTo>
                    <a:pt x="88" y="422"/>
                  </a:lnTo>
                  <a:lnTo>
                    <a:pt x="98" y="427"/>
                  </a:lnTo>
                  <a:lnTo>
                    <a:pt x="107" y="429"/>
                  </a:lnTo>
                  <a:lnTo>
                    <a:pt x="117" y="429"/>
                  </a:lnTo>
                  <a:lnTo>
                    <a:pt x="135" y="427"/>
                  </a:lnTo>
                  <a:lnTo>
                    <a:pt x="152" y="422"/>
                  </a:lnTo>
                  <a:lnTo>
                    <a:pt x="168" y="411"/>
                  </a:lnTo>
                  <a:lnTo>
                    <a:pt x="185" y="395"/>
                  </a:lnTo>
                  <a:lnTo>
                    <a:pt x="208" y="369"/>
                  </a:lnTo>
                  <a:lnTo>
                    <a:pt x="227" y="338"/>
                  </a:lnTo>
                  <a:lnTo>
                    <a:pt x="248" y="302"/>
                  </a:lnTo>
                  <a:lnTo>
                    <a:pt x="262" y="262"/>
                  </a:lnTo>
                  <a:lnTo>
                    <a:pt x="278" y="223"/>
                  </a:lnTo>
                  <a:lnTo>
                    <a:pt x="288" y="181"/>
                  </a:lnTo>
                  <a:lnTo>
                    <a:pt x="293" y="142"/>
                  </a:lnTo>
                  <a:lnTo>
                    <a:pt x="295" y="105"/>
                  </a:lnTo>
                  <a:lnTo>
                    <a:pt x="293" y="76"/>
                  </a:lnTo>
                  <a:lnTo>
                    <a:pt x="288" y="51"/>
                  </a:lnTo>
                  <a:lnTo>
                    <a:pt x="283" y="40"/>
                  </a:lnTo>
                  <a:lnTo>
                    <a:pt x="278" y="29"/>
                  </a:lnTo>
                  <a:lnTo>
                    <a:pt x="271" y="22"/>
                  </a:lnTo>
                  <a:lnTo>
                    <a:pt x="262" y="14"/>
                  </a:lnTo>
                  <a:lnTo>
                    <a:pt x="255" y="9"/>
                  </a:lnTo>
                  <a:lnTo>
                    <a:pt x="245" y="3"/>
                  </a:lnTo>
                  <a:lnTo>
                    <a:pt x="236" y="3"/>
                  </a:lnTo>
                  <a:lnTo>
                    <a:pt x="223" y="0"/>
                  </a:lnTo>
                  <a:lnTo>
                    <a:pt x="208" y="3"/>
                  </a:lnTo>
                  <a:lnTo>
                    <a:pt x="192" y="5"/>
                  </a:lnTo>
                  <a:lnTo>
                    <a:pt x="173" y="14"/>
                  </a:lnTo>
                  <a:lnTo>
                    <a:pt x="155" y="22"/>
                  </a:lnTo>
                  <a:lnTo>
                    <a:pt x="138" y="29"/>
                  </a:lnTo>
                  <a:lnTo>
                    <a:pt x="125" y="42"/>
                  </a:lnTo>
                  <a:lnTo>
                    <a:pt x="110" y="56"/>
                  </a:lnTo>
                  <a:lnTo>
                    <a:pt x="98" y="71"/>
                  </a:lnTo>
                  <a:lnTo>
                    <a:pt x="85" y="92"/>
                  </a:lnTo>
                  <a:lnTo>
                    <a:pt x="75" y="113"/>
                  </a:lnTo>
                  <a:lnTo>
                    <a:pt x="65" y="140"/>
                  </a:lnTo>
                  <a:lnTo>
                    <a:pt x="58" y="165"/>
                  </a:lnTo>
                  <a:lnTo>
                    <a:pt x="65" y="168"/>
                  </a:lnTo>
                  <a:lnTo>
                    <a:pt x="67" y="160"/>
                  </a:lnTo>
                  <a:lnTo>
                    <a:pt x="65" y="168"/>
                  </a:lnTo>
                  <a:close/>
                </a:path>
              </a:pathLst>
            </a:custGeom>
            <a:solidFill>
              <a:srgbClr val="773F2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470" name="Freeform 158"/>
            <p:cNvSpPr>
              <a:spLocks/>
            </p:cNvSpPr>
            <p:nvPr/>
          </p:nvSpPr>
          <p:spPr bwMode="auto">
            <a:xfrm>
              <a:off x="1287463" y="2595563"/>
              <a:ext cx="1588" cy="11113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0" y="68"/>
                </a:cxn>
                <a:cxn ang="0">
                  <a:pos x="5" y="0"/>
                </a:cxn>
              </a:cxnLst>
              <a:rect l="0" t="0" r="r" b="b"/>
              <a:pathLst>
                <a:path w="5" h="68">
                  <a:moveTo>
                    <a:pt x="5" y="0"/>
                  </a:moveTo>
                  <a:lnTo>
                    <a:pt x="0" y="68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F1E3C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471" name="Freeform 159"/>
            <p:cNvSpPr>
              <a:spLocks/>
            </p:cNvSpPr>
            <p:nvPr/>
          </p:nvSpPr>
          <p:spPr bwMode="auto">
            <a:xfrm>
              <a:off x="1285875" y="2593975"/>
              <a:ext cx="4763" cy="14288"/>
            </a:xfrm>
            <a:custGeom>
              <a:avLst/>
              <a:gdLst/>
              <a:ahLst/>
              <a:cxnLst>
                <a:cxn ang="0">
                  <a:pos x="5" y="8"/>
                </a:cxn>
                <a:cxn ang="0">
                  <a:pos x="0" y="76"/>
                </a:cxn>
                <a:cxn ang="0">
                  <a:pos x="2" y="82"/>
                </a:cxn>
                <a:cxn ang="0">
                  <a:pos x="7" y="84"/>
                </a:cxn>
                <a:cxn ang="0">
                  <a:pos x="12" y="82"/>
                </a:cxn>
                <a:cxn ang="0">
                  <a:pos x="14" y="76"/>
                </a:cxn>
                <a:cxn ang="0">
                  <a:pos x="19" y="8"/>
                </a:cxn>
                <a:cxn ang="0">
                  <a:pos x="17" y="3"/>
                </a:cxn>
                <a:cxn ang="0">
                  <a:pos x="12" y="0"/>
                </a:cxn>
                <a:cxn ang="0">
                  <a:pos x="7" y="3"/>
                </a:cxn>
                <a:cxn ang="0">
                  <a:pos x="5" y="8"/>
                </a:cxn>
              </a:cxnLst>
              <a:rect l="0" t="0" r="r" b="b"/>
              <a:pathLst>
                <a:path w="19" h="84">
                  <a:moveTo>
                    <a:pt x="5" y="8"/>
                  </a:moveTo>
                  <a:lnTo>
                    <a:pt x="0" y="76"/>
                  </a:lnTo>
                  <a:lnTo>
                    <a:pt x="2" y="82"/>
                  </a:lnTo>
                  <a:lnTo>
                    <a:pt x="7" y="84"/>
                  </a:lnTo>
                  <a:lnTo>
                    <a:pt x="12" y="82"/>
                  </a:lnTo>
                  <a:lnTo>
                    <a:pt x="14" y="76"/>
                  </a:lnTo>
                  <a:lnTo>
                    <a:pt x="19" y="8"/>
                  </a:lnTo>
                  <a:lnTo>
                    <a:pt x="17" y="3"/>
                  </a:lnTo>
                  <a:lnTo>
                    <a:pt x="12" y="0"/>
                  </a:lnTo>
                  <a:lnTo>
                    <a:pt x="7" y="3"/>
                  </a:lnTo>
                  <a:lnTo>
                    <a:pt x="5" y="8"/>
                  </a:lnTo>
                  <a:close/>
                </a:path>
              </a:pathLst>
            </a:custGeom>
            <a:solidFill>
              <a:srgbClr val="773F2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472" name="Freeform 160"/>
            <p:cNvSpPr>
              <a:spLocks/>
            </p:cNvSpPr>
            <p:nvPr/>
          </p:nvSpPr>
          <p:spPr bwMode="auto">
            <a:xfrm>
              <a:off x="1243013" y="2576513"/>
              <a:ext cx="38100" cy="52388"/>
            </a:xfrm>
            <a:custGeom>
              <a:avLst/>
              <a:gdLst/>
              <a:ahLst/>
              <a:cxnLst>
                <a:cxn ang="0">
                  <a:pos x="13" y="0"/>
                </a:cxn>
                <a:cxn ang="0">
                  <a:pos x="5" y="48"/>
                </a:cxn>
                <a:cxn ang="0">
                  <a:pos x="3" y="95"/>
                </a:cxn>
                <a:cxn ang="0">
                  <a:pos x="0" y="150"/>
                </a:cxn>
                <a:cxn ang="0">
                  <a:pos x="0" y="204"/>
                </a:cxn>
                <a:cxn ang="0">
                  <a:pos x="3" y="228"/>
                </a:cxn>
                <a:cxn ang="0">
                  <a:pos x="8" y="252"/>
                </a:cxn>
                <a:cxn ang="0">
                  <a:pos x="13" y="270"/>
                </a:cxn>
                <a:cxn ang="0">
                  <a:pos x="20" y="285"/>
                </a:cxn>
                <a:cxn ang="0">
                  <a:pos x="30" y="293"/>
                </a:cxn>
                <a:cxn ang="0">
                  <a:pos x="35" y="296"/>
                </a:cxn>
                <a:cxn ang="0">
                  <a:pos x="43" y="296"/>
                </a:cxn>
                <a:cxn ang="0">
                  <a:pos x="48" y="296"/>
                </a:cxn>
                <a:cxn ang="0">
                  <a:pos x="62" y="293"/>
                </a:cxn>
                <a:cxn ang="0">
                  <a:pos x="83" y="285"/>
                </a:cxn>
                <a:cxn ang="0">
                  <a:pos x="95" y="281"/>
                </a:cxn>
                <a:cxn ang="0">
                  <a:pos x="108" y="272"/>
                </a:cxn>
                <a:cxn ang="0">
                  <a:pos x="120" y="259"/>
                </a:cxn>
                <a:cxn ang="0">
                  <a:pos x="135" y="246"/>
                </a:cxn>
                <a:cxn ang="0">
                  <a:pos x="148" y="230"/>
                </a:cxn>
                <a:cxn ang="0">
                  <a:pos x="160" y="210"/>
                </a:cxn>
                <a:cxn ang="0">
                  <a:pos x="170" y="186"/>
                </a:cxn>
                <a:cxn ang="0">
                  <a:pos x="181" y="160"/>
                </a:cxn>
                <a:cxn ang="0">
                  <a:pos x="190" y="126"/>
                </a:cxn>
                <a:cxn ang="0">
                  <a:pos x="195" y="90"/>
                </a:cxn>
                <a:cxn ang="0">
                  <a:pos x="13" y="0"/>
                </a:cxn>
              </a:cxnLst>
              <a:rect l="0" t="0" r="r" b="b"/>
              <a:pathLst>
                <a:path w="195" h="296">
                  <a:moveTo>
                    <a:pt x="13" y="0"/>
                  </a:moveTo>
                  <a:lnTo>
                    <a:pt x="5" y="48"/>
                  </a:lnTo>
                  <a:lnTo>
                    <a:pt x="3" y="95"/>
                  </a:lnTo>
                  <a:lnTo>
                    <a:pt x="0" y="150"/>
                  </a:lnTo>
                  <a:lnTo>
                    <a:pt x="0" y="204"/>
                  </a:lnTo>
                  <a:lnTo>
                    <a:pt x="3" y="228"/>
                  </a:lnTo>
                  <a:lnTo>
                    <a:pt x="8" y="252"/>
                  </a:lnTo>
                  <a:lnTo>
                    <a:pt x="13" y="270"/>
                  </a:lnTo>
                  <a:lnTo>
                    <a:pt x="20" y="285"/>
                  </a:lnTo>
                  <a:lnTo>
                    <a:pt x="30" y="293"/>
                  </a:lnTo>
                  <a:lnTo>
                    <a:pt x="35" y="296"/>
                  </a:lnTo>
                  <a:lnTo>
                    <a:pt x="43" y="296"/>
                  </a:lnTo>
                  <a:lnTo>
                    <a:pt x="48" y="296"/>
                  </a:lnTo>
                  <a:lnTo>
                    <a:pt x="62" y="293"/>
                  </a:lnTo>
                  <a:lnTo>
                    <a:pt x="83" y="285"/>
                  </a:lnTo>
                  <a:lnTo>
                    <a:pt x="95" y="281"/>
                  </a:lnTo>
                  <a:lnTo>
                    <a:pt x="108" y="272"/>
                  </a:lnTo>
                  <a:lnTo>
                    <a:pt x="120" y="259"/>
                  </a:lnTo>
                  <a:lnTo>
                    <a:pt x="135" y="246"/>
                  </a:lnTo>
                  <a:lnTo>
                    <a:pt x="148" y="230"/>
                  </a:lnTo>
                  <a:lnTo>
                    <a:pt x="160" y="210"/>
                  </a:lnTo>
                  <a:lnTo>
                    <a:pt x="170" y="186"/>
                  </a:lnTo>
                  <a:lnTo>
                    <a:pt x="181" y="160"/>
                  </a:lnTo>
                  <a:lnTo>
                    <a:pt x="190" y="126"/>
                  </a:lnTo>
                  <a:lnTo>
                    <a:pt x="195" y="90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1E3C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473" name="Freeform 161"/>
            <p:cNvSpPr>
              <a:spLocks/>
            </p:cNvSpPr>
            <p:nvPr/>
          </p:nvSpPr>
          <p:spPr bwMode="auto">
            <a:xfrm>
              <a:off x="1241425" y="2574925"/>
              <a:ext cx="42863" cy="55563"/>
            </a:xfrm>
            <a:custGeom>
              <a:avLst/>
              <a:gdLst/>
              <a:ahLst/>
              <a:cxnLst>
                <a:cxn ang="0">
                  <a:pos x="13" y="7"/>
                </a:cxn>
                <a:cxn ang="0">
                  <a:pos x="0" y="112"/>
                </a:cxn>
                <a:cxn ang="0">
                  <a:pos x="2" y="222"/>
                </a:cxn>
                <a:cxn ang="0">
                  <a:pos x="8" y="266"/>
                </a:cxn>
                <a:cxn ang="0">
                  <a:pos x="23" y="297"/>
                </a:cxn>
                <a:cxn ang="0">
                  <a:pos x="35" y="308"/>
                </a:cxn>
                <a:cxn ang="0">
                  <a:pos x="51" y="311"/>
                </a:cxn>
                <a:cxn ang="0">
                  <a:pos x="51" y="311"/>
                </a:cxn>
                <a:cxn ang="0">
                  <a:pos x="51" y="311"/>
                </a:cxn>
                <a:cxn ang="0">
                  <a:pos x="73" y="308"/>
                </a:cxn>
                <a:cxn ang="0">
                  <a:pos x="108" y="292"/>
                </a:cxn>
                <a:cxn ang="0">
                  <a:pos x="136" y="274"/>
                </a:cxn>
                <a:cxn ang="0">
                  <a:pos x="161" y="240"/>
                </a:cxn>
                <a:cxn ang="0">
                  <a:pos x="185" y="195"/>
                </a:cxn>
                <a:cxn ang="0">
                  <a:pos x="203" y="135"/>
                </a:cxn>
                <a:cxn ang="0">
                  <a:pos x="211" y="93"/>
                </a:cxn>
                <a:cxn ang="0">
                  <a:pos x="23" y="0"/>
                </a:cxn>
                <a:cxn ang="0">
                  <a:pos x="13" y="7"/>
                </a:cxn>
                <a:cxn ang="0">
                  <a:pos x="16" y="15"/>
                </a:cxn>
                <a:cxn ang="0">
                  <a:pos x="203" y="97"/>
                </a:cxn>
                <a:cxn ang="0">
                  <a:pos x="191" y="133"/>
                </a:cxn>
                <a:cxn ang="0">
                  <a:pos x="171" y="191"/>
                </a:cxn>
                <a:cxn ang="0">
                  <a:pos x="148" y="233"/>
                </a:cxn>
                <a:cxn ang="0">
                  <a:pos x="126" y="261"/>
                </a:cxn>
                <a:cxn ang="0">
                  <a:pos x="88" y="284"/>
                </a:cxn>
                <a:cxn ang="0">
                  <a:pos x="56" y="295"/>
                </a:cxn>
                <a:cxn ang="0">
                  <a:pos x="51" y="303"/>
                </a:cxn>
                <a:cxn ang="0">
                  <a:pos x="43" y="295"/>
                </a:cxn>
                <a:cxn ang="0">
                  <a:pos x="30" y="279"/>
                </a:cxn>
                <a:cxn ang="0">
                  <a:pos x="21" y="243"/>
                </a:cxn>
                <a:cxn ang="0">
                  <a:pos x="16" y="172"/>
                </a:cxn>
                <a:cxn ang="0">
                  <a:pos x="21" y="62"/>
                </a:cxn>
                <a:cxn ang="0">
                  <a:pos x="21" y="7"/>
                </a:cxn>
                <a:cxn ang="0">
                  <a:pos x="21" y="7"/>
                </a:cxn>
              </a:cxnLst>
              <a:rect l="0" t="0" r="r" b="b"/>
              <a:pathLst>
                <a:path w="211" h="311">
                  <a:moveTo>
                    <a:pt x="21" y="7"/>
                  </a:moveTo>
                  <a:lnTo>
                    <a:pt x="13" y="7"/>
                  </a:lnTo>
                  <a:lnTo>
                    <a:pt x="6" y="60"/>
                  </a:lnTo>
                  <a:lnTo>
                    <a:pt x="0" y="112"/>
                  </a:lnTo>
                  <a:lnTo>
                    <a:pt x="0" y="172"/>
                  </a:lnTo>
                  <a:lnTo>
                    <a:pt x="2" y="222"/>
                  </a:lnTo>
                  <a:lnTo>
                    <a:pt x="6" y="246"/>
                  </a:lnTo>
                  <a:lnTo>
                    <a:pt x="8" y="266"/>
                  </a:lnTo>
                  <a:lnTo>
                    <a:pt x="16" y="284"/>
                  </a:lnTo>
                  <a:lnTo>
                    <a:pt x="23" y="297"/>
                  </a:lnTo>
                  <a:lnTo>
                    <a:pt x="30" y="303"/>
                  </a:lnTo>
                  <a:lnTo>
                    <a:pt x="35" y="308"/>
                  </a:lnTo>
                  <a:lnTo>
                    <a:pt x="43" y="311"/>
                  </a:lnTo>
                  <a:lnTo>
                    <a:pt x="51" y="311"/>
                  </a:lnTo>
                  <a:lnTo>
                    <a:pt x="51" y="303"/>
                  </a:lnTo>
                  <a:lnTo>
                    <a:pt x="51" y="311"/>
                  </a:lnTo>
                  <a:lnTo>
                    <a:pt x="51" y="303"/>
                  </a:lnTo>
                  <a:lnTo>
                    <a:pt x="51" y="311"/>
                  </a:lnTo>
                  <a:lnTo>
                    <a:pt x="58" y="311"/>
                  </a:lnTo>
                  <a:lnTo>
                    <a:pt x="73" y="308"/>
                  </a:lnTo>
                  <a:lnTo>
                    <a:pt x="96" y="300"/>
                  </a:lnTo>
                  <a:lnTo>
                    <a:pt x="108" y="292"/>
                  </a:lnTo>
                  <a:lnTo>
                    <a:pt x="121" y="284"/>
                  </a:lnTo>
                  <a:lnTo>
                    <a:pt x="136" y="274"/>
                  </a:lnTo>
                  <a:lnTo>
                    <a:pt x="148" y="259"/>
                  </a:lnTo>
                  <a:lnTo>
                    <a:pt x="161" y="240"/>
                  </a:lnTo>
                  <a:lnTo>
                    <a:pt x="173" y="222"/>
                  </a:lnTo>
                  <a:lnTo>
                    <a:pt x="185" y="195"/>
                  </a:lnTo>
                  <a:lnTo>
                    <a:pt x="196" y="167"/>
                  </a:lnTo>
                  <a:lnTo>
                    <a:pt x="203" y="135"/>
                  </a:lnTo>
                  <a:lnTo>
                    <a:pt x="211" y="99"/>
                  </a:lnTo>
                  <a:lnTo>
                    <a:pt x="211" y="93"/>
                  </a:lnTo>
                  <a:lnTo>
                    <a:pt x="206" y="91"/>
                  </a:lnTo>
                  <a:lnTo>
                    <a:pt x="23" y="0"/>
                  </a:lnTo>
                  <a:lnTo>
                    <a:pt x="16" y="0"/>
                  </a:lnTo>
                  <a:lnTo>
                    <a:pt x="13" y="7"/>
                  </a:lnTo>
                  <a:lnTo>
                    <a:pt x="21" y="7"/>
                  </a:lnTo>
                  <a:lnTo>
                    <a:pt x="16" y="15"/>
                  </a:lnTo>
                  <a:lnTo>
                    <a:pt x="201" y="104"/>
                  </a:lnTo>
                  <a:lnTo>
                    <a:pt x="203" y="97"/>
                  </a:lnTo>
                  <a:lnTo>
                    <a:pt x="196" y="97"/>
                  </a:lnTo>
                  <a:lnTo>
                    <a:pt x="191" y="133"/>
                  </a:lnTo>
                  <a:lnTo>
                    <a:pt x="180" y="164"/>
                  </a:lnTo>
                  <a:lnTo>
                    <a:pt x="171" y="191"/>
                  </a:lnTo>
                  <a:lnTo>
                    <a:pt x="161" y="214"/>
                  </a:lnTo>
                  <a:lnTo>
                    <a:pt x="148" y="233"/>
                  </a:lnTo>
                  <a:lnTo>
                    <a:pt x="136" y="248"/>
                  </a:lnTo>
                  <a:lnTo>
                    <a:pt x="126" y="261"/>
                  </a:lnTo>
                  <a:lnTo>
                    <a:pt x="114" y="271"/>
                  </a:lnTo>
                  <a:lnTo>
                    <a:pt x="88" y="284"/>
                  </a:lnTo>
                  <a:lnTo>
                    <a:pt x="68" y="292"/>
                  </a:lnTo>
                  <a:lnTo>
                    <a:pt x="56" y="295"/>
                  </a:lnTo>
                  <a:lnTo>
                    <a:pt x="51" y="295"/>
                  </a:lnTo>
                  <a:lnTo>
                    <a:pt x="51" y="303"/>
                  </a:lnTo>
                  <a:lnTo>
                    <a:pt x="51" y="295"/>
                  </a:lnTo>
                  <a:lnTo>
                    <a:pt x="43" y="295"/>
                  </a:lnTo>
                  <a:lnTo>
                    <a:pt x="35" y="288"/>
                  </a:lnTo>
                  <a:lnTo>
                    <a:pt x="30" y="279"/>
                  </a:lnTo>
                  <a:lnTo>
                    <a:pt x="25" y="269"/>
                  </a:lnTo>
                  <a:lnTo>
                    <a:pt x="21" y="243"/>
                  </a:lnTo>
                  <a:lnTo>
                    <a:pt x="16" y="209"/>
                  </a:lnTo>
                  <a:lnTo>
                    <a:pt x="16" y="172"/>
                  </a:lnTo>
                  <a:lnTo>
                    <a:pt x="16" y="115"/>
                  </a:lnTo>
                  <a:lnTo>
                    <a:pt x="21" y="62"/>
                  </a:lnTo>
                  <a:lnTo>
                    <a:pt x="28" y="10"/>
                  </a:lnTo>
                  <a:lnTo>
                    <a:pt x="21" y="7"/>
                  </a:lnTo>
                  <a:lnTo>
                    <a:pt x="16" y="15"/>
                  </a:lnTo>
                  <a:lnTo>
                    <a:pt x="21" y="7"/>
                  </a:lnTo>
                  <a:close/>
                </a:path>
              </a:pathLst>
            </a:custGeom>
            <a:solidFill>
              <a:srgbClr val="773F2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sp>
        <p:nvSpPr>
          <p:cNvPr id="172" name="正方形/長方形 171"/>
          <p:cNvSpPr/>
          <p:nvPr/>
        </p:nvSpPr>
        <p:spPr>
          <a:xfrm>
            <a:off x="-62835" y="4013775"/>
            <a:ext cx="204254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The man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74" name="正方形/長方形 173"/>
          <p:cNvSpPr/>
          <p:nvPr/>
        </p:nvSpPr>
        <p:spPr>
          <a:xfrm>
            <a:off x="1907704" y="4869160"/>
            <a:ext cx="108074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who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75" name="正方形/長方形 174"/>
          <p:cNvSpPr/>
          <p:nvPr/>
        </p:nvSpPr>
        <p:spPr>
          <a:xfrm>
            <a:off x="1835696" y="4005064"/>
            <a:ext cx="419698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i</a:t>
            </a:r>
            <a:r>
              <a:rPr lang="en-US" altLang="ja-JP" sz="32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s Mr. </a:t>
            </a:r>
            <a:r>
              <a:rPr lang="en-US" altLang="ja-JP" sz="3200" b="1" cap="none" spc="0" dirty="0" err="1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Koganezawa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76" name="正方形/長方形 175"/>
          <p:cNvSpPr/>
          <p:nvPr/>
        </p:nvSpPr>
        <p:spPr>
          <a:xfrm>
            <a:off x="1259632" y="2924944"/>
            <a:ext cx="649889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800" b="1" cap="none" spc="0" dirty="0" smtClean="0">
                <a:ln w="17780" cmpd="sng">
                  <a:noFill/>
                  <a:prstDash val="solid"/>
                  <a:miter lim="800000"/>
                </a:ln>
              </a:rPr>
              <a:t>向こうで走っている男性は小金沢先生だ。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</a:endParaRPr>
          </a:p>
        </p:txBody>
      </p:sp>
      <p:sp>
        <p:nvSpPr>
          <p:cNvPr id="177" name="正方形/長方形 176"/>
          <p:cNvSpPr/>
          <p:nvPr/>
        </p:nvSpPr>
        <p:spPr>
          <a:xfrm flipV="1">
            <a:off x="1331640" y="2924944"/>
            <a:ext cx="3600400" cy="477768"/>
          </a:xfrm>
          <a:prstGeom prst="rect">
            <a:avLst/>
          </a:prstGeom>
          <a:solidFill>
            <a:srgbClr val="FF0000">
              <a:alpha val="2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78" name="正方形/長方形 177"/>
          <p:cNvSpPr/>
          <p:nvPr/>
        </p:nvSpPr>
        <p:spPr>
          <a:xfrm flipV="1">
            <a:off x="1331640" y="2924944"/>
            <a:ext cx="2880320" cy="4777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79" name="正方形/長方形 178"/>
          <p:cNvSpPr/>
          <p:nvPr/>
        </p:nvSpPr>
        <p:spPr>
          <a:xfrm>
            <a:off x="2843808" y="4869160"/>
            <a:ext cx="472437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is running over there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80" name="正方形/長方形 179"/>
          <p:cNvSpPr/>
          <p:nvPr/>
        </p:nvSpPr>
        <p:spPr>
          <a:xfrm>
            <a:off x="611560" y="4869160"/>
            <a:ext cx="596638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32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＋</a:t>
            </a:r>
            <a:endParaRPr lang="en-US" altLang="ja-JP" sz="32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81" name="正方形/長方形 180"/>
          <p:cNvSpPr/>
          <p:nvPr/>
        </p:nvSpPr>
        <p:spPr>
          <a:xfrm>
            <a:off x="8676456" y="4500409"/>
            <a:ext cx="29848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.</a:t>
            </a:r>
            <a:endParaRPr lang="en-US" altLang="ja-JP" sz="32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82" name="正方形/長方形 181"/>
          <p:cNvSpPr/>
          <p:nvPr/>
        </p:nvSpPr>
        <p:spPr>
          <a:xfrm>
            <a:off x="1115616" y="4869160"/>
            <a:ext cx="192071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t</a:t>
            </a:r>
            <a:r>
              <a:rPr lang="en-US" altLang="ja-JP" sz="32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he man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83" name="正方形/長方形 182"/>
          <p:cNvSpPr/>
          <p:nvPr/>
        </p:nvSpPr>
        <p:spPr>
          <a:xfrm flipV="1">
            <a:off x="0" y="4077072"/>
            <a:ext cx="7596336" cy="477768"/>
          </a:xfrm>
          <a:prstGeom prst="rect">
            <a:avLst/>
          </a:prstGeom>
          <a:solidFill>
            <a:srgbClr val="FF0000">
              <a:alpha val="2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4.48068E-6 L 0.31389 0.07286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7" y="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2.22222E-6 L -0.00122 -0.12523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-63"/>
                                    </p:animMotion>
                                  </p:childTnLst>
                                </p:cTn>
                              </p:par>
                              <p:par>
                                <p:cTn id="62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2.22222E-6 L -0.00122 -0.12523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-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2" grpId="0"/>
      <p:bldP spid="174" grpId="0"/>
      <p:bldP spid="174" grpId="1"/>
      <p:bldP spid="175" grpId="0"/>
      <p:bldP spid="175" grpId="1"/>
      <p:bldP spid="176" grpId="0"/>
      <p:bldP spid="177" grpId="0" animBg="1"/>
      <p:bldP spid="178" grpId="0" animBg="1"/>
      <p:bldP spid="178" grpId="1" animBg="1"/>
      <p:bldP spid="179" grpId="0"/>
      <p:bldP spid="179" grpId="1"/>
      <p:bldP spid="180" grpId="0"/>
      <p:bldP spid="180" grpId="1"/>
      <p:bldP spid="181" grpId="0"/>
      <p:bldP spid="182" grpId="0"/>
      <p:bldP spid="182" grpId="1"/>
      <p:bldP spid="18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-109803" y="0"/>
            <a:ext cx="880369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latin typeface="Century Schoolbook" pitchFamily="18" charset="0"/>
              </a:rPr>
              <a:t>⑧</a:t>
            </a:r>
            <a:endParaRPr lang="en-US" altLang="ja-JP" sz="5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latin typeface="Century Schoolbook" pitchFamily="18" charset="0"/>
            </a:endParaRPr>
          </a:p>
          <a:p>
            <a:pPr algn="ctr"/>
            <a:endParaRPr lang="en-US" altLang="ja-JP" sz="5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latin typeface="Century Schoolbook" pitchFamily="18" charset="0"/>
            </a:endParaRPr>
          </a:p>
        </p:txBody>
      </p:sp>
      <p:grpSp>
        <p:nvGrpSpPr>
          <p:cNvPr id="46" name="グループ化 45"/>
          <p:cNvGrpSpPr/>
          <p:nvPr/>
        </p:nvGrpSpPr>
        <p:grpSpPr>
          <a:xfrm>
            <a:off x="755576" y="332656"/>
            <a:ext cx="1800200" cy="1944216"/>
            <a:chOff x="684213" y="476250"/>
            <a:chExt cx="2857500" cy="2757488"/>
          </a:xfrm>
        </p:grpSpPr>
        <p:sp>
          <p:nvSpPr>
            <p:cNvPr id="14339" name="AutoShape 3"/>
            <p:cNvSpPr>
              <a:spLocks noChangeAspect="1" noChangeArrowheads="1" noTextEdit="1"/>
            </p:cNvSpPr>
            <p:nvPr/>
          </p:nvSpPr>
          <p:spPr bwMode="auto">
            <a:xfrm>
              <a:off x="684213" y="476250"/>
              <a:ext cx="2857500" cy="27574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341" name="Freeform 5"/>
            <p:cNvSpPr>
              <a:spLocks/>
            </p:cNvSpPr>
            <p:nvPr/>
          </p:nvSpPr>
          <p:spPr bwMode="auto">
            <a:xfrm>
              <a:off x="1308101" y="2803525"/>
              <a:ext cx="1039813" cy="422275"/>
            </a:xfrm>
            <a:custGeom>
              <a:avLst/>
              <a:gdLst/>
              <a:ahLst/>
              <a:cxnLst>
                <a:cxn ang="0">
                  <a:pos x="805" y="36"/>
                </a:cxn>
                <a:cxn ang="0">
                  <a:pos x="36" y="4"/>
                </a:cxn>
                <a:cxn ang="0">
                  <a:pos x="9" y="43"/>
                </a:cxn>
                <a:cxn ang="0">
                  <a:pos x="0" y="145"/>
                </a:cxn>
                <a:cxn ang="0">
                  <a:pos x="7" y="239"/>
                </a:cxn>
                <a:cxn ang="0">
                  <a:pos x="33" y="271"/>
                </a:cxn>
                <a:cxn ang="0">
                  <a:pos x="56" y="282"/>
                </a:cxn>
                <a:cxn ang="0">
                  <a:pos x="72" y="530"/>
                </a:cxn>
                <a:cxn ang="0">
                  <a:pos x="253" y="344"/>
                </a:cxn>
                <a:cxn ang="0">
                  <a:pos x="322" y="356"/>
                </a:cxn>
                <a:cxn ang="0">
                  <a:pos x="389" y="367"/>
                </a:cxn>
                <a:cxn ang="0">
                  <a:pos x="449" y="375"/>
                </a:cxn>
                <a:cxn ang="0">
                  <a:pos x="498" y="378"/>
                </a:cxn>
                <a:cxn ang="0">
                  <a:pos x="512" y="380"/>
                </a:cxn>
                <a:cxn ang="0">
                  <a:pos x="527" y="380"/>
                </a:cxn>
                <a:cxn ang="0">
                  <a:pos x="541" y="382"/>
                </a:cxn>
                <a:cxn ang="0">
                  <a:pos x="556" y="382"/>
                </a:cxn>
                <a:cxn ang="0">
                  <a:pos x="735" y="528"/>
                </a:cxn>
                <a:cxn ang="0">
                  <a:pos x="756" y="394"/>
                </a:cxn>
                <a:cxn ang="0">
                  <a:pos x="791" y="396"/>
                </a:cxn>
                <a:cxn ang="0">
                  <a:pos x="827" y="396"/>
                </a:cxn>
                <a:cxn ang="0">
                  <a:pos x="878" y="394"/>
                </a:cxn>
                <a:cxn ang="0">
                  <a:pos x="925" y="393"/>
                </a:cxn>
                <a:cxn ang="0">
                  <a:pos x="953" y="389"/>
                </a:cxn>
                <a:cxn ang="0">
                  <a:pos x="986" y="387"/>
                </a:cxn>
                <a:cxn ang="0">
                  <a:pos x="1015" y="384"/>
                </a:cxn>
                <a:cxn ang="0">
                  <a:pos x="1026" y="532"/>
                </a:cxn>
                <a:cxn ang="0">
                  <a:pos x="1207" y="324"/>
                </a:cxn>
                <a:cxn ang="0">
                  <a:pos x="1250" y="308"/>
                </a:cxn>
                <a:cxn ang="0">
                  <a:pos x="1285" y="293"/>
                </a:cxn>
                <a:cxn ang="0">
                  <a:pos x="1304" y="284"/>
                </a:cxn>
                <a:cxn ang="0">
                  <a:pos x="1312" y="280"/>
                </a:cxn>
              </a:cxnLst>
              <a:rect l="0" t="0" r="r" b="b"/>
              <a:pathLst>
                <a:path w="1312" h="532">
                  <a:moveTo>
                    <a:pt x="1312" y="280"/>
                  </a:moveTo>
                  <a:lnTo>
                    <a:pt x="805" y="36"/>
                  </a:lnTo>
                  <a:lnTo>
                    <a:pt x="44" y="0"/>
                  </a:lnTo>
                  <a:lnTo>
                    <a:pt x="36" y="4"/>
                  </a:lnTo>
                  <a:lnTo>
                    <a:pt x="24" y="16"/>
                  </a:lnTo>
                  <a:lnTo>
                    <a:pt x="9" y="43"/>
                  </a:lnTo>
                  <a:lnTo>
                    <a:pt x="2" y="89"/>
                  </a:lnTo>
                  <a:lnTo>
                    <a:pt x="0" y="145"/>
                  </a:lnTo>
                  <a:lnTo>
                    <a:pt x="0" y="195"/>
                  </a:lnTo>
                  <a:lnTo>
                    <a:pt x="7" y="239"/>
                  </a:lnTo>
                  <a:lnTo>
                    <a:pt x="25" y="268"/>
                  </a:lnTo>
                  <a:lnTo>
                    <a:pt x="33" y="271"/>
                  </a:lnTo>
                  <a:lnTo>
                    <a:pt x="44" y="277"/>
                  </a:lnTo>
                  <a:lnTo>
                    <a:pt x="56" y="282"/>
                  </a:lnTo>
                  <a:lnTo>
                    <a:pt x="72" y="289"/>
                  </a:lnTo>
                  <a:lnTo>
                    <a:pt x="72" y="530"/>
                  </a:lnTo>
                  <a:lnTo>
                    <a:pt x="253" y="530"/>
                  </a:lnTo>
                  <a:lnTo>
                    <a:pt x="253" y="344"/>
                  </a:lnTo>
                  <a:lnTo>
                    <a:pt x="288" y="351"/>
                  </a:lnTo>
                  <a:lnTo>
                    <a:pt x="322" y="356"/>
                  </a:lnTo>
                  <a:lnTo>
                    <a:pt x="357" y="364"/>
                  </a:lnTo>
                  <a:lnTo>
                    <a:pt x="389" y="367"/>
                  </a:lnTo>
                  <a:lnTo>
                    <a:pt x="422" y="371"/>
                  </a:lnTo>
                  <a:lnTo>
                    <a:pt x="449" y="375"/>
                  </a:lnTo>
                  <a:lnTo>
                    <a:pt x="476" y="376"/>
                  </a:lnTo>
                  <a:lnTo>
                    <a:pt x="498" y="378"/>
                  </a:lnTo>
                  <a:lnTo>
                    <a:pt x="505" y="378"/>
                  </a:lnTo>
                  <a:lnTo>
                    <a:pt x="512" y="380"/>
                  </a:lnTo>
                  <a:lnTo>
                    <a:pt x="519" y="380"/>
                  </a:lnTo>
                  <a:lnTo>
                    <a:pt x="527" y="380"/>
                  </a:lnTo>
                  <a:lnTo>
                    <a:pt x="534" y="382"/>
                  </a:lnTo>
                  <a:lnTo>
                    <a:pt x="541" y="382"/>
                  </a:lnTo>
                  <a:lnTo>
                    <a:pt x="548" y="382"/>
                  </a:lnTo>
                  <a:lnTo>
                    <a:pt x="556" y="382"/>
                  </a:lnTo>
                  <a:lnTo>
                    <a:pt x="556" y="528"/>
                  </a:lnTo>
                  <a:lnTo>
                    <a:pt x="735" y="528"/>
                  </a:lnTo>
                  <a:lnTo>
                    <a:pt x="735" y="394"/>
                  </a:lnTo>
                  <a:lnTo>
                    <a:pt x="756" y="394"/>
                  </a:lnTo>
                  <a:lnTo>
                    <a:pt x="774" y="396"/>
                  </a:lnTo>
                  <a:lnTo>
                    <a:pt x="791" y="396"/>
                  </a:lnTo>
                  <a:lnTo>
                    <a:pt x="809" y="396"/>
                  </a:lnTo>
                  <a:lnTo>
                    <a:pt x="827" y="396"/>
                  </a:lnTo>
                  <a:lnTo>
                    <a:pt x="850" y="396"/>
                  </a:lnTo>
                  <a:lnTo>
                    <a:pt x="878" y="394"/>
                  </a:lnTo>
                  <a:lnTo>
                    <a:pt x="914" y="393"/>
                  </a:lnTo>
                  <a:lnTo>
                    <a:pt x="925" y="393"/>
                  </a:lnTo>
                  <a:lnTo>
                    <a:pt x="939" y="391"/>
                  </a:lnTo>
                  <a:lnTo>
                    <a:pt x="953" y="389"/>
                  </a:lnTo>
                  <a:lnTo>
                    <a:pt x="970" y="387"/>
                  </a:lnTo>
                  <a:lnTo>
                    <a:pt x="986" y="387"/>
                  </a:lnTo>
                  <a:lnTo>
                    <a:pt x="1002" y="385"/>
                  </a:lnTo>
                  <a:lnTo>
                    <a:pt x="1015" y="384"/>
                  </a:lnTo>
                  <a:lnTo>
                    <a:pt x="1026" y="382"/>
                  </a:lnTo>
                  <a:lnTo>
                    <a:pt x="1026" y="532"/>
                  </a:lnTo>
                  <a:lnTo>
                    <a:pt x="1207" y="532"/>
                  </a:lnTo>
                  <a:lnTo>
                    <a:pt x="1207" y="324"/>
                  </a:lnTo>
                  <a:lnTo>
                    <a:pt x="1230" y="315"/>
                  </a:lnTo>
                  <a:lnTo>
                    <a:pt x="1250" y="308"/>
                  </a:lnTo>
                  <a:lnTo>
                    <a:pt x="1268" y="300"/>
                  </a:lnTo>
                  <a:lnTo>
                    <a:pt x="1285" y="293"/>
                  </a:lnTo>
                  <a:lnTo>
                    <a:pt x="1295" y="288"/>
                  </a:lnTo>
                  <a:lnTo>
                    <a:pt x="1304" y="284"/>
                  </a:lnTo>
                  <a:lnTo>
                    <a:pt x="1310" y="280"/>
                  </a:lnTo>
                  <a:lnTo>
                    <a:pt x="1312" y="280"/>
                  </a:lnTo>
                  <a:close/>
                </a:path>
              </a:pathLst>
            </a:custGeom>
            <a:solidFill>
              <a:srgbClr val="E24C4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342" name="Freeform 6"/>
            <p:cNvSpPr>
              <a:spLocks/>
            </p:cNvSpPr>
            <p:nvPr/>
          </p:nvSpPr>
          <p:spPr bwMode="auto">
            <a:xfrm>
              <a:off x="908051" y="2236788"/>
              <a:ext cx="1006475" cy="476250"/>
            </a:xfrm>
            <a:custGeom>
              <a:avLst/>
              <a:gdLst/>
              <a:ahLst/>
              <a:cxnLst>
                <a:cxn ang="0">
                  <a:pos x="0" y="302"/>
                </a:cxn>
                <a:cxn ang="0">
                  <a:pos x="11" y="333"/>
                </a:cxn>
                <a:cxn ang="0">
                  <a:pos x="31" y="371"/>
                </a:cxn>
                <a:cxn ang="0">
                  <a:pos x="54" y="413"/>
                </a:cxn>
                <a:cxn ang="0">
                  <a:pos x="83" y="454"/>
                </a:cxn>
                <a:cxn ang="0">
                  <a:pos x="114" y="494"/>
                </a:cxn>
                <a:cxn ang="0">
                  <a:pos x="141" y="529"/>
                </a:cxn>
                <a:cxn ang="0">
                  <a:pos x="167" y="552"/>
                </a:cxn>
                <a:cxn ang="0">
                  <a:pos x="187" y="565"/>
                </a:cxn>
                <a:cxn ang="0">
                  <a:pos x="203" y="570"/>
                </a:cxn>
                <a:cxn ang="0">
                  <a:pos x="223" y="574"/>
                </a:cxn>
                <a:cxn ang="0">
                  <a:pos x="246" y="581"/>
                </a:cxn>
                <a:cxn ang="0">
                  <a:pos x="272" y="587"/>
                </a:cxn>
                <a:cxn ang="0">
                  <a:pos x="301" y="592"/>
                </a:cxn>
                <a:cxn ang="0">
                  <a:pos x="331" y="596"/>
                </a:cxn>
                <a:cxn ang="0">
                  <a:pos x="366" y="597"/>
                </a:cxn>
                <a:cxn ang="0">
                  <a:pos x="402" y="599"/>
                </a:cxn>
                <a:cxn ang="0">
                  <a:pos x="422" y="599"/>
                </a:cxn>
                <a:cxn ang="0">
                  <a:pos x="443" y="597"/>
                </a:cxn>
                <a:cxn ang="0">
                  <a:pos x="465" y="596"/>
                </a:cxn>
                <a:cxn ang="0">
                  <a:pos x="489" y="592"/>
                </a:cxn>
                <a:cxn ang="0">
                  <a:pos x="514" y="588"/>
                </a:cxn>
                <a:cxn ang="0">
                  <a:pos x="537" y="585"/>
                </a:cxn>
                <a:cxn ang="0">
                  <a:pos x="563" y="579"/>
                </a:cxn>
                <a:cxn ang="0">
                  <a:pos x="586" y="576"/>
                </a:cxn>
                <a:cxn ang="0">
                  <a:pos x="608" y="572"/>
                </a:cxn>
                <a:cxn ang="0">
                  <a:pos x="630" y="567"/>
                </a:cxn>
                <a:cxn ang="0">
                  <a:pos x="648" y="563"/>
                </a:cxn>
                <a:cxn ang="0">
                  <a:pos x="664" y="559"/>
                </a:cxn>
                <a:cxn ang="0">
                  <a:pos x="679" y="556"/>
                </a:cxn>
                <a:cxn ang="0">
                  <a:pos x="688" y="554"/>
                </a:cxn>
                <a:cxn ang="0">
                  <a:pos x="695" y="552"/>
                </a:cxn>
                <a:cxn ang="0">
                  <a:pos x="697" y="552"/>
                </a:cxn>
                <a:cxn ang="0">
                  <a:pos x="854" y="326"/>
                </a:cxn>
                <a:cxn ang="0">
                  <a:pos x="865" y="319"/>
                </a:cxn>
                <a:cxn ang="0">
                  <a:pos x="894" y="301"/>
                </a:cxn>
                <a:cxn ang="0">
                  <a:pos x="937" y="274"/>
                </a:cxn>
                <a:cxn ang="0">
                  <a:pos x="986" y="245"/>
                </a:cxn>
                <a:cxn ang="0">
                  <a:pos x="1035" y="214"/>
                </a:cxn>
                <a:cxn ang="0">
                  <a:pos x="1080" y="187"/>
                </a:cxn>
                <a:cxn ang="0">
                  <a:pos x="1116" y="167"/>
                </a:cxn>
                <a:cxn ang="0">
                  <a:pos x="1134" y="158"/>
                </a:cxn>
                <a:cxn ang="0">
                  <a:pos x="1147" y="152"/>
                </a:cxn>
                <a:cxn ang="0">
                  <a:pos x="1165" y="145"/>
                </a:cxn>
                <a:cxn ang="0">
                  <a:pos x="1187" y="136"/>
                </a:cxn>
                <a:cxn ang="0">
                  <a:pos x="1210" y="125"/>
                </a:cxn>
                <a:cxn ang="0">
                  <a:pos x="1232" y="116"/>
                </a:cxn>
                <a:cxn ang="0">
                  <a:pos x="1250" y="107"/>
                </a:cxn>
                <a:cxn ang="0">
                  <a:pos x="1263" y="102"/>
                </a:cxn>
                <a:cxn ang="0">
                  <a:pos x="1268" y="100"/>
                </a:cxn>
                <a:cxn ang="0">
                  <a:pos x="1059" y="0"/>
                </a:cxn>
                <a:cxn ang="0">
                  <a:pos x="0" y="302"/>
                </a:cxn>
              </a:cxnLst>
              <a:rect l="0" t="0" r="r" b="b"/>
              <a:pathLst>
                <a:path w="1268" h="599">
                  <a:moveTo>
                    <a:pt x="0" y="302"/>
                  </a:moveTo>
                  <a:lnTo>
                    <a:pt x="11" y="333"/>
                  </a:lnTo>
                  <a:lnTo>
                    <a:pt x="31" y="371"/>
                  </a:lnTo>
                  <a:lnTo>
                    <a:pt x="54" y="413"/>
                  </a:lnTo>
                  <a:lnTo>
                    <a:pt x="83" y="454"/>
                  </a:lnTo>
                  <a:lnTo>
                    <a:pt x="114" y="494"/>
                  </a:lnTo>
                  <a:lnTo>
                    <a:pt x="141" y="529"/>
                  </a:lnTo>
                  <a:lnTo>
                    <a:pt x="167" y="552"/>
                  </a:lnTo>
                  <a:lnTo>
                    <a:pt x="187" y="565"/>
                  </a:lnTo>
                  <a:lnTo>
                    <a:pt x="203" y="570"/>
                  </a:lnTo>
                  <a:lnTo>
                    <a:pt x="223" y="574"/>
                  </a:lnTo>
                  <a:lnTo>
                    <a:pt x="246" y="581"/>
                  </a:lnTo>
                  <a:lnTo>
                    <a:pt x="272" y="587"/>
                  </a:lnTo>
                  <a:lnTo>
                    <a:pt x="301" y="592"/>
                  </a:lnTo>
                  <a:lnTo>
                    <a:pt x="331" y="596"/>
                  </a:lnTo>
                  <a:lnTo>
                    <a:pt x="366" y="597"/>
                  </a:lnTo>
                  <a:lnTo>
                    <a:pt x="402" y="599"/>
                  </a:lnTo>
                  <a:lnTo>
                    <a:pt x="422" y="599"/>
                  </a:lnTo>
                  <a:lnTo>
                    <a:pt x="443" y="597"/>
                  </a:lnTo>
                  <a:lnTo>
                    <a:pt x="465" y="596"/>
                  </a:lnTo>
                  <a:lnTo>
                    <a:pt x="489" y="592"/>
                  </a:lnTo>
                  <a:lnTo>
                    <a:pt x="514" y="588"/>
                  </a:lnTo>
                  <a:lnTo>
                    <a:pt x="537" y="585"/>
                  </a:lnTo>
                  <a:lnTo>
                    <a:pt x="563" y="579"/>
                  </a:lnTo>
                  <a:lnTo>
                    <a:pt x="586" y="576"/>
                  </a:lnTo>
                  <a:lnTo>
                    <a:pt x="608" y="572"/>
                  </a:lnTo>
                  <a:lnTo>
                    <a:pt x="630" y="567"/>
                  </a:lnTo>
                  <a:lnTo>
                    <a:pt x="648" y="563"/>
                  </a:lnTo>
                  <a:lnTo>
                    <a:pt x="664" y="559"/>
                  </a:lnTo>
                  <a:lnTo>
                    <a:pt x="679" y="556"/>
                  </a:lnTo>
                  <a:lnTo>
                    <a:pt x="688" y="554"/>
                  </a:lnTo>
                  <a:lnTo>
                    <a:pt x="695" y="552"/>
                  </a:lnTo>
                  <a:lnTo>
                    <a:pt x="697" y="552"/>
                  </a:lnTo>
                  <a:lnTo>
                    <a:pt x="854" y="326"/>
                  </a:lnTo>
                  <a:lnTo>
                    <a:pt x="865" y="319"/>
                  </a:lnTo>
                  <a:lnTo>
                    <a:pt x="894" y="301"/>
                  </a:lnTo>
                  <a:lnTo>
                    <a:pt x="937" y="274"/>
                  </a:lnTo>
                  <a:lnTo>
                    <a:pt x="986" y="245"/>
                  </a:lnTo>
                  <a:lnTo>
                    <a:pt x="1035" y="214"/>
                  </a:lnTo>
                  <a:lnTo>
                    <a:pt x="1080" y="187"/>
                  </a:lnTo>
                  <a:lnTo>
                    <a:pt x="1116" y="167"/>
                  </a:lnTo>
                  <a:lnTo>
                    <a:pt x="1134" y="158"/>
                  </a:lnTo>
                  <a:lnTo>
                    <a:pt x="1147" y="152"/>
                  </a:lnTo>
                  <a:lnTo>
                    <a:pt x="1165" y="145"/>
                  </a:lnTo>
                  <a:lnTo>
                    <a:pt x="1187" y="136"/>
                  </a:lnTo>
                  <a:lnTo>
                    <a:pt x="1210" y="125"/>
                  </a:lnTo>
                  <a:lnTo>
                    <a:pt x="1232" y="116"/>
                  </a:lnTo>
                  <a:lnTo>
                    <a:pt x="1250" y="107"/>
                  </a:lnTo>
                  <a:lnTo>
                    <a:pt x="1263" y="102"/>
                  </a:lnTo>
                  <a:lnTo>
                    <a:pt x="1268" y="100"/>
                  </a:lnTo>
                  <a:lnTo>
                    <a:pt x="1059" y="0"/>
                  </a:lnTo>
                  <a:lnTo>
                    <a:pt x="0" y="302"/>
                  </a:lnTo>
                  <a:close/>
                </a:path>
              </a:pathLst>
            </a:custGeom>
            <a:solidFill>
              <a:srgbClr val="AA8C4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343" name="Freeform 7"/>
            <p:cNvSpPr>
              <a:spLocks/>
            </p:cNvSpPr>
            <p:nvPr/>
          </p:nvSpPr>
          <p:spPr bwMode="auto">
            <a:xfrm>
              <a:off x="684213" y="1155700"/>
              <a:ext cx="1611313" cy="1084263"/>
            </a:xfrm>
            <a:custGeom>
              <a:avLst/>
              <a:gdLst/>
              <a:ahLst/>
              <a:cxnLst>
                <a:cxn ang="0">
                  <a:pos x="917" y="9"/>
                </a:cxn>
                <a:cxn ang="0">
                  <a:pos x="836" y="25"/>
                </a:cxn>
                <a:cxn ang="0">
                  <a:pos x="780" y="43"/>
                </a:cxn>
                <a:cxn ang="0">
                  <a:pos x="725" y="69"/>
                </a:cxn>
                <a:cxn ang="0">
                  <a:pos x="671" y="98"/>
                </a:cxn>
                <a:cxn ang="0">
                  <a:pos x="628" y="125"/>
                </a:cxn>
                <a:cxn ang="0">
                  <a:pos x="579" y="159"/>
                </a:cxn>
                <a:cxn ang="0">
                  <a:pos x="526" y="197"/>
                </a:cxn>
                <a:cxn ang="0">
                  <a:pos x="472" y="237"/>
                </a:cxn>
                <a:cxn ang="0">
                  <a:pos x="418" y="275"/>
                </a:cxn>
                <a:cxn ang="0">
                  <a:pos x="365" y="313"/>
                </a:cxn>
                <a:cxn ang="0">
                  <a:pos x="313" y="347"/>
                </a:cxn>
                <a:cxn ang="0">
                  <a:pos x="242" y="389"/>
                </a:cxn>
                <a:cxn ang="0">
                  <a:pos x="159" y="445"/>
                </a:cxn>
                <a:cxn ang="0">
                  <a:pos x="92" y="501"/>
                </a:cxn>
                <a:cxn ang="0">
                  <a:pos x="43" y="552"/>
                </a:cxn>
                <a:cxn ang="0">
                  <a:pos x="16" y="597"/>
                </a:cxn>
                <a:cxn ang="0">
                  <a:pos x="4" y="644"/>
                </a:cxn>
                <a:cxn ang="0">
                  <a:pos x="2" y="702"/>
                </a:cxn>
                <a:cxn ang="0">
                  <a:pos x="25" y="767"/>
                </a:cxn>
                <a:cxn ang="0">
                  <a:pos x="67" y="818"/>
                </a:cxn>
                <a:cxn ang="0">
                  <a:pos x="99" y="852"/>
                </a:cxn>
                <a:cxn ang="0">
                  <a:pos x="128" y="877"/>
                </a:cxn>
                <a:cxn ang="0">
                  <a:pos x="150" y="892"/>
                </a:cxn>
                <a:cxn ang="0">
                  <a:pos x="165" y="895"/>
                </a:cxn>
                <a:cxn ang="0">
                  <a:pos x="203" y="905"/>
                </a:cxn>
                <a:cxn ang="0">
                  <a:pos x="275" y="924"/>
                </a:cxn>
                <a:cxn ang="0">
                  <a:pos x="373" y="952"/>
                </a:cxn>
                <a:cxn ang="0">
                  <a:pos x="492" y="984"/>
                </a:cxn>
                <a:cxn ang="0">
                  <a:pos x="628" y="1022"/>
                </a:cxn>
                <a:cxn ang="0">
                  <a:pos x="776" y="1064"/>
                </a:cxn>
                <a:cxn ang="0">
                  <a:pos x="932" y="1107"/>
                </a:cxn>
                <a:cxn ang="0">
                  <a:pos x="1089" y="1152"/>
                </a:cxn>
                <a:cxn ang="0">
                  <a:pos x="1245" y="1196"/>
                </a:cxn>
                <a:cxn ang="0">
                  <a:pos x="1393" y="1237"/>
                </a:cxn>
                <a:cxn ang="0">
                  <a:pos x="1527" y="1275"/>
                </a:cxn>
                <a:cxn ang="0">
                  <a:pos x="1644" y="1308"/>
                </a:cxn>
                <a:cxn ang="0">
                  <a:pos x="1740" y="1335"/>
                </a:cxn>
                <a:cxn ang="0">
                  <a:pos x="1809" y="1355"/>
                </a:cxn>
                <a:cxn ang="0">
                  <a:pos x="1845" y="1364"/>
                </a:cxn>
                <a:cxn ang="0">
                  <a:pos x="1858" y="1339"/>
                </a:cxn>
                <a:cxn ang="0">
                  <a:pos x="1901" y="1161"/>
                </a:cxn>
                <a:cxn ang="0">
                  <a:pos x="1961" y="921"/>
                </a:cxn>
                <a:cxn ang="0">
                  <a:pos x="2010" y="729"/>
                </a:cxn>
                <a:cxn ang="0">
                  <a:pos x="2028" y="642"/>
                </a:cxn>
                <a:cxn ang="0">
                  <a:pos x="2026" y="505"/>
                </a:cxn>
                <a:cxn ang="0">
                  <a:pos x="1999" y="421"/>
                </a:cxn>
                <a:cxn ang="0">
                  <a:pos x="1950" y="342"/>
                </a:cxn>
                <a:cxn ang="0">
                  <a:pos x="1890" y="266"/>
                </a:cxn>
                <a:cxn ang="0">
                  <a:pos x="1840" y="208"/>
                </a:cxn>
                <a:cxn ang="0">
                  <a:pos x="1804" y="184"/>
                </a:cxn>
                <a:cxn ang="0">
                  <a:pos x="1726" y="163"/>
                </a:cxn>
                <a:cxn ang="0">
                  <a:pos x="1605" y="134"/>
                </a:cxn>
                <a:cxn ang="0">
                  <a:pos x="1458" y="101"/>
                </a:cxn>
                <a:cxn ang="0">
                  <a:pos x="1304" y="69"/>
                </a:cxn>
                <a:cxn ang="0">
                  <a:pos x="1161" y="38"/>
                </a:cxn>
                <a:cxn ang="0">
                  <a:pos x="1047" y="14"/>
                </a:cxn>
                <a:cxn ang="0">
                  <a:pos x="982" y="2"/>
                </a:cxn>
              </a:cxnLst>
              <a:rect l="0" t="0" r="r" b="b"/>
              <a:pathLst>
                <a:path w="2030" h="1366">
                  <a:moveTo>
                    <a:pt x="973" y="0"/>
                  </a:moveTo>
                  <a:lnTo>
                    <a:pt x="917" y="9"/>
                  </a:lnTo>
                  <a:lnTo>
                    <a:pt x="872" y="16"/>
                  </a:lnTo>
                  <a:lnTo>
                    <a:pt x="836" y="25"/>
                  </a:lnTo>
                  <a:lnTo>
                    <a:pt x="805" y="32"/>
                  </a:lnTo>
                  <a:lnTo>
                    <a:pt x="780" y="43"/>
                  </a:lnTo>
                  <a:lnTo>
                    <a:pt x="753" y="54"/>
                  </a:lnTo>
                  <a:lnTo>
                    <a:pt x="725" y="69"/>
                  </a:lnTo>
                  <a:lnTo>
                    <a:pt x="691" y="87"/>
                  </a:lnTo>
                  <a:lnTo>
                    <a:pt x="671" y="98"/>
                  </a:lnTo>
                  <a:lnTo>
                    <a:pt x="649" y="110"/>
                  </a:lnTo>
                  <a:lnTo>
                    <a:pt x="628" y="125"/>
                  </a:lnTo>
                  <a:lnTo>
                    <a:pt x="604" y="141"/>
                  </a:lnTo>
                  <a:lnTo>
                    <a:pt x="579" y="159"/>
                  </a:lnTo>
                  <a:lnTo>
                    <a:pt x="554" y="177"/>
                  </a:lnTo>
                  <a:lnTo>
                    <a:pt x="526" y="197"/>
                  </a:lnTo>
                  <a:lnTo>
                    <a:pt x="499" y="215"/>
                  </a:lnTo>
                  <a:lnTo>
                    <a:pt x="472" y="237"/>
                  </a:lnTo>
                  <a:lnTo>
                    <a:pt x="445" y="257"/>
                  </a:lnTo>
                  <a:lnTo>
                    <a:pt x="418" y="275"/>
                  </a:lnTo>
                  <a:lnTo>
                    <a:pt x="391" y="295"/>
                  </a:lnTo>
                  <a:lnTo>
                    <a:pt x="365" y="313"/>
                  </a:lnTo>
                  <a:lnTo>
                    <a:pt x="338" y="331"/>
                  </a:lnTo>
                  <a:lnTo>
                    <a:pt x="313" y="347"/>
                  </a:lnTo>
                  <a:lnTo>
                    <a:pt x="289" y="362"/>
                  </a:lnTo>
                  <a:lnTo>
                    <a:pt x="242" y="389"/>
                  </a:lnTo>
                  <a:lnTo>
                    <a:pt x="199" y="418"/>
                  </a:lnTo>
                  <a:lnTo>
                    <a:pt x="159" y="445"/>
                  </a:lnTo>
                  <a:lnTo>
                    <a:pt x="123" y="474"/>
                  </a:lnTo>
                  <a:lnTo>
                    <a:pt x="92" y="501"/>
                  </a:lnTo>
                  <a:lnTo>
                    <a:pt x="65" y="526"/>
                  </a:lnTo>
                  <a:lnTo>
                    <a:pt x="43" y="552"/>
                  </a:lnTo>
                  <a:lnTo>
                    <a:pt x="27" y="575"/>
                  </a:lnTo>
                  <a:lnTo>
                    <a:pt x="16" y="597"/>
                  </a:lnTo>
                  <a:lnTo>
                    <a:pt x="9" y="619"/>
                  </a:lnTo>
                  <a:lnTo>
                    <a:pt x="4" y="644"/>
                  </a:lnTo>
                  <a:lnTo>
                    <a:pt x="0" y="669"/>
                  </a:lnTo>
                  <a:lnTo>
                    <a:pt x="2" y="702"/>
                  </a:lnTo>
                  <a:lnTo>
                    <a:pt x="11" y="734"/>
                  </a:lnTo>
                  <a:lnTo>
                    <a:pt x="25" y="767"/>
                  </a:lnTo>
                  <a:lnTo>
                    <a:pt x="49" y="798"/>
                  </a:lnTo>
                  <a:lnTo>
                    <a:pt x="67" y="818"/>
                  </a:lnTo>
                  <a:lnTo>
                    <a:pt x="85" y="836"/>
                  </a:lnTo>
                  <a:lnTo>
                    <a:pt x="99" y="852"/>
                  </a:lnTo>
                  <a:lnTo>
                    <a:pt x="116" y="867"/>
                  </a:lnTo>
                  <a:lnTo>
                    <a:pt x="128" y="877"/>
                  </a:lnTo>
                  <a:lnTo>
                    <a:pt x="141" y="886"/>
                  </a:lnTo>
                  <a:lnTo>
                    <a:pt x="150" y="892"/>
                  </a:lnTo>
                  <a:lnTo>
                    <a:pt x="157" y="894"/>
                  </a:lnTo>
                  <a:lnTo>
                    <a:pt x="165" y="895"/>
                  </a:lnTo>
                  <a:lnTo>
                    <a:pt x="179" y="899"/>
                  </a:lnTo>
                  <a:lnTo>
                    <a:pt x="203" y="905"/>
                  </a:lnTo>
                  <a:lnTo>
                    <a:pt x="235" y="914"/>
                  </a:lnTo>
                  <a:lnTo>
                    <a:pt x="275" y="924"/>
                  </a:lnTo>
                  <a:lnTo>
                    <a:pt x="320" y="937"/>
                  </a:lnTo>
                  <a:lnTo>
                    <a:pt x="373" y="952"/>
                  </a:lnTo>
                  <a:lnTo>
                    <a:pt x="429" y="968"/>
                  </a:lnTo>
                  <a:lnTo>
                    <a:pt x="492" y="984"/>
                  </a:lnTo>
                  <a:lnTo>
                    <a:pt x="559" y="1004"/>
                  </a:lnTo>
                  <a:lnTo>
                    <a:pt x="628" y="1022"/>
                  </a:lnTo>
                  <a:lnTo>
                    <a:pt x="702" y="1044"/>
                  </a:lnTo>
                  <a:lnTo>
                    <a:pt x="776" y="1064"/>
                  </a:lnTo>
                  <a:lnTo>
                    <a:pt x="854" y="1085"/>
                  </a:lnTo>
                  <a:lnTo>
                    <a:pt x="932" y="1107"/>
                  </a:lnTo>
                  <a:lnTo>
                    <a:pt x="1011" y="1129"/>
                  </a:lnTo>
                  <a:lnTo>
                    <a:pt x="1089" y="1152"/>
                  </a:lnTo>
                  <a:lnTo>
                    <a:pt x="1169" y="1174"/>
                  </a:lnTo>
                  <a:lnTo>
                    <a:pt x="1245" y="1196"/>
                  </a:lnTo>
                  <a:lnTo>
                    <a:pt x="1319" y="1216"/>
                  </a:lnTo>
                  <a:lnTo>
                    <a:pt x="1393" y="1237"/>
                  </a:lnTo>
                  <a:lnTo>
                    <a:pt x="1462" y="1256"/>
                  </a:lnTo>
                  <a:lnTo>
                    <a:pt x="1527" y="1275"/>
                  </a:lnTo>
                  <a:lnTo>
                    <a:pt x="1588" y="1292"/>
                  </a:lnTo>
                  <a:lnTo>
                    <a:pt x="1644" y="1308"/>
                  </a:lnTo>
                  <a:lnTo>
                    <a:pt x="1695" y="1322"/>
                  </a:lnTo>
                  <a:lnTo>
                    <a:pt x="1740" y="1335"/>
                  </a:lnTo>
                  <a:lnTo>
                    <a:pt x="1778" y="1346"/>
                  </a:lnTo>
                  <a:lnTo>
                    <a:pt x="1809" y="1355"/>
                  </a:lnTo>
                  <a:lnTo>
                    <a:pt x="1833" y="1360"/>
                  </a:lnTo>
                  <a:lnTo>
                    <a:pt x="1845" y="1364"/>
                  </a:lnTo>
                  <a:lnTo>
                    <a:pt x="1851" y="1366"/>
                  </a:lnTo>
                  <a:lnTo>
                    <a:pt x="1858" y="1339"/>
                  </a:lnTo>
                  <a:lnTo>
                    <a:pt x="1876" y="1266"/>
                  </a:lnTo>
                  <a:lnTo>
                    <a:pt x="1901" y="1161"/>
                  </a:lnTo>
                  <a:lnTo>
                    <a:pt x="1930" y="1042"/>
                  </a:lnTo>
                  <a:lnTo>
                    <a:pt x="1961" y="921"/>
                  </a:lnTo>
                  <a:lnTo>
                    <a:pt x="1988" y="810"/>
                  </a:lnTo>
                  <a:lnTo>
                    <a:pt x="2010" y="729"/>
                  </a:lnTo>
                  <a:lnTo>
                    <a:pt x="2021" y="689"/>
                  </a:lnTo>
                  <a:lnTo>
                    <a:pt x="2028" y="642"/>
                  </a:lnTo>
                  <a:lnTo>
                    <a:pt x="2030" y="573"/>
                  </a:lnTo>
                  <a:lnTo>
                    <a:pt x="2026" y="505"/>
                  </a:lnTo>
                  <a:lnTo>
                    <a:pt x="2017" y="458"/>
                  </a:lnTo>
                  <a:lnTo>
                    <a:pt x="1999" y="421"/>
                  </a:lnTo>
                  <a:lnTo>
                    <a:pt x="1975" y="383"/>
                  </a:lnTo>
                  <a:lnTo>
                    <a:pt x="1950" y="342"/>
                  </a:lnTo>
                  <a:lnTo>
                    <a:pt x="1921" y="302"/>
                  </a:lnTo>
                  <a:lnTo>
                    <a:pt x="1890" y="266"/>
                  </a:lnTo>
                  <a:lnTo>
                    <a:pt x="1863" y="233"/>
                  </a:lnTo>
                  <a:lnTo>
                    <a:pt x="1840" y="208"/>
                  </a:lnTo>
                  <a:lnTo>
                    <a:pt x="1820" y="192"/>
                  </a:lnTo>
                  <a:lnTo>
                    <a:pt x="1804" y="184"/>
                  </a:lnTo>
                  <a:lnTo>
                    <a:pt x="1771" y="175"/>
                  </a:lnTo>
                  <a:lnTo>
                    <a:pt x="1726" y="163"/>
                  </a:lnTo>
                  <a:lnTo>
                    <a:pt x="1670" y="148"/>
                  </a:lnTo>
                  <a:lnTo>
                    <a:pt x="1605" y="134"/>
                  </a:lnTo>
                  <a:lnTo>
                    <a:pt x="1532" y="117"/>
                  </a:lnTo>
                  <a:lnTo>
                    <a:pt x="1458" y="101"/>
                  </a:lnTo>
                  <a:lnTo>
                    <a:pt x="1380" y="85"/>
                  </a:lnTo>
                  <a:lnTo>
                    <a:pt x="1304" y="69"/>
                  </a:lnTo>
                  <a:lnTo>
                    <a:pt x="1230" y="52"/>
                  </a:lnTo>
                  <a:lnTo>
                    <a:pt x="1161" y="38"/>
                  </a:lnTo>
                  <a:lnTo>
                    <a:pt x="1100" y="25"/>
                  </a:lnTo>
                  <a:lnTo>
                    <a:pt x="1047" y="14"/>
                  </a:lnTo>
                  <a:lnTo>
                    <a:pt x="1008" y="7"/>
                  </a:lnTo>
                  <a:lnTo>
                    <a:pt x="982" y="2"/>
                  </a:lnTo>
                  <a:lnTo>
                    <a:pt x="973" y="0"/>
                  </a:lnTo>
                  <a:close/>
                </a:path>
              </a:pathLst>
            </a:custGeom>
            <a:solidFill>
              <a:srgbClr val="B2A3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344" name="Freeform 8"/>
            <p:cNvSpPr>
              <a:spLocks/>
            </p:cNvSpPr>
            <p:nvPr/>
          </p:nvSpPr>
          <p:spPr bwMode="auto">
            <a:xfrm>
              <a:off x="762001" y="1557338"/>
              <a:ext cx="1363663" cy="1020763"/>
            </a:xfrm>
            <a:custGeom>
              <a:avLst/>
              <a:gdLst/>
              <a:ahLst/>
              <a:cxnLst>
                <a:cxn ang="0">
                  <a:pos x="32" y="337"/>
                </a:cxn>
                <a:cxn ang="0">
                  <a:pos x="12" y="362"/>
                </a:cxn>
                <a:cxn ang="0">
                  <a:pos x="0" y="415"/>
                </a:cxn>
                <a:cxn ang="0">
                  <a:pos x="27" y="659"/>
                </a:cxn>
                <a:cxn ang="0">
                  <a:pos x="108" y="1017"/>
                </a:cxn>
                <a:cxn ang="0">
                  <a:pos x="208" y="1180"/>
                </a:cxn>
                <a:cxn ang="0">
                  <a:pos x="329" y="1240"/>
                </a:cxn>
                <a:cxn ang="0">
                  <a:pos x="432" y="1272"/>
                </a:cxn>
                <a:cxn ang="0">
                  <a:pos x="501" y="1285"/>
                </a:cxn>
                <a:cxn ang="0">
                  <a:pos x="582" y="1283"/>
                </a:cxn>
                <a:cxn ang="0">
                  <a:pos x="669" y="1272"/>
                </a:cxn>
                <a:cxn ang="0">
                  <a:pos x="750" y="1254"/>
                </a:cxn>
                <a:cxn ang="0">
                  <a:pos x="819" y="1233"/>
                </a:cxn>
                <a:cxn ang="0">
                  <a:pos x="873" y="1206"/>
                </a:cxn>
                <a:cxn ang="0">
                  <a:pos x="971" y="1146"/>
                </a:cxn>
                <a:cxn ang="0">
                  <a:pos x="1085" y="1070"/>
                </a:cxn>
                <a:cxn ang="0">
                  <a:pos x="1145" y="1023"/>
                </a:cxn>
                <a:cxn ang="0">
                  <a:pos x="1223" y="976"/>
                </a:cxn>
                <a:cxn ang="0">
                  <a:pos x="1299" y="950"/>
                </a:cxn>
                <a:cxn ang="0">
                  <a:pos x="1358" y="954"/>
                </a:cxn>
                <a:cxn ang="0">
                  <a:pos x="1398" y="958"/>
                </a:cxn>
                <a:cxn ang="0">
                  <a:pos x="1718" y="889"/>
                </a:cxn>
                <a:cxn ang="0">
                  <a:pos x="1698" y="715"/>
                </a:cxn>
                <a:cxn ang="0">
                  <a:pos x="1664" y="417"/>
                </a:cxn>
                <a:cxn ang="0">
                  <a:pos x="1648" y="285"/>
                </a:cxn>
                <a:cxn ang="0">
                  <a:pos x="1615" y="189"/>
                </a:cxn>
                <a:cxn ang="0">
                  <a:pos x="1555" y="91"/>
                </a:cxn>
                <a:cxn ang="0">
                  <a:pos x="1499" y="42"/>
                </a:cxn>
                <a:cxn ang="0">
                  <a:pos x="1402" y="6"/>
                </a:cxn>
                <a:cxn ang="0">
                  <a:pos x="1277" y="8"/>
                </a:cxn>
                <a:cxn ang="0">
                  <a:pos x="1201" y="37"/>
                </a:cxn>
                <a:cxn ang="0">
                  <a:pos x="1125" y="78"/>
                </a:cxn>
                <a:cxn ang="0">
                  <a:pos x="1058" y="125"/>
                </a:cxn>
                <a:cxn ang="0">
                  <a:pos x="1002" y="165"/>
                </a:cxn>
                <a:cxn ang="0">
                  <a:pos x="968" y="189"/>
                </a:cxn>
                <a:cxn ang="0">
                  <a:pos x="944" y="199"/>
                </a:cxn>
                <a:cxn ang="0">
                  <a:pos x="884" y="219"/>
                </a:cxn>
                <a:cxn ang="0">
                  <a:pos x="801" y="245"/>
                </a:cxn>
                <a:cxn ang="0">
                  <a:pos x="714" y="270"/>
                </a:cxn>
                <a:cxn ang="0">
                  <a:pos x="640" y="286"/>
                </a:cxn>
                <a:cxn ang="0">
                  <a:pos x="588" y="286"/>
                </a:cxn>
                <a:cxn ang="0">
                  <a:pos x="490" y="288"/>
                </a:cxn>
                <a:cxn ang="0">
                  <a:pos x="352" y="295"/>
                </a:cxn>
                <a:cxn ang="0">
                  <a:pos x="211" y="303"/>
                </a:cxn>
                <a:cxn ang="0">
                  <a:pos x="101" y="310"/>
                </a:cxn>
                <a:cxn ang="0">
                  <a:pos x="56" y="313"/>
                </a:cxn>
              </a:cxnLst>
              <a:rect l="0" t="0" r="r" b="b"/>
              <a:pathLst>
                <a:path w="1718" h="1285">
                  <a:moveTo>
                    <a:pt x="56" y="313"/>
                  </a:moveTo>
                  <a:lnTo>
                    <a:pt x="43" y="326"/>
                  </a:lnTo>
                  <a:lnTo>
                    <a:pt x="32" y="337"/>
                  </a:lnTo>
                  <a:lnTo>
                    <a:pt x="23" y="344"/>
                  </a:lnTo>
                  <a:lnTo>
                    <a:pt x="18" y="353"/>
                  </a:lnTo>
                  <a:lnTo>
                    <a:pt x="12" y="362"/>
                  </a:lnTo>
                  <a:lnTo>
                    <a:pt x="9" y="375"/>
                  </a:lnTo>
                  <a:lnTo>
                    <a:pt x="3" y="391"/>
                  </a:lnTo>
                  <a:lnTo>
                    <a:pt x="0" y="415"/>
                  </a:lnTo>
                  <a:lnTo>
                    <a:pt x="0" y="464"/>
                  </a:lnTo>
                  <a:lnTo>
                    <a:pt x="9" y="549"/>
                  </a:lnTo>
                  <a:lnTo>
                    <a:pt x="27" y="659"/>
                  </a:lnTo>
                  <a:lnTo>
                    <a:pt x="50" y="782"/>
                  </a:lnTo>
                  <a:lnTo>
                    <a:pt x="77" y="907"/>
                  </a:lnTo>
                  <a:lnTo>
                    <a:pt x="108" y="1017"/>
                  </a:lnTo>
                  <a:lnTo>
                    <a:pt x="141" y="1104"/>
                  </a:lnTo>
                  <a:lnTo>
                    <a:pt x="173" y="1155"/>
                  </a:lnTo>
                  <a:lnTo>
                    <a:pt x="208" y="1180"/>
                  </a:lnTo>
                  <a:lnTo>
                    <a:pt x="248" y="1204"/>
                  </a:lnTo>
                  <a:lnTo>
                    <a:pt x="287" y="1224"/>
                  </a:lnTo>
                  <a:lnTo>
                    <a:pt x="329" y="1240"/>
                  </a:lnTo>
                  <a:lnTo>
                    <a:pt x="369" y="1254"/>
                  </a:lnTo>
                  <a:lnTo>
                    <a:pt x="405" y="1265"/>
                  </a:lnTo>
                  <a:lnTo>
                    <a:pt x="432" y="1272"/>
                  </a:lnTo>
                  <a:lnTo>
                    <a:pt x="452" y="1278"/>
                  </a:lnTo>
                  <a:lnTo>
                    <a:pt x="475" y="1281"/>
                  </a:lnTo>
                  <a:lnTo>
                    <a:pt x="501" y="1285"/>
                  </a:lnTo>
                  <a:lnTo>
                    <a:pt x="526" y="1285"/>
                  </a:lnTo>
                  <a:lnTo>
                    <a:pt x="553" y="1285"/>
                  </a:lnTo>
                  <a:lnTo>
                    <a:pt x="582" y="1283"/>
                  </a:lnTo>
                  <a:lnTo>
                    <a:pt x="611" y="1281"/>
                  </a:lnTo>
                  <a:lnTo>
                    <a:pt x="640" y="1278"/>
                  </a:lnTo>
                  <a:lnTo>
                    <a:pt x="669" y="1272"/>
                  </a:lnTo>
                  <a:lnTo>
                    <a:pt x="696" y="1267"/>
                  </a:lnTo>
                  <a:lnTo>
                    <a:pt x="723" y="1262"/>
                  </a:lnTo>
                  <a:lnTo>
                    <a:pt x="750" y="1254"/>
                  </a:lnTo>
                  <a:lnTo>
                    <a:pt x="774" y="1247"/>
                  </a:lnTo>
                  <a:lnTo>
                    <a:pt x="797" y="1240"/>
                  </a:lnTo>
                  <a:lnTo>
                    <a:pt x="819" y="1233"/>
                  </a:lnTo>
                  <a:lnTo>
                    <a:pt x="837" y="1224"/>
                  </a:lnTo>
                  <a:lnTo>
                    <a:pt x="854" y="1216"/>
                  </a:lnTo>
                  <a:lnTo>
                    <a:pt x="873" y="1206"/>
                  </a:lnTo>
                  <a:lnTo>
                    <a:pt x="901" y="1189"/>
                  </a:lnTo>
                  <a:lnTo>
                    <a:pt x="935" y="1169"/>
                  </a:lnTo>
                  <a:lnTo>
                    <a:pt x="971" y="1146"/>
                  </a:lnTo>
                  <a:lnTo>
                    <a:pt x="1011" y="1122"/>
                  </a:lnTo>
                  <a:lnTo>
                    <a:pt x="1049" y="1095"/>
                  </a:lnTo>
                  <a:lnTo>
                    <a:pt x="1085" y="1070"/>
                  </a:lnTo>
                  <a:lnTo>
                    <a:pt x="1116" y="1046"/>
                  </a:lnTo>
                  <a:lnTo>
                    <a:pt x="1129" y="1037"/>
                  </a:lnTo>
                  <a:lnTo>
                    <a:pt x="1145" y="1023"/>
                  </a:lnTo>
                  <a:lnTo>
                    <a:pt x="1168" y="1008"/>
                  </a:lnTo>
                  <a:lnTo>
                    <a:pt x="1194" y="992"/>
                  </a:lnTo>
                  <a:lnTo>
                    <a:pt x="1223" y="976"/>
                  </a:lnTo>
                  <a:lnTo>
                    <a:pt x="1250" y="963"/>
                  </a:lnTo>
                  <a:lnTo>
                    <a:pt x="1275" y="954"/>
                  </a:lnTo>
                  <a:lnTo>
                    <a:pt x="1299" y="950"/>
                  </a:lnTo>
                  <a:lnTo>
                    <a:pt x="1318" y="950"/>
                  </a:lnTo>
                  <a:lnTo>
                    <a:pt x="1338" y="952"/>
                  </a:lnTo>
                  <a:lnTo>
                    <a:pt x="1358" y="954"/>
                  </a:lnTo>
                  <a:lnTo>
                    <a:pt x="1375" y="954"/>
                  </a:lnTo>
                  <a:lnTo>
                    <a:pt x="1387" y="956"/>
                  </a:lnTo>
                  <a:lnTo>
                    <a:pt x="1398" y="958"/>
                  </a:lnTo>
                  <a:lnTo>
                    <a:pt x="1405" y="959"/>
                  </a:lnTo>
                  <a:lnTo>
                    <a:pt x="1407" y="959"/>
                  </a:lnTo>
                  <a:lnTo>
                    <a:pt x="1718" y="889"/>
                  </a:lnTo>
                  <a:lnTo>
                    <a:pt x="1715" y="865"/>
                  </a:lnTo>
                  <a:lnTo>
                    <a:pt x="1709" y="804"/>
                  </a:lnTo>
                  <a:lnTo>
                    <a:pt x="1698" y="715"/>
                  </a:lnTo>
                  <a:lnTo>
                    <a:pt x="1686" y="614"/>
                  </a:lnTo>
                  <a:lnTo>
                    <a:pt x="1675" y="509"/>
                  </a:lnTo>
                  <a:lnTo>
                    <a:pt x="1664" y="417"/>
                  </a:lnTo>
                  <a:lnTo>
                    <a:pt x="1655" y="346"/>
                  </a:lnTo>
                  <a:lnTo>
                    <a:pt x="1651" y="310"/>
                  </a:lnTo>
                  <a:lnTo>
                    <a:pt x="1648" y="285"/>
                  </a:lnTo>
                  <a:lnTo>
                    <a:pt x="1640" y="256"/>
                  </a:lnTo>
                  <a:lnTo>
                    <a:pt x="1630" y="223"/>
                  </a:lnTo>
                  <a:lnTo>
                    <a:pt x="1615" y="189"/>
                  </a:lnTo>
                  <a:lnTo>
                    <a:pt x="1597" y="154"/>
                  </a:lnTo>
                  <a:lnTo>
                    <a:pt x="1577" y="122"/>
                  </a:lnTo>
                  <a:lnTo>
                    <a:pt x="1555" y="91"/>
                  </a:lnTo>
                  <a:lnTo>
                    <a:pt x="1534" y="66"/>
                  </a:lnTo>
                  <a:lnTo>
                    <a:pt x="1521" y="55"/>
                  </a:lnTo>
                  <a:lnTo>
                    <a:pt x="1499" y="42"/>
                  </a:lnTo>
                  <a:lnTo>
                    <a:pt x="1472" y="29"/>
                  </a:lnTo>
                  <a:lnTo>
                    <a:pt x="1438" y="17"/>
                  </a:lnTo>
                  <a:lnTo>
                    <a:pt x="1402" y="6"/>
                  </a:lnTo>
                  <a:lnTo>
                    <a:pt x="1362" y="0"/>
                  </a:lnTo>
                  <a:lnTo>
                    <a:pt x="1318" y="0"/>
                  </a:lnTo>
                  <a:lnTo>
                    <a:pt x="1277" y="8"/>
                  </a:lnTo>
                  <a:lnTo>
                    <a:pt x="1252" y="15"/>
                  </a:lnTo>
                  <a:lnTo>
                    <a:pt x="1226" y="26"/>
                  </a:lnTo>
                  <a:lnTo>
                    <a:pt x="1201" y="37"/>
                  </a:lnTo>
                  <a:lnTo>
                    <a:pt x="1176" y="49"/>
                  </a:lnTo>
                  <a:lnTo>
                    <a:pt x="1150" y="64"/>
                  </a:lnTo>
                  <a:lnTo>
                    <a:pt x="1125" y="78"/>
                  </a:lnTo>
                  <a:lnTo>
                    <a:pt x="1101" y="95"/>
                  </a:lnTo>
                  <a:lnTo>
                    <a:pt x="1080" y="109"/>
                  </a:lnTo>
                  <a:lnTo>
                    <a:pt x="1058" y="125"/>
                  </a:lnTo>
                  <a:lnTo>
                    <a:pt x="1038" y="140"/>
                  </a:lnTo>
                  <a:lnTo>
                    <a:pt x="1018" y="152"/>
                  </a:lnTo>
                  <a:lnTo>
                    <a:pt x="1002" y="165"/>
                  </a:lnTo>
                  <a:lnTo>
                    <a:pt x="989" y="174"/>
                  </a:lnTo>
                  <a:lnTo>
                    <a:pt x="977" y="183"/>
                  </a:lnTo>
                  <a:lnTo>
                    <a:pt x="968" y="189"/>
                  </a:lnTo>
                  <a:lnTo>
                    <a:pt x="962" y="192"/>
                  </a:lnTo>
                  <a:lnTo>
                    <a:pt x="955" y="194"/>
                  </a:lnTo>
                  <a:lnTo>
                    <a:pt x="944" y="199"/>
                  </a:lnTo>
                  <a:lnTo>
                    <a:pt x="928" y="205"/>
                  </a:lnTo>
                  <a:lnTo>
                    <a:pt x="908" y="212"/>
                  </a:lnTo>
                  <a:lnTo>
                    <a:pt x="884" y="219"/>
                  </a:lnTo>
                  <a:lnTo>
                    <a:pt x="857" y="228"/>
                  </a:lnTo>
                  <a:lnTo>
                    <a:pt x="830" y="237"/>
                  </a:lnTo>
                  <a:lnTo>
                    <a:pt x="801" y="245"/>
                  </a:lnTo>
                  <a:lnTo>
                    <a:pt x="772" y="254"/>
                  </a:lnTo>
                  <a:lnTo>
                    <a:pt x="743" y="263"/>
                  </a:lnTo>
                  <a:lnTo>
                    <a:pt x="714" y="270"/>
                  </a:lnTo>
                  <a:lnTo>
                    <a:pt x="687" y="277"/>
                  </a:lnTo>
                  <a:lnTo>
                    <a:pt x="662" y="283"/>
                  </a:lnTo>
                  <a:lnTo>
                    <a:pt x="640" y="286"/>
                  </a:lnTo>
                  <a:lnTo>
                    <a:pt x="620" y="288"/>
                  </a:lnTo>
                  <a:lnTo>
                    <a:pt x="606" y="288"/>
                  </a:lnTo>
                  <a:lnTo>
                    <a:pt x="588" y="286"/>
                  </a:lnTo>
                  <a:lnTo>
                    <a:pt x="562" y="286"/>
                  </a:lnTo>
                  <a:lnTo>
                    <a:pt x="528" y="286"/>
                  </a:lnTo>
                  <a:lnTo>
                    <a:pt x="490" y="288"/>
                  </a:lnTo>
                  <a:lnTo>
                    <a:pt x="447" y="290"/>
                  </a:lnTo>
                  <a:lnTo>
                    <a:pt x="401" y="292"/>
                  </a:lnTo>
                  <a:lnTo>
                    <a:pt x="352" y="295"/>
                  </a:lnTo>
                  <a:lnTo>
                    <a:pt x="304" y="297"/>
                  </a:lnTo>
                  <a:lnTo>
                    <a:pt x="257" y="301"/>
                  </a:lnTo>
                  <a:lnTo>
                    <a:pt x="211" y="303"/>
                  </a:lnTo>
                  <a:lnTo>
                    <a:pt x="170" y="306"/>
                  </a:lnTo>
                  <a:lnTo>
                    <a:pt x="132" y="308"/>
                  </a:lnTo>
                  <a:lnTo>
                    <a:pt x="101" y="310"/>
                  </a:lnTo>
                  <a:lnTo>
                    <a:pt x="76" y="312"/>
                  </a:lnTo>
                  <a:lnTo>
                    <a:pt x="61" y="313"/>
                  </a:lnTo>
                  <a:lnTo>
                    <a:pt x="56" y="313"/>
                  </a:lnTo>
                  <a:close/>
                </a:path>
              </a:pathLst>
            </a:custGeom>
            <a:solidFill>
              <a:srgbClr val="EAD6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345" name="Freeform 9"/>
            <p:cNvSpPr>
              <a:spLocks/>
            </p:cNvSpPr>
            <p:nvPr/>
          </p:nvSpPr>
          <p:spPr bwMode="auto">
            <a:xfrm>
              <a:off x="1714501" y="1466850"/>
              <a:ext cx="1681163" cy="609600"/>
            </a:xfrm>
            <a:custGeom>
              <a:avLst/>
              <a:gdLst/>
              <a:ahLst/>
              <a:cxnLst>
                <a:cxn ang="0">
                  <a:pos x="1688" y="53"/>
                </a:cxn>
                <a:cxn ang="0">
                  <a:pos x="1704" y="66"/>
                </a:cxn>
                <a:cxn ang="0">
                  <a:pos x="1731" y="75"/>
                </a:cxn>
                <a:cxn ang="0">
                  <a:pos x="1778" y="60"/>
                </a:cxn>
                <a:cxn ang="0">
                  <a:pos x="1872" y="35"/>
                </a:cxn>
                <a:cxn ang="0">
                  <a:pos x="1967" y="11"/>
                </a:cxn>
                <a:cxn ang="0">
                  <a:pos x="2015" y="0"/>
                </a:cxn>
                <a:cxn ang="0">
                  <a:pos x="2028" y="4"/>
                </a:cxn>
                <a:cxn ang="0">
                  <a:pos x="2044" y="15"/>
                </a:cxn>
                <a:cxn ang="0">
                  <a:pos x="2064" y="35"/>
                </a:cxn>
                <a:cxn ang="0">
                  <a:pos x="2090" y="66"/>
                </a:cxn>
                <a:cxn ang="0">
                  <a:pos x="2117" y="134"/>
                </a:cxn>
                <a:cxn ang="0">
                  <a:pos x="2118" y="165"/>
                </a:cxn>
                <a:cxn ang="0">
                  <a:pos x="2055" y="232"/>
                </a:cxn>
                <a:cxn ang="0">
                  <a:pos x="2035" y="237"/>
                </a:cxn>
                <a:cxn ang="0">
                  <a:pos x="1997" y="248"/>
                </a:cxn>
                <a:cxn ang="0">
                  <a:pos x="1950" y="259"/>
                </a:cxn>
                <a:cxn ang="0">
                  <a:pos x="1894" y="272"/>
                </a:cxn>
                <a:cxn ang="0">
                  <a:pos x="1838" y="285"/>
                </a:cxn>
                <a:cxn ang="0">
                  <a:pos x="1784" y="295"/>
                </a:cxn>
                <a:cxn ang="0">
                  <a:pos x="1737" y="304"/>
                </a:cxn>
                <a:cxn ang="0">
                  <a:pos x="1686" y="306"/>
                </a:cxn>
                <a:cxn ang="0">
                  <a:pos x="1637" y="297"/>
                </a:cxn>
                <a:cxn ang="0">
                  <a:pos x="1608" y="281"/>
                </a:cxn>
                <a:cxn ang="0">
                  <a:pos x="1594" y="268"/>
                </a:cxn>
                <a:cxn ang="0">
                  <a:pos x="100" y="768"/>
                </a:cxn>
                <a:cxn ang="0">
                  <a:pos x="100" y="744"/>
                </a:cxn>
                <a:cxn ang="0">
                  <a:pos x="100" y="690"/>
                </a:cxn>
                <a:cxn ang="0">
                  <a:pos x="83" y="625"/>
                </a:cxn>
                <a:cxn ang="0">
                  <a:pos x="49" y="583"/>
                </a:cxn>
                <a:cxn ang="0">
                  <a:pos x="15" y="561"/>
                </a:cxn>
                <a:cxn ang="0">
                  <a:pos x="0" y="554"/>
                </a:cxn>
              </a:cxnLst>
              <a:rect l="0" t="0" r="r" b="b"/>
              <a:pathLst>
                <a:path w="2118" h="768">
                  <a:moveTo>
                    <a:pt x="0" y="554"/>
                  </a:moveTo>
                  <a:lnTo>
                    <a:pt x="1688" y="53"/>
                  </a:lnTo>
                  <a:lnTo>
                    <a:pt x="1693" y="57"/>
                  </a:lnTo>
                  <a:lnTo>
                    <a:pt x="1704" y="66"/>
                  </a:lnTo>
                  <a:lnTo>
                    <a:pt x="1719" y="73"/>
                  </a:lnTo>
                  <a:lnTo>
                    <a:pt x="1731" y="75"/>
                  </a:lnTo>
                  <a:lnTo>
                    <a:pt x="1746" y="69"/>
                  </a:lnTo>
                  <a:lnTo>
                    <a:pt x="1778" y="60"/>
                  </a:lnTo>
                  <a:lnTo>
                    <a:pt x="1824" y="49"/>
                  </a:lnTo>
                  <a:lnTo>
                    <a:pt x="1872" y="35"/>
                  </a:lnTo>
                  <a:lnTo>
                    <a:pt x="1923" y="22"/>
                  </a:lnTo>
                  <a:lnTo>
                    <a:pt x="1967" y="11"/>
                  </a:lnTo>
                  <a:lnTo>
                    <a:pt x="1999" y="4"/>
                  </a:lnTo>
                  <a:lnTo>
                    <a:pt x="2015" y="0"/>
                  </a:lnTo>
                  <a:lnTo>
                    <a:pt x="2021" y="0"/>
                  </a:lnTo>
                  <a:lnTo>
                    <a:pt x="2028" y="4"/>
                  </a:lnTo>
                  <a:lnTo>
                    <a:pt x="2035" y="8"/>
                  </a:lnTo>
                  <a:lnTo>
                    <a:pt x="2044" y="15"/>
                  </a:lnTo>
                  <a:lnTo>
                    <a:pt x="2053" y="24"/>
                  </a:lnTo>
                  <a:lnTo>
                    <a:pt x="2064" y="35"/>
                  </a:lnTo>
                  <a:lnTo>
                    <a:pt x="2077" y="49"/>
                  </a:lnTo>
                  <a:lnTo>
                    <a:pt x="2090" y="66"/>
                  </a:lnTo>
                  <a:lnTo>
                    <a:pt x="2109" y="102"/>
                  </a:lnTo>
                  <a:lnTo>
                    <a:pt x="2117" y="134"/>
                  </a:lnTo>
                  <a:lnTo>
                    <a:pt x="2118" y="156"/>
                  </a:lnTo>
                  <a:lnTo>
                    <a:pt x="2118" y="165"/>
                  </a:lnTo>
                  <a:lnTo>
                    <a:pt x="2059" y="232"/>
                  </a:lnTo>
                  <a:lnTo>
                    <a:pt x="2055" y="232"/>
                  </a:lnTo>
                  <a:lnTo>
                    <a:pt x="2048" y="236"/>
                  </a:lnTo>
                  <a:lnTo>
                    <a:pt x="2035" y="237"/>
                  </a:lnTo>
                  <a:lnTo>
                    <a:pt x="2019" y="243"/>
                  </a:lnTo>
                  <a:lnTo>
                    <a:pt x="1997" y="248"/>
                  </a:lnTo>
                  <a:lnTo>
                    <a:pt x="1976" y="254"/>
                  </a:lnTo>
                  <a:lnTo>
                    <a:pt x="1950" y="259"/>
                  </a:lnTo>
                  <a:lnTo>
                    <a:pt x="1923" y="266"/>
                  </a:lnTo>
                  <a:lnTo>
                    <a:pt x="1894" y="272"/>
                  </a:lnTo>
                  <a:lnTo>
                    <a:pt x="1865" y="279"/>
                  </a:lnTo>
                  <a:lnTo>
                    <a:pt x="1838" y="285"/>
                  </a:lnTo>
                  <a:lnTo>
                    <a:pt x="1809" y="290"/>
                  </a:lnTo>
                  <a:lnTo>
                    <a:pt x="1784" y="295"/>
                  </a:lnTo>
                  <a:lnTo>
                    <a:pt x="1758" y="301"/>
                  </a:lnTo>
                  <a:lnTo>
                    <a:pt x="1737" y="304"/>
                  </a:lnTo>
                  <a:lnTo>
                    <a:pt x="1719" y="306"/>
                  </a:lnTo>
                  <a:lnTo>
                    <a:pt x="1686" y="306"/>
                  </a:lnTo>
                  <a:lnTo>
                    <a:pt x="1661" y="303"/>
                  </a:lnTo>
                  <a:lnTo>
                    <a:pt x="1637" y="297"/>
                  </a:lnTo>
                  <a:lnTo>
                    <a:pt x="1621" y="288"/>
                  </a:lnTo>
                  <a:lnTo>
                    <a:pt x="1608" y="281"/>
                  </a:lnTo>
                  <a:lnTo>
                    <a:pt x="1599" y="274"/>
                  </a:lnTo>
                  <a:lnTo>
                    <a:pt x="1594" y="268"/>
                  </a:lnTo>
                  <a:lnTo>
                    <a:pt x="1592" y="266"/>
                  </a:lnTo>
                  <a:lnTo>
                    <a:pt x="100" y="768"/>
                  </a:lnTo>
                  <a:lnTo>
                    <a:pt x="100" y="762"/>
                  </a:lnTo>
                  <a:lnTo>
                    <a:pt x="100" y="744"/>
                  </a:lnTo>
                  <a:lnTo>
                    <a:pt x="100" y="721"/>
                  </a:lnTo>
                  <a:lnTo>
                    <a:pt x="100" y="690"/>
                  </a:lnTo>
                  <a:lnTo>
                    <a:pt x="94" y="654"/>
                  </a:lnTo>
                  <a:lnTo>
                    <a:pt x="83" y="625"/>
                  </a:lnTo>
                  <a:lnTo>
                    <a:pt x="67" y="601"/>
                  </a:lnTo>
                  <a:lnTo>
                    <a:pt x="49" y="583"/>
                  </a:lnTo>
                  <a:lnTo>
                    <a:pt x="31" y="569"/>
                  </a:lnTo>
                  <a:lnTo>
                    <a:pt x="15" y="561"/>
                  </a:lnTo>
                  <a:lnTo>
                    <a:pt x="4" y="556"/>
                  </a:lnTo>
                  <a:lnTo>
                    <a:pt x="0" y="554"/>
                  </a:lnTo>
                  <a:close/>
                </a:path>
              </a:pathLst>
            </a:custGeom>
            <a:solidFill>
              <a:srgbClr val="C1AA7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346" name="Freeform 10"/>
            <p:cNvSpPr>
              <a:spLocks/>
            </p:cNvSpPr>
            <p:nvPr/>
          </p:nvSpPr>
          <p:spPr bwMode="auto">
            <a:xfrm>
              <a:off x="1535113" y="1927225"/>
              <a:ext cx="215900" cy="214313"/>
            </a:xfrm>
            <a:custGeom>
              <a:avLst/>
              <a:gdLst/>
              <a:ahLst/>
              <a:cxnLst>
                <a:cxn ang="0">
                  <a:pos x="135" y="272"/>
                </a:cxn>
                <a:cxn ang="0">
                  <a:pos x="163" y="268"/>
                </a:cxn>
                <a:cxn ang="0">
                  <a:pos x="188" y="261"/>
                </a:cxn>
                <a:cxn ang="0">
                  <a:pos x="211" y="248"/>
                </a:cxn>
                <a:cxn ang="0">
                  <a:pos x="231" y="232"/>
                </a:cxn>
                <a:cxn ang="0">
                  <a:pos x="248" y="212"/>
                </a:cxn>
                <a:cxn ang="0">
                  <a:pos x="260" y="189"/>
                </a:cxn>
                <a:cxn ang="0">
                  <a:pos x="269" y="163"/>
                </a:cxn>
                <a:cxn ang="0">
                  <a:pos x="271" y="136"/>
                </a:cxn>
                <a:cxn ang="0">
                  <a:pos x="269" y="109"/>
                </a:cxn>
                <a:cxn ang="0">
                  <a:pos x="260" y="84"/>
                </a:cxn>
                <a:cxn ang="0">
                  <a:pos x="248" y="60"/>
                </a:cxn>
                <a:cxn ang="0">
                  <a:pos x="231" y="40"/>
                </a:cxn>
                <a:cxn ang="0">
                  <a:pos x="211" y="24"/>
                </a:cxn>
                <a:cxn ang="0">
                  <a:pos x="188" y="11"/>
                </a:cxn>
                <a:cxn ang="0">
                  <a:pos x="163" y="4"/>
                </a:cxn>
                <a:cxn ang="0">
                  <a:pos x="135" y="0"/>
                </a:cxn>
                <a:cxn ang="0">
                  <a:pos x="108" y="4"/>
                </a:cxn>
                <a:cxn ang="0">
                  <a:pos x="83" y="11"/>
                </a:cxn>
                <a:cxn ang="0">
                  <a:pos x="59" y="24"/>
                </a:cxn>
                <a:cxn ang="0">
                  <a:pos x="40" y="40"/>
                </a:cxn>
                <a:cxn ang="0">
                  <a:pos x="23" y="60"/>
                </a:cxn>
                <a:cxn ang="0">
                  <a:pos x="11" y="84"/>
                </a:cxn>
                <a:cxn ang="0">
                  <a:pos x="3" y="109"/>
                </a:cxn>
                <a:cxn ang="0">
                  <a:pos x="0" y="136"/>
                </a:cxn>
                <a:cxn ang="0">
                  <a:pos x="3" y="163"/>
                </a:cxn>
                <a:cxn ang="0">
                  <a:pos x="11" y="189"/>
                </a:cxn>
                <a:cxn ang="0">
                  <a:pos x="23" y="212"/>
                </a:cxn>
                <a:cxn ang="0">
                  <a:pos x="40" y="232"/>
                </a:cxn>
                <a:cxn ang="0">
                  <a:pos x="59" y="248"/>
                </a:cxn>
                <a:cxn ang="0">
                  <a:pos x="83" y="261"/>
                </a:cxn>
                <a:cxn ang="0">
                  <a:pos x="108" y="268"/>
                </a:cxn>
                <a:cxn ang="0">
                  <a:pos x="135" y="272"/>
                </a:cxn>
              </a:cxnLst>
              <a:rect l="0" t="0" r="r" b="b"/>
              <a:pathLst>
                <a:path w="271" h="272">
                  <a:moveTo>
                    <a:pt x="135" y="272"/>
                  </a:moveTo>
                  <a:lnTo>
                    <a:pt x="163" y="268"/>
                  </a:lnTo>
                  <a:lnTo>
                    <a:pt x="188" y="261"/>
                  </a:lnTo>
                  <a:lnTo>
                    <a:pt x="211" y="248"/>
                  </a:lnTo>
                  <a:lnTo>
                    <a:pt x="231" y="232"/>
                  </a:lnTo>
                  <a:lnTo>
                    <a:pt x="248" y="212"/>
                  </a:lnTo>
                  <a:lnTo>
                    <a:pt x="260" y="189"/>
                  </a:lnTo>
                  <a:lnTo>
                    <a:pt x="269" y="163"/>
                  </a:lnTo>
                  <a:lnTo>
                    <a:pt x="271" y="136"/>
                  </a:lnTo>
                  <a:lnTo>
                    <a:pt x="269" y="109"/>
                  </a:lnTo>
                  <a:lnTo>
                    <a:pt x="260" y="84"/>
                  </a:lnTo>
                  <a:lnTo>
                    <a:pt x="248" y="60"/>
                  </a:lnTo>
                  <a:lnTo>
                    <a:pt x="231" y="40"/>
                  </a:lnTo>
                  <a:lnTo>
                    <a:pt x="211" y="24"/>
                  </a:lnTo>
                  <a:lnTo>
                    <a:pt x="188" y="11"/>
                  </a:lnTo>
                  <a:lnTo>
                    <a:pt x="163" y="4"/>
                  </a:lnTo>
                  <a:lnTo>
                    <a:pt x="135" y="0"/>
                  </a:lnTo>
                  <a:lnTo>
                    <a:pt x="108" y="4"/>
                  </a:lnTo>
                  <a:lnTo>
                    <a:pt x="83" y="11"/>
                  </a:lnTo>
                  <a:lnTo>
                    <a:pt x="59" y="24"/>
                  </a:lnTo>
                  <a:lnTo>
                    <a:pt x="40" y="40"/>
                  </a:lnTo>
                  <a:lnTo>
                    <a:pt x="23" y="60"/>
                  </a:lnTo>
                  <a:lnTo>
                    <a:pt x="11" y="84"/>
                  </a:lnTo>
                  <a:lnTo>
                    <a:pt x="3" y="109"/>
                  </a:lnTo>
                  <a:lnTo>
                    <a:pt x="0" y="136"/>
                  </a:lnTo>
                  <a:lnTo>
                    <a:pt x="3" y="163"/>
                  </a:lnTo>
                  <a:lnTo>
                    <a:pt x="11" y="189"/>
                  </a:lnTo>
                  <a:lnTo>
                    <a:pt x="23" y="212"/>
                  </a:lnTo>
                  <a:lnTo>
                    <a:pt x="40" y="232"/>
                  </a:lnTo>
                  <a:lnTo>
                    <a:pt x="59" y="248"/>
                  </a:lnTo>
                  <a:lnTo>
                    <a:pt x="83" y="261"/>
                  </a:lnTo>
                  <a:lnTo>
                    <a:pt x="108" y="268"/>
                  </a:lnTo>
                  <a:lnTo>
                    <a:pt x="135" y="272"/>
                  </a:lnTo>
                  <a:close/>
                </a:path>
              </a:pathLst>
            </a:custGeom>
            <a:solidFill>
              <a:srgbClr val="3F3F3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347" name="Freeform 11"/>
            <p:cNvSpPr>
              <a:spLocks/>
            </p:cNvSpPr>
            <p:nvPr/>
          </p:nvSpPr>
          <p:spPr bwMode="auto">
            <a:xfrm>
              <a:off x="1279526" y="493713"/>
              <a:ext cx="936625" cy="1044575"/>
            </a:xfrm>
            <a:custGeom>
              <a:avLst/>
              <a:gdLst/>
              <a:ahLst/>
              <a:cxnLst>
                <a:cxn ang="0">
                  <a:pos x="765" y="1033"/>
                </a:cxn>
                <a:cxn ang="0">
                  <a:pos x="798" y="1058"/>
                </a:cxn>
                <a:cxn ang="0">
                  <a:pos x="821" y="1103"/>
                </a:cxn>
                <a:cxn ang="0">
                  <a:pos x="834" y="1170"/>
                </a:cxn>
                <a:cxn ang="0">
                  <a:pos x="857" y="1230"/>
                </a:cxn>
                <a:cxn ang="0">
                  <a:pos x="890" y="1274"/>
                </a:cxn>
                <a:cxn ang="0">
                  <a:pos x="933" y="1302"/>
                </a:cxn>
                <a:cxn ang="0">
                  <a:pos x="973" y="1315"/>
                </a:cxn>
                <a:cxn ang="0">
                  <a:pos x="984" y="1301"/>
                </a:cxn>
                <a:cxn ang="0">
                  <a:pos x="957" y="1263"/>
                </a:cxn>
                <a:cxn ang="0">
                  <a:pos x="933" y="1217"/>
                </a:cxn>
                <a:cxn ang="0">
                  <a:pos x="946" y="1125"/>
                </a:cxn>
                <a:cxn ang="0">
                  <a:pos x="975" y="1096"/>
                </a:cxn>
                <a:cxn ang="0">
                  <a:pos x="1018" y="1074"/>
                </a:cxn>
                <a:cxn ang="0">
                  <a:pos x="1051" y="1056"/>
                </a:cxn>
                <a:cxn ang="0">
                  <a:pos x="1087" y="975"/>
                </a:cxn>
                <a:cxn ang="0">
                  <a:pos x="1100" y="894"/>
                </a:cxn>
                <a:cxn ang="0">
                  <a:pos x="1134" y="785"/>
                </a:cxn>
                <a:cxn ang="0">
                  <a:pos x="1165" y="695"/>
                </a:cxn>
                <a:cxn ang="0">
                  <a:pos x="1179" y="512"/>
                </a:cxn>
                <a:cxn ang="0">
                  <a:pos x="1159" y="365"/>
                </a:cxn>
                <a:cxn ang="0">
                  <a:pos x="1143" y="311"/>
                </a:cxn>
                <a:cxn ang="0">
                  <a:pos x="1127" y="230"/>
                </a:cxn>
                <a:cxn ang="0">
                  <a:pos x="1082" y="117"/>
                </a:cxn>
                <a:cxn ang="0">
                  <a:pos x="993" y="58"/>
                </a:cxn>
                <a:cxn ang="0">
                  <a:pos x="874" y="38"/>
                </a:cxn>
                <a:cxn ang="0">
                  <a:pos x="812" y="36"/>
                </a:cxn>
                <a:cxn ang="0">
                  <a:pos x="801" y="23"/>
                </a:cxn>
                <a:cxn ang="0">
                  <a:pos x="745" y="3"/>
                </a:cxn>
                <a:cxn ang="0">
                  <a:pos x="635" y="2"/>
                </a:cxn>
                <a:cxn ang="0">
                  <a:pos x="561" y="9"/>
                </a:cxn>
                <a:cxn ang="0">
                  <a:pos x="501" y="21"/>
                </a:cxn>
                <a:cxn ang="0">
                  <a:pos x="452" y="38"/>
                </a:cxn>
                <a:cxn ang="0">
                  <a:pos x="405" y="59"/>
                </a:cxn>
                <a:cxn ang="0">
                  <a:pos x="358" y="83"/>
                </a:cxn>
                <a:cxn ang="0">
                  <a:pos x="220" y="213"/>
                </a:cxn>
                <a:cxn ang="0">
                  <a:pos x="112" y="425"/>
                </a:cxn>
                <a:cxn ang="0">
                  <a:pos x="63" y="626"/>
                </a:cxn>
                <a:cxn ang="0">
                  <a:pos x="31" y="787"/>
                </a:cxn>
                <a:cxn ang="0">
                  <a:pos x="2" y="913"/>
                </a:cxn>
                <a:cxn ang="0">
                  <a:pos x="40" y="917"/>
                </a:cxn>
                <a:cxn ang="0">
                  <a:pos x="179" y="899"/>
                </a:cxn>
                <a:cxn ang="0">
                  <a:pos x="266" y="899"/>
                </a:cxn>
                <a:cxn ang="0">
                  <a:pos x="278" y="1035"/>
                </a:cxn>
                <a:cxn ang="0">
                  <a:pos x="754" y="1022"/>
                </a:cxn>
              </a:cxnLst>
              <a:rect l="0" t="0" r="r" b="b"/>
              <a:pathLst>
                <a:path w="1179" h="1315">
                  <a:moveTo>
                    <a:pt x="754" y="1022"/>
                  </a:moveTo>
                  <a:lnTo>
                    <a:pt x="758" y="1027"/>
                  </a:lnTo>
                  <a:lnTo>
                    <a:pt x="765" y="1033"/>
                  </a:lnTo>
                  <a:lnTo>
                    <a:pt x="776" y="1040"/>
                  </a:lnTo>
                  <a:lnTo>
                    <a:pt x="787" y="1047"/>
                  </a:lnTo>
                  <a:lnTo>
                    <a:pt x="798" y="1058"/>
                  </a:lnTo>
                  <a:lnTo>
                    <a:pt x="808" y="1069"/>
                  </a:lnTo>
                  <a:lnTo>
                    <a:pt x="816" y="1085"/>
                  </a:lnTo>
                  <a:lnTo>
                    <a:pt x="821" y="1103"/>
                  </a:lnTo>
                  <a:lnTo>
                    <a:pt x="825" y="1125"/>
                  </a:lnTo>
                  <a:lnTo>
                    <a:pt x="828" y="1147"/>
                  </a:lnTo>
                  <a:lnTo>
                    <a:pt x="834" y="1170"/>
                  </a:lnTo>
                  <a:lnTo>
                    <a:pt x="841" y="1190"/>
                  </a:lnTo>
                  <a:lnTo>
                    <a:pt x="848" y="1212"/>
                  </a:lnTo>
                  <a:lnTo>
                    <a:pt x="857" y="1230"/>
                  </a:lnTo>
                  <a:lnTo>
                    <a:pt x="866" y="1246"/>
                  </a:lnTo>
                  <a:lnTo>
                    <a:pt x="877" y="1261"/>
                  </a:lnTo>
                  <a:lnTo>
                    <a:pt x="890" y="1274"/>
                  </a:lnTo>
                  <a:lnTo>
                    <a:pt x="904" y="1284"/>
                  </a:lnTo>
                  <a:lnTo>
                    <a:pt x="919" y="1295"/>
                  </a:lnTo>
                  <a:lnTo>
                    <a:pt x="933" y="1302"/>
                  </a:lnTo>
                  <a:lnTo>
                    <a:pt x="948" y="1310"/>
                  </a:lnTo>
                  <a:lnTo>
                    <a:pt x="960" y="1313"/>
                  </a:lnTo>
                  <a:lnTo>
                    <a:pt x="973" y="1315"/>
                  </a:lnTo>
                  <a:lnTo>
                    <a:pt x="982" y="1313"/>
                  </a:lnTo>
                  <a:lnTo>
                    <a:pt x="986" y="1308"/>
                  </a:lnTo>
                  <a:lnTo>
                    <a:pt x="984" y="1301"/>
                  </a:lnTo>
                  <a:lnTo>
                    <a:pt x="978" y="1290"/>
                  </a:lnTo>
                  <a:lnTo>
                    <a:pt x="968" y="1277"/>
                  </a:lnTo>
                  <a:lnTo>
                    <a:pt x="957" y="1263"/>
                  </a:lnTo>
                  <a:lnTo>
                    <a:pt x="946" y="1248"/>
                  </a:lnTo>
                  <a:lnTo>
                    <a:pt x="939" y="1232"/>
                  </a:lnTo>
                  <a:lnTo>
                    <a:pt x="933" y="1217"/>
                  </a:lnTo>
                  <a:lnTo>
                    <a:pt x="933" y="1185"/>
                  </a:lnTo>
                  <a:lnTo>
                    <a:pt x="939" y="1152"/>
                  </a:lnTo>
                  <a:lnTo>
                    <a:pt x="946" y="1125"/>
                  </a:lnTo>
                  <a:lnTo>
                    <a:pt x="955" y="1109"/>
                  </a:lnTo>
                  <a:lnTo>
                    <a:pt x="962" y="1103"/>
                  </a:lnTo>
                  <a:lnTo>
                    <a:pt x="975" y="1096"/>
                  </a:lnTo>
                  <a:lnTo>
                    <a:pt x="987" y="1089"/>
                  </a:lnTo>
                  <a:lnTo>
                    <a:pt x="1004" y="1082"/>
                  </a:lnTo>
                  <a:lnTo>
                    <a:pt x="1018" y="1074"/>
                  </a:lnTo>
                  <a:lnTo>
                    <a:pt x="1033" y="1067"/>
                  </a:lnTo>
                  <a:lnTo>
                    <a:pt x="1044" y="1060"/>
                  </a:lnTo>
                  <a:lnTo>
                    <a:pt x="1051" y="1056"/>
                  </a:lnTo>
                  <a:lnTo>
                    <a:pt x="1063" y="1040"/>
                  </a:lnTo>
                  <a:lnTo>
                    <a:pt x="1076" y="1011"/>
                  </a:lnTo>
                  <a:lnTo>
                    <a:pt x="1087" y="975"/>
                  </a:lnTo>
                  <a:lnTo>
                    <a:pt x="1091" y="942"/>
                  </a:lnTo>
                  <a:lnTo>
                    <a:pt x="1092" y="922"/>
                  </a:lnTo>
                  <a:lnTo>
                    <a:pt x="1100" y="894"/>
                  </a:lnTo>
                  <a:lnTo>
                    <a:pt x="1109" y="861"/>
                  </a:lnTo>
                  <a:lnTo>
                    <a:pt x="1121" y="823"/>
                  </a:lnTo>
                  <a:lnTo>
                    <a:pt x="1134" y="785"/>
                  </a:lnTo>
                  <a:lnTo>
                    <a:pt x="1145" y="751"/>
                  </a:lnTo>
                  <a:lnTo>
                    <a:pt x="1156" y="718"/>
                  </a:lnTo>
                  <a:lnTo>
                    <a:pt x="1165" y="695"/>
                  </a:lnTo>
                  <a:lnTo>
                    <a:pt x="1174" y="642"/>
                  </a:lnTo>
                  <a:lnTo>
                    <a:pt x="1179" y="575"/>
                  </a:lnTo>
                  <a:lnTo>
                    <a:pt x="1179" y="512"/>
                  </a:lnTo>
                  <a:lnTo>
                    <a:pt x="1177" y="472"/>
                  </a:lnTo>
                  <a:lnTo>
                    <a:pt x="1170" y="414"/>
                  </a:lnTo>
                  <a:lnTo>
                    <a:pt x="1159" y="365"/>
                  </a:lnTo>
                  <a:lnTo>
                    <a:pt x="1148" y="331"/>
                  </a:lnTo>
                  <a:lnTo>
                    <a:pt x="1143" y="318"/>
                  </a:lnTo>
                  <a:lnTo>
                    <a:pt x="1143" y="311"/>
                  </a:lnTo>
                  <a:lnTo>
                    <a:pt x="1139" y="291"/>
                  </a:lnTo>
                  <a:lnTo>
                    <a:pt x="1136" y="264"/>
                  </a:lnTo>
                  <a:lnTo>
                    <a:pt x="1127" y="230"/>
                  </a:lnTo>
                  <a:lnTo>
                    <a:pt x="1116" y="192"/>
                  </a:lnTo>
                  <a:lnTo>
                    <a:pt x="1101" y="154"/>
                  </a:lnTo>
                  <a:lnTo>
                    <a:pt x="1082" y="117"/>
                  </a:lnTo>
                  <a:lnTo>
                    <a:pt x="1056" y="88"/>
                  </a:lnTo>
                  <a:lnTo>
                    <a:pt x="1029" y="70"/>
                  </a:lnTo>
                  <a:lnTo>
                    <a:pt x="993" y="58"/>
                  </a:lnTo>
                  <a:lnTo>
                    <a:pt x="953" y="49"/>
                  </a:lnTo>
                  <a:lnTo>
                    <a:pt x="913" y="41"/>
                  </a:lnTo>
                  <a:lnTo>
                    <a:pt x="874" y="38"/>
                  </a:lnTo>
                  <a:lnTo>
                    <a:pt x="843" y="36"/>
                  </a:lnTo>
                  <a:lnTo>
                    <a:pt x="819" y="36"/>
                  </a:lnTo>
                  <a:lnTo>
                    <a:pt x="812" y="36"/>
                  </a:lnTo>
                  <a:lnTo>
                    <a:pt x="812" y="34"/>
                  </a:lnTo>
                  <a:lnTo>
                    <a:pt x="808" y="30"/>
                  </a:lnTo>
                  <a:lnTo>
                    <a:pt x="801" y="23"/>
                  </a:lnTo>
                  <a:lnTo>
                    <a:pt x="790" y="16"/>
                  </a:lnTo>
                  <a:lnTo>
                    <a:pt x="772" y="9"/>
                  </a:lnTo>
                  <a:lnTo>
                    <a:pt x="745" y="3"/>
                  </a:lnTo>
                  <a:lnTo>
                    <a:pt x="711" y="0"/>
                  </a:lnTo>
                  <a:lnTo>
                    <a:pt x="664" y="0"/>
                  </a:lnTo>
                  <a:lnTo>
                    <a:pt x="635" y="2"/>
                  </a:lnTo>
                  <a:lnTo>
                    <a:pt x="608" y="3"/>
                  </a:lnTo>
                  <a:lnTo>
                    <a:pt x="584" y="5"/>
                  </a:lnTo>
                  <a:lnTo>
                    <a:pt x="561" y="9"/>
                  </a:lnTo>
                  <a:lnTo>
                    <a:pt x="539" y="12"/>
                  </a:lnTo>
                  <a:lnTo>
                    <a:pt x="519" y="16"/>
                  </a:lnTo>
                  <a:lnTo>
                    <a:pt x="501" y="21"/>
                  </a:lnTo>
                  <a:lnTo>
                    <a:pt x="485" y="27"/>
                  </a:lnTo>
                  <a:lnTo>
                    <a:pt x="466" y="32"/>
                  </a:lnTo>
                  <a:lnTo>
                    <a:pt x="452" y="38"/>
                  </a:lnTo>
                  <a:lnTo>
                    <a:pt x="436" y="45"/>
                  </a:lnTo>
                  <a:lnTo>
                    <a:pt x="421" y="52"/>
                  </a:lnTo>
                  <a:lnTo>
                    <a:pt x="405" y="59"/>
                  </a:lnTo>
                  <a:lnTo>
                    <a:pt x="391" y="67"/>
                  </a:lnTo>
                  <a:lnTo>
                    <a:pt x="374" y="74"/>
                  </a:lnTo>
                  <a:lnTo>
                    <a:pt x="358" y="83"/>
                  </a:lnTo>
                  <a:lnTo>
                    <a:pt x="311" y="114"/>
                  </a:lnTo>
                  <a:lnTo>
                    <a:pt x="264" y="159"/>
                  </a:lnTo>
                  <a:lnTo>
                    <a:pt x="220" y="213"/>
                  </a:lnTo>
                  <a:lnTo>
                    <a:pt x="179" y="277"/>
                  </a:lnTo>
                  <a:lnTo>
                    <a:pt x="143" y="349"/>
                  </a:lnTo>
                  <a:lnTo>
                    <a:pt x="112" y="425"/>
                  </a:lnTo>
                  <a:lnTo>
                    <a:pt x="87" y="506"/>
                  </a:lnTo>
                  <a:lnTo>
                    <a:pt x="70" y="590"/>
                  </a:lnTo>
                  <a:lnTo>
                    <a:pt x="63" y="626"/>
                  </a:lnTo>
                  <a:lnTo>
                    <a:pt x="54" y="675"/>
                  </a:lnTo>
                  <a:lnTo>
                    <a:pt x="43" y="729"/>
                  </a:lnTo>
                  <a:lnTo>
                    <a:pt x="31" y="787"/>
                  </a:lnTo>
                  <a:lnTo>
                    <a:pt x="18" y="839"/>
                  </a:lnTo>
                  <a:lnTo>
                    <a:pt x="9" y="883"/>
                  </a:lnTo>
                  <a:lnTo>
                    <a:pt x="2" y="913"/>
                  </a:lnTo>
                  <a:lnTo>
                    <a:pt x="0" y="924"/>
                  </a:lnTo>
                  <a:lnTo>
                    <a:pt x="11" y="922"/>
                  </a:lnTo>
                  <a:lnTo>
                    <a:pt x="40" y="917"/>
                  </a:lnTo>
                  <a:lnTo>
                    <a:pt x="81" y="912"/>
                  </a:lnTo>
                  <a:lnTo>
                    <a:pt x="130" y="904"/>
                  </a:lnTo>
                  <a:lnTo>
                    <a:pt x="179" y="899"/>
                  </a:lnTo>
                  <a:lnTo>
                    <a:pt x="220" y="895"/>
                  </a:lnTo>
                  <a:lnTo>
                    <a:pt x="253" y="895"/>
                  </a:lnTo>
                  <a:lnTo>
                    <a:pt x="266" y="899"/>
                  </a:lnTo>
                  <a:lnTo>
                    <a:pt x="271" y="932"/>
                  </a:lnTo>
                  <a:lnTo>
                    <a:pt x="277" y="984"/>
                  </a:lnTo>
                  <a:lnTo>
                    <a:pt x="278" y="1035"/>
                  </a:lnTo>
                  <a:lnTo>
                    <a:pt x="280" y="1056"/>
                  </a:lnTo>
                  <a:lnTo>
                    <a:pt x="441" y="973"/>
                  </a:lnTo>
                  <a:lnTo>
                    <a:pt x="754" y="1022"/>
                  </a:lnTo>
                  <a:close/>
                </a:path>
              </a:pathLst>
            </a:custGeom>
            <a:solidFill>
              <a:srgbClr val="DD7A2B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348" name="Freeform 12"/>
            <p:cNvSpPr>
              <a:spLocks/>
            </p:cNvSpPr>
            <p:nvPr/>
          </p:nvSpPr>
          <p:spPr bwMode="auto">
            <a:xfrm>
              <a:off x="2984501" y="2809875"/>
              <a:ext cx="207963" cy="290513"/>
            </a:xfrm>
            <a:custGeom>
              <a:avLst/>
              <a:gdLst/>
              <a:ahLst/>
              <a:cxnLst>
                <a:cxn ang="0">
                  <a:pos x="0" y="290"/>
                </a:cxn>
                <a:cxn ang="0">
                  <a:pos x="15" y="292"/>
                </a:cxn>
                <a:cxn ang="0">
                  <a:pos x="27" y="292"/>
                </a:cxn>
                <a:cxn ang="0">
                  <a:pos x="36" y="290"/>
                </a:cxn>
                <a:cxn ang="0">
                  <a:pos x="47" y="290"/>
                </a:cxn>
                <a:cxn ang="0">
                  <a:pos x="56" y="292"/>
                </a:cxn>
                <a:cxn ang="0">
                  <a:pos x="65" y="293"/>
                </a:cxn>
                <a:cxn ang="0">
                  <a:pos x="76" y="299"/>
                </a:cxn>
                <a:cxn ang="0">
                  <a:pos x="89" y="308"/>
                </a:cxn>
                <a:cxn ang="0">
                  <a:pos x="103" y="319"/>
                </a:cxn>
                <a:cxn ang="0">
                  <a:pos x="118" y="330"/>
                </a:cxn>
                <a:cxn ang="0">
                  <a:pos x="132" y="339"/>
                </a:cxn>
                <a:cxn ang="0">
                  <a:pos x="145" y="348"/>
                </a:cxn>
                <a:cxn ang="0">
                  <a:pos x="157" y="355"/>
                </a:cxn>
                <a:cxn ang="0">
                  <a:pos x="167" y="360"/>
                </a:cxn>
                <a:cxn ang="0">
                  <a:pos x="174" y="364"/>
                </a:cxn>
                <a:cxn ang="0">
                  <a:pos x="176" y="366"/>
                </a:cxn>
                <a:cxn ang="0">
                  <a:pos x="176" y="349"/>
                </a:cxn>
                <a:cxn ang="0">
                  <a:pos x="179" y="311"/>
                </a:cxn>
                <a:cxn ang="0">
                  <a:pos x="181" y="264"/>
                </a:cxn>
                <a:cxn ang="0">
                  <a:pos x="181" y="226"/>
                </a:cxn>
                <a:cxn ang="0">
                  <a:pos x="185" y="208"/>
                </a:cxn>
                <a:cxn ang="0">
                  <a:pos x="194" y="190"/>
                </a:cxn>
                <a:cxn ang="0">
                  <a:pos x="206" y="169"/>
                </a:cxn>
                <a:cxn ang="0">
                  <a:pos x="223" y="149"/>
                </a:cxn>
                <a:cxn ang="0">
                  <a:pos x="237" y="131"/>
                </a:cxn>
                <a:cxn ang="0">
                  <a:pos x="250" y="116"/>
                </a:cxn>
                <a:cxn ang="0">
                  <a:pos x="259" y="107"/>
                </a:cxn>
                <a:cxn ang="0">
                  <a:pos x="262" y="103"/>
                </a:cxn>
                <a:cxn ang="0">
                  <a:pos x="157" y="40"/>
                </a:cxn>
                <a:cxn ang="0">
                  <a:pos x="42" y="0"/>
                </a:cxn>
                <a:cxn ang="0">
                  <a:pos x="24" y="150"/>
                </a:cxn>
                <a:cxn ang="0">
                  <a:pos x="0" y="290"/>
                </a:cxn>
              </a:cxnLst>
              <a:rect l="0" t="0" r="r" b="b"/>
              <a:pathLst>
                <a:path w="262" h="366">
                  <a:moveTo>
                    <a:pt x="0" y="290"/>
                  </a:moveTo>
                  <a:lnTo>
                    <a:pt x="15" y="292"/>
                  </a:lnTo>
                  <a:lnTo>
                    <a:pt x="27" y="292"/>
                  </a:lnTo>
                  <a:lnTo>
                    <a:pt x="36" y="290"/>
                  </a:lnTo>
                  <a:lnTo>
                    <a:pt x="47" y="290"/>
                  </a:lnTo>
                  <a:lnTo>
                    <a:pt x="56" y="292"/>
                  </a:lnTo>
                  <a:lnTo>
                    <a:pt x="65" y="293"/>
                  </a:lnTo>
                  <a:lnTo>
                    <a:pt x="76" y="299"/>
                  </a:lnTo>
                  <a:lnTo>
                    <a:pt x="89" y="308"/>
                  </a:lnTo>
                  <a:lnTo>
                    <a:pt x="103" y="319"/>
                  </a:lnTo>
                  <a:lnTo>
                    <a:pt x="118" y="330"/>
                  </a:lnTo>
                  <a:lnTo>
                    <a:pt x="132" y="339"/>
                  </a:lnTo>
                  <a:lnTo>
                    <a:pt x="145" y="348"/>
                  </a:lnTo>
                  <a:lnTo>
                    <a:pt x="157" y="355"/>
                  </a:lnTo>
                  <a:lnTo>
                    <a:pt x="167" y="360"/>
                  </a:lnTo>
                  <a:lnTo>
                    <a:pt x="174" y="364"/>
                  </a:lnTo>
                  <a:lnTo>
                    <a:pt x="176" y="366"/>
                  </a:lnTo>
                  <a:lnTo>
                    <a:pt x="176" y="349"/>
                  </a:lnTo>
                  <a:lnTo>
                    <a:pt x="179" y="311"/>
                  </a:lnTo>
                  <a:lnTo>
                    <a:pt x="181" y="264"/>
                  </a:lnTo>
                  <a:lnTo>
                    <a:pt x="181" y="226"/>
                  </a:lnTo>
                  <a:lnTo>
                    <a:pt x="185" y="208"/>
                  </a:lnTo>
                  <a:lnTo>
                    <a:pt x="194" y="190"/>
                  </a:lnTo>
                  <a:lnTo>
                    <a:pt x="206" y="169"/>
                  </a:lnTo>
                  <a:lnTo>
                    <a:pt x="223" y="149"/>
                  </a:lnTo>
                  <a:lnTo>
                    <a:pt x="237" y="131"/>
                  </a:lnTo>
                  <a:lnTo>
                    <a:pt x="250" y="116"/>
                  </a:lnTo>
                  <a:lnTo>
                    <a:pt x="259" y="107"/>
                  </a:lnTo>
                  <a:lnTo>
                    <a:pt x="262" y="103"/>
                  </a:lnTo>
                  <a:lnTo>
                    <a:pt x="157" y="40"/>
                  </a:lnTo>
                  <a:lnTo>
                    <a:pt x="42" y="0"/>
                  </a:lnTo>
                  <a:lnTo>
                    <a:pt x="24" y="150"/>
                  </a:lnTo>
                  <a:lnTo>
                    <a:pt x="0" y="290"/>
                  </a:lnTo>
                  <a:close/>
                </a:path>
              </a:pathLst>
            </a:custGeom>
            <a:solidFill>
              <a:srgbClr val="E2BFB7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349" name="Freeform 13"/>
            <p:cNvSpPr>
              <a:spLocks/>
            </p:cNvSpPr>
            <p:nvPr/>
          </p:nvSpPr>
          <p:spPr bwMode="auto">
            <a:xfrm>
              <a:off x="2116138" y="1790700"/>
              <a:ext cx="325438" cy="466725"/>
            </a:xfrm>
            <a:custGeom>
              <a:avLst/>
              <a:gdLst/>
              <a:ahLst/>
              <a:cxnLst>
                <a:cxn ang="0">
                  <a:pos x="103" y="29"/>
                </a:cxn>
                <a:cxn ang="0">
                  <a:pos x="76" y="30"/>
                </a:cxn>
                <a:cxn ang="0">
                  <a:pos x="47" y="36"/>
                </a:cxn>
                <a:cxn ang="0">
                  <a:pos x="23" y="45"/>
                </a:cxn>
                <a:cxn ang="0">
                  <a:pos x="7" y="61"/>
                </a:cxn>
                <a:cxn ang="0">
                  <a:pos x="0" y="79"/>
                </a:cxn>
                <a:cxn ang="0">
                  <a:pos x="14" y="112"/>
                </a:cxn>
                <a:cxn ang="0">
                  <a:pos x="45" y="177"/>
                </a:cxn>
                <a:cxn ang="0">
                  <a:pos x="50" y="200"/>
                </a:cxn>
                <a:cxn ang="0">
                  <a:pos x="45" y="262"/>
                </a:cxn>
                <a:cxn ang="0">
                  <a:pos x="39" y="336"/>
                </a:cxn>
                <a:cxn ang="0">
                  <a:pos x="38" y="412"/>
                </a:cxn>
                <a:cxn ang="0">
                  <a:pos x="16" y="579"/>
                </a:cxn>
                <a:cxn ang="0">
                  <a:pos x="247" y="577"/>
                </a:cxn>
                <a:cxn ang="0">
                  <a:pos x="287" y="512"/>
                </a:cxn>
                <a:cxn ang="0">
                  <a:pos x="343" y="416"/>
                </a:cxn>
                <a:cxn ang="0">
                  <a:pos x="389" y="327"/>
                </a:cxn>
                <a:cxn ang="0">
                  <a:pos x="408" y="260"/>
                </a:cxn>
                <a:cxn ang="0">
                  <a:pos x="407" y="186"/>
                </a:cxn>
                <a:cxn ang="0">
                  <a:pos x="387" y="119"/>
                </a:cxn>
                <a:cxn ang="0">
                  <a:pos x="363" y="77"/>
                </a:cxn>
                <a:cxn ang="0">
                  <a:pos x="334" y="47"/>
                </a:cxn>
                <a:cxn ang="0">
                  <a:pos x="305" y="30"/>
                </a:cxn>
                <a:cxn ang="0">
                  <a:pos x="285" y="29"/>
                </a:cxn>
                <a:cxn ang="0">
                  <a:pos x="267" y="23"/>
                </a:cxn>
                <a:cxn ang="0">
                  <a:pos x="249" y="14"/>
                </a:cxn>
                <a:cxn ang="0">
                  <a:pos x="226" y="5"/>
                </a:cxn>
                <a:cxn ang="0">
                  <a:pos x="199" y="0"/>
                </a:cxn>
                <a:cxn ang="0">
                  <a:pos x="170" y="1"/>
                </a:cxn>
                <a:cxn ang="0">
                  <a:pos x="146" y="5"/>
                </a:cxn>
                <a:cxn ang="0">
                  <a:pos x="132" y="10"/>
                </a:cxn>
                <a:cxn ang="0">
                  <a:pos x="112" y="29"/>
                </a:cxn>
              </a:cxnLst>
              <a:rect l="0" t="0" r="r" b="b"/>
              <a:pathLst>
                <a:path w="410" h="588">
                  <a:moveTo>
                    <a:pt x="112" y="29"/>
                  </a:moveTo>
                  <a:lnTo>
                    <a:pt x="103" y="29"/>
                  </a:lnTo>
                  <a:lnTo>
                    <a:pt x="90" y="29"/>
                  </a:lnTo>
                  <a:lnTo>
                    <a:pt x="76" y="30"/>
                  </a:lnTo>
                  <a:lnTo>
                    <a:pt x="61" y="32"/>
                  </a:lnTo>
                  <a:lnTo>
                    <a:pt x="47" y="36"/>
                  </a:lnTo>
                  <a:lnTo>
                    <a:pt x="34" y="39"/>
                  </a:lnTo>
                  <a:lnTo>
                    <a:pt x="23" y="45"/>
                  </a:lnTo>
                  <a:lnTo>
                    <a:pt x="16" y="50"/>
                  </a:lnTo>
                  <a:lnTo>
                    <a:pt x="7" y="61"/>
                  </a:lnTo>
                  <a:lnTo>
                    <a:pt x="1" y="70"/>
                  </a:lnTo>
                  <a:lnTo>
                    <a:pt x="0" y="79"/>
                  </a:lnTo>
                  <a:lnTo>
                    <a:pt x="3" y="90"/>
                  </a:lnTo>
                  <a:lnTo>
                    <a:pt x="14" y="112"/>
                  </a:lnTo>
                  <a:lnTo>
                    <a:pt x="30" y="146"/>
                  </a:lnTo>
                  <a:lnTo>
                    <a:pt x="45" y="177"/>
                  </a:lnTo>
                  <a:lnTo>
                    <a:pt x="50" y="190"/>
                  </a:lnTo>
                  <a:lnTo>
                    <a:pt x="50" y="200"/>
                  </a:lnTo>
                  <a:lnTo>
                    <a:pt x="48" y="228"/>
                  </a:lnTo>
                  <a:lnTo>
                    <a:pt x="45" y="262"/>
                  </a:lnTo>
                  <a:lnTo>
                    <a:pt x="41" y="298"/>
                  </a:lnTo>
                  <a:lnTo>
                    <a:pt x="39" y="336"/>
                  </a:lnTo>
                  <a:lnTo>
                    <a:pt x="38" y="378"/>
                  </a:lnTo>
                  <a:lnTo>
                    <a:pt x="38" y="412"/>
                  </a:lnTo>
                  <a:lnTo>
                    <a:pt x="38" y="425"/>
                  </a:lnTo>
                  <a:lnTo>
                    <a:pt x="16" y="579"/>
                  </a:lnTo>
                  <a:lnTo>
                    <a:pt x="242" y="588"/>
                  </a:lnTo>
                  <a:lnTo>
                    <a:pt x="247" y="577"/>
                  </a:lnTo>
                  <a:lnTo>
                    <a:pt x="264" y="550"/>
                  </a:lnTo>
                  <a:lnTo>
                    <a:pt x="287" y="512"/>
                  </a:lnTo>
                  <a:lnTo>
                    <a:pt x="314" y="465"/>
                  </a:lnTo>
                  <a:lnTo>
                    <a:pt x="343" y="416"/>
                  </a:lnTo>
                  <a:lnTo>
                    <a:pt x="369" y="367"/>
                  </a:lnTo>
                  <a:lnTo>
                    <a:pt x="389" y="327"/>
                  </a:lnTo>
                  <a:lnTo>
                    <a:pt x="399" y="298"/>
                  </a:lnTo>
                  <a:lnTo>
                    <a:pt x="408" y="260"/>
                  </a:lnTo>
                  <a:lnTo>
                    <a:pt x="410" y="224"/>
                  </a:lnTo>
                  <a:lnTo>
                    <a:pt x="407" y="186"/>
                  </a:lnTo>
                  <a:lnTo>
                    <a:pt x="396" y="143"/>
                  </a:lnTo>
                  <a:lnTo>
                    <a:pt x="387" y="119"/>
                  </a:lnTo>
                  <a:lnTo>
                    <a:pt x="376" y="97"/>
                  </a:lnTo>
                  <a:lnTo>
                    <a:pt x="363" y="77"/>
                  </a:lnTo>
                  <a:lnTo>
                    <a:pt x="349" y="61"/>
                  </a:lnTo>
                  <a:lnTo>
                    <a:pt x="334" y="47"/>
                  </a:lnTo>
                  <a:lnTo>
                    <a:pt x="320" y="38"/>
                  </a:lnTo>
                  <a:lnTo>
                    <a:pt x="305" y="30"/>
                  </a:lnTo>
                  <a:lnTo>
                    <a:pt x="294" y="29"/>
                  </a:lnTo>
                  <a:lnTo>
                    <a:pt x="285" y="29"/>
                  </a:lnTo>
                  <a:lnTo>
                    <a:pt x="276" y="25"/>
                  </a:lnTo>
                  <a:lnTo>
                    <a:pt x="267" y="23"/>
                  </a:lnTo>
                  <a:lnTo>
                    <a:pt x="258" y="18"/>
                  </a:lnTo>
                  <a:lnTo>
                    <a:pt x="249" y="14"/>
                  </a:lnTo>
                  <a:lnTo>
                    <a:pt x="238" y="9"/>
                  </a:lnTo>
                  <a:lnTo>
                    <a:pt x="226" y="5"/>
                  </a:lnTo>
                  <a:lnTo>
                    <a:pt x="213" y="1"/>
                  </a:lnTo>
                  <a:lnTo>
                    <a:pt x="199" y="0"/>
                  </a:lnTo>
                  <a:lnTo>
                    <a:pt x="184" y="0"/>
                  </a:lnTo>
                  <a:lnTo>
                    <a:pt x="170" y="1"/>
                  </a:lnTo>
                  <a:lnTo>
                    <a:pt x="157" y="3"/>
                  </a:lnTo>
                  <a:lnTo>
                    <a:pt x="146" y="5"/>
                  </a:lnTo>
                  <a:lnTo>
                    <a:pt x="137" y="9"/>
                  </a:lnTo>
                  <a:lnTo>
                    <a:pt x="132" y="10"/>
                  </a:lnTo>
                  <a:lnTo>
                    <a:pt x="130" y="10"/>
                  </a:lnTo>
                  <a:lnTo>
                    <a:pt x="112" y="29"/>
                  </a:lnTo>
                  <a:close/>
                </a:path>
              </a:pathLst>
            </a:custGeom>
            <a:solidFill>
              <a:srgbClr val="F2BF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350" name="Freeform 14"/>
            <p:cNvSpPr>
              <a:spLocks/>
            </p:cNvSpPr>
            <p:nvPr/>
          </p:nvSpPr>
          <p:spPr bwMode="auto">
            <a:xfrm>
              <a:off x="941388" y="1549400"/>
              <a:ext cx="781050" cy="577850"/>
            </a:xfrm>
            <a:custGeom>
              <a:avLst/>
              <a:gdLst/>
              <a:ahLst/>
              <a:cxnLst>
                <a:cxn ang="0">
                  <a:pos x="65" y="39"/>
                </a:cxn>
                <a:cxn ang="0">
                  <a:pos x="34" y="86"/>
                </a:cxn>
                <a:cxn ang="0">
                  <a:pos x="3" y="141"/>
                </a:cxn>
                <a:cxn ang="0">
                  <a:pos x="16" y="338"/>
                </a:cxn>
                <a:cxn ang="0">
                  <a:pos x="443" y="392"/>
                </a:cxn>
                <a:cxn ang="0">
                  <a:pos x="467" y="425"/>
                </a:cxn>
                <a:cxn ang="0">
                  <a:pos x="503" y="475"/>
                </a:cxn>
                <a:cxn ang="0">
                  <a:pos x="541" y="513"/>
                </a:cxn>
                <a:cxn ang="0">
                  <a:pos x="579" y="541"/>
                </a:cxn>
                <a:cxn ang="0">
                  <a:pos x="597" y="550"/>
                </a:cxn>
                <a:cxn ang="0">
                  <a:pos x="613" y="702"/>
                </a:cxn>
                <a:cxn ang="0">
                  <a:pos x="655" y="725"/>
                </a:cxn>
                <a:cxn ang="0">
                  <a:pos x="680" y="712"/>
                </a:cxn>
                <a:cxn ang="0">
                  <a:pos x="698" y="700"/>
                </a:cxn>
                <a:cxn ang="0">
                  <a:pos x="722" y="696"/>
                </a:cxn>
                <a:cxn ang="0">
                  <a:pos x="742" y="691"/>
                </a:cxn>
                <a:cxn ang="0">
                  <a:pos x="772" y="676"/>
                </a:cxn>
                <a:cxn ang="0">
                  <a:pos x="805" y="664"/>
                </a:cxn>
                <a:cxn ang="0">
                  <a:pos x="823" y="655"/>
                </a:cxn>
                <a:cxn ang="0">
                  <a:pos x="846" y="635"/>
                </a:cxn>
                <a:cxn ang="0">
                  <a:pos x="881" y="564"/>
                </a:cxn>
                <a:cxn ang="0">
                  <a:pos x="874" y="513"/>
                </a:cxn>
                <a:cxn ang="0">
                  <a:pos x="884" y="477"/>
                </a:cxn>
                <a:cxn ang="0">
                  <a:pos x="950" y="470"/>
                </a:cxn>
                <a:cxn ang="0">
                  <a:pos x="984" y="456"/>
                </a:cxn>
                <a:cxn ang="0">
                  <a:pos x="935" y="425"/>
                </a:cxn>
                <a:cxn ang="0">
                  <a:pos x="855" y="389"/>
                </a:cxn>
                <a:cxn ang="0">
                  <a:pos x="823" y="351"/>
                </a:cxn>
                <a:cxn ang="0">
                  <a:pos x="799" y="296"/>
                </a:cxn>
                <a:cxn ang="0">
                  <a:pos x="780" y="255"/>
                </a:cxn>
                <a:cxn ang="0">
                  <a:pos x="752" y="219"/>
                </a:cxn>
                <a:cxn ang="0">
                  <a:pos x="731" y="202"/>
                </a:cxn>
                <a:cxn ang="0">
                  <a:pos x="671" y="175"/>
                </a:cxn>
                <a:cxn ang="0">
                  <a:pos x="600" y="146"/>
                </a:cxn>
                <a:cxn ang="0">
                  <a:pos x="543" y="128"/>
                </a:cxn>
                <a:cxn ang="0">
                  <a:pos x="454" y="92"/>
                </a:cxn>
                <a:cxn ang="0">
                  <a:pos x="385" y="65"/>
                </a:cxn>
                <a:cxn ang="0">
                  <a:pos x="316" y="41"/>
                </a:cxn>
                <a:cxn ang="0">
                  <a:pos x="251" y="23"/>
                </a:cxn>
                <a:cxn ang="0">
                  <a:pos x="199" y="9"/>
                </a:cxn>
                <a:cxn ang="0">
                  <a:pos x="161" y="1"/>
                </a:cxn>
                <a:cxn ang="0">
                  <a:pos x="112" y="5"/>
                </a:cxn>
                <a:cxn ang="0">
                  <a:pos x="81" y="21"/>
                </a:cxn>
              </a:cxnLst>
              <a:rect l="0" t="0" r="r" b="b"/>
              <a:pathLst>
                <a:path w="984" h="729">
                  <a:moveTo>
                    <a:pt x="74" y="27"/>
                  </a:moveTo>
                  <a:lnTo>
                    <a:pt x="72" y="30"/>
                  </a:lnTo>
                  <a:lnTo>
                    <a:pt x="65" y="39"/>
                  </a:lnTo>
                  <a:lnTo>
                    <a:pt x="56" y="52"/>
                  </a:lnTo>
                  <a:lnTo>
                    <a:pt x="45" y="68"/>
                  </a:lnTo>
                  <a:lnTo>
                    <a:pt x="34" y="86"/>
                  </a:lnTo>
                  <a:lnTo>
                    <a:pt x="22" y="106"/>
                  </a:lnTo>
                  <a:lnTo>
                    <a:pt x="12" y="124"/>
                  </a:lnTo>
                  <a:lnTo>
                    <a:pt x="3" y="141"/>
                  </a:lnTo>
                  <a:lnTo>
                    <a:pt x="0" y="193"/>
                  </a:lnTo>
                  <a:lnTo>
                    <a:pt x="7" y="269"/>
                  </a:lnTo>
                  <a:lnTo>
                    <a:pt x="16" y="338"/>
                  </a:lnTo>
                  <a:lnTo>
                    <a:pt x="22" y="367"/>
                  </a:lnTo>
                  <a:lnTo>
                    <a:pt x="441" y="389"/>
                  </a:lnTo>
                  <a:lnTo>
                    <a:pt x="443" y="392"/>
                  </a:lnTo>
                  <a:lnTo>
                    <a:pt x="448" y="399"/>
                  </a:lnTo>
                  <a:lnTo>
                    <a:pt x="456" y="410"/>
                  </a:lnTo>
                  <a:lnTo>
                    <a:pt x="467" y="425"/>
                  </a:lnTo>
                  <a:lnTo>
                    <a:pt x="479" y="441"/>
                  </a:lnTo>
                  <a:lnTo>
                    <a:pt x="490" y="459"/>
                  </a:lnTo>
                  <a:lnTo>
                    <a:pt x="503" y="475"/>
                  </a:lnTo>
                  <a:lnTo>
                    <a:pt x="515" y="490"/>
                  </a:lnTo>
                  <a:lnTo>
                    <a:pt x="528" y="503"/>
                  </a:lnTo>
                  <a:lnTo>
                    <a:pt x="541" y="513"/>
                  </a:lnTo>
                  <a:lnTo>
                    <a:pt x="553" y="524"/>
                  </a:lnTo>
                  <a:lnTo>
                    <a:pt x="568" y="533"/>
                  </a:lnTo>
                  <a:lnTo>
                    <a:pt x="579" y="541"/>
                  </a:lnTo>
                  <a:lnTo>
                    <a:pt x="588" y="546"/>
                  </a:lnTo>
                  <a:lnTo>
                    <a:pt x="595" y="548"/>
                  </a:lnTo>
                  <a:lnTo>
                    <a:pt x="597" y="550"/>
                  </a:lnTo>
                  <a:lnTo>
                    <a:pt x="619" y="669"/>
                  </a:lnTo>
                  <a:lnTo>
                    <a:pt x="617" y="680"/>
                  </a:lnTo>
                  <a:lnTo>
                    <a:pt x="613" y="702"/>
                  </a:lnTo>
                  <a:lnTo>
                    <a:pt x="619" y="723"/>
                  </a:lnTo>
                  <a:lnTo>
                    <a:pt x="640" y="729"/>
                  </a:lnTo>
                  <a:lnTo>
                    <a:pt x="655" y="725"/>
                  </a:lnTo>
                  <a:lnTo>
                    <a:pt x="666" y="722"/>
                  </a:lnTo>
                  <a:lnTo>
                    <a:pt x="675" y="718"/>
                  </a:lnTo>
                  <a:lnTo>
                    <a:pt x="680" y="712"/>
                  </a:lnTo>
                  <a:lnTo>
                    <a:pt x="685" y="709"/>
                  </a:lnTo>
                  <a:lnTo>
                    <a:pt x="691" y="703"/>
                  </a:lnTo>
                  <a:lnTo>
                    <a:pt x="698" y="700"/>
                  </a:lnTo>
                  <a:lnTo>
                    <a:pt x="707" y="698"/>
                  </a:lnTo>
                  <a:lnTo>
                    <a:pt x="716" y="696"/>
                  </a:lnTo>
                  <a:lnTo>
                    <a:pt x="722" y="696"/>
                  </a:lnTo>
                  <a:lnTo>
                    <a:pt x="729" y="694"/>
                  </a:lnTo>
                  <a:lnTo>
                    <a:pt x="734" y="693"/>
                  </a:lnTo>
                  <a:lnTo>
                    <a:pt x="742" y="691"/>
                  </a:lnTo>
                  <a:lnTo>
                    <a:pt x="749" y="687"/>
                  </a:lnTo>
                  <a:lnTo>
                    <a:pt x="760" y="682"/>
                  </a:lnTo>
                  <a:lnTo>
                    <a:pt x="772" y="676"/>
                  </a:lnTo>
                  <a:lnTo>
                    <a:pt x="785" y="671"/>
                  </a:lnTo>
                  <a:lnTo>
                    <a:pt x="796" y="667"/>
                  </a:lnTo>
                  <a:lnTo>
                    <a:pt x="805" y="664"/>
                  </a:lnTo>
                  <a:lnTo>
                    <a:pt x="812" y="660"/>
                  </a:lnTo>
                  <a:lnTo>
                    <a:pt x="818" y="658"/>
                  </a:lnTo>
                  <a:lnTo>
                    <a:pt x="823" y="655"/>
                  </a:lnTo>
                  <a:lnTo>
                    <a:pt x="828" y="651"/>
                  </a:lnTo>
                  <a:lnTo>
                    <a:pt x="834" y="647"/>
                  </a:lnTo>
                  <a:lnTo>
                    <a:pt x="846" y="635"/>
                  </a:lnTo>
                  <a:lnTo>
                    <a:pt x="861" y="617"/>
                  </a:lnTo>
                  <a:lnTo>
                    <a:pt x="874" y="593"/>
                  </a:lnTo>
                  <a:lnTo>
                    <a:pt x="881" y="564"/>
                  </a:lnTo>
                  <a:lnTo>
                    <a:pt x="881" y="551"/>
                  </a:lnTo>
                  <a:lnTo>
                    <a:pt x="879" y="533"/>
                  </a:lnTo>
                  <a:lnTo>
                    <a:pt x="874" y="513"/>
                  </a:lnTo>
                  <a:lnTo>
                    <a:pt x="866" y="488"/>
                  </a:lnTo>
                  <a:lnTo>
                    <a:pt x="870" y="483"/>
                  </a:lnTo>
                  <a:lnTo>
                    <a:pt x="884" y="477"/>
                  </a:lnTo>
                  <a:lnTo>
                    <a:pt x="904" y="475"/>
                  </a:lnTo>
                  <a:lnTo>
                    <a:pt x="926" y="472"/>
                  </a:lnTo>
                  <a:lnTo>
                    <a:pt x="950" y="470"/>
                  </a:lnTo>
                  <a:lnTo>
                    <a:pt x="968" y="466"/>
                  </a:lnTo>
                  <a:lnTo>
                    <a:pt x="980" y="463"/>
                  </a:lnTo>
                  <a:lnTo>
                    <a:pt x="984" y="456"/>
                  </a:lnTo>
                  <a:lnTo>
                    <a:pt x="977" y="448"/>
                  </a:lnTo>
                  <a:lnTo>
                    <a:pt x="959" y="437"/>
                  </a:lnTo>
                  <a:lnTo>
                    <a:pt x="935" y="425"/>
                  </a:lnTo>
                  <a:lnTo>
                    <a:pt x="908" y="412"/>
                  </a:lnTo>
                  <a:lnTo>
                    <a:pt x="879" y="401"/>
                  </a:lnTo>
                  <a:lnTo>
                    <a:pt x="855" y="389"/>
                  </a:lnTo>
                  <a:lnTo>
                    <a:pt x="837" y="378"/>
                  </a:lnTo>
                  <a:lnTo>
                    <a:pt x="830" y="371"/>
                  </a:lnTo>
                  <a:lnTo>
                    <a:pt x="823" y="351"/>
                  </a:lnTo>
                  <a:lnTo>
                    <a:pt x="816" y="331"/>
                  </a:lnTo>
                  <a:lnTo>
                    <a:pt x="807" y="313"/>
                  </a:lnTo>
                  <a:lnTo>
                    <a:pt x="799" y="296"/>
                  </a:lnTo>
                  <a:lnTo>
                    <a:pt x="792" y="280"/>
                  </a:lnTo>
                  <a:lnTo>
                    <a:pt x="785" y="267"/>
                  </a:lnTo>
                  <a:lnTo>
                    <a:pt x="780" y="255"/>
                  </a:lnTo>
                  <a:lnTo>
                    <a:pt x="772" y="246"/>
                  </a:lnTo>
                  <a:lnTo>
                    <a:pt x="760" y="229"/>
                  </a:lnTo>
                  <a:lnTo>
                    <a:pt x="752" y="219"/>
                  </a:lnTo>
                  <a:lnTo>
                    <a:pt x="747" y="211"/>
                  </a:lnTo>
                  <a:lnTo>
                    <a:pt x="740" y="208"/>
                  </a:lnTo>
                  <a:lnTo>
                    <a:pt x="731" y="202"/>
                  </a:lnTo>
                  <a:lnTo>
                    <a:pt x="718" y="197"/>
                  </a:lnTo>
                  <a:lnTo>
                    <a:pt x="700" y="188"/>
                  </a:lnTo>
                  <a:lnTo>
                    <a:pt x="671" y="175"/>
                  </a:lnTo>
                  <a:lnTo>
                    <a:pt x="642" y="162"/>
                  </a:lnTo>
                  <a:lnTo>
                    <a:pt x="620" y="153"/>
                  </a:lnTo>
                  <a:lnTo>
                    <a:pt x="600" y="146"/>
                  </a:lnTo>
                  <a:lnTo>
                    <a:pt x="584" y="141"/>
                  </a:lnTo>
                  <a:lnTo>
                    <a:pt x="564" y="135"/>
                  </a:lnTo>
                  <a:lnTo>
                    <a:pt x="543" y="128"/>
                  </a:lnTo>
                  <a:lnTo>
                    <a:pt x="514" y="117"/>
                  </a:lnTo>
                  <a:lnTo>
                    <a:pt x="476" y="101"/>
                  </a:lnTo>
                  <a:lnTo>
                    <a:pt x="454" y="92"/>
                  </a:lnTo>
                  <a:lnTo>
                    <a:pt x="432" y="83"/>
                  </a:lnTo>
                  <a:lnTo>
                    <a:pt x="409" y="74"/>
                  </a:lnTo>
                  <a:lnTo>
                    <a:pt x="385" y="65"/>
                  </a:lnTo>
                  <a:lnTo>
                    <a:pt x="362" y="56"/>
                  </a:lnTo>
                  <a:lnTo>
                    <a:pt x="338" y="48"/>
                  </a:lnTo>
                  <a:lnTo>
                    <a:pt x="316" y="41"/>
                  </a:lnTo>
                  <a:lnTo>
                    <a:pt x="295" y="34"/>
                  </a:lnTo>
                  <a:lnTo>
                    <a:pt x="273" y="29"/>
                  </a:lnTo>
                  <a:lnTo>
                    <a:pt x="251" y="23"/>
                  </a:lnTo>
                  <a:lnTo>
                    <a:pt x="233" y="18"/>
                  </a:lnTo>
                  <a:lnTo>
                    <a:pt x="215" y="14"/>
                  </a:lnTo>
                  <a:lnTo>
                    <a:pt x="199" y="9"/>
                  </a:lnTo>
                  <a:lnTo>
                    <a:pt x="184" y="7"/>
                  </a:lnTo>
                  <a:lnTo>
                    <a:pt x="172" y="3"/>
                  </a:lnTo>
                  <a:lnTo>
                    <a:pt x="161" y="1"/>
                  </a:lnTo>
                  <a:lnTo>
                    <a:pt x="143" y="0"/>
                  </a:lnTo>
                  <a:lnTo>
                    <a:pt x="128" y="1"/>
                  </a:lnTo>
                  <a:lnTo>
                    <a:pt x="112" y="5"/>
                  </a:lnTo>
                  <a:lnTo>
                    <a:pt x="99" y="10"/>
                  </a:lnTo>
                  <a:lnTo>
                    <a:pt x="88" y="16"/>
                  </a:lnTo>
                  <a:lnTo>
                    <a:pt x="81" y="21"/>
                  </a:lnTo>
                  <a:lnTo>
                    <a:pt x="76" y="25"/>
                  </a:lnTo>
                  <a:lnTo>
                    <a:pt x="74" y="27"/>
                  </a:lnTo>
                  <a:close/>
                </a:path>
              </a:pathLst>
            </a:custGeom>
            <a:solidFill>
              <a:srgbClr val="F2BF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351" name="Freeform 15"/>
            <p:cNvSpPr>
              <a:spLocks/>
            </p:cNvSpPr>
            <p:nvPr/>
          </p:nvSpPr>
          <p:spPr bwMode="auto">
            <a:xfrm>
              <a:off x="1595438" y="709613"/>
              <a:ext cx="498475" cy="768350"/>
            </a:xfrm>
            <a:custGeom>
              <a:avLst/>
              <a:gdLst/>
              <a:ahLst/>
              <a:cxnLst>
                <a:cxn ang="0">
                  <a:pos x="68" y="594"/>
                </a:cxn>
                <a:cxn ang="0">
                  <a:pos x="45" y="481"/>
                </a:cxn>
                <a:cxn ang="0">
                  <a:pos x="21" y="331"/>
                </a:cxn>
                <a:cxn ang="0">
                  <a:pos x="25" y="232"/>
                </a:cxn>
                <a:cxn ang="0">
                  <a:pos x="34" y="158"/>
                </a:cxn>
                <a:cxn ang="0">
                  <a:pos x="49" y="136"/>
                </a:cxn>
                <a:cxn ang="0">
                  <a:pos x="72" y="100"/>
                </a:cxn>
                <a:cxn ang="0">
                  <a:pos x="96" y="67"/>
                </a:cxn>
                <a:cxn ang="0">
                  <a:pos x="105" y="53"/>
                </a:cxn>
                <a:cxn ang="0">
                  <a:pos x="170" y="62"/>
                </a:cxn>
                <a:cxn ang="0">
                  <a:pos x="161" y="150"/>
                </a:cxn>
                <a:cxn ang="0">
                  <a:pos x="184" y="143"/>
                </a:cxn>
                <a:cxn ang="0">
                  <a:pos x="217" y="134"/>
                </a:cxn>
                <a:cxn ang="0">
                  <a:pos x="244" y="125"/>
                </a:cxn>
                <a:cxn ang="0">
                  <a:pos x="266" y="110"/>
                </a:cxn>
                <a:cxn ang="0">
                  <a:pos x="298" y="71"/>
                </a:cxn>
                <a:cxn ang="0">
                  <a:pos x="331" y="152"/>
                </a:cxn>
                <a:cxn ang="0">
                  <a:pos x="470" y="34"/>
                </a:cxn>
                <a:cxn ang="0">
                  <a:pos x="514" y="132"/>
                </a:cxn>
                <a:cxn ang="0">
                  <a:pos x="535" y="139"/>
                </a:cxn>
                <a:cxn ang="0">
                  <a:pos x="564" y="116"/>
                </a:cxn>
                <a:cxn ang="0">
                  <a:pos x="595" y="60"/>
                </a:cxn>
                <a:cxn ang="0">
                  <a:pos x="593" y="161"/>
                </a:cxn>
                <a:cxn ang="0">
                  <a:pos x="611" y="215"/>
                </a:cxn>
                <a:cxn ang="0">
                  <a:pos x="627" y="335"/>
                </a:cxn>
                <a:cxn ang="0">
                  <a:pos x="622" y="427"/>
                </a:cxn>
                <a:cxn ang="0">
                  <a:pos x="606" y="507"/>
                </a:cxn>
                <a:cxn ang="0">
                  <a:pos x="582" y="574"/>
                </a:cxn>
                <a:cxn ang="0">
                  <a:pos x="557" y="628"/>
                </a:cxn>
                <a:cxn ang="0">
                  <a:pos x="517" y="688"/>
                </a:cxn>
                <a:cxn ang="0">
                  <a:pos x="472" y="733"/>
                </a:cxn>
                <a:cxn ang="0">
                  <a:pos x="423" y="762"/>
                </a:cxn>
                <a:cxn ang="0">
                  <a:pos x="374" y="780"/>
                </a:cxn>
                <a:cxn ang="0">
                  <a:pos x="353" y="813"/>
                </a:cxn>
                <a:cxn ang="0">
                  <a:pos x="322" y="876"/>
                </a:cxn>
                <a:cxn ang="0">
                  <a:pos x="291" y="939"/>
                </a:cxn>
                <a:cxn ang="0">
                  <a:pos x="269" y="968"/>
                </a:cxn>
                <a:cxn ang="0">
                  <a:pos x="240" y="954"/>
                </a:cxn>
                <a:cxn ang="0">
                  <a:pos x="192" y="919"/>
                </a:cxn>
                <a:cxn ang="0">
                  <a:pos x="143" y="881"/>
                </a:cxn>
                <a:cxn ang="0">
                  <a:pos x="117" y="860"/>
                </a:cxn>
                <a:cxn ang="0">
                  <a:pos x="96" y="831"/>
                </a:cxn>
                <a:cxn ang="0">
                  <a:pos x="56" y="778"/>
                </a:cxn>
                <a:cxn ang="0">
                  <a:pos x="16" y="727"/>
                </a:cxn>
                <a:cxn ang="0">
                  <a:pos x="0" y="706"/>
                </a:cxn>
              </a:cxnLst>
              <a:rect l="0" t="0" r="r" b="b"/>
              <a:pathLst>
                <a:path w="627" h="968">
                  <a:moveTo>
                    <a:pt x="0" y="706"/>
                  </a:moveTo>
                  <a:lnTo>
                    <a:pt x="68" y="594"/>
                  </a:lnTo>
                  <a:lnTo>
                    <a:pt x="61" y="559"/>
                  </a:lnTo>
                  <a:lnTo>
                    <a:pt x="45" y="481"/>
                  </a:lnTo>
                  <a:lnTo>
                    <a:pt x="29" y="393"/>
                  </a:lnTo>
                  <a:lnTo>
                    <a:pt x="21" y="331"/>
                  </a:lnTo>
                  <a:lnTo>
                    <a:pt x="21" y="286"/>
                  </a:lnTo>
                  <a:lnTo>
                    <a:pt x="25" y="232"/>
                  </a:lnTo>
                  <a:lnTo>
                    <a:pt x="29" y="183"/>
                  </a:lnTo>
                  <a:lnTo>
                    <a:pt x="34" y="158"/>
                  </a:lnTo>
                  <a:lnTo>
                    <a:pt x="40" y="148"/>
                  </a:lnTo>
                  <a:lnTo>
                    <a:pt x="49" y="136"/>
                  </a:lnTo>
                  <a:lnTo>
                    <a:pt x="61" y="118"/>
                  </a:lnTo>
                  <a:lnTo>
                    <a:pt x="72" y="100"/>
                  </a:lnTo>
                  <a:lnTo>
                    <a:pt x="85" y="82"/>
                  </a:lnTo>
                  <a:lnTo>
                    <a:pt x="96" y="67"/>
                  </a:lnTo>
                  <a:lnTo>
                    <a:pt x="103" y="56"/>
                  </a:lnTo>
                  <a:lnTo>
                    <a:pt x="105" y="53"/>
                  </a:lnTo>
                  <a:lnTo>
                    <a:pt x="161" y="0"/>
                  </a:lnTo>
                  <a:lnTo>
                    <a:pt x="170" y="62"/>
                  </a:lnTo>
                  <a:lnTo>
                    <a:pt x="157" y="152"/>
                  </a:lnTo>
                  <a:lnTo>
                    <a:pt x="161" y="150"/>
                  </a:lnTo>
                  <a:lnTo>
                    <a:pt x="170" y="148"/>
                  </a:lnTo>
                  <a:lnTo>
                    <a:pt x="184" y="143"/>
                  </a:lnTo>
                  <a:lnTo>
                    <a:pt x="201" y="139"/>
                  </a:lnTo>
                  <a:lnTo>
                    <a:pt x="217" y="134"/>
                  </a:lnTo>
                  <a:lnTo>
                    <a:pt x="231" y="129"/>
                  </a:lnTo>
                  <a:lnTo>
                    <a:pt x="244" y="125"/>
                  </a:lnTo>
                  <a:lnTo>
                    <a:pt x="253" y="121"/>
                  </a:lnTo>
                  <a:lnTo>
                    <a:pt x="266" y="110"/>
                  </a:lnTo>
                  <a:lnTo>
                    <a:pt x="284" y="91"/>
                  </a:lnTo>
                  <a:lnTo>
                    <a:pt x="298" y="71"/>
                  </a:lnTo>
                  <a:lnTo>
                    <a:pt x="304" y="62"/>
                  </a:lnTo>
                  <a:lnTo>
                    <a:pt x="331" y="152"/>
                  </a:lnTo>
                  <a:lnTo>
                    <a:pt x="436" y="100"/>
                  </a:lnTo>
                  <a:lnTo>
                    <a:pt x="470" y="34"/>
                  </a:lnTo>
                  <a:lnTo>
                    <a:pt x="510" y="130"/>
                  </a:lnTo>
                  <a:lnTo>
                    <a:pt x="514" y="132"/>
                  </a:lnTo>
                  <a:lnTo>
                    <a:pt x="523" y="138"/>
                  </a:lnTo>
                  <a:lnTo>
                    <a:pt x="535" y="139"/>
                  </a:lnTo>
                  <a:lnTo>
                    <a:pt x="550" y="136"/>
                  </a:lnTo>
                  <a:lnTo>
                    <a:pt x="564" y="116"/>
                  </a:lnTo>
                  <a:lnTo>
                    <a:pt x="580" y="85"/>
                  </a:lnTo>
                  <a:lnTo>
                    <a:pt x="595" y="60"/>
                  </a:lnTo>
                  <a:lnTo>
                    <a:pt x="600" y="47"/>
                  </a:lnTo>
                  <a:lnTo>
                    <a:pt x="593" y="161"/>
                  </a:lnTo>
                  <a:lnTo>
                    <a:pt x="599" y="176"/>
                  </a:lnTo>
                  <a:lnTo>
                    <a:pt x="611" y="215"/>
                  </a:lnTo>
                  <a:lnTo>
                    <a:pt x="622" y="270"/>
                  </a:lnTo>
                  <a:lnTo>
                    <a:pt x="627" y="335"/>
                  </a:lnTo>
                  <a:lnTo>
                    <a:pt x="626" y="382"/>
                  </a:lnTo>
                  <a:lnTo>
                    <a:pt x="622" y="427"/>
                  </a:lnTo>
                  <a:lnTo>
                    <a:pt x="615" y="469"/>
                  </a:lnTo>
                  <a:lnTo>
                    <a:pt x="606" y="507"/>
                  </a:lnTo>
                  <a:lnTo>
                    <a:pt x="595" y="543"/>
                  </a:lnTo>
                  <a:lnTo>
                    <a:pt x="582" y="574"/>
                  </a:lnTo>
                  <a:lnTo>
                    <a:pt x="570" y="603"/>
                  </a:lnTo>
                  <a:lnTo>
                    <a:pt x="557" y="628"/>
                  </a:lnTo>
                  <a:lnTo>
                    <a:pt x="539" y="661"/>
                  </a:lnTo>
                  <a:lnTo>
                    <a:pt x="517" y="688"/>
                  </a:lnTo>
                  <a:lnTo>
                    <a:pt x="495" y="713"/>
                  </a:lnTo>
                  <a:lnTo>
                    <a:pt x="472" y="733"/>
                  </a:lnTo>
                  <a:lnTo>
                    <a:pt x="448" y="749"/>
                  </a:lnTo>
                  <a:lnTo>
                    <a:pt x="423" y="762"/>
                  </a:lnTo>
                  <a:lnTo>
                    <a:pt x="400" y="773"/>
                  </a:lnTo>
                  <a:lnTo>
                    <a:pt x="374" y="780"/>
                  </a:lnTo>
                  <a:lnTo>
                    <a:pt x="365" y="789"/>
                  </a:lnTo>
                  <a:lnTo>
                    <a:pt x="353" y="813"/>
                  </a:lnTo>
                  <a:lnTo>
                    <a:pt x="338" y="841"/>
                  </a:lnTo>
                  <a:lnTo>
                    <a:pt x="322" y="876"/>
                  </a:lnTo>
                  <a:lnTo>
                    <a:pt x="305" y="910"/>
                  </a:lnTo>
                  <a:lnTo>
                    <a:pt x="291" y="939"/>
                  </a:lnTo>
                  <a:lnTo>
                    <a:pt x="278" y="961"/>
                  </a:lnTo>
                  <a:lnTo>
                    <a:pt x="269" y="968"/>
                  </a:lnTo>
                  <a:lnTo>
                    <a:pt x="258" y="965"/>
                  </a:lnTo>
                  <a:lnTo>
                    <a:pt x="240" y="954"/>
                  </a:lnTo>
                  <a:lnTo>
                    <a:pt x="217" y="937"/>
                  </a:lnTo>
                  <a:lnTo>
                    <a:pt x="192" y="919"/>
                  </a:lnTo>
                  <a:lnTo>
                    <a:pt x="164" y="899"/>
                  </a:lnTo>
                  <a:lnTo>
                    <a:pt x="143" y="881"/>
                  </a:lnTo>
                  <a:lnTo>
                    <a:pt x="126" y="869"/>
                  </a:lnTo>
                  <a:lnTo>
                    <a:pt x="117" y="860"/>
                  </a:lnTo>
                  <a:lnTo>
                    <a:pt x="110" y="849"/>
                  </a:lnTo>
                  <a:lnTo>
                    <a:pt x="96" y="831"/>
                  </a:lnTo>
                  <a:lnTo>
                    <a:pt x="76" y="805"/>
                  </a:lnTo>
                  <a:lnTo>
                    <a:pt x="56" y="778"/>
                  </a:lnTo>
                  <a:lnTo>
                    <a:pt x="34" y="751"/>
                  </a:lnTo>
                  <a:lnTo>
                    <a:pt x="16" y="727"/>
                  </a:lnTo>
                  <a:lnTo>
                    <a:pt x="5" y="711"/>
                  </a:lnTo>
                  <a:lnTo>
                    <a:pt x="0" y="706"/>
                  </a:lnTo>
                  <a:close/>
                </a:path>
              </a:pathLst>
            </a:custGeom>
            <a:solidFill>
              <a:srgbClr val="F2BF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352" name="Freeform 16"/>
            <p:cNvSpPr>
              <a:spLocks/>
            </p:cNvSpPr>
            <p:nvPr/>
          </p:nvSpPr>
          <p:spPr bwMode="auto">
            <a:xfrm>
              <a:off x="3065463" y="2868613"/>
              <a:ext cx="461963" cy="333375"/>
            </a:xfrm>
            <a:custGeom>
              <a:avLst/>
              <a:gdLst/>
              <a:ahLst/>
              <a:cxnLst>
                <a:cxn ang="0">
                  <a:pos x="22" y="281"/>
                </a:cxn>
                <a:cxn ang="0">
                  <a:pos x="31" y="286"/>
                </a:cxn>
                <a:cxn ang="0">
                  <a:pos x="55" y="299"/>
                </a:cxn>
                <a:cxn ang="0">
                  <a:pos x="87" y="319"/>
                </a:cxn>
                <a:cxn ang="0">
                  <a:pos x="129" y="341"/>
                </a:cxn>
                <a:cxn ang="0">
                  <a:pos x="170" y="362"/>
                </a:cxn>
                <a:cxn ang="0">
                  <a:pos x="212" y="384"/>
                </a:cxn>
                <a:cxn ang="0">
                  <a:pos x="250" y="398"/>
                </a:cxn>
                <a:cxn ang="0">
                  <a:pos x="277" y="408"/>
                </a:cxn>
                <a:cxn ang="0">
                  <a:pos x="301" y="411"/>
                </a:cxn>
                <a:cxn ang="0">
                  <a:pos x="326" y="415"/>
                </a:cxn>
                <a:cxn ang="0">
                  <a:pos x="351" y="418"/>
                </a:cxn>
                <a:cxn ang="0">
                  <a:pos x="377" y="418"/>
                </a:cxn>
                <a:cxn ang="0">
                  <a:pos x="402" y="420"/>
                </a:cxn>
                <a:cxn ang="0">
                  <a:pos x="424" y="418"/>
                </a:cxn>
                <a:cxn ang="0">
                  <a:pos x="444" y="418"/>
                </a:cxn>
                <a:cxn ang="0">
                  <a:pos x="458" y="415"/>
                </a:cxn>
                <a:cxn ang="0">
                  <a:pos x="482" y="406"/>
                </a:cxn>
                <a:cxn ang="0">
                  <a:pos x="503" y="397"/>
                </a:cxn>
                <a:cxn ang="0">
                  <a:pos x="520" y="388"/>
                </a:cxn>
                <a:cxn ang="0">
                  <a:pos x="534" y="377"/>
                </a:cxn>
                <a:cxn ang="0">
                  <a:pos x="545" y="364"/>
                </a:cxn>
                <a:cxn ang="0">
                  <a:pos x="556" y="350"/>
                </a:cxn>
                <a:cxn ang="0">
                  <a:pos x="565" y="332"/>
                </a:cxn>
                <a:cxn ang="0">
                  <a:pos x="574" y="310"/>
                </a:cxn>
                <a:cxn ang="0">
                  <a:pos x="581" y="279"/>
                </a:cxn>
                <a:cxn ang="0">
                  <a:pos x="583" y="239"/>
                </a:cxn>
                <a:cxn ang="0">
                  <a:pos x="579" y="201"/>
                </a:cxn>
                <a:cxn ang="0">
                  <a:pos x="563" y="171"/>
                </a:cxn>
                <a:cxn ang="0">
                  <a:pos x="554" y="163"/>
                </a:cxn>
                <a:cxn ang="0">
                  <a:pos x="539" y="154"/>
                </a:cxn>
                <a:cxn ang="0">
                  <a:pos x="518" y="143"/>
                </a:cxn>
                <a:cxn ang="0">
                  <a:pos x="492" y="131"/>
                </a:cxn>
                <a:cxn ang="0">
                  <a:pos x="464" y="118"/>
                </a:cxn>
                <a:cxn ang="0">
                  <a:pos x="433" y="104"/>
                </a:cxn>
                <a:cxn ang="0">
                  <a:pos x="400" y="89"/>
                </a:cxn>
                <a:cxn ang="0">
                  <a:pos x="366" y="75"/>
                </a:cxn>
                <a:cxn ang="0">
                  <a:pos x="333" y="60"/>
                </a:cxn>
                <a:cxn ang="0">
                  <a:pos x="301" y="46"/>
                </a:cxn>
                <a:cxn ang="0">
                  <a:pos x="272" y="33"/>
                </a:cxn>
                <a:cxn ang="0">
                  <a:pos x="245" y="22"/>
                </a:cxn>
                <a:cxn ang="0">
                  <a:pos x="223" y="13"/>
                </a:cxn>
                <a:cxn ang="0">
                  <a:pos x="205" y="6"/>
                </a:cxn>
                <a:cxn ang="0">
                  <a:pos x="194" y="2"/>
                </a:cxn>
                <a:cxn ang="0">
                  <a:pos x="190" y="0"/>
                </a:cxn>
                <a:cxn ang="0">
                  <a:pos x="185" y="2"/>
                </a:cxn>
                <a:cxn ang="0">
                  <a:pos x="167" y="8"/>
                </a:cxn>
                <a:cxn ang="0">
                  <a:pos x="143" y="17"/>
                </a:cxn>
                <a:cxn ang="0">
                  <a:pos x="114" y="31"/>
                </a:cxn>
                <a:cxn ang="0">
                  <a:pos x="82" y="51"/>
                </a:cxn>
                <a:cxn ang="0">
                  <a:pos x="53" y="75"/>
                </a:cxn>
                <a:cxn ang="0">
                  <a:pos x="28" y="104"/>
                </a:cxn>
                <a:cxn ang="0">
                  <a:pos x="9" y="140"/>
                </a:cxn>
                <a:cxn ang="0">
                  <a:pos x="0" y="198"/>
                </a:cxn>
                <a:cxn ang="0">
                  <a:pos x="6" y="241"/>
                </a:cxn>
                <a:cxn ang="0">
                  <a:pos x="17" y="270"/>
                </a:cxn>
                <a:cxn ang="0">
                  <a:pos x="22" y="281"/>
                </a:cxn>
              </a:cxnLst>
              <a:rect l="0" t="0" r="r" b="b"/>
              <a:pathLst>
                <a:path w="583" h="420">
                  <a:moveTo>
                    <a:pt x="22" y="281"/>
                  </a:moveTo>
                  <a:lnTo>
                    <a:pt x="31" y="286"/>
                  </a:lnTo>
                  <a:lnTo>
                    <a:pt x="55" y="299"/>
                  </a:lnTo>
                  <a:lnTo>
                    <a:pt x="87" y="319"/>
                  </a:lnTo>
                  <a:lnTo>
                    <a:pt x="129" y="341"/>
                  </a:lnTo>
                  <a:lnTo>
                    <a:pt x="170" y="362"/>
                  </a:lnTo>
                  <a:lnTo>
                    <a:pt x="212" y="384"/>
                  </a:lnTo>
                  <a:lnTo>
                    <a:pt x="250" y="398"/>
                  </a:lnTo>
                  <a:lnTo>
                    <a:pt x="277" y="408"/>
                  </a:lnTo>
                  <a:lnTo>
                    <a:pt x="301" y="411"/>
                  </a:lnTo>
                  <a:lnTo>
                    <a:pt x="326" y="415"/>
                  </a:lnTo>
                  <a:lnTo>
                    <a:pt x="351" y="418"/>
                  </a:lnTo>
                  <a:lnTo>
                    <a:pt x="377" y="418"/>
                  </a:lnTo>
                  <a:lnTo>
                    <a:pt x="402" y="420"/>
                  </a:lnTo>
                  <a:lnTo>
                    <a:pt x="424" y="418"/>
                  </a:lnTo>
                  <a:lnTo>
                    <a:pt x="444" y="418"/>
                  </a:lnTo>
                  <a:lnTo>
                    <a:pt x="458" y="415"/>
                  </a:lnTo>
                  <a:lnTo>
                    <a:pt x="482" y="406"/>
                  </a:lnTo>
                  <a:lnTo>
                    <a:pt x="503" y="397"/>
                  </a:lnTo>
                  <a:lnTo>
                    <a:pt x="520" y="388"/>
                  </a:lnTo>
                  <a:lnTo>
                    <a:pt x="534" y="377"/>
                  </a:lnTo>
                  <a:lnTo>
                    <a:pt x="545" y="364"/>
                  </a:lnTo>
                  <a:lnTo>
                    <a:pt x="556" y="350"/>
                  </a:lnTo>
                  <a:lnTo>
                    <a:pt x="565" y="332"/>
                  </a:lnTo>
                  <a:lnTo>
                    <a:pt x="574" y="310"/>
                  </a:lnTo>
                  <a:lnTo>
                    <a:pt x="581" y="279"/>
                  </a:lnTo>
                  <a:lnTo>
                    <a:pt x="583" y="239"/>
                  </a:lnTo>
                  <a:lnTo>
                    <a:pt x="579" y="201"/>
                  </a:lnTo>
                  <a:lnTo>
                    <a:pt x="563" y="171"/>
                  </a:lnTo>
                  <a:lnTo>
                    <a:pt x="554" y="163"/>
                  </a:lnTo>
                  <a:lnTo>
                    <a:pt x="539" y="154"/>
                  </a:lnTo>
                  <a:lnTo>
                    <a:pt x="518" y="143"/>
                  </a:lnTo>
                  <a:lnTo>
                    <a:pt x="492" y="131"/>
                  </a:lnTo>
                  <a:lnTo>
                    <a:pt x="464" y="118"/>
                  </a:lnTo>
                  <a:lnTo>
                    <a:pt x="433" y="104"/>
                  </a:lnTo>
                  <a:lnTo>
                    <a:pt x="400" y="89"/>
                  </a:lnTo>
                  <a:lnTo>
                    <a:pt x="366" y="75"/>
                  </a:lnTo>
                  <a:lnTo>
                    <a:pt x="333" y="60"/>
                  </a:lnTo>
                  <a:lnTo>
                    <a:pt x="301" y="46"/>
                  </a:lnTo>
                  <a:lnTo>
                    <a:pt x="272" y="33"/>
                  </a:lnTo>
                  <a:lnTo>
                    <a:pt x="245" y="22"/>
                  </a:lnTo>
                  <a:lnTo>
                    <a:pt x="223" y="13"/>
                  </a:lnTo>
                  <a:lnTo>
                    <a:pt x="205" y="6"/>
                  </a:lnTo>
                  <a:lnTo>
                    <a:pt x="194" y="2"/>
                  </a:lnTo>
                  <a:lnTo>
                    <a:pt x="190" y="0"/>
                  </a:lnTo>
                  <a:lnTo>
                    <a:pt x="185" y="2"/>
                  </a:lnTo>
                  <a:lnTo>
                    <a:pt x="167" y="8"/>
                  </a:lnTo>
                  <a:lnTo>
                    <a:pt x="143" y="17"/>
                  </a:lnTo>
                  <a:lnTo>
                    <a:pt x="114" y="31"/>
                  </a:lnTo>
                  <a:lnTo>
                    <a:pt x="82" y="51"/>
                  </a:lnTo>
                  <a:lnTo>
                    <a:pt x="53" y="75"/>
                  </a:lnTo>
                  <a:lnTo>
                    <a:pt x="28" y="104"/>
                  </a:lnTo>
                  <a:lnTo>
                    <a:pt x="9" y="140"/>
                  </a:lnTo>
                  <a:lnTo>
                    <a:pt x="0" y="198"/>
                  </a:lnTo>
                  <a:lnTo>
                    <a:pt x="6" y="241"/>
                  </a:lnTo>
                  <a:lnTo>
                    <a:pt x="17" y="270"/>
                  </a:lnTo>
                  <a:lnTo>
                    <a:pt x="22" y="281"/>
                  </a:lnTo>
                  <a:close/>
                </a:path>
              </a:pathLst>
            </a:custGeom>
            <a:solidFill>
              <a:srgbClr val="A5B7C9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353" name="Freeform 17"/>
            <p:cNvSpPr>
              <a:spLocks/>
            </p:cNvSpPr>
            <p:nvPr/>
          </p:nvSpPr>
          <p:spPr bwMode="auto">
            <a:xfrm>
              <a:off x="1338263" y="2049463"/>
              <a:ext cx="646113" cy="360363"/>
            </a:xfrm>
            <a:custGeom>
              <a:avLst/>
              <a:gdLst/>
              <a:ahLst/>
              <a:cxnLst>
                <a:cxn ang="0">
                  <a:pos x="0" y="454"/>
                </a:cxn>
                <a:cxn ang="0">
                  <a:pos x="16" y="447"/>
                </a:cxn>
                <a:cxn ang="0">
                  <a:pos x="60" y="429"/>
                </a:cxn>
                <a:cxn ang="0">
                  <a:pos x="114" y="404"/>
                </a:cxn>
                <a:cxn ang="0">
                  <a:pos x="170" y="375"/>
                </a:cxn>
                <a:cxn ang="0">
                  <a:pos x="203" y="351"/>
                </a:cxn>
                <a:cxn ang="0">
                  <a:pos x="257" y="308"/>
                </a:cxn>
                <a:cxn ang="0">
                  <a:pos x="317" y="263"/>
                </a:cxn>
                <a:cxn ang="0">
                  <a:pos x="367" y="232"/>
                </a:cxn>
                <a:cxn ang="0">
                  <a:pos x="411" y="217"/>
                </a:cxn>
                <a:cxn ang="0">
                  <a:pos x="474" y="207"/>
                </a:cxn>
                <a:cxn ang="0">
                  <a:pos x="537" y="203"/>
                </a:cxn>
                <a:cxn ang="0">
                  <a:pos x="581" y="210"/>
                </a:cxn>
                <a:cxn ang="0">
                  <a:pos x="611" y="225"/>
                </a:cxn>
                <a:cxn ang="0">
                  <a:pos x="644" y="241"/>
                </a:cxn>
                <a:cxn ang="0">
                  <a:pos x="677" y="254"/>
                </a:cxn>
                <a:cxn ang="0">
                  <a:pos x="702" y="254"/>
                </a:cxn>
                <a:cxn ang="0">
                  <a:pos x="729" y="246"/>
                </a:cxn>
                <a:cxn ang="0">
                  <a:pos x="763" y="234"/>
                </a:cxn>
                <a:cxn ang="0">
                  <a:pos x="794" y="214"/>
                </a:cxn>
                <a:cxn ang="0">
                  <a:pos x="812" y="179"/>
                </a:cxn>
                <a:cxn ang="0">
                  <a:pos x="803" y="67"/>
                </a:cxn>
                <a:cxn ang="0">
                  <a:pos x="785" y="0"/>
                </a:cxn>
                <a:cxn ang="0">
                  <a:pos x="602" y="51"/>
                </a:cxn>
                <a:cxn ang="0">
                  <a:pos x="584" y="82"/>
                </a:cxn>
                <a:cxn ang="0">
                  <a:pos x="552" y="121"/>
                </a:cxn>
                <a:cxn ang="0">
                  <a:pos x="517" y="158"/>
                </a:cxn>
                <a:cxn ang="0">
                  <a:pos x="434" y="190"/>
                </a:cxn>
                <a:cxn ang="0">
                  <a:pos x="326" y="203"/>
                </a:cxn>
                <a:cxn ang="0">
                  <a:pos x="257" y="192"/>
                </a:cxn>
                <a:cxn ang="0">
                  <a:pos x="222" y="178"/>
                </a:cxn>
                <a:cxn ang="0">
                  <a:pos x="58" y="235"/>
                </a:cxn>
              </a:cxnLst>
              <a:rect l="0" t="0" r="r" b="b"/>
              <a:pathLst>
                <a:path w="814" h="454">
                  <a:moveTo>
                    <a:pt x="58" y="235"/>
                  </a:moveTo>
                  <a:lnTo>
                    <a:pt x="0" y="454"/>
                  </a:lnTo>
                  <a:lnTo>
                    <a:pt x="4" y="453"/>
                  </a:lnTo>
                  <a:lnTo>
                    <a:pt x="16" y="447"/>
                  </a:lnTo>
                  <a:lnTo>
                    <a:pt x="36" y="440"/>
                  </a:lnTo>
                  <a:lnTo>
                    <a:pt x="60" y="429"/>
                  </a:lnTo>
                  <a:lnTo>
                    <a:pt x="87" y="418"/>
                  </a:lnTo>
                  <a:lnTo>
                    <a:pt x="114" y="404"/>
                  </a:lnTo>
                  <a:lnTo>
                    <a:pt x="143" y="389"/>
                  </a:lnTo>
                  <a:lnTo>
                    <a:pt x="170" y="375"/>
                  </a:lnTo>
                  <a:lnTo>
                    <a:pt x="183" y="366"/>
                  </a:lnTo>
                  <a:lnTo>
                    <a:pt x="203" y="351"/>
                  </a:lnTo>
                  <a:lnTo>
                    <a:pt x="228" y="331"/>
                  </a:lnTo>
                  <a:lnTo>
                    <a:pt x="257" y="308"/>
                  </a:lnTo>
                  <a:lnTo>
                    <a:pt x="288" y="286"/>
                  </a:lnTo>
                  <a:lnTo>
                    <a:pt x="317" y="263"/>
                  </a:lnTo>
                  <a:lnTo>
                    <a:pt x="344" y="245"/>
                  </a:lnTo>
                  <a:lnTo>
                    <a:pt x="367" y="232"/>
                  </a:lnTo>
                  <a:lnTo>
                    <a:pt x="385" y="225"/>
                  </a:lnTo>
                  <a:lnTo>
                    <a:pt x="411" y="217"/>
                  </a:lnTo>
                  <a:lnTo>
                    <a:pt x="441" y="212"/>
                  </a:lnTo>
                  <a:lnTo>
                    <a:pt x="474" y="207"/>
                  </a:lnTo>
                  <a:lnTo>
                    <a:pt x="506" y="205"/>
                  </a:lnTo>
                  <a:lnTo>
                    <a:pt x="537" y="203"/>
                  </a:lnTo>
                  <a:lnTo>
                    <a:pt x="563" y="205"/>
                  </a:lnTo>
                  <a:lnTo>
                    <a:pt x="581" y="210"/>
                  </a:lnTo>
                  <a:lnTo>
                    <a:pt x="595" y="217"/>
                  </a:lnTo>
                  <a:lnTo>
                    <a:pt x="611" y="225"/>
                  </a:lnTo>
                  <a:lnTo>
                    <a:pt x="628" y="234"/>
                  </a:lnTo>
                  <a:lnTo>
                    <a:pt x="644" y="241"/>
                  </a:lnTo>
                  <a:lnTo>
                    <a:pt x="662" y="248"/>
                  </a:lnTo>
                  <a:lnTo>
                    <a:pt x="677" y="254"/>
                  </a:lnTo>
                  <a:lnTo>
                    <a:pt x="691" y="255"/>
                  </a:lnTo>
                  <a:lnTo>
                    <a:pt x="702" y="254"/>
                  </a:lnTo>
                  <a:lnTo>
                    <a:pt x="714" y="250"/>
                  </a:lnTo>
                  <a:lnTo>
                    <a:pt x="729" y="246"/>
                  </a:lnTo>
                  <a:lnTo>
                    <a:pt x="745" y="241"/>
                  </a:lnTo>
                  <a:lnTo>
                    <a:pt x="763" y="234"/>
                  </a:lnTo>
                  <a:lnTo>
                    <a:pt x="780" y="225"/>
                  </a:lnTo>
                  <a:lnTo>
                    <a:pt x="794" y="214"/>
                  </a:lnTo>
                  <a:lnTo>
                    <a:pt x="805" y="197"/>
                  </a:lnTo>
                  <a:lnTo>
                    <a:pt x="812" y="179"/>
                  </a:lnTo>
                  <a:lnTo>
                    <a:pt x="814" y="127"/>
                  </a:lnTo>
                  <a:lnTo>
                    <a:pt x="803" y="67"/>
                  </a:lnTo>
                  <a:lnTo>
                    <a:pt x="790" y="20"/>
                  </a:lnTo>
                  <a:lnTo>
                    <a:pt x="785" y="0"/>
                  </a:lnTo>
                  <a:lnTo>
                    <a:pt x="606" y="47"/>
                  </a:lnTo>
                  <a:lnTo>
                    <a:pt x="602" y="51"/>
                  </a:lnTo>
                  <a:lnTo>
                    <a:pt x="595" y="64"/>
                  </a:lnTo>
                  <a:lnTo>
                    <a:pt x="584" y="82"/>
                  </a:lnTo>
                  <a:lnTo>
                    <a:pt x="568" y="102"/>
                  </a:lnTo>
                  <a:lnTo>
                    <a:pt x="552" y="121"/>
                  </a:lnTo>
                  <a:lnTo>
                    <a:pt x="535" y="141"/>
                  </a:lnTo>
                  <a:lnTo>
                    <a:pt x="517" y="158"/>
                  </a:lnTo>
                  <a:lnTo>
                    <a:pt x="503" y="167"/>
                  </a:lnTo>
                  <a:lnTo>
                    <a:pt x="434" y="190"/>
                  </a:lnTo>
                  <a:lnTo>
                    <a:pt x="374" y="201"/>
                  </a:lnTo>
                  <a:lnTo>
                    <a:pt x="326" y="203"/>
                  </a:lnTo>
                  <a:lnTo>
                    <a:pt x="288" y="199"/>
                  </a:lnTo>
                  <a:lnTo>
                    <a:pt x="257" y="192"/>
                  </a:lnTo>
                  <a:lnTo>
                    <a:pt x="235" y="183"/>
                  </a:lnTo>
                  <a:lnTo>
                    <a:pt x="222" y="178"/>
                  </a:lnTo>
                  <a:lnTo>
                    <a:pt x="219" y="174"/>
                  </a:lnTo>
                  <a:lnTo>
                    <a:pt x="58" y="235"/>
                  </a:lnTo>
                  <a:close/>
                </a:path>
              </a:pathLst>
            </a:custGeom>
            <a:solidFill>
              <a:srgbClr val="FF935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354" name="Freeform 18"/>
            <p:cNvSpPr>
              <a:spLocks/>
            </p:cNvSpPr>
            <p:nvPr/>
          </p:nvSpPr>
          <p:spPr bwMode="auto">
            <a:xfrm>
              <a:off x="1296988" y="1962150"/>
              <a:ext cx="115888" cy="219075"/>
            </a:xfrm>
            <a:custGeom>
              <a:avLst/>
              <a:gdLst/>
              <a:ahLst/>
              <a:cxnLst>
                <a:cxn ang="0">
                  <a:pos x="0" y="25"/>
                </a:cxn>
                <a:cxn ang="0">
                  <a:pos x="89" y="275"/>
                </a:cxn>
                <a:cxn ang="0">
                  <a:pos x="145" y="251"/>
                </a:cxn>
                <a:cxn ang="0">
                  <a:pos x="58" y="0"/>
                </a:cxn>
                <a:cxn ang="0">
                  <a:pos x="0" y="25"/>
                </a:cxn>
              </a:cxnLst>
              <a:rect l="0" t="0" r="r" b="b"/>
              <a:pathLst>
                <a:path w="145" h="275">
                  <a:moveTo>
                    <a:pt x="0" y="25"/>
                  </a:moveTo>
                  <a:lnTo>
                    <a:pt x="89" y="275"/>
                  </a:lnTo>
                  <a:lnTo>
                    <a:pt x="145" y="251"/>
                  </a:lnTo>
                  <a:lnTo>
                    <a:pt x="58" y="0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D8D8D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355" name="Freeform 19"/>
            <p:cNvSpPr>
              <a:spLocks/>
            </p:cNvSpPr>
            <p:nvPr/>
          </p:nvSpPr>
          <p:spPr bwMode="auto">
            <a:xfrm>
              <a:off x="1244601" y="2222500"/>
              <a:ext cx="1804988" cy="1006475"/>
            </a:xfrm>
            <a:custGeom>
              <a:avLst/>
              <a:gdLst/>
              <a:ahLst/>
              <a:cxnLst>
                <a:cxn ang="0">
                  <a:pos x="314" y="471"/>
                </a:cxn>
                <a:cxn ang="0">
                  <a:pos x="383" y="402"/>
                </a:cxn>
                <a:cxn ang="0">
                  <a:pos x="464" y="322"/>
                </a:cxn>
                <a:cxn ang="0">
                  <a:pos x="531" y="275"/>
                </a:cxn>
                <a:cxn ang="0">
                  <a:pos x="647" y="196"/>
                </a:cxn>
                <a:cxn ang="0">
                  <a:pos x="732" y="140"/>
                </a:cxn>
                <a:cxn ang="0">
                  <a:pos x="770" y="125"/>
                </a:cxn>
                <a:cxn ang="0">
                  <a:pos x="833" y="105"/>
                </a:cxn>
                <a:cxn ang="0">
                  <a:pos x="908" y="83"/>
                </a:cxn>
                <a:cxn ang="0">
                  <a:pos x="984" y="64"/>
                </a:cxn>
                <a:cxn ang="0">
                  <a:pos x="1043" y="49"/>
                </a:cxn>
                <a:cxn ang="0">
                  <a:pos x="1089" y="42"/>
                </a:cxn>
                <a:cxn ang="0">
                  <a:pos x="1145" y="31"/>
                </a:cxn>
                <a:cxn ang="0">
                  <a:pos x="1210" y="20"/>
                </a:cxn>
                <a:cxn ang="0">
                  <a:pos x="1275" y="9"/>
                </a:cxn>
                <a:cxn ang="0">
                  <a:pos x="1336" y="2"/>
                </a:cxn>
                <a:cxn ang="0">
                  <a:pos x="1403" y="0"/>
                </a:cxn>
                <a:cxn ang="0">
                  <a:pos x="1487" y="6"/>
                </a:cxn>
                <a:cxn ang="0">
                  <a:pos x="1566" y="29"/>
                </a:cxn>
                <a:cxn ang="0">
                  <a:pos x="1655" y="83"/>
                </a:cxn>
                <a:cxn ang="0">
                  <a:pos x="1724" y="158"/>
                </a:cxn>
                <a:cxn ang="0">
                  <a:pos x="1792" y="239"/>
                </a:cxn>
                <a:cxn ang="0">
                  <a:pos x="1863" y="308"/>
                </a:cxn>
                <a:cxn ang="0">
                  <a:pos x="1975" y="416"/>
                </a:cxn>
                <a:cxn ang="0">
                  <a:pos x="2100" y="538"/>
                </a:cxn>
                <a:cxn ang="0">
                  <a:pos x="2208" y="641"/>
                </a:cxn>
                <a:cxn ang="0">
                  <a:pos x="2268" y="700"/>
                </a:cxn>
                <a:cxn ang="0">
                  <a:pos x="2053" y="1269"/>
                </a:cxn>
                <a:cxn ang="0">
                  <a:pos x="1497" y="1250"/>
                </a:cxn>
                <a:cxn ang="0">
                  <a:pos x="1521" y="1178"/>
                </a:cxn>
                <a:cxn ang="0">
                  <a:pos x="1588" y="1106"/>
                </a:cxn>
                <a:cxn ang="0">
                  <a:pos x="1521" y="1080"/>
                </a:cxn>
                <a:cxn ang="0">
                  <a:pos x="1342" y="1026"/>
                </a:cxn>
                <a:cxn ang="0">
                  <a:pos x="1116" y="961"/>
                </a:cxn>
                <a:cxn ang="0">
                  <a:pos x="909" y="903"/>
                </a:cxn>
                <a:cxn ang="0">
                  <a:pos x="788" y="869"/>
                </a:cxn>
                <a:cxn ang="0">
                  <a:pos x="756" y="871"/>
                </a:cxn>
                <a:cxn ang="0">
                  <a:pos x="656" y="887"/>
                </a:cxn>
                <a:cxn ang="0">
                  <a:pos x="519" y="896"/>
                </a:cxn>
                <a:cxn ang="0">
                  <a:pos x="445" y="894"/>
                </a:cxn>
                <a:cxn ang="0">
                  <a:pos x="372" y="887"/>
                </a:cxn>
                <a:cxn ang="0">
                  <a:pos x="302" y="874"/>
                </a:cxn>
                <a:cxn ang="0">
                  <a:pos x="240" y="854"/>
                </a:cxn>
                <a:cxn ang="0">
                  <a:pos x="189" y="825"/>
                </a:cxn>
                <a:cxn ang="0">
                  <a:pos x="117" y="753"/>
                </a:cxn>
                <a:cxn ang="0">
                  <a:pos x="36" y="646"/>
                </a:cxn>
                <a:cxn ang="0">
                  <a:pos x="0" y="594"/>
                </a:cxn>
              </a:cxnLst>
              <a:rect l="0" t="0" r="r" b="b"/>
              <a:pathLst>
                <a:path w="2273" h="1269">
                  <a:moveTo>
                    <a:pt x="0" y="594"/>
                  </a:moveTo>
                  <a:lnTo>
                    <a:pt x="309" y="478"/>
                  </a:lnTo>
                  <a:lnTo>
                    <a:pt x="314" y="471"/>
                  </a:lnTo>
                  <a:lnTo>
                    <a:pt x="331" y="454"/>
                  </a:lnTo>
                  <a:lnTo>
                    <a:pt x="354" y="431"/>
                  </a:lnTo>
                  <a:lnTo>
                    <a:pt x="383" y="402"/>
                  </a:lnTo>
                  <a:lnTo>
                    <a:pt x="412" y="373"/>
                  </a:lnTo>
                  <a:lnTo>
                    <a:pt x="441" y="346"/>
                  </a:lnTo>
                  <a:lnTo>
                    <a:pt x="464" y="322"/>
                  </a:lnTo>
                  <a:lnTo>
                    <a:pt x="483" y="310"/>
                  </a:lnTo>
                  <a:lnTo>
                    <a:pt x="502" y="297"/>
                  </a:lnTo>
                  <a:lnTo>
                    <a:pt x="531" y="275"/>
                  </a:lnTo>
                  <a:lnTo>
                    <a:pt x="568" y="250"/>
                  </a:lnTo>
                  <a:lnTo>
                    <a:pt x="607" y="223"/>
                  </a:lnTo>
                  <a:lnTo>
                    <a:pt x="647" y="196"/>
                  </a:lnTo>
                  <a:lnTo>
                    <a:pt x="683" y="170"/>
                  </a:lnTo>
                  <a:lnTo>
                    <a:pt x="712" y="150"/>
                  </a:lnTo>
                  <a:lnTo>
                    <a:pt x="732" y="140"/>
                  </a:lnTo>
                  <a:lnTo>
                    <a:pt x="741" y="136"/>
                  </a:lnTo>
                  <a:lnTo>
                    <a:pt x="754" y="130"/>
                  </a:lnTo>
                  <a:lnTo>
                    <a:pt x="770" y="125"/>
                  </a:lnTo>
                  <a:lnTo>
                    <a:pt x="788" y="120"/>
                  </a:lnTo>
                  <a:lnTo>
                    <a:pt x="810" y="112"/>
                  </a:lnTo>
                  <a:lnTo>
                    <a:pt x="833" y="105"/>
                  </a:lnTo>
                  <a:lnTo>
                    <a:pt x="857" y="98"/>
                  </a:lnTo>
                  <a:lnTo>
                    <a:pt x="882" y="91"/>
                  </a:lnTo>
                  <a:lnTo>
                    <a:pt x="908" y="83"/>
                  </a:lnTo>
                  <a:lnTo>
                    <a:pt x="935" y="76"/>
                  </a:lnTo>
                  <a:lnTo>
                    <a:pt x="958" y="71"/>
                  </a:lnTo>
                  <a:lnTo>
                    <a:pt x="984" y="64"/>
                  </a:lnTo>
                  <a:lnTo>
                    <a:pt x="1005" y="58"/>
                  </a:lnTo>
                  <a:lnTo>
                    <a:pt x="1025" y="54"/>
                  </a:lnTo>
                  <a:lnTo>
                    <a:pt x="1043" y="49"/>
                  </a:lnTo>
                  <a:lnTo>
                    <a:pt x="1058" y="47"/>
                  </a:lnTo>
                  <a:lnTo>
                    <a:pt x="1072" y="45"/>
                  </a:lnTo>
                  <a:lnTo>
                    <a:pt x="1089" y="42"/>
                  </a:lnTo>
                  <a:lnTo>
                    <a:pt x="1105" y="38"/>
                  </a:lnTo>
                  <a:lnTo>
                    <a:pt x="1125" y="35"/>
                  </a:lnTo>
                  <a:lnTo>
                    <a:pt x="1145" y="31"/>
                  </a:lnTo>
                  <a:lnTo>
                    <a:pt x="1166" y="27"/>
                  </a:lnTo>
                  <a:lnTo>
                    <a:pt x="1186" y="24"/>
                  </a:lnTo>
                  <a:lnTo>
                    <a:pt x="1210" y="20"/>
                  </a:lnTo>
                  <a:lnTo>
                    <a:pt x="1231" y="16"/>
                  </a:lnTo>
                  <a:lnTo>
                    <a:pt x="1253" y="13"/>
                  </a:lnTo>
                  <a:lnTo>
                    <a:pt x="1275" y="9"/>
                  </a:lnTo>
                  <a:lnTo>
                    <a:pt x="1297" y="6"/>
                  </a:lnTo>
                  <a:lnTo>
                    <a:pt x="1317" y="4"/>
                  </a:lnTo>
                  <a:lnTo>
                    <a:pt x="1336" y="2"/>
                  </a:lnTo>
                  <a:lnTo>
                    <a:pt x="1356" y="0"/>
                  </a:lnTo>
                  <a:lnTo>
                    <a:pt x="1373" y="0"/>
                  </a:lnTo>
                  <a:lnTo>
                    <a:pt x="1403" y="0"/>
                  </a:lnTo>
                  <a:lnTo>
                    <a:pt x="1432" y="0"/>
                  </a:lnTo>
                  <a:lnTo>
                    <a:pt x="1461" y="2"/>
                  </a:lnTo>
                  <a:lnTo>
                    <a:pt x="1487" y="6"/>
                  </a:lnTo>
                  <a:lnTo>
                    <a:pt x="1514" y="11"/>
                  </a:lnTo>
                  <a:lnTo>
                    <a:pt x="1539" y="18"/>
                  </a:lnTo>
                  <a:lnTo>
                    <a:pt x="1566" y="29"/>
                  </a:lnTo>
                  <a:lnTo>
                    <a:pt x="1593" y="42"/>
                  </a:lnTo>
                  <a:lnTo>
                    <a:pt x="1628" y="62"/>
                  </a:lnTo>
                  <a:lnTo>
                    <a:pt x="1655" y="83"/>
                  </a:lnTo>
                  <a:lnTo>
                    <a:pt x="1680" y="107"/>
                  </a:lnTo>
                  <a:lnTo>
                    <a:pt x="1704" y="132"/>
                  </a:lnTo>
                  <a:lnTo>
                    <a:pt x="1724" y="158"/>
                  </a:lnTo>
                  <a:lnTo>
                    <a:pt x="1745" y="185"/>
                  </a:lnTo>
                  <a:lnTo>
                    <a:pt x="1767" y="212"/>
                  </a:lnTo>
                  <a:lnTo>
                    <a:pt x="1792" y="239"/>
                  </a:lnTo>
                  <a:lnTo>
                    <a:pt x="1809" y="255"/>
                  </a:lnTo>
                  <a:lnTo>
                    <a:pt x="1832" y="279"/>
                  </a:lnTo>
                  <a:lnTo>
                    <a:pt x="1863" y="308"/>
                  </a:lnTo>
                  <a:lnTo>
                    <a:pt x="1897" y="342"/>
                  </a:lnTo>
                  <a:lnTo>
                    <a:pt x="1935" y="378"/>
                  </a:lnTo>
                  <a:lnTo>
                    <a:pt x="1975" y="416"/>
                  </a:lnTo>
                  <a:lnTo>
                    <a:pt x="2017" y="458"/>
                  </a:lnTo>
                  <a:lnTo>
                    <a:pt x="2058" y="498"/>
                  </a:lnTo>
                  <a:lnTo>
                    <a:pt x="2100" y="538"/>
                  </a:lnTo>
                  <a:lnTo>
                    <a:pt x="2140" y="576"/>
                  </a:lnTo>
                  <a:lnTo>
                    <a:pt x="2176" y="610"/>
                  </a:lnTo>
                  <a:lnTo>
                    <a:pt x="2208" y="641"/>
                  </a:lnTo>
                  <a:lnTo>
                    <a:pt x="2236" y="668"/>
                  </a:lnTo>
                  <a:lnTo>
                    <a:pt x="2255" y="688"/>
                  </a:lnTo>
                  <a:lnTo>
                    <a:pt x="2268" y="700"/>
                  </a:lnTo>
                  <a:lnTo>
                    <a:pt x="2273" y="704"/>
                  </a:lnTo>
                  <a:lnTo>
                    <a:pt x="2169" y="1106"/>
                  </a:lnTo>
                  <a:lnTo>
                    <a:pt x="2053" y="1269"/>
                  </a:lnTo>
                  <a:lnTo>
                    <a:pt x="1496" y="1269"/>
                  </a:lnTo>
                  <a:lnTo>
                    <a:pt x="1496" y="1263"/>
                  </a:lnTo>
                  <a:lnTo>
                    <a:pt x="1497" y="1250"/>
                  </a:lnTo>
                  <a:lnTo>
                    <a:pt x="1501" y="1229"/>
                  </a:lnTo>
                  <a:lnTo>
                    <a:pt x="1510" y="1205"/>
                  </a:lnTo>
                  <a:lnTo>
                    <a:pt x="1521" y="1178"/>
                  </a:lnTo>
                  <a:lnTo>
                    <a:pt x="1537" y="1151"/>
                  </a:lnTo>
                  <a:lnTo>
                    <a:pt x="1559" y="1126"/>
                  </a:lnTo>
                  <a:lnTo>
                    <a:pt x="1588" y="1106"/>
                  </a:lnTo>
                  <a:lnTo>
                    <a:pt x="1582" y="1102"/>
                  </a:lnTo>
                  <a:lnTo>
                    <a:pt x="1559" y="1093"/>
                  </a:lnTo>
                  <a:lnTo>
                    <a:pt x="1521" y="1080"/>
                  </a:lnTo>
                  <a:lnTo>
                    <a:pt x="1470" y="1064"/>
                  </a:lnTo>
                  <a:lnTo>
                    <a:pt x="1411" y="1046"/>
                  </a:lnTo>
                  <a:lnTo>
                    <a:pt x="1342" y="1026"/>
                  </a:lnTo>
                  <a:lnTo>
                    <a:pt x="1268" y="1004"/>
                  </a:lnTo>
                  <a:lnTo>
                    <a:pt x="1192" y="983"/>
                  </a:lnTo>
                  <a:lnTo>
                    <a:pt x="1116" y="961"/>
                  </a:lnTo>
                  <a:lnTo>
                    <a:pt x="1042" y="939"/>
                  </a:lnTo>
                  <a:lnTo>
                    <a:pt x="971" y="919"/>
                  </a:lnTo>
                  <a:lnTo>
                    <a:pt x="909" y="903"/>
                  </a:lnTo>
                  <a:lnTo>
                    <a:pt x="855" y="889"/>
                  </a:lnTo>
                  <a:lnTo>
                    <a:pt x="815" y="876"/>
                  </a:lnTo>
                  <a:lnTo>
                    <a:pt x="788" y="869"/>
                  </a:lnTo>
                  <a:lnTo>
                    <a:pt x="779" y="867"/>
                  </a:lnTo>
                  <a:lnTo>
                    <a:pt x="774" y="869"/>
                  </a:lnTo>
                  <a:lnTo>
                    <a:pt x="756" y="871"/>
                  </a:lnTo>
                  <a:lnTo>
                    <a:pt x="730" y="876"/>
                  </a:lnTo>
                  <a:lnTo>
                    <a:pt x="696" y="881"/>
                  </a:lnTo>
                  <a:lnTo>
                    <a:pt x="656" y="887"/>
                  </a:lnTo>
                  <a:lnTo>
                    <a:pt x="613" y="890"/>
                  </a:lnTo>
                  <a:lnTo>
                    <a:pt x="566" y="894"/>
                  </a:lnTo>
                  <a:lnTo>
                    <a:pt x="519" y="896"/>
                  </a:lnTo>
                  <a:lnTo>
                    <a:pt x="495" y="896"/>
                  </a:lnTo>
                  <a:lnTo>
                    <a:pt x="470" y="896"/>
                  </a:lnTo>
                  <a:lnTo>
                    <a:pt x="445" y="894"/>
                  </a:lnTo>
                  <a:lnTo>
                    <a:pt x="421" y="892"/>
                  </a:lnTo>
                  <a:lnTo>
                    <a:pt x="396" y="890"/>
                  </a:lnTo>
                  <a:lnTo>
                    <a:pt x="372" y="887"/>
                  </a:lnTo>
                  <a:lnTo>
                    <a:pt x="349" y="883"/>
                  </a:lnTo>
                  <a:lnTo>
                    <a:pt x="325" y="880"/>
                  </a:lnTo>
                  <a:lnTo>
                    <a:pt x="302" y="874"/>
                  </a:lnTo>
                  <a:lnTo>
                    <a:pt x="280" y="869"/>
                  </a:lnTo>
                  <a:lnTo>
                    <a:pt x="260" y="861"/>
                  </a:lnTo>
                  <a:lnTo>
                    <a:pt x="240" y="854"/>
                  </a:lnTo>
                  <a:lnTo>
                    <a:pt x="222" y="847"/>
                  </a:lnTo>
                  <a:lnTo>
                    <a:pt x="204" y="836"/>
                  </a:lnTo>
                  <a:lnTo>
                    <a:pt x="189" y="825"/>
                  </a:lnTo>
                  <a:lnTo>
                    <a:pt x="175" y="814"/>
                  </a:lnTo>
                  <a:lnTo>
                    <a:pt x="148" y="787"/>
                  </a:lnTo>
                  <a:lnTo>
                    <a:pt x="117" y="753"/>
                  </a:lnTo>
                  <a:lnTo>
                    <a:pt x="88" y="717"/>
                  </a:lnTo>
                  <a:lnTo>
                    <a:pt x="61" y="681"/>
                  </a:lnTo>
                  <a:lnTo>
                    <a:pt x="36" y="646"/>
                  </a:lnTo>
                  <a:lnTo>
                    <a:pt x="18" y="619"/>
                  </a:lnTo>
                  <a:lnTo>
                    <a:pt x="5" y="601"/>
                  </a:lnTo>
                  <a:lnTo>
                    <a:pt x="0" y="594"/>
                  </a:lnTo>
                  <a:close/>
                </a:path>
              </a:pathLst>
            </a:custGeom>
            <a:solidFill>
              <a:srgbClr val="7F99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356" name="Freeform 20"/>
            <p:cNvSpPr>
              <a:spLocks/>
            </p:cNvSpPr>
            <p:nvPr/>
          </p:nvSpPr>
          <p:spPr bwMode="auto">
            <a:xfrm>
              <a:off x="857251" y="509588"/>
              <a:ext cx="2470150" cy="1541463"/>
            </a:xfrm>
            <a:custGeom>
              <a:avLst/>
              <a:gdLst/>
              <a:ahLst/>
              <a:cxnLst>
                <a:cxn ang="0">
                  <a:pos x="1885" y="1567"/>
                </a:cxn>
                <a:cxn ang="0">
                  <a:pos x="1930" y="1605"/>
                </a:cxn>
                <a:cxn ang="0">
                  <a:pos x="2104" y="1552"/>
                </a:cxn>
                <a:cxn ang="0">
                  <a:pos x="2128" y="1503"/>
                </a:cxn>
                <a:cxn ang="0">
                  <a:pos x="2317" y="1433"/>
                </a:cxn>
                <a:cxn ang="0">
                  <a:pos x="2363" y="1456"/>
                </a:cxn>
                <a:cxn ang="0">
                  <a:pos x="2560" y="1377"/>
                </a:cxn>
                <a:cxn ang="0">
                  <a:pos x="2605" y="1398"/>
                </a:cxn>
                <a:cxn ang="0">
                  <a:pos x="2764" y="1301"/>
                </a:cxn>
                <a:cxn ang="0">
                  <a:pos x="2857" y="1295"/>
                </a:cxn>
                <a:cxn ang="0">
                  <a:pos x="3086" y="1235"/>
                </a:cxn>
                <a:cxn ang="0">
                  <a:pos x="3074" y="1208"/>
                </a:cxn>
                <a:cxn ang="0">
                  <a:pos x="2987" y="1192"/>
                </a:cxn>
                <a:cxn ang="0">
                  <a:pos x="2918" y="1225"/>
                </a:cxn>
                <a:cxn ang="0">
                  <a:pos x="2828" y="1246"/>
                </a:cxn>
                <a:cxn ang="0">
                  <a:pos x="1775" y="1514"/>
                </a:cxn>
                <a:cxn ang="0">
                  <a:pos x="1645" y="1087"/>
                </a:cxn>
                <a:cxn ang="0">
                  <a:pos x="1637" y="765"/>
                </a:cxn>
                <a:cxn ang="0">
                  <a:pos x="1682" y="452"/>
                </a:cxn>
                <a:cxn ang="0">
                  <a:pos x="1614" y="159"/>
                </a:cxn>
                <a:cxn ang="0">
                  <a:pos x="1413" y="38"/>
                </a:cxn>
                <a:cxn ang="0">
                  <a:pos x="1254" y="5"/>
                </a:cxn>
                <a:cxn ang="0">
                  <a:pos x="997" y="50"/>
                </a:cxn>
                <a:cxn ang="0">
                  <a:pos x="709" y="371"/>
                </a:cxn>
                <a:cxn ang="0">
                  <a:pos x="572" y="810"/>
                </a:cxn>
                <a:cxn ang="0">
                  <a:pos x="801" y="358"/>
                </a:cxn>
                <a:cxn ang="0">
                  <a:pos x="990" y="134"/>
                </a:cxn>
                <a:cxn ang="0">
                  <a:pos x="1286" y="59"/>
                </a:cxn>
                <a:cxn ang="0">
                  <a:pos x="1359" y="79"/>
                </a:cxn>
                <a:cxn ang="0">
                  <a:pos x="1467" y="88"/>
                </a:cxn>
                <a:cxn ang="0">
                  <a:pos x="1587" y="293"/>
                </a:cxn>
                <a:cxn ang="0">
                  <a:pos x="1637" y="528"/>
                </a:cxn>
                <a:cxn ang="0">
                  <a:pos x="1516" y="977"/>
                </a:cxn>
                <a:cxn ang="0">
                  <a:pos x="1417" y="1107"/>
                </a:cxn>
                <a:cxn ang="0">
                  <a:pos x="1408" y="1187"/>
                </a:cxn>
                <a:cxn ang="0">
                  <a:pos x="1534" y="1264"/>
                </a:cxn>
                <a:cxn ang="0">
                  <a:pos x="1467" y="1210"/>
                </a:cxn>
                <a:cxn ang="0">
                  <a:pos x="1569" y="1096"/>
                </a:cxn>
                <a:cxn ang="0">
                  <a:pos x="1733" y="1547"/>
                </a:cxn>
                <a:cxn ang="0">
                  <a:pos x="1612" y="1472"/>
                </a:cxn>
                <a:cxn ang="0">
                  <a:pos x="1549" y="1565"/>
                </a:cxn>
                <a:cxn ang="0">
                  <a:pos x="1444" y="1474"/>
                </a:cxn>
                <a:cxn ang="0">
                  <a:pos x="1178" y="1344"/>
                </a:cxn>
                <a:cxn ang="0">
                  <a:pos x="948" y="1469"/>
                </a:cxn>
                <a:cxn ang="0">
                  <a:pos x="1084" y="1429"/>
                </a:cxn>
                <a:cxn ang="0">
                  <a:pos x="1357" y="1458"/>
                </a:cxn>
                <a:cxn ang="0">
                  <a:pos x="1460" y="1626"/>
                </a:cxn>
                <a:cxn ang="0">
                  <a:pos x="975" y="1682"/>
                </a:cxn>
                <a:cxn ang="0">
                  <a:pos x="778" y="1501"/>
                </a:cxn>
                <a:cxn ang="0">
                  <a:pos x="541" y="1406"/>
                </a:cxn>
                <a:cxn ang="0">
                  <a:pos x="335" y="1340"/>
                </a:cxn>
                <a:cxn ang="0">
                  <a:pos x="119" y="1308"/>
                </a:cxn>
                <a:cxn ang="0">
                  <a:pos x="18" y="1393"/>
                </a:cxn>
                <a:cxn ang="0">
                  <a:pos x="112" y="1391"/>
                </a:cxn>
                <a:cxn ang="0">
                  <a:pos x="101" y="1594"/>
                </a:cxn>
                <a:cxn ang="0">
                  <a:pos x="199" y="1377"/>
                </a:cxn>
                <a:cxn ang="0">
                  <a:pos x="917" y="1706"/>
                </a:cxn>
                <a:cxn ang="0">
                  <a:pos x="919" y="1829"/>
                </a:cxn>
                <a:cxn ang="0">
                  <a:pos x="950" y="1930"/>
                </a:cxn>
                <a:cxn ang="0">
                  <a:pos x="990" y="1735"/>
                </a:cxn>
                <a:cxn ang="0">
                  <a:pos x="1026" y="1769"/>
                </a:cxn>
                <a:cxn ang="0">
                  <a:pos x="1064" y="1793"/>
                </a:cxn>
                <a:cxn ang="0">
                  <a:pos x="1485" y="1684"/>
                </a:cxn>
              </a:cxnLst>
              <a:rect l="0" t="0" r="r" b="b"/>
              <a:pathLst>
                <a:path w="3113" h="1943">
                  <a:moveTo>
                    <a:pt x="1527" y="1657"/>
                  </a:moveTo>
                  <a:lnTo>
                    <a:pt x="1858" y="1561"/>
                  </a:lnTo>
                  <a:lnTo>
                    <a:pt x="1860" y="1568"/>
                  </a:lnTo>
                  <a:lnTo>
                    <a:pt x="1863" y="1585"/>
                  </a:lnTo>
                  <a:lnTo>
                    <a:pt x="1872" y="1601"/>
                  </a:lnTo>
                  <a:lnTo>
                    <a:pt x="1889" y="1606"/>
                  </a:lnTo>
                  <a:lnTo>
                    <a:pt x="1892" y="1594"/>
                  </a:lnTo>
                  <a:lnTo>
                    <a:pt x="1891" y="1581"/>
                  </a:lnTo>
                  <a:lnTo>
                    <a:pt x="1885" y="1567"/>
                  </a:lnTo>
                  <a:lnTo>
                    <a:pt x="1881" y="1554"/>
                  </a:lnTo>
                  <a:lnTo>
                    <a:pt x="1883" y="1554"/>
                  </a:lnTo>
                  <a:lnTo>
                    <a:pt x="1889" y="1552"/>
                  </a:lnTo>
                  <a:lnTo>
                    <a:pt x="1894" y="1552"/>
                  </a:lnTo>
                  <a:lnTo>
                    <a:pt x="1898" y="1554"/>
                  </a:lnTo>
                  <a:lnTo>
                    <a:pt x="1905" y="1568"/>
                  </a:lnTo>
                  <a:lnTo>
                    <a:pt x="1909" y="1586"/>
                  </a:lnTo>
                  <a:lnTo>
                    <a:pt x="1916" y="1599"/>
                  </a:lnTo>
                  <a:lnTo>
                    <a:pt x="1930" y="1605"/>
                  </a:lnTo>
                  <a:lnTo>
                    <a:pt x="1938" y="1590"/>
                  </a:lnTo>
                  <a:lnTo>
                    <a:pt x="1936" y="1574"/>
                  </a:lnTo>
                  <a:lnTo>
                    <a:pt x="1929" y="1557"/>
                  </a:lnTo>
                  <a:lnTo>
                    <a:pt x="1923" y="1543"/>
                  </a:lnTo>
                  <a:lnTo>
                    <a:pt x="2071" y="1500"/>
                  </a:lnTo>
                  <a:lnTo>
                    <a:pt x="2077" y="1514"/>
                  </a:lnTo>
                  <a:lnTo>
                    <a:pt x="2082" y="1529"/>
                  </a:lnTo>
                  <a:lnTo>
                    <a:pt x="2091" y="1543"/>
                  </a:lnTo>
                  <a:lnTo>
                    <a:pt x="2104" y="1552"/>
                  </a:lnTo>
                  <a:lnTo>
                    <a:pt x="2104" y="1543"/>
                  </a:lnTo>
                  <a:lnTo>
                    <a:pt x="2104" y="1525"/>
                  </a:lnTo>
                  <a:lnTo>
                    <a:pt x="2104" y="1505"/>
                  </a:lnTo>
                  <a:lnTo>
                    <a:pt x="2104" y="1487"/>
                  </a:lnTo>
                  <a:lnTo>
                    <a:pt x="2106" y="1485"/>
                  </a:lnTo>
                  <a:lnTo>
                    <a:pt x="2109" y="1485"/>
                  </a:lnTo>
                  <a:lnTo>
                    <a:pt x="2113" y="1485"/>
                  </a:lnTo>
                  <a:lnTo>
                    <a:pt x="2118" y="1483"/>
                  </a:lnTo>
                  <a:lnTo>
                    <a:pt x="2128" y="1503"/>
                  </a:lnTo>
                  <a:lnTo>
                    <a:pt x="2142" y="1527"/>
                  </a:lnTo>
                  <a:lnTo>
                    <a:pt x="2156" y="1543"/>
                  </a:lnTo>
                  <a:lnTo>
                    <a:pt x="2166" y="1548"/>
                  </a:lnTo>
                  <a:lnTo>
                    <a:pt x="2164" y="1529"/>
                  </a:lnTo>
                  <a:lnTo>
                    <a:pt x="2158" y="1510"/>
                  </a:lnTo>
                  <a:lnTo>
                    <a:pt x="2151" y="1492"/>
                  </a:lnTo>
                  <a:lnTo>
                    <a:pt x="2149" y="1472"/>
                  </a:lnTo>
                  <a:lnTo>
                    <a:pt x="2312" y="1422"/>
                  </a:lnTo>
                  <a:lnTo>
                    <a:pt x="2317" y="1433"/>
                  </a:lnTo>
                  <a:lnTo>
                    <a:pt x="2321" y="1453"/>
                  </a:lnTo>
                  <a:lnTo>
                    <a:pt x="2328" y="1471"/>
                  </a:lnTo>
                  <a:lnTo>
                    <a:pt x="2343" y="1476"/>
                  </a:lnTo>
                  <a:lnTo>
                    <a:pt x="2352" y="1465"/>
                  </a:lnTo>
                  <a:lnTo>
                    <a:pt x="2350" y="1449"/>
                  </a:lnTo>
                  <a:lnTo>
                    <a:pt x="2346" y="1431"/>
                  </a:lnTo>
                  <a:lnTo>
                    <a:pt x="2346" y="1416"/>
                  </a:lnTo>
                  <a:lnTo>
                    <a:pt x="2355" y="1433"/>
                  </a:lnTo>
                  <a:lnTo>
                    <a:pt x="2363" y="1456"/>
                  </a:lnTo>
                  <a:lnTo>
                    <a:pt x="2372" y="1474"/>
                  </a:lnTo>
                  <a:lnTo>
                    <a:pt x="2390" y="1480"/>
                  </a:lnTo>
                  <a:lnTo>
                    <a:pt x="2390" y="1462"/>
                  </a:lnTo>
                  <a:lnTo>
                    <a:pt x="2386" y="1443"/>
                  </a:lnTo>
                  <a:lnTo>
                    <a:pt x="2381" y="1425"/>
                  </a:lnTo>
                  <a:lnTo>
                    <a:pt x="2381" y="1407"/>
                  </a:lnTo>
                  <a:lnTo>
                    <a:pt x="2551" y="1353"/>
                  </a:lnTo>
                  <a:lnTo>
                    <a:pt x="2558" y="1364"/>
                  </a:lnTo>
                  <a:lnTo>
                    <a:pt x="2560" y="1377"/>
                  </a:lnTo>
                  <a:lnTo>
                    <a:pt x="2562" y="1389"/>
                  </a:lnTo>
                  <a:lnTo>
                    <a:pt x="2567" y="1402"/>
                  </a:lnTo>
                  <a:lnTo>
                    <a:pt x="2583" y="1398"/>
                  </a:lnTo>
                  <a:lnTo>
                    <a:pt x="2583" y="1380"/>
                  </a:lnTo>
                  <a:lnTo>
                    <a:pt x="2576" y="1360"/>
                  </a:lnTo>
                  <a:lnTo>
                    <a:pt x="2578" y="1342"/>
                  </a:lnTo>
                  <a:lnTo>
                    <a:pt x="2582" y="1351"/>
                  </a:lnTo>
                  <a:lnTo>
                    <a:pt x="2592" y="1375"/>
                  </a:lnTo>
                  <a:lnTo>
                    <a:pt x="2605" y="1398"/>
                  </a:lnTo>
                  <a:lnTo>
                    <a:pt x="2618" y="1415"/>
                  </a:lnTo>
                  <a:lnTo>
                    <a:pt x="2629" y="1395"/>
                  </a:lnTo>
                  <a:lnTo>
                    <a:pt x="2625" y="1373"/>
                  </a:lnTo>
                  <a:lnTo>
                    <a:pt x="2616" y="1353"/>
                  </a:lnTo>
                  <a:lnTo>
                    <a:pt x="2611" y="1333"/>
                  </a:lnTo>
                  <a:lnTo>
                    <a:pt x="2741" y="1293"/>
                  </a:lnTo>
                  <a:lnTo>
                    <a:pt x="2750" y="1295"/>
                  </a:lnTo>
                  <a:lnTo>
                    <a:pt x="2757" y="1297"/>
                  </a:lnTo>
                  <a:lnTo>
                    <a:pt x="2764" y="1301"/>
                  </a:lnTo>
                  <a:lnTo>
                    <a:pt x="2772" y="1302"/>
                  </a:lnTo>
                  <a:lnTo>
                    <a:pt x="2779" y="1304"/>
                  </a:lnTo>
                  <a:lnTo>
                    <a:pt x="2786" y="1304"/>
                  </a:lnTo>
                  <a:lnTo>
                    <a:pt x="2793" y="1306"/>
                  </a:lnTo>
                  <a:lnTo>
                    <a:pt x="2800" y="1306"/>
                  </a:lnTo>
                  <a:lnTo>
                    <a:pt x="2806" y="1306"/>
                  </a:lnTo>
                  <a:lnTo>
                    <a:pt x="2819" y="1304"/>
                  </a:lnTo>
                  <a:lnTo>
                    <a:pt x="2835" y="1301"/>
                  </a:lnTo>
                  <a:lnTo>
                    <a:pt x="2857" y="1295"/>
                  </a:lnTo>
                  <a:lnTo>
                    <a:pt x="2880" y="1290"/>
                  </a:lnTo>
                  <a:lnTo>
                    <a:pt x="2907" y="1282"/>
                  </a:lnTo>
                  <a:lnTo>
                    <a:pt x="2934" y="1275"/>
                  </a:lnTo>
                  <a:lnTo>
                    <a:pt x="2963" y="1268"/>
                  </a:lnTo>
                  <a:lnTo>
                    <a:pt x="2992" y="1261"/>
                  </a:lnTo>
                  <a:lnTo>
                    <a:pt x="3019" y="1255"/>
                  </a:lnTo>
                  <a:lnTo>
                    <a:pt x="3045" y="1248"/>
                  </a:lnTo>
                  <a:lnTo>
                    <a:pt x="3068" y="1241"/>
                  </a:lnTo>
                  <a:lnTo>
                    <a:pt x="3086" y="1235"/>
                  </a:lnTo>
                  <a:lnTo>
                    <a:pt x="3101" y="1232"/>
                  </a:lnTo>
                  <a:lnTo>
                    <a:pt x="3110" y="1228"/>
                  </a:lnTo>
                  <a:lnTo>
                    <a:pt x="3113" y="1226"/>
                  </a:lnTo>
                  <a:lnTo>
                    <a:pt x="3108" y="1221"/>
                  </a:lnTo>
                  <a:lnTo>
                    <a:pt x="3103" y="1216"/>
                  </a:lnTo>
                  <a:lnTo>
                    <a:pt x="3097" y="1214"/>
                  </a:lnTo>
                  <a:lnTo>
                    <a:pt x="3090" y="1210"/>
                  </a:lnTo>
                  <a:lnTo>
                    <a:pt x="3083" y="1208"/>
                  </a:lnTo>
                  <a:lnTo>
                    <a:pt x="3074" y="1208"/>
                  </a:lnTo>
                  <a:lnTo>
                    <a:pt x="3066" y="1206"/>
                  </a:lnTo>
                  <a:lnTo>
                    <a:pt x="3059" y="1205"/>
                  </a:lnTo>
                  <a:lnTo>
                    <a:pt x="3052" y="1196"/>
                  </a:lnTo>
                  <a:lnTo>
                    <a:pt x="3039" y="1188"/>
                  </a:lnTo>
                  <a:lnTo>
                    <a:pt x="3027" y="1187"/>
                  </a:lnTo>
                  <a:lnTo>
                    <a:pt x="3012" y="1185"/>
                  </a:lnTo>
                  <a:lnTo>
                    <a:pt x="3003" y="1185"/>
                  </a:lnTo>
                  <a:lnTo>
                    <a:pt x="2994" y="1188"/>
                  </a:lnTo>
                  <a:lnTo>
                    <a:pt x="2987" y="1192"/>
                  </a:lnTo>
                  <a:lnTo>
                    <a:pt x="2978" y="1197"/>
                  </a:lnTo>
                  <a:lnTo>
                    <a:pt x="2971" y="1203"/>
                  </a:lnTo>
                  <a:lnTo>
                    <a:pt x="2965" y="1210"/>
                  </a:lnTo>
                  <a:lnTo>
                    <a:pt x="2960" y="1217"/>
                  </a:lnTo>
                  <a:lnTo>
                    <a:pt x="2956" y="1226"/>
                  </a:lnTo>
                  <a:lnTo>
                    <a:pt x="2945" y="1230"/>
                  </a:lnTo>
                  <a:lnTo>
                    <a:pt x="2934" y="1234"/>
                  </a:lnTo>
                  <a:lnTo>
                    <a:pt x="2925" y="1234"/>
                  </a:lnTo>
                  <a:lnTo>
                    <a:pt x="2918" y="1225"/>
                  </a:lnTo>
                  <a:lnTo>
                    <a:pt x="2907" y="1219"/>
                  </a:lnTo>
                  <a:lnTo>
                    <a:pt x="2896" y="1216"/>
                  </a:lnTo>
                  <a:lnTo>
                    <a:pt x="2886" y="1217"/>
                  </a:lnTo>
                  <a:lnTo>
                    <a:pt x="2875" y="1219"/>
                  </a:lnTo>
                  <a:lnTo>
                    <a:pt x="2864" y="1223"/>
                  </a:lnTo>
                  <a:lnTo>
                    <a:pt x="2853" y="1228"/>
                  </a:lnTo>
                  <a:lnTo>
                    <a:pt x="2842" y="1234"/>
                  </a:lnTo>
                  <a:lnTo>
                    <a:pt x="2833" y="1239"/>
                  </a:lnTo>
                  <a:lnTo>
                    <a:pt x="2828" y="1246"/>
                  </a:lnTo>
                  <a:lnTo>
                    <a:pt x="2824" y="1254"/>
                  </a:lnTo>
                  <a:lnTo>
                    <a:pt x="2817" y="1259"/>
                  </a:lnTo>
                  <a:lnTo>
                    <a:pt x="2808" y="1263"/>
                  </a:lnTo>
                  <a:lnTo>
                    <a:pt x="2793" y="1266"/>
                  </a:lnTo>
                  <a:lnTo>
                    <a:pt x="2786" y="1257"/>
                  </a:lnTo>
                  <a:lnTo>
                    <a:pt x="2777" y="1248"/>
                  </a:lnTo>
                  <a:lnTo>
                    <a:pt x="2762" y="1243"/>
                  </a:lnTo>
                  <a:lnTo>
                    <a:pt x="1771" y="1534"/>
                  </a:lnTo>
                  <a:lnTo>
                    <a:pt x="1775" y="1514"/>
                  </a:lnTo>
                  <a:lnTo>
                    <a:pt x="1782" y="1467"/>
                  </a:lnTo>
                  <a:lnTo>
                    <a:pt x="1789" y="1409"/>
                  </a:lnTo>
                  <a:lnTo>
                    <a:pt x="1789" y="1357"/>
                  </a:lnTo>
                  <a:lnTo>
                    <a:pt x="1782" y="1306"/>
                  </a:lnTo>
                  <a:lnTo>
                    <a:pt x="1766" y="1257"/>
                  </a:lnTo>
                  <a:lnTo>
                    <a:pt x="1742" y="1212"/>
                  </a:lnTo>
                  <a:lnTo>
                    <a:pt x="1713" y="1168"/>
                  </a:lnTo>
                  <a:lnTo>
                    <a:pt x="1681" y="1127"/>
                  </a:lnTo>
                  <a:lnTo>
                    <a:pt x="1645" y="1087"/>
                  </a:lnTo>
                  <a:lnTo>
                    <a:pt x="1608" y="1047"/>
                  </a:lnTo>
                  <a:lnTo>
                    <a:pt x="1570" y="1009"/>
                  </a:lnTo>
                  <a:lnTo>
                    <a:pt x="1590" y="977"/>
                  </a:lnTo>
                  <a:lnTo>
                    <a:pt x="1596" y="942"/>
                  </a:lnTo>
                  <a:lnTo>
                    <a:pt x="1596" y="908"/>
                  </a:lnTo>
                  <a:lnTo>
                    <a:pt x="1597" y="874"/>
                  </a:lnTo>
                  <a:lnTo>
                    <a:pt x="1608" y="836"/>
                  </a:lnTo>
                  <a:lnTo>
                    <a:pt x="1623" y="799"/>
                  </a:lnTo>
                  <a:lnTo>
                    <a:pt x="1637" y="765"/>
                  </a:lnTo>
                  <a:lnTo>
                    <a:pt x="1654" y="729"/>
                  </a:lnTo>
                  <a:lnTo>
                    <a:pt x="1668" y="693"/>
                  </a:lnTo>
                  <a:lnTo>
                    <a:pt x="1679" y="656"/>
                  </a:lnTo>
                  <a:lnTo>
                    <a:pt x="1688" y="618"/>
                  </a:lnTo>
                  <a:lnTo>
                    <a:pt x="1693" y="577"/>
                  </a:lnTo>
                  <a:lnTo>
                    <a:pt x="1692" y="544"/>
                  </a:lnTo>
                  <a:lnTo>
                    <a:pt x="1690" y="513"/>
                  </a:lnTo>
                  <a:lnTo>
                    <a:pt x="1688" y="483"/>
                  </a:lnTo>
                  <a:lnTo>
                    <a:pt x="1682" y="452"/>
                  </a:lnTo>
                  <a:lnTo>
                    <a:pt x="1673" y="423"/>
                  </a:lnTo>
                  <a:lnTo>
                    <a:pt x="1663" y="396"/>
                  </a:lnTo>
                  <a:lnTo>
                    <a:pt x="1648" y="369"/>
                  </a:lnTo>
                  <a:lnTo>
                    <a:pt x="1628" y="345"/>
                  </a:lnTo>
                  <a:lnTo>
                    <a:pt x="1634" y="307"/>
                  </a:lnTo>
                  <a:lnTo>
                    <a:pt x="1635" y="267"/>
                  </a:lnTo>
                  <a:lnTo>
                    <a:pt x="1632" y="228"/>
                  </a:lnTo>
                  <a:lnTo>
                    <a:pt x="1625" y="190"/>
                  </a:lnTo>
                  <a:lnTo>
                    <a:pt x="1614" y="159"/>
                  </a:lnTo>
                  <a:lnTo>
                    <a:pt x="1597" y="130"/>
                  </a:lnTo>
                  <a:lnTo>
                    <a:pt x="1578" y="103"/>
                  </a:lnTo>
                  <a:lnTo>
                    <a:pt x="1552" y="79"/>
                  </a:lnTo>
                  <a:lnTo>
                    <a:pt x="1525" y="61"/>
                  </a:lnTo>
                  <a:lnTo>
                    <a:pt x="1496" y="47"/>
                  </a:lnTo>
                  <a:lnTo>
                    <a:pt x="1467" y="38"/>
                  </a:lnTo>
                  <a:lnTo>
                    <a:pt x="1438" y="36"/>
                  </a:lnTo>
                  <a:lnTo>
                    <a:pt x="1426" y="36"/>
                  </a:lnTo>
                  <a:lnTo>
                    <a:pt x="1413" y="38"/>
                  </a:lnTo>
                  <a:lnTo>
                    <a:pt x="1400" y="38"/>
                  </a:lnTo>
                  <a:lnTo>
                    <a:pt x="1388" y="38"/>
                  </a:lnTo>
                  <a:lnTo>
                    <a:pt x="1375" y="38"/>
                  </a:lnTo>
                  <a:lnTo>
                    <a:pt x="1364" y="38"/>
                  </a:lnTo>
                  <a:lnTo>
                    <a:pt x="1351" y="36"/>
                  </a:lnTo>
                  <a:lnTo>
                    <a:pt x="1341" y="34"/>
                  </a:lnTo>
                  <a:lnTo>
                    <a:pt x="1312" y="21"/>
                  </a:lnTo>
                  <a:lnTo>
                    <a:pt x="1283" y="12"/>
                  </a:lnTo>
                  <a:lnTo>
                    <a:pt x="1254" y="5"/>
                  </a:lnTo>
                  <a:lnTo>
                    <a:pt x="1225" y="1"/>
                  </a:lnTo>
                  <a:lnTo>
                    <a:pt x="1196" y="0"/>
                  </a:lnTo>
                  <a:lnTo>
                    <a:pt x="1167" y="1"/>
                  </a:lnTo>
                  <a:lnTo>
                    <a:pt x="1138" y="5"/>
                  </a:lnTo>
                  <a:lnTo>
                    <a:pt x="1109" y="10"/>
                  </a:lnTo>
                  <a:lnTo>
                    <a:pt x="1080" y="18"/>
                  </a:lnTo>
                  <a:lnTo>
                    <a:pt x="1051" y="27"/>
                  </a:lnTo>
                  <a:lnTo>
                    <a:pt x="1024" y="38"/>
                  </a:lnTo>
                  <a:lnTo>
                    <a:pt x="997" y="50"/>
                  </a:lnTo>
                  <a:lnTo>
                    <a:pt x="970" y="63"/>
                  </a:lnTo>
                  <a:lnTo>
                    <a:pt x="944" y="77"/>
                  </a:lnTo>
                  <a:lnTo>
                    <a:pt x="919" y="92"/>
                  </a:lnTo>
                  <a:lnTo>
                    <a:pt x="896" y="108"/>
                  </a:lnTo>
                  <a:lnTo>
                    <a:pt x="843" y="155"/>
                  </a:lnTo>
                  <a:lnTo>
                    <a:pt x="801" y="204"/>
                  </a:lnTo>
                  <a:lnTo>
                    <a:pt x="765" y="255"/>
                  </a:lnTo>
                  <a:lnTo>
                    <a:pt x="736" y="311"/>
                  </a:lnTo>
                  <a:lnTo>
                    <a:pt x="709" y="371"/>
                  </a:lnTo>
                  <a:lnTo>
                    <a:pt x="686" y="436"/>
                  </a:lnTo>
                  <a:lnTo>
                    <a:pt x="664" y="504"/>
                  </a:lnTo>
                  <a:lnTo>
                    <a:pt x="639" y="580"/>
                  </a:lnTo>
                  <a:lnTo>
                    <a:pt x="635" y="591"/>
                  </a:lnTo>
                  <a:lnTo>
                    <a:pt x="626" y="622"/>
                  </a:lnTo>
                  <a:lnTo>
                    <a:pt x="613" y="665"/>
                  </a:lnTo>
                  <a:lnTo>
                    <a:pt x="599" y="716"/>
                  </a:lnTo>
                  <a:lnTo>
                    <a:pt x="584" y="767"/>
                  </a:lnTo>
                  <a:lnTo>
                    <a:pt x="572" y="810"/>
                  </a:lnTo>
                  <a:lnTo>
                    <a:pt x="565" y="843"/>
                  </a:lnTo>
                  <a:lnTo>
                    <a:pt x="563" y="855"/>
                  </a:lnTo>
                  <a:lnTo>
                    <a:pt x="660" y="832"/>
                  </a:lnTo>
                  <a:lnTo>
                    <a:pt x="677" y="738"/>
                  </a:lnTo>
                  <a:lnTo>
                    <a:pt x="700" y="646"/>
                  </a:lnTo>
                  <a:lnTo>
                    <a:pt x="726" y="557"/>
                  </a:lnTo>
                  <a:lnTo>
                    <a:pt x="753" y="477"/>
                  </a:lnTo>
                  <a:lnTo>
                    <a:pt x="780" y="410"/>
                  </a:lnTo>
                  <a:lnTo>
                    <a:pt x="801" y="358"/>
                  </a:lnTo>
                  <a:lnTo>
                    <a:pt x="816" y="323"/>
                  </a:lnTo>
                  <a:lnTo>
                    <a:pt x="821" y="311"/>
                  </a:lnTo>
                  <a:lnTo>
                    <a:pt x="841" y="282"/>
                  </a:lnTo>
                  <a:lnTo>
                    <a:pt x="861" y="253"/>
                  </a:lnTo>
                  <a:lnTo>
                    <a:pt x="885" y="226"/>
                  </a:lnTo>
                  <a:lnTo>
                    <a:pt x="908" y="200"/>
                  </a:lnTo>
                  <a:lnTo>
                    <a:pt x="935" y="177"/>
                  </a:lnTo>
                  <a:lnTo>
                    <a:pt x="962" y="153"/>
                  </a:lnTo>
                  <a:lnTo>
                    <a:pt x="990" y="134"/>
                  </a:lnTo>
                  <a:lnTo>
                    <a:pt x="1020" y="115"/>
                  </a:lnTo>
                  <a:lnTo>
                    <a:pt x="1051" y="99"/>
                  </a:lnTo>
                  <a:lnTo>
                    <a:pt x="1082" y="86"/>
                  </a:lnTo>
                  <a:lnTo>
                    <a:pt x="1114" y="76"/>
                  </a:lnTo>
                  <a:lnTo>
                    <a:pt x="1149" y="67"/>
                  </a:lnTo>
                  <a:lnTo>
                    <a:pt x="1181" y="59"/>
                  </a:lnTo>
                  <a:lnTo>
                    <a:pt x="1216" y="58"/>
                  </a:lnTo>
                  <a:lnTo>
                    <a:pt x="1252" y="56"/>
                  </a:lnTo>
                  <a:lnTo>
                    <a:pt x="1286" y="59"/>
                  </a:lnTo>
                  <a:lnTo>
                    <a:pt x="1295" y="61"/>
                  </a:lnTo>
                  <a:lnTo>
                    <a:pt x="1304" y="63"/>
                  </a:lnTo>
                  <a:lnTo>
                    <a:pt x="1313" y="65"/>
                  </a:lnTo>
                  <a:lnTo>
                    <a:pt x="1321" y="68"/>
                  </a:lnTo>
                  <a:lnTo>
                    <a:pt x="1328" y="72"/>
                  </a:lnTo>
                  <a:lnTo>
                    <a:pt x="1337" y="76"/>
                  </a:lnTo>
                  <a:lnTo>
                    <a:pt x="1344" y="81"/>
                  </a:lnTo>
                  <a:lnTo>
                    <a:pt x="1351" y="85"/>
                  </a:lnTo>
                  <a:lnTo>
                    <a:pt x="1359" y="79"/>
                  </a:lnTo>
                  <a:lnTo>
                    <a:pt x="1366" y="76"/>
                  </a:lnTo>
                  <a:lnTo>
                    <a:pt x="1375" y="74"/>
                  </a:lnTo>
                  <a:lnTo>
                    <a:pt x="1382" y="72"/>
                  </a:lnTo>
                  <a:lnTo>
                    <a:pt x="1391" y="70"/>
                  </a:lnTo>
                  <a:lnTo>
                    <a:pt x="1398" y="70"/>
                  </a:lnTo>
                  <a:lnTo>
                    <a:pt x="1408" y="68"/>
                  </a:lnTo>
                  <a:lnTo>
                    <a:pt x="1415" y="68"/>
                  </a:lnTo>
                  <a:lnTo>
                    <a:pt x="1440" y="77"/>
                  </a:lnTo>
                  <a:lnTo>
                    <a:pt x="1467" y="88"/>
                  </a:lnTo>
                  <a:lnTo>
                    <a:pt x="1491" y="103"/>
                  </a:lnTo>
                  <a:lnTo>
                    <a:pt x="1514" y="119"/>
                  </a:lnTo>
                  <a:lnTo>
                    <a:pt x="1534" y="139"/>
                  </a:lnTo>
                  <a:lnTo>
                    <a:pt x="1552" y="161"/>
                  </a:lnTo>
                  <a:lnTo>
                    <a:pt x="1567" y="184"/>
                  </a:lnTo>
                  <a:lnTo>
                    <a:pt x="1579" y="210"/>
                  </a:lnTo>
                  <a:lnTo>
                    <a:pt x="1587" y="237"/>
                  </a:lnTo>
                  <a:lnTo>
                    <a:pt x="1588" y="264"/>
                  </a:lnTo>
                  <a:lnTo>
                    <a:pt x="1587" y="293"/>
                  </a:lnTo>
                  <a:lnTo>
                    <a:pt x="1581" y="322"/>
                  </a:lnTo>
                  <a:lnTo>
                    <a:pt x="1572" y="349"/>
                  </a:lnTo>
                  <a:lnTo>
                    <a:pt x="1563" y="376"/>
                  </a:lnTo>
                  <a:lnTo>
                    <a:pt x="1552" y="399"/>
                  </a:lnTo>
                  <a:lnTo>
                    <a:pt x="1541" y="421"/>
                  </a:lnTo>
                  <a:lnTo>
                    <a:pt x="1616" y="378"/>
                  </a:lnTo>
                  <a:lnTo>
                    <a:pt x="1634" y="423"/>
                  </a:lnTo>
                  <a:lnTo>
                    <a:pt x="1639" y="474"/>
                  </a:lnTo>
                  <a:lnTo>
                    <a:pt x="1637" y="528"/>
                  </a:lnTo>
                  <a:lnTo>
                    <a:pt x="1628" y="577"/>
                  </a:lnTo>
                  <a:lnTo>
                    <a:pt x="1617" y="627"/>
                  </a:lnTo>
                  <a:lnTo>
                    <a:pt x="1601" y="678"/>
                  </a:lnTo>
                  <a:lnTo>
                    <a:pt x="1581" y="725"/>
                  </a:lnTo>
                  <a:lnTo>
                    <a:pt x="1561" y="772"/>
                  </a:lnTo>
                  <a:lnTo>
                    <a:pt x="1541" y="821"/>
                  </a:lnTo>
                  <a:lnTo>
                    <a:pt x="1527" y="870"/>
                  </a:lnTo>
                  <a:lnTo>
                    <a:pt x="1518" y="922"/>
                  </a:lnTo>
                  <a:lnTo>
                    <a:pt x="1516" y="977"/>
                  </a:lnTo>
                  <a:lnTo>
                    <a:pt x="1507" y="997"/>
                  </a:lnTo>
                  <a:lnTo>
                    <a:pt x="1496" y="1013"/>
                  </a:lnTo>
                  <a:lnTo>
                    <a:pt x="1482" y="1031"/>
                  </a:lnTo>
                  <a:lnTo>
                    <a:pt x="1469" y="1047"/>
                  </a:lnTo>
                  <a:lnTo>
                    <a:pt x="1455" y="1065"/>
                  </a:lnTo>
                  <a:lnTo>
                    <a:pt x="1442" y="1082"/>
                  </a:lnTo>
                  <a:lnTo>
                    <a:pt x="1431" y="1100"/>
                  </a:lnTo>
                  <a:lnTo>
                    <a:pt x="1422" y="1120"/>
                  </a:lnTo>
                  <a:lnTo>
                    <a:pt x="1417" y="1107"/>
                  </a:lnTo>
                  <a:lnTo>
                    <a:pt x="1406" y="1078"/>
                  </a:lnTo>
                  <a:lnTo>
                    <a:pt x="1395" y="1051"/>
                  </a:lnTo>
                  <a:lnTo>
                    <a:pt x="1388" y="1042"/>
                  </a:lnTo>
                  <a:lnTo>
                    <a:pt x="1384" y="1065"/>
                  </a:lnTo>
                  <a:lnTo>
                    <a:pt x="1384" y="1091"/>
                  </a:lnTo>
                  <a:lnTo>
                    <a:pt x="1388" y="1116"/>
                  </a:lnTo>
                  <a:lnTo>
                    <a:pt x="1391" y="1140"/>
                  </a:lnTo>
                  <a:lnTo>
                    <a:pt x="1398" y="1163"/>
                  </a:lnTo>
                  <a:lnTo>
                    <a:pt x="1408" y="1187"/>
                  </a:lnTo>
                  <a:lnTo>
                    <a:pt x="1418" y="1208"/>
                  </a:lnTo>
                  <a:lnTo>
                    <a:pt x="1431" y="1228"/>
                  </a:lnTo>
                  <a:lnTo>
                    <a:pt x="1447" y="1250"/>
                  </a:lnTo>
                  <a:lnTo>
                    <a:pt x="1467" y="1264"/>
                  </a:lnTo>
                  <a:lnTo>
                    <a:pt x="1487" y="1272"/>
                  </a:lnTo>
                  <a:lnTo>
                    <a:pt x="1507" y="1275"/>
                  </a:lnTo>
                  <a:lnTo>
                    <a:pt x="1521" y="1275"/>
                  </a:lnTo>
                  <a:lnTo>
                    <a:pt x="1532" y="1272"/>
                  </a:lnTo>
                  <a:lnTo>
                    <a:pt x="1534" y="1264"/>
                  </a:lnTo>
                  <a:lnTo>
                    <a:pt x="1527" y="1257"/>
                  </a:lnTo>
                  <a:lnTo>
                    <a:pt x="1514" y="1250"/>
                  </a:lnTo>
                  <a:lnTo>
                    <a:pt x="1505" y="1243"/>
                  </a:lnTo>
                  <a:lnTo>
                    <a:pt x="1498" y="1235"/>
                  </a:lnTo>
                  <a:lnTo>
                    <a:pt x="1491" y="1228"/>
                  </a:lnTo>
                  <a:lnTo>
                    <a:pt x="1485" y="1223"/>
                  </a:lnTo>
                  <a:lnTo>
                    <a:pt x="1480" y="1217"/>
                  </a:lnTo>
                  <a:lnTo>
                    <a:pt x="1474" y="1214"/>
                  </a:lnTo>
                  <a:lnTo>
                    <a:pt x="1467" y="1210"/>
                  </a:lnTo>
                  <a:lnTo>
                    <a:pt x="1460" y="1185"/>
                  </a:lnTo>
                  <a:lnTo>
                    <a:pt x="1462" y="1161"/>
                  </a:lnTo>
                  <a:lnTo>
                    <a:pt x="1469" y="1141"/>
                  </a:lnTo>
                  <a:lnTo>
                    <a:pt x="1480" y="1121"/>
                  </a:lnTo>
                  <a:lnTo>
                    <a:pt x="1494" y="1105"/>
                  </a:lnTo>
                  <a:lnTo>
                    <a:pt x="1509" y="1089"/>
                  </a:lnTo>
                  <a:lnTo>
                    <a:pt x="1521" y="1078"/>
                  </a:lnTo>
                  <a:lnTo>
                    <a:pt x="1532" y="1067"/>
                  </a:lnTo>
                  <a:lnTo>
                    <a:pt x="1569" y="1096"/>
                  </a:lnTo>
                  <a:lnTo>
                    <a:pt x="1607" y="1129"/>
                  </a:lnTo>
                  <a:lnTo>
                    <a:pt x="1643" y="1161"/>
                  </a:lnTo>
                  <a:lnTo>
                    <a:pt x="1677" y="1197"/>
                  </a:lnTo>
                  <a:lnTo>
                    <a:pt x="1704" y="1235"/>
                  </a:lnTo>
                  <a:lnTo>
                    <a:pt x="1726" y="1277"/>
                  </a:lnTo>
                  <a:lnTo>
                    <a:pt x="1740" y="1322"/>
                  </a:lnTo>
                  <a:lnTo>
                    <a:pt x="1744" y="1369"/>
                  </a:lnTo>
                  <a:lnTo>
                    <a:pt x="1749" y="1541"/>
                  </a:lnTo>
                  <a:lnTo>
                    <a:pt x="1733" y="1547"/>
                  </a:lnTo>
                  <a:lnTo>
                    <a:pt x="1717" y="1552"/>
                  </a:lnTo>
                  <a:lnTo>
                    <a:pt x="1699" y="1557"/>
                  </a:lnTo>
                  <a:lnTo>
                    <a:pt x="1682" y="1563"/>
                  </a:lnTo>
                  <a:lnTo>
                    <a:pt x="1664" y="1567"/>
                  </a:lnTo>
                  <a:lnTo>
                    <a:pt x="1648" y="1572"/>
                  </a:lnTo>
                  <a:lnTo>
                    <a:pt x="1630" y="1576"/>
                  </a:lnTo>
                  <a:lnTo>
                    <a:pt x="1614" y="1581"/>
                  </a:lnTo>
                  <a:lnTo>
                    <a:pt x="1608" y="1527"/>
                  </a:lnTo>
                  <a:lnTo>
                    <a:pt x="1612" y="1472"/>
                  </a:lnTo>
                  <a:lnTo>
                    <a:pt x="1623" y="1422"/>
                  </a:lnTo>
                  <a:lnTo>
                    <a:pt x="1637" y="1371"/>
                  </a:lnTo>
                  <a:lnTo>
                    <a:pt x="1632" y="1375"/>
                  </a:lnTo>
                  <a:lnTo>
                    <a:pt x="1621" y="1391"/>
                  </a:lnTo>
                  <a:lnTo>
                    <a:pt x="1607" y="1418"/>
                  </a:lnTo>
                  <a:lnTo>
                    <a:pt x="1588" y="1451"/>
                  </a:lnTo>
                  <a:lnTo>
                    <a:pt x="1572" y="1489"/>
                  </a:lnTo>
                  <a:lnTo>
                    <a:pt x="1558" y="1529"/>
                  </a:lnTo>
                  <a:lnTo>
                    <a:pt x="1549" y="1565"/>
                  </a:lnTo>
                  <a:lnTo>
                    <a:pt x="1547" y="1599"/>
                  </a:lnTo>
                  <a:lnTo>
                    <a:pt x="1538" y="1603"/>
                  </a:lnTo>
                  <a:lnTo>
                    <a:pt x="1527" y="1606"/>
                  </a:lnTo>
                  <a:lnTo>
                    <a:pt x="1516" y="1610"/>
                  </a:lnTo>
                  <a:lnTo>
                    <a:pt x="1507" y="1610"/>
                  </a:lnTo>
                  <a:lnTo>
                    <a:pt x="1493" y="1574"/>
                  </a:lnTo>
                  <a:lnTo>
                    <a:pt x="1476" y="1539"/>
                  </a:lnTo>
                  <a:lnTo>
                    <a:pt x="1462" y="1507"/>
                  </a:lnTo>
                  <a:lnTo>
                    <a:pt x="1444" y="1474"/>
                  </a:lnTo>
                  <a:lnTo>
                    <a:pt x="1426" y="1445"/>
                  </a:lnTo>
                  <a:lnTo>
                    <a:pt x="1404" y="1418"/>
                  </a:lnTo>
                  <a:lnTo>
                    <a:pt x="1379" y="1395"/>
                  </a:lnTo>
                  <a:lnTo>
                    <a:pt x="1348" y="1373"/>
                  </a:lnTo>
                  <a:lnTo>
                    <a:pt x="1310" y="1355"/>
                  </a:lnTo>
                  <a:lnTo>
                    <a:pt x="1275" y="1344"/>
                  </a:lnTo>
                  <a:lnTo>
                    <a:pt x="1241" y="1339"/>
                  </a:lnTo>
                  <a:lnTo>
                    <a:pt x="1209" y="1339"/>
                  </a:lnTo>
                  <a:lnTo>
                    <a:pt x="1178" y="1344"/>
                  </a:lnTo>
                  <a:lnTo>
                    <a:pt x="1149" y="1353"/>
                  </a:lnTo>
                  <a:lnTo>
                    <a:pt x="1120" y="1364"/>
                  </a:lnTo>
                  <a:lnTo>
                    <a:pt x="1093" y="1377"/>
                  </a:lnTo>
                  <a:lnTo>
                    <a:pt x="1060" y="1395"/>
                  </a:lnTo>
                  <a:lnTo>
                    <a:pt x="1035" y="1411"/>
                  </a:lnTo>
                  <a:lnTo>
                    <a:pt x="1011" y="1425"/>
                  </a:lnTo>
                  <a:lnTo>
                    <a:pt x="990" y="1440"/>
                  </a:lnTo>
                  <a:lnTo>
                    <a:pt x="970" y="1454"/>
                  </a:lnTo>
                  <a:lnTo>
                    <a:pt x="948" y="1469"/>
                  </a:lnTo>
                  <a:lnTo>
                    <a:pt x="925" y="1485"/>
                  </a:lnTo>
                  <a:lnTo>
                    <a:pt x="897" y="1503"/>
                  </a:lnTo>
                  <a:lnTo>
                    <a:pt x="921" y="1523"/>
                  </a:lnTo>
                  <a:lnTo>
                    <a:pt x="948" y="1509"/>
                  </a:lnTo>
                  <a:lnTo>
                    <a:pt x="975" y="1494"/>
                  </a:lnTo>
                  <a:lnTo>
                    <a:pt x="1002" y="1476"/>
                  </a:lnTo>
                  <a:lnTo>
                    <a:pt x="1029" y="1460"/>
                  </a:lnTo>
                  <a:lnTo>
                    <a:pt x="1057" y="1443"/>
                  </a:lnTo>
                  <a:lnTo>
                    <a:pt x="1084" y="1429"/>
                  </a:lnTo>
                  <a:lnTo>
                    <a:pt x="1113" y="1418"/>
                  </a:lnTo>
                  <a:lnTo>
                    <a:pt x="1143" y="1409"/>
                  </a:lnTo>
                  <a:lnTo>
                    <a:pt x="1176" y="1402"/>
                  </a:lnTo>
                  <a:lnTo>
                    <a:pt x="1209" y="1400"/>
                  </a:lnTo>
                  <a:lnTo>
                    <a:pt x="1239" y="1402"/>
                  </a:lnTo>
                  <a:lnTo>
                    <a:pt x="1270" y="1409"/>
                  </a:lnTo>
                  <a:lnTo>
                    <a:pt x="1301" y="1420"/>
                  </a:lnTo>
                  <a:lnTo>
                    <a:pt x="1330" y="1436"/>
                  </a:lnTo>
                  <a:lnTo>
                    <a:pt x="1357" y="1458"/>
                  </a:lnTo>
                  <a:lnTo>
                    <a:pt x="1384" y="1485"/>
                  </a:lnTo>
                  <a:lnTo>
                    <a:pt x="1397" y="1501"/>
                  </a:lnTo>
                  <a:lnTo>
                    <a:pt x="1409" y="1519"/>
                  </a:lnTo>
                  <a:lnTo>
                    <a:pt x="1424" y="1541"/>
                  </a:lnTo>
                  <a:lnTo>
                    <a:pt x="1436" y="1563"/>
                  </a:lnTo>
                  <a:lnTo>
                    <a:pt x="1447" y="1585"/>
                  </a:lnTo>
                  <a:lnTo>
                    <a:pt x="1456" y="1603"/>
                  </a:lnTo>
                  <a:lnTo>
                    <a:pt x="1460" y="1617"/>
                  </a:lnTo>
                  <a:lnTo>
                    <a:pt x="1460" y="1626"/>
                  </a:lnTo>
                  <a:lnTo>
                    <a:pt x="1080" y="1740"/>
                  </a:lnTo>
                  <a:lnTo>
                    <a:pt x="1067" y="1733"/>
                  </a:lnTo>
                  <a:lnTo>
                    <a:pt x="1055" y="1724"/>
                  </a:lnTo>
                  <a:lnTo>
                    <a:pt x="1042" y="1717"/>
                  </a:lnTo>
                  <a:lnTo>
                    <a:pt x="1029" y="1708"/>
                  </a:lnTo>
                  <a:lnTo>
                    <a:pt x="1017" y="1700"/>
                  </a:lnTo>
                  <a:lnTo>
                    <a:pt x="1002" y="1695"/>
                  </a:lnTo>
                  <a:lnTo>
                    <a:pt x="990" y="1688"/>
                  </a:lnTo>
                  <a:lnTo>
                    <a:pt x="975" y="1682"/>
                  </a:lnTo>
                  <a:lnTo>
                    <a:pt x="953" y="1661"/>
                  </a:lnTo>
                  <a:lnTo>
                    <a:pt x="934" y="1637"/>
                  </a:lnTo>
                  <a:lnTo>
                    <a:pt x="915" y="1612"/>
                  </a:lnTo>
                  <a:lnTo>
                    <a:pt x="897" y="1585"/>
                  </a:lnTo>
                  <a:lnTo>
                    <a:pt x="879" y="1561"/>
                  </a:lnTo>
                  <a:lnTo>
                    <a:pt x="858" y="1539"/>
                  </a:lnTo>
                  <a:lnTo>
                    <a:pt x="834" y="1523"/>
                  </a:lnTo>
                  <a:lnTo>
                    <a:pt x="807" y="1510"/>
                  </a:lnTo>
                  <a:lnTo>
                    <a:pt x="778" y="1501"/>
                  </a:lnTo>
                  <a:lnTo>
                    <a:pt x="751" y="1491"/>
                  </a:lnTo>
                  <a:lnTo>
                    <a:pt x="724" y="1478"/>
                  </a:lnTo>
                  <a:lnTo>
                    <a:pt x="697" y="1465"/>
                  </a:lnTo>
                  <a:lnTo>
                    <a:pt x="669" y="1453"/>
                  </a:lnTo>
                  <a:lnTo>
                    <a:pt x="642" y="1442"/>
                  </a:lnTo>
                  <a:lnTo>
                    <a:pt x="613" y="1431"/>
                  </a:lnTo>
                  <a:lnTo>
                    <a:pt x="584" y="1424"/>
                  </a:lnTo>
                  <a:lnTo>
                    <a:pt x="563" y="1415"/>
                  </a:lnTo>
                  <a:lnTo>
                    <a:pt x="541" y="1406"/>
                  </a:lnTo>
                  <a:lnTo>
                    <a:pt x="517" y="1396"/>
                  </a:lnTo>
                  <a:lnTo>
                    <a:pt x="496" y="1389"/>
                  </a:lnTo>
                  <a:lnTo>
                    <a:pt x="474" y="1380"/>
                  </a:lnTo>
                  <a:lnTo>
                    <a:pt x="451" y="1373"/>
                  </a:lnTo>
                  <a:lnTo>
                    <a:pt x="427" y="1368"/>
                  </a:lnTo>
                  <a:lnTo>
                    <a:pt x="405" y="1360"/>
                  </a:lnTo>
                  <a:lnTo>
                    <a:pt x="382" y="1353"/>
                  </a:lnTo>
                  <a:lnTo>
                    <a:pt x="358" y="1346"/>
                  </a:lnTo>
                  <a:lnTo>
                    <a:pt x="335" y="1340"/>
                  </a:lnTo>
                  <a:lnTo>
                    <a:pt x="313" y="1333"/>
                  </a:lnTo>
                  <a:lnTo>
                    <a:pt x="290" y="1326"/>
                  </a:lnTo>
                  <a:lnTo>
                    <a:pt x="266" y="1319"/>
                  </a:lnTo>
                  <a:lnTo>
                    <a:pt x="244" y="1311"/>
                  </a:lnTo>
                  <a:lnTo>
                    <a:pt x="221" y="1304"/>
                  </a:lnTo>
                  <a:lnTo>
                    <a:pt x="194" y="1299"/>
                  </a:lnTo>
                  <a:lnTo>
                    <a:pt x="168" y="1299"/>
                  </a:lnTo>
                  <a:lnTo>
                    <a:pt x="145" y="1302"/>
                  </a:lnTo>
                  <a:lnTo>
                    <a:pt x="119" y="1308"/>
                  </a:lnTo>
                  <a:lnTo>
                    <a:pt x="96" y="1317"/>
                  </a:lnTo>
                  <a:lnTo>
                    <a:pt x="72" y="1328"/>
                  </a:lnTo>
                  <a:lnTo>
                    <a:pt x="51" y="1337"/>
                  </a:lnTo>
                  <a:lnTo>
                    <a:pt x="27" y="1346"/>
                  </a:lnTo>
                  <a:lnTo>
                    <a:pt x="15" y="1358"/>
                  </a:lnTo>
                  <a:lnTo>
                    <a:pt x="4" y="1375"/>
                  </a:lnTo>
                  <a:lnTo>
                    <a:pt x="0" y="1391"/>
                  </a:lnTo>
                  <a:lnTo>
                    <a:pt x="2" y="1409"/>
                  </a:lnTo>
                  <a:lnTo>
                    <a:pt x="18" y="1393"/>
                  </a:lnTo>
                  <a:lnTo>
                    <a:pt x="34" y="1382"/>
                  </a:lnTo>
                  <a:lnTo>
                    <a:pt x="51" y="1373"/>
                  </a:lnTo>
                  <a:lnTo>
                    <a:pt x="65" y="1369"/>
                  </a:lnTo>
                  <a:lnTo>
                    <a:pt x="81" y="1368"/>
                  </a:lnTo>
                  <a:lnTo>
                    <a:pt x="96" y="1366"/>
                  </a:lnTo>
                  <a:lnTo>
                    <a:pt x="112" y="1366"/>
                  </a:lnTo>
                  <a:lnTo>
                    <a:pt x="127" y="1366"/>
                  </a:lnTo>
                  <a:lnTo>
                    <a:pt x="127" y="1368"/>
                  </a:lnTo>
                  <a:lnTo>
                    <a:pt x="112" y="1391"/>
                  </a:lnTo>
                  <a:lnTo>
                    <a:pt x="100" y="1418"/>
                  </a:lnTo>
                  <a:lnTo>
                    <a:pt x="89" y="1447"/>
                  </a:lnTo>
                  <a:lnTo>
                    <a:pt x="80" y="1476"/>
                  </a:lnTo>
                  <a:lnTo>
                    <a:pt x="76" y="1505"/>
                  </a:lnTo>
                  <a:lnTo>
                    <a:pt x="76" y="1536"/>
                  </a:lnTo>
                  <a:lnTo>
                    <a:pt x="81" y="1565"/>
                  </a:lnTo>
                  <a:lnTo>
                    <a:pt x="92" y="1592"/>
                  </a:lnTo>
                  <a:lnTo>
                    <a:pt x="96" y="1594"/>
                  </a:lnTo>
                  <a:lnTo>
                    <a:pt x="101" y="1594"/>
                  </a:lnTo>
                  <a:lnTo>
                    <a:pt x="107" y="1590"/>
                  </a:lnTo>
                  <a:lnTo>
                    <a:pt x="110" y="1586"/>
                  </a:lnTo>
                  <a:lnTo>
                    <a:pt x="112" y="1547"/>
                  </a:lnTo>
                  <a:lnTo>
                    <a:pt x="119" y="1509"/>
                  </a:lnTo>
                  <a:lnTo>
                    <a:pt x="132" y="1471"/>
                  </a:lnTo>
                  <a:lnTo>
                    <a:pt x="147" y="1436"/>
                  </a:lnTo>
                  <a:lnTo>
                    <a:pt x="163" y="1409"/>
                  </a:lnTo>
                  <a:lnTo>
                    <a:pt x="181" y="1387"/>
                  </a:lnTo>
                  <a:lnTo>
                    <a:pt x="199" y="1377"/>
                  </a:lnTo>
                  <a:lnTo>
                    <a:pt x="215" y="1377"/>
                  </a:lnTo>
                  <a:lnTo>
                    <a:pt x="693" y="1505"/>
                  </a:lnTo>
                  <a:lnTo>
                    <a:pt x="809" y="1556"/>
                  </a:lnTo>
                  <a:lnTo>
                    <a:pt x="832" y="1577"/>
                  </a:lnTo>
                  <a:lnTo>
                    <a:pt x="854" y="1601"/>
                  </a:lnTo>
                  <a:lnTo>
                    <a:pt x="872" y="1626"/>
                  </a:lnTo>
                  <a:lnTo>
                    <a:pt x="890" y="1652"/>
                  </a:lnTo>
                  <a:lnTo>
                    <a:pt x="905" y="1679"/>
                  </a:lnTo>
                  <a:lnTo>
                    <a:pt x="917" y="1706"/>
                  </a:lnTo>
                  <a:lnTo>
                    <a:pt x="930" y="1733"/>
                  </a:lnTo>
                  <a:lnTo>
                    <a:pt x="941" y="1762"/>
                  </a:lnTo>
                  <a:lnTo>
                    <a:pt x="946" y="1784"/>
                  </a:lnTo>
                  <a:lnTo>
                    <a:pt x="952" y="1820"/>
                  </a:lnTo>
                  <a:lnTo>
                    <a:pt x="953" y="1861"/>
                  </a:lnTo>
                  <a:lnTo>
                    <a:pt x="946" y="1896"/>
                  </a:lnTo>
                  <a:lnTo>
                    <a:pt x="937" y="1880"/>
                  </a:lnTo>
                  <a:lnTo>
                    <a:pt x="928" y="1854"/>
                  </a:lnTo>
                  <a:lnTo>
                    <a:pt x="919" y="1829"/>
                  </a:lnTo>
                  <a:lnTo>
                    <a:pt x="914" y="1813"/>
                  </a:lnTo>
                  <a:lnTo>
                    <a:pt x="910" y="1842"/>
                  </a:lnTo>
                  <a:lnTo>
                    <a:pt x="914" y="1878"/>
                  </a:lnTo>
                  <a:lnTo>
                    <a:pt x="919" y="1914"/>
                  </a:lnTo>
                  <a:lnTo>
                    <a:pt x="921" y="1943"/>
                  </a:lnTo>
                  <a:lnTo>
                    <a:pt x="930" y="1943"/>
                  </a:lnTo>
                  <a:lnTo>
                    <a:pt x="937" y="1941"/>
                  </a:lnTo>
                  <a:lnTo>
                    <a:pt x="944" y="1937"/>
                  </a:lnTo>
                  <a:lnTo>
                    <a:pt x="950" y="1930"/>
                  </a:lnTo>
                  <a:lnTo>
                    <a:pt x="968" y="1903"/>
                  </a:lnTo>
                  <a:lnTo>
                    <a:pt x="975" y="1869"/>
                  </a:lnTo>
                  <a:lnTo>
                    <a:pt x="979" y="1834"/>
                  </a:lnTo>
                  <a:lnTo>
                    <a:pt x="984" y="1798"/>
                  </a:lnTo>
                  <a:lnTo>
                    <a:pt x="982" y="1782"/>
                  </a:lnTo>
                  <a:lnTo>
                    <a:pt x="981" y="1766"/>
                  </a:lnTo>
                  <a:lnTo>
                    <a:pt x="981" y="1749"/>
                  </a:lnTo>
                  <a:lnTo>
                    <a:pt x="981" y="1733"/>
                  </a:lnTo>
                  <a:lnTo>
                    <a:pt x="990" y="1735"/>
                  </a:lnTo>
                  <a:lnTo>
                    <a:pt x="997" y="1738"/>
                  </a:lnTo>
                  <a:lnTo>
                    <a:pt x="1006" y="1740"/>
                  </a:lnTo>
                  <a:lnTo>
                    <a:pt x="1015" y="1744"/>
                  </a:lnTo>
                  <a:lnTo>
                    <a:pt x="1022" y="1747"/>
                  </a:lnTo>
                  <a:lnTo>
                    <a:pt x="1031" y="1749"/>
                  </a:lnTo>
                  <a:lnTo>
                    <a:pt x="1038" y="1755"/>
                  </a:lnTo>
                  <a:lnTo>
                    <a:pt x="1046" y="1758"/>
                  </a:lnTo>
                  <a:lnTo>
                    <a:pt x="1037" y="1766"/>
                  </a:lnTo>
                  <a:lnTo>
                    <a:pt x="1026" y="1769"/>
                  </a:lnTo>
                  <a:lnTo>
                    <a:pt x="1017" y="1773"/>
                  </a:lnTo>
                  <a:lnTo>
                    <a:pt x="1013" y="1782"/>
                  </a:lnTo>
                  <a:lnTo>
                    <a:pt x="1017" y="1789"/>
                  </a:lnTo>
                  <a:lnTo>
                    <a:pt x="1024" y="1795"/>
                  </a:lnTo>
                  <a:lnTo>
                    <a:pt x="1029" y="1796"/>
                  </a:lnTo>
                  <a:lnTo>
                    <a:pt x="1038" y="1796"/>
                  </a:lnTo>
                  <a:lnTo>
                    <a:pt x="1046" y="1795"/>
                  </a:lnTo>
                  <a:lnTo>
                    <a:pt x="1055" y="1795"/>
                  </a:lnTo>
                  <a:lnTo>
                    <a:pt x="1064" y="1793"/>
                  </a:lnTo>
                  <a:lnTo>
                    <a:pt x="1071" y="1793"/>
                  </a:lnTo>
                  <a:lnTo>
                    <a:pt x="1455" y="1679"/>
                  </a:lnTo>
                  <a:lnTo>
                    <a:pt x="1460" y="1690"/>
                  </a:lnTo>
                  <a:lnTo>
                    <a:pt x="1471" y="1713"/>
                  </a:lnTo>
                  <a:lnTo>
                    <a:pt x="1484" y="1735"/>
                  </a:lnTo>
                  <a:lnTo>
                    <a:pt x="1496" y="1742"/>
                  </a:lnTo>
                  <a:lnTo>
                    <a:pt x="1496" y="1729"/>
                  </a:lnTo>
                  <a:lnTo>
                    <a:pt x="1491" y="1708"/>
                  </a:lnTo>
                  <a:lnTo>
                    <a:pt x="1485" y="1684"/>
                  </a:lnTo>
                  <a:lnTo>
                    <a:pt x="1484" y="1670"/>
                  </a:lnTo>
                  <a:lnTo>
                    <a:pt x="1500" y="1668"/>
                  </a:lnTo>
                  <a:lnTo>
                    <a:pt x="1529" y="1744"/>
                  </a:lnTo>
                  <a:lnTo>
                    <a:pt x="1549" y="1737"/>
                  </a:lnTo>
                  <a:lnTo>
                    <a:pt x="1527" y="165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357" name="Freeform 21"/>
            <p:cNvSpPr>
              <a:spLocks/>
            </p:cNvSpPr>
            <p:nvPr/>
          </p:nvSpPr>
          <p:spPr bwMode="auto">
            <a:xfrm>
              <a:off x="715963" y="692150"/>
              <a:ext cx="1374775" cy="1116013"/>
            </a:xfrm>
            <a:custGeom>
              <a:avLst/>
              <a:gdLst/>
              <a:ahLst/>
              <a:cxnLst>
                <a:cxn ang="0">
                  <a:pos x="65" y="1260"/>
                </a:cxn>
                <a:cxn ang="0">
                  <a:pos x="159" y="1117"/>
                </a:cxn>
                <a:cxn ang="0">
                  <a:pos x="579" y="836"/>
                </a:cxn>
                <a:cxn ang="0">
                  <a:pos x="651" y="778"/>
                </a:cxn>
                <a:cxn ang="0">
                  <a:pos x="796" y="711"/>
                </a:cxn>
                <a:cxn ang="0">
                  <a:pos x="951" y="673"/>
                </a:cxn>
                <a:cxn ang="0">
                  <a:pos x="944" y="780"/>
                </a:cxn>
                <a:cxn ang="0">
                  <a:pos x="868" y="773"/>
                </a:cxn>
                <a:cxn ang="0">
                  <a:pos x="917" y="815"/>
                </a:cxn>
                <a:cxn ang="0">
                  <a:pos x="1087" y="775"/>
                </a:cxn>
                <a:cxn ang="0">
                  <a:pos x="1181" y="871"/>
                </a:cxn>
                <a:cxn ang="0">
                  <a:pos x="1324" y="994"/>
                </a:cxn>
                <a:cxn ang="0">
                  <a:pos x="1414" y="1012"/>
                </a:cxn>
                <a:cxn ang="0">
                  <a:pos x="1489" y="918"/>
                </a:cxn>
                <a:cxn ang="0">
                  <a:pos x="1463" y="941"/>
                </a:cxn>
                <a:cxn ang="0">
                  <a:pos x="1416" y="965"/>
                </a:cxn>
                <a:cxn ang="0">
                  <a:pos x="1297" y="911"/>
                </a:cxn>
                <a:cxn ang="0">
                  <a:pos x="1179" y="737"/>
                </a:cxn>
                <a:cxn ang="0">
                  <a:pos x="1185" y="661"/>
                </a:cxn>
                <a:cxn ang="0">
                  <a:pos x="1212" y="534"/>
                </a:cxn>
                <a:cxn ang="0">
                  <a:pos x="1172" y="246"/>
                </a:cxn>
                <a:cxn ang="0">
                  <a:pos x="1244" y="76"/>
                </a:cxn>
                <a:cxn ang="0">
                  <a:pos x="1246" y="189"/>
                </a:cxn>
                <a:cxn ang="0">
                  <a:pos x="1353" y="172"/>
                </a:cxn>
                <a:cxn ang="0">
                  <a:pos x="1416" y="169"/>
                </a:cxn>
                <a:cxn ang="0">
                  <a:pos x="1496" y="165"/>
                </a:cxn>
                <a:cxn ang="0">
                  <a:pos x="1594" y="100"/>
                </a:cxn>
                <a:cxn ang="0">
                  <a:pos x="1594" y="185"/>
                </a:cxn>
                <a:cxn ang="0">
                  <a:pos x="1642" y="180"/>
                </a:cxn>
                <a:cxn ang="0">
                  <a:pos x="1702" y="129"/>
                </a:cxn>
                <a:cxn ang="0">
                  <a:pos x="1731" y="47"/>
                </a:cxn>
                <a:cxn ang="0">
                  <a:pos x="1664" y="118"/>
                </a:cxn>
                <a:cxn ang="0">
                  <a:pos x="1621" y="78"/>
                </a:cxn>
                <a:cxn ang="0">
                  <a:pos x="1561" y="58"/>
                </a:cxn>
                <a:cxn ang="0">
                  <a:pos x="1445" y="151"/>
                </a:cxn>
                <a:cxn ang="0">
                  <a:pos x="1422" y="53"/>
                </a:cxn>
                <a:cxn ang="0">
                  <a:pos x="1324" y="142"/>
                </a:cxn>
                <a:cxn ang="0">
                  <a:pos x="1281" y="64"/>
                </a:cxn>
                <a:cxn ang="0">
                  <a:pos x="1306" y="0"/>
                </a:cxn>
                <a:cxn ang="0">
                  <a:pos x="1179" y="80"/>
                </a:cxn>
                <a:cxn ang="0">
                  <a:pos x="1100" y="284"/>
                </a:cxn>
                <a:cxn ang="0">
                  <a:pos x="1123" y="616"/>
                </a:cxn>
                <a:cxn ang="0">
                  <a:pos x="1060" y="746"/>
                </a:cxn>
                <a:cxn ang="0">
                  <a:pos x="997" y="771"/>
                </a:cxn>
                <a:cxn ang="0">
                  <a:pos x="1020" y="646"/>
                </a:cxn>
                <a:cxn ang="0">
                  <a:pos x="960" y="435"/>
                </a:cxn>
                <a:cxn ang="0">
                  <a:pos x="948" y="608"/>
                </a:cxn>
                <a:cxn ang="0">
                  <a:pos x="817" y="634"/>
                </a:cxn>
                <a:cxn ang="0">
                  <a:pos x="700" y="673"/>
                </a:cxn>
                <a:cxn ang="0">
                  <a:pos x="620" y="719"/>
                </a:cxn>
                <a:cxn ang="0">
                  <a:pos x="555" y="764"/>
                </a:cxn>
                <a:cxn ang="0">
                  <a:pos x="407" y="869"/>
                </a:cxn>
                <a:cxn ang="0">
                  <a:pos x="253" y="974"/>
                </a:cxn>
                <a:cxn ang="0">
                  <a:pos x="132" y="1050"/>
                </a:cxn>
                <a:cxn ang="0">
                  <a:pos x="25" y="1162"/>
                </a:cxn>
                <a:cxn ang="0">
                  <a:pos x="16" y="1334"/>
                </a:cxn>
                <a:cxn ang="0">
                  <a:pos x="72" y="1395"/>
                </a:cxn>
              </a:cxnLst>
              <a:rect l="0" t="0" r="r" b="b"/>
              <a:pathLst>
                <a:path w="1731" h="1406">
                  <a:moveTo>
                    <a:pt x="90" y="1368"/>
                  </a:moveTo>
                  <a:lnTo>
                    <a:pt x="78" y="1345"/>
                  </a:lnTo>
                  <a:lnTo>
                    <a:pt x="65" y="1319"/>
                  </a:lnTo>
                  <a:lnTo>
                    <a:pt x="59" y="1290"/>
                  </a:lnTo>
                  <a:lnTo>
                    <a:pt x="65" y="1260"/>
                  </a:lnTo>
                  <a:lnTo>
                    <a:pt x="78" y="1229"/>
                  </a:lnTo>
                  <a:lnTo>
                    <a:pt x="94" y="1200"/>
                  </a:lnTo>
                  <a:lnTo>
                    <a:pt x="114" y="1171"/>
                  </a:lnTo>
                  <a:lnTo>
                    <a:pt x="135" y="1144"/>
                  </a:lnTo>
                  <a:lnTo>
                    <a:pt x="159" y="1117"/>
                  </a:lnTo>
                  <a:lnTo>
                    <a:pt x="186" y="1093"/>
                  </a:lnTo>
                  <a:lnTo>
                    <a:pt x="215" y="1073"/>
                  </a:lnTo>
                  <a:lnTo>
                    <a:pt x="244" y="1055"/>
                  </a:lnTo>
                  <a:lnTo>
                    <a:pt x="380" y="974"/>
                  </a:lnTo>
                  <a:lnTo>
                    <a:pt x="579" y="836"/>
                  </a:lnTo>
                  <a:lnTo>
                    <a:pt x="582" y="833"/>
                  </a:lnTo>
                  <a:lnTo>
                    <a:pt x="593" y="824"/>
                  </a:lnTo>
                  <a:lnTo>
                    <a:pt x="608" y="811"/>
                  </a:lnTo>
                  <a:lnTo>
                    <a:pt x="628" y="797"/>
                  </a:lnTo>
                  <a:lnTo>
                    <a:pt x="651" y="778"/>
                  </a:lnTo>
                  <a:lnTo>
                    <a:pt x="676" y="762"/>
                  </a:lnTo>
                  <a:lnTo>
                    <a:pt x="700" y="748"/>
                  </a:lnTo>
                  <a:lnTo>
                    <a:pt x="725" y="735"/>
                  </a:lnTo>
                  <a:lnTo>
                    <a:pt x="758" y="722"/>
                  </a:lnTo>
                  <a:lnTo>
                    <a:pt x="796" y="711"/>
                  </a:lnTo>
                  <a:lnTo>
                    <a:pt x="836" y="701"/>
                  </a:lnTo>
                  <a:lnTo>
                    <a:pt x="872" y="690"/>
                  </a:lnTo>
                  <a:lnTo>
                    <a:pt x="906" y="683"/>
                  </a:lnTo>
                  <a:lnTo>
                    <a:pt x="933" y="677"/>
                  </a:lnTo>
                  <a:lnTo>
                    <a:pt x="951" y="673"/>
                  </a:lnTo>
                  <a:lnTo>
                    <a:pt x="959" y="672"/>
                  </a:lnTo>
                  <a:lnTo>
                    <a:pt x="966" y="701"/>
                  </a:lnTo>
                  <a:lnTo>
                    <a:pt x="968" y="728"/>
                  </a:lnTo>
                  <a:lnTo>
                    <a:pt x="962" y="755"/>
                  </a:lnTo>
                  <a:lnTo>
                    <a:pt x="944" y="780"/>
                  </a:lnTo>
                  <a:lnTo>
                    <a:pt x="930" y="780"/>
                  </a:lnTo>
                  <a:lnTo>
                    <a:pt x="915" y="780"/>
                  </a:lnTo>
                  <a:lnTo>
                    <a:pt x="899" y="777"/>
                  </a:lnTo>
                  <a:lnTo>
                    <a:pt x="883" y="775"/>
                  </a:lnTo>
                  <a:lnTo>
                    <a:pt x="868" y="773"/>
                  </a:lnTo>
                  <a:lnTo>
                    <a:pt x="855" y="771"/>
                  </a:lnTo>
                  <a:lnTo>
                    <a:pt x="848" y="771"/>
                  </a:lnTo>
                  <a:lnTo>
                    <a:pt x="846" y="773"/>
                  </a:lnTo>
                  <a:lnTo>
                    <a:pt x="879" y="798"/>
                  </a:lnTo>
                  <a:lnTo>
                    <a:pt x="917" y="815"/>
                  </a:lnTo>
                  <a:lnTo>
                    <a:pt x="953" y="822"/>
                  </a:lnTo>
                  <a:lnTo>
                    <a:pt x="991" y="820"/>
                  </a:lnTo>
                  <a:lnTo>
                    <a:pt x="1027" y="811"/>
                  </a:lnTo>
                  <a:lnTo>
                    <a:pt x="1060" y="797"/>
                  </a:lnTo>
                  <a:lnTo>
                    <a:pt x="1087" y="775"/>
                  </a:lnTo>
                  <a:lnTo>
                    <a:pt x="1107" y="749"/>
                  </a:lnTo>
                  <a:lnTo>
                    <a:pt x="1127" y="778"/>
                  </a:lnTo>
                  <a:lnTo>
                    <a:pt x="1145" y="809"/>
                  </a:lnTo>
                  <a:lnTo>
                    <a:pt x="1161" y="840"/>
                  </a:lnTo>
                  <a:lnTo>
                    <a:pt x="1181" y="871"/>
                  </a:lnTo>
                  <a:lnTo>
                    <a:pt x="1203" y="901"/>
                  </a:lnTo>
                  <a:lnTo>
                    <a:pt x="1230" y="932"/>
                  </a:lnTo>
                  <a:lnTo>
                    <a:pt x="1263" y="959"/>
                  </a:lnTo>
                  <a:lnTo>
                    <a:pt x="1304" y="983"/>
                  </a:lnTo>
                  <a:lnTo>
                    <a:pt x="1324" y="994"/>
                  </a:lnTo>
                  <a:lnTo>
                    <a:pt x="1344" y="1001"/>
                  </a:lnTo>
                  <a:lnTo>
                    <a:pt x="1362" y="1006"/>
                  </a:lnTo>
                  <a:lnTo>
                    <a:pt x="1380" y="1010"/>
                  </a:lnTo>
                  <a:lnTo>
                    <a:pt x="1398" y="1012"/>
                  </a:lnTo>
                  <a:lnTo>
                    <a:pt x="1414" y="1012"/>
                  </a:lnTo>
                  <a:lnTo>
                    <a:pt x="1434" y="1008"/>
                  </a:lnTo>
                  <a:lnTo>
                    <a:pt x="1454" y="1001"/>
                  </a:lnTo>
                  <a:lnTo>
                    <a:pt x="1471" y="981"/>
                  </a:lnTo>
                  <a:lnTo>
                    <a:pt x="1483" y="949"/>
                  </a:lnTo>
                  <a:lnTo>
                    <a:pt x="1489" y="918"/>
                  </a:lnTo>
                  <a:lnTo>
                    <a:pt x="1485" y="901"/>
                  </a:lnTo>
                  <a:lnTo>
                    <a:pt x="1480" y="903"/>
                  </a:lnTo>
                  <a:lnTo>
                    <a:pt x="1472" y="916"/>
                  </a:lnTo>
                  <a:lnTo>
                    <a:pt x="1465" y="930"/>
                  </a:lnTo>
                  <a:lnTo>
                    <a:pt x="1463" y="941"/>
                  </a:lnTo>
                  <a:lnTo>
                    <a:pt x="1456" y="950"/>
                  </a:lnTo>
                  <a:lnTo>
                    <a:pt x="1447" y="956"/>
                  </a:lnTo>
                  <a:lnTo>
                    <a:pt x="1438" y="961"/>
                  </a:lnTo>
                  <a:lnTo>
                    <a:pt x="1427" y="965"/>
                  </a:lnTo>
                  <a:lnTo>
                    <a:pt x="1416" y="965"/>
                  </a:lnTo>
                  <a:lnTo>
                    <a:pt x="1402" y="965"/>
                  </a:lnTo>
                  <a:lnTo>
                    <a:pt x="1386" y="961"/>
                  </a:lnTo>
                  <a:lnTo>
                    <a:pt x="1367" y="954"/>
                  </a:lnTo>
                  <a:lnTo>
                    <a:pt x="1328" y="936"/>
                  </a:lnTo>
                  <a:lnTo>
                    <a:pt x="1297" y="911"/>
                  </a:lnTo>
                  <a:lnTo>
                    <a:pt x="1270" y="880"/>
                  </a:lnTo>
                  <a:lnTo>
                    <a:pt x="1246" y="845"/>
                  </a:lnTo>
                  <a:lnTo>
                    <a:pt x="1225" y="809"/>
                  </a:lnTo>
                  <a:lnTo>
                    <a:pt x="1203" y="771"/>
                  </a:lnTo>
                  <a:lnTo>
                    <a:pt x="1179" y="737"/>
                  </a:lnTo>
                  <a:lnTo>
                    <a:pt x="1150" y="706"/>
                  </a:lnTo>
                  <a:lnTo>
                    <a:pt x="1161" y="695"/>
                  </a:lnTo>
                  <a:lnTo>
                    <a:pt x="1170" y="684"/>
                  </a:lnTo>
                  <a:lnTo>
                    <a:pt x="1177" y="673"/>
                  </a:lnTo>
                  <a:lnTo>
                    <a:pt x="1185" y="661"/>
                  </a:lnTo>
                  <a:lnTo>
                    <a:pt x="1192" y="648"/>
                  </a:lnTo>
                  <a:lnTo>
                    <a:pt x="1197" y="635"/>
                  </a:lnTo>
                  <a:lnTo>
                    <a:pt x="1203" y="623"/>
                  </a:lnTo>
                  <a:lnTo>
                    <a:pt x="1208" y="610"/>
                  </a:lnTo>
                  <a:lnTo>
                    <a:pt x="1212" y="534"/>
                  </a:lnTo>
                  <a:lnTo>
                    <a:pt x="1205" y="464"/>
                  </a:lnTo>
                  <a:lnTo>
                    <a:pt x="1188" y="397"/>
                  </a:lnTo>
                  <a:lnTo>
                    <a:pt x="1174" y="326"/>
                  </a:lnTo>
                  <a:lnTo>
                    <a:pt x="1170" y="286"/>
                  </a:lnTo>
                  <a:lnTo>
                    <a:pt x="1172" y="246"/>
                  </a:lnTo>
                  <a:lnTo>
                    <a:pt x="1177" y="208"/>
                  </a:lnTo>
                  <a:lnTo>
                    <a:pt x="1187" y="172"/>
                  </a:lnTo>
                  <a:lnTo>
                    <a:pt x="1201" y="136"/>
                  </a:lnTo>
                  <a:lnTo>
                    <a:pt x="1221" y="105"/>
                  </a:lnTo>
                  <a:lnTo>
                    <a:pt x="1244" y="76"/>
                  </a:lnTo>
                  <a:lnTo>
                    <a:pt x="1275" y="51"/>
                  </a:lnTo>
                  <a:lnTo>
                    <a:pt x="1270" y="98"/>
                  </a:lnTo>
                  <a:lnTo>
                    <a:pt x="1255" y="142"/>
                  </a:lnTo>
                  <a:lnTo>
                    <a:pt x="1243" y="172"/>
                  </a:lnTo>
                  <a:lnTo>
                    <a:pt x="1246" y="189"/>
                  </a:lnTo>
                  <a:lnTo>
                    <a:pt x="1266" y="194"/>
                  </a:lnTo>
                  <a:lnTo>
                    <a:pt x="1288" y="194"/>
                  </a:lnTo>
                  <a:lnTo>
                    <a:pt x="1310" y="190"/>
                  </a:lnTo>
                  <a:lnTo>
                    <a:pt x="1331" y="183"/>
                  </a:lnTo>
                  <a:lnTo>
                    <a:pt x="1353" y="172"/>
                  </a:lnTo>
                  <a:lnTo>
                    <a:pt x="1373" y="161"/>
                  </a:lnTo>
                  <a:lnTo>
                    <a:pt x="1391" y="149"/>
                  </a:lnTo>
                  <a:lnTo>
                    <a:pt x="1409" y="136"/>
                  </a:lnTo>
                  <a:lnTo>
                    <a:pt x="1413" y="149"/>
                  </a:lnTo>
                  <a:lnTo>
                    <a:pt x="1416" y="169"/>
                  </a:lnTo>
                  <a:lnTo>
                    <a:pt x="1422" y="189"/>
                  </a:lnTo>
                  <a:lnTo>
                    <a:pt x="1429" y="196"/>
                  </a:lnTo>
                  <a:lnTo>
                    <a:pt x="1447" y="190"/>
                  </a:lnTo>
                  <a:lnTo>
                    <a:pt x="1471" y="180"/>
                  </a:lnTo>
                  <a:lnTo>
                    <a:pt x="1496" y="165"/>
                  </a:lnTo>
                  <a:lnTo>
                    <a:pt x="1521" y="151"/>
                  </a:lnTo>
                  <a:lnTo>
                    <a:pt x="1545" y="134"/>
                  </a:lnTo>
                  <a:lnTo>
                    <a:pt x="1566" y="118"/>
                  </a:lnTo>
                  <a:lnTo>
                    <a:pt x="1583" y="107"/>
                  </a:lnTo>
                  <a:lnTo>
                    <a:pt x="1594" y="100"/>
                  </a:lnTo>
                  <a:lnTo>
                    <a:pt x="1597" y="123"/>
                  </a:lnTo>
                  <a:lnTo>
                    <a:pt x="1597" y="143"/>
                  </a:lnTo>
                  <a:lnTo>
                    <a:pt x="1594" y="163"/>
                  </a:lnTo>
                  <a:lnTo>
                    <a:pt x="1585" y="183"/>
                  </a:lnTo>
                  <a:lnTo>
                    <a:pt x="1594" y="185"/>
                  </a:lnTo>
                  <a:lnTo>
                    <a:pt x="1604" y="185"/>
                  </a:lnTo>
                  <a:lnTo>
                    <a:pt x="1613" y="185"/>
                  </a:lnTo>
                  <a:lnTo>
                    <a:pt x="1623" y="183"/>
                  </a:lnTo>
                  <a:lnTo>
                    <a:pt x="1632" y="181"/>
                  </a:lnTo>
                  <a:lnTo>
                    <a:pt x="1642" y="180"/>
                  </a:lnTo>
                  <a:lnTo>
                    <a:pt x="1650" y="178"/>
                  </a:lnTo>
                  <a:lnTo>
                    <a:pt x="1659" y="174"/>
                  </a:lnTo>
                  <a:lnTo>
                    <a:pt x="1675" y="163"/>
                  </a:lnTo>
                  <a:lnTo>
                    <a:pt x="1689" y="149"/>
                  </a:lnTo>
                  <a:lnTo>
                    <a:pt x="1702" y="129"/>
                  </a:lnTo>
                  <a:lnTo>
                    <a:pt x="1715" y="107"/>
                  </a:lnTo>
                  <a:lnTo>
                    <a:pt x="1722" y="87"/>
                  </a:lnTo>
                  <a:lnTo>
                    <a:pt x="1729" y="69"/>
                  </a:lnTo>
                  <a:lnTo>
                    <a:pt x="1731" y="55"/>
                  </a:lnTo>
                  <a:lnTo>
                    <a:pt x="1731" y="47"/>
                  </a:lnTo>
                  <a:lnTo>
                    <a:pt x="1718" y="60"/>
                  </a:lnTo>
                  <a:lnTo>
                    <a:pt x="1706" y="75"/>
                  </a:lnTo>
                  <a:lnTo>
                    <a:pt x="1691" y="89"/>
                  </a:lnTo>
                  <a:lnTo>
                    <a:pt x="1679" y="104"/>
                  </a:lnTo>
                  <a:lnTo>
                    <a:pt x="1664" y="118"/>
                  </a:lnTo>
                  <a:lnTo>
                    <a:pt x="1648" y="129"/>
                  </a:lnTo>
                  <a:lnTo>
                    <a:pt x="1633" y="136"/>
                  </a:lnTo>
                  <a:lnTo>
                    <a:pt x="1617" y="138"/>
                  </a:lnTo>
                  <a:lnTo>
                    <a:pt x="1623" y="107"/>
                  </a:lnTo>
                  <a:lnTo>
                    <a:pt x="1621" y="78"/>
                  </a:lnTo>
                  <a:lnTo>
                    <a:pt x="1612" y="49"/>
                  </a:lnTo>
                  <a:lnTo>
                    <a:pt x="1597" y="26"/>
                  </a:lnTo>
                  <a:lnTo>
                    <a:pt x="1592" y="29"/>
                  </a:lnTo>
                  <a:lnTo>
                    <a:pt x="1579" y="40"/>
                  </a:lnTo>
                  <a:lnTo>
                    <a:pt x="1561" y="58"/>
                  </a:lnTo>
                  <a:lnTo>
                    <a:pt x="1539" y="82"/>
                  </a:lnTo>
                  <a:lnTo>
                    <a:pt x="1516" y="104"/>
                  </a:lnTo>
                  <a:lnTo>
                    <a:pt x="1492" y="125"/>
                  </a:lnTo>
                  <a:lnTo>
                    <a:pt x="1467" y="142"/>
                  </a:lnTo>
                  <a:lnTo>
                    <a:pt x="1445" y="151"/>
                  </a:lnTo>
                  <a:lnTo>
                    <a:pt x="1449" y="118"/>
                  </a:lnTo>
                  <a:lnTo>
                    <a:pt x="1451" y="78"/>
                  </a:lnTo>
                  <a:lnTo>
                    <a:pt x="1447" y="46"/>
                  </a:lnTo>
                  <a:lnTo>
                    <a:pt x="1438" y="33"/>
                  </a:lnTo>
                  <a:lnTo>
                    <a:pt x="1422" y="53"/>
                  </a:lnTo>
                  <a:lnTo>
                    <a:pt x="1405" y="73"/>
                  </a:lnTo>
                  <a:lnTo>
                    <a:pt x="1387" y="93"/>
                  </a:lnTo>
                  <a:lnTo>
                    <a:pt x="1367" y="113"/>
                  </a:lnTo>
                  <a:lnTo>
                    <a:pt x="1346" y="129"/>
                  </a:lnTo>
                  <a:lnTo>
                    <a:pt x="1324" y="142"/>
                  </a:lnTo>
                  <a:lnTo>
                    <a:pt x="1299" y="151"/>
                  </a:lnTo>
                  <a:lnTo>
                    <a:pt x="1273" y="154"/>
                  </a:lnTo>
                  <a:lnTo>
                    <a:pt x="1281" y="127"/>
                  </a:lnTo>
                  <a:lnTo>
                    <a:pt x="1282" y="93"/>
                  </a:lnTo>
                  <a:lnTo>
                    <a:pt x="1281" y="64"/>
                  </a:lnTo>
                  <a:lnTo>
                    <a:pt x="1275" y="51"/>
                  </a:lnTo>
                  <a:lnTo>
                    <a:pt x="1288" y="37"/>
                  </a:lnTo>
                  <a:lnTo>
                    <a:pt x="1301" y="19"/>
                  </a:lnTo>
                  <a:lnTo>
                    <a:pt x="1308" y="6"/>
                  </a:lnTo>
                  <a:lnTo>
                    <a:pt x="1306" y="0"/>
                  </a:lnTo>
                  <a:lnTo>
                    <a:pt x="1279" y="11"/>
                  </a:lnTo>
                  <a:lnTo>
                    <a:pt x="1252" y="24"/>
                  </a:lnTo>
                  <a:lnTo>
                    <a:pt x="1226" y="40"/>
                  </a:lnTo>
                  <a:lnTo>
                    <a:pt x="1201" y="58"/>
                  </a:lnTo>
                  <a:lnTo>
                    <a:pt x="1179" y="80"/>
                  </a:lnTo>
                  <a:lnTo>
                    <a:pt x="1159" y="104"/>
                  </a:lnTo>
                  <a:lnTo>
                    <a:pt x="1141" y="127"/>
                  </a:lnTo>
                  <a:lnTo>
                    <a:pt x="1129" y="154"/>
                  </a:lnTo>
                  <a:lnTo>
                    <a:pt x="1107" y="219"/>
                  </a:lnTo>
                  <a:lnTo>
                    <a:pt x="1100" y="284"/>
                  </a:lnTo>
                  <a:lnTo>
                    <a:pt x="1103" y="350"/>
                  </a:lnTo>
                  <a:lnTo>
                    <a:pt x="1112" y="417"/>
                  </a:lnTo>
                  <a:lnTo>
                    <a:pt x="1121" y="484"/>
                  </a:lnTo>
                  <a:lnTo>
                    <a:pt x="1127" y="549"/>
                  </a:lnTo>
                  <a:lnTo>
                    <a:pt x="1123" y="616"/>
                  </a:lnTo>
                  <a:lnTo>
                    <a:pt x="1107" y="683"/>
                  </a:lnTo>
                  <a:lnTo>
                    <a:pt x="1098" y="701"/>
                  </a:lnTo>
                  <a:lnTo>
                    <a:pt x="1087" y="717"/>
                  </a:lnTo>
                  <a:lnTo>
                    <a:pt x="1074" y="731"/>
                  </a:lnTo>
                  <a:lnTo>
                    <a:pt x="1060" y="746"/>
                  </a:lnTo>
                  <a:lnTo>
                    <a:pt x="1044" y="757"/>
                  </a:lnTo>
                  <a:lnTo>
                    <a:pt x="1027" y="766"/>
                  </a:lnTo>
                  <a:lnTo>
                    <a:pt x="1011" y="773"/>
                  </a:lnTo>
                  <a:lnTo>
                    <a:pt x="993" y="777"/>
                  </a:lnTo>
                  <a:lnTo>
                    <a:pt x="997" y="771"/>
                  </a:lnTo>
                  <a:lnTo>
                    <a:pt x="1004" y="759"/>
                  </a:lnTo>
                  <a:lnTo>
                    <a:pt x="1015" y="739"/>
                  </a:lnTo>
                  <a:lnTo>
                    <a:pt x="1022" y="711"/>
                  </a:lnTo>
                  <a:lnTo>
                    <a:pt x="1026" y="681"/>
                  </a:lnTo>
                  <a:lnTo>
                    <a:pt x="1020" y="646"/>
                  </a:lnTo>
                  <a:lnTo>
                    <a:pt x="1004" y="610"/>
                  </a:lnTo>
                  <a:lnTo>
                    <a:pt x="973" y="572"/>
                  </a:lnTo>
                  <a:lnTo>
                    <a:pt x="960" y="529"/>
                  </a:lnTo>
                  <a:lnTo>
                    <a:pt x="959" y="476"/>
                  </a:lnTo>
                  <a:lnTo>
                    <a:pt x="960" y="435"/>
                  </a:lnTo>
                  <a:lnTo>
                    <a:pt x="960" y="418"/>
                  </a:lnTo>
                  <a:lnTo>
                    <a:pt x="941" y="462"/>
                  </a:lnTo>
                  <a:lnTo>
                    <a:pt x="933" y="511"/>
                  </a:lnTo>
                  <a:lnTo>
                    <a:pt x="937" y="561"/>
                  </a:lnTo>
                  <a:lnTo>
                    <a:pt x="948" y="608"/>
                  </a:lnTo>
                  <a:lnTo>
                    <a:pt x="935" y="612"/>
                  </a:lnTo>
                  <a:lnTo>
                    <a:pt x="913" y="616"/>
                  </a:lnTo>
                  <a:lnTo>
                    <a:pt x="884" y="621"/>
                  </a:lnTo>
                  <a:lnTo>
                    <a:pt x="852" y="626"/>
                  </a:lnTo>
                  <a:lnTo>
                    <a:pt x="817" y="634"/>
                  </a:lnTo>
                  <a:lnTo>
                    <a:pt x="785" y="641"/>
                  </a:lnTo>
                  <a:lnTo>
                    <a:pt x="754" y="650"/>
                  </a:lnTo>
                  <a:lnTo>
                    <a:pt x="729" y="659"/>
                  </a:lnTo>
                  <a:lnTo>
                    <a:pt x="714" y="666"/>
                  </a:lnTo>
                  <a:lnTo>
                    <a:pt x="700" y="673"/>
                  </a:lnTo>
                  <a:lnTo>
                    <a:pt x="684" y="683"/>
                  </a:lnTo>
                  <a:lnTo>
                    <a:pt x="669" y="690"/>
                  </a:lnTo>
                  <a:lnTo>
                    <a:pt x="653" y="701"/>
                  </a:lnTo>
                  <a:lnTo>
                    <a:pt x="637" y="710"/>
                  </a:lnTo>
                  <a:lnTo>
                    <a:pt x="620" y="719"/>
                  </a:lnTo>
                  <a:lnTo>
                    <a:pt x="604" y="728"/>
                  </a:lnTo>
                  <a:lnTo>
                    <a:pt x="600" y="730"/>
                  </a:lnTo>
                  <a:lnTo>
                    <a:pt x="591" y="737"/>
                  </a:lnTo>
                  <a:lnTo>
                    <a:pt x="575" y="749"/>
                  </a:lnTo>
                  <a:lnTo>
                    <a:pt x="555" y="764"/>
                  </a:lnTo>
                  <a:lnTo>
                    <a:pt x="530" y="782"/>
                  </a:lnTo>
                  <a:lnTo>
                    <a:pt x="503" y="802"/>
                  </a:lnTo>
                  <a:lnTo>
                    <a:pt x="472" y="824"/>
                  </a:lnTo>
                  <a:lnTo>
                    <a:pt x="441" y="845"/>
                  </a:lnTo>
                  <a:lnTo>
                    <a:pt x="407" y="869"/>
                  </a:lnTo>
                  <a:lnTo>
                    <a:pt x="374" y="892"/>
                  </a:lnTo>
                  <a:lnTo>
                    <a:pt x="342" y="916"/>
                  </a:lnTo>
                  <a:lnTo>
                    <a:pt x="309" y="938"/>
                  </a:lnTo>
                  <a:lnTo>
                    <a:pt x="280" y="956"/>
                  </a:lnTo>
                  <a:lnTo>
                    <a:pt x="253" y="974"/>
                  </a:lnTo>
                  <a:lnTo>
                    <a:pt x="230" y="987"/>
                  </a:lnTo>
                  <a:lnTo>
                    <a:pt x="211" y="997"/>
                  </a:lnTo>
                  <a:lnTo>
                    <a:pt x="184" y="1014"/>
                  </a:lnTo>
                  <a:lnTo>
                    <a:pt x="157" y="1032"/>
                  </a:lnTo>
                  <a:lnTo>
                    <a:pt x="132" y="1050"/>
                  </a:lnTo>
                  <a:lnTo>
                    <a:pt x="107" y="1068"/>
                  </a:lnTo>
                  <a:lnTo>
                    <a:pt x="83" y="1090"/>
                  </a:lnTo>
                  <a:lnTo>
                    <a:pt x="59" y="1111"/>
                  </a:lnTo>
                  <a:lnTo>
                    <a:pt x="41" y="1135"/>
                  </a:lnTo>
                  <a:lnTo>
                    <a:pt x="25" y="1162"/>
                  </a:lnTo>
                  <a:lnTo>
                    <a:pt x="11" y="1198"/>
                  </a:lnTo>
                  <a:lnTo>
                    <a:pt x="2" y="1240"/>
                  </a:lnTo>
                  <a:lnTo>
                    <a:pt x="0" y="1281"/>
                  </a:lnTo>
                  <a:lnTo>
                    <a:pt x="11" y="1321"/>
                  </a:lnTo>
                  <a:lnTo>
                    <a:pt x="16" y="1334"/>
                  </a:lnTo>
                  <a:lnTo>
                    <a:pt x="25" y="1348"/>
                  </a:lnTo>
                  <a:lnTo>
                    <a:pt x="36" y="1361"/>
                  </a:lnTo>
                  <a:lnTo>
                    <a:pt x="47" y="1374"/>
                  </a:lnTo>
                  <a:lnTo>
                    <a:pt x="59" y="1386"/>
                  </a:lnTo>
                  <a:lnTo>
                    <a:pt x="72" y="1395"/>
                  </a:lnTo>
                  <a:lnTo>
                    <a:pt x="87" y="1403"/>
                  </a:lnTo>
                  <a:lnTo>
                    <a:pt x="99" y="1406"/>
                  </a:lnTo>
                  <a:lnTo>
                    <a:pt x="90" y="136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358" name="Freeform 22"/>
            <p:cNvSpPr>
              <a:spLocks/>
            </p:cNvSpPr>
            <p:nvPr/>
          </p:nvSpPr>
          <p:spPr bwMode="auto">
            <a:xfrm>
              <a:off x="1700213" y="863600"/>
              <a:ext cx="430213" cy="569913"/>
            </a:xfrm>
            <a:custGeom>
              <a:avLst/>
              <a:gdLst/>
              <a:ahLst/>
              <a:cxnLst>
                <a:cxn ang="0">
                  <a:pos x="206" y="560"/>
                </a:cxn>
                <a:cxn ang="0">
                  <a:pos x="242" y="559"/>
                </a:cxn>
                <a:cxn ang="0">
                  <a:pos x="278" y="551"/>
                </a:cxn>
                <a:cxn ang="0">
                  <a:pos x="313" y="531"/>
                </a:cxn>
                <a:cxn ang="0">
                  <a:pos x="349" y="499"/>
                </a:cxn>
                <a:cxn ang="0">
                  <a:pos x="420" y="398"/>
                </a:cxn>
                <a:cxn ang="0">
                  <a:pos x="461" y="291"/>
                </a:cxn>
                <a:cxn ang="0">
                  <a:pos x="479" y="179"/>
                </a:cxn>
                <a:cxn ang="0">
                  <a:pos x="483" y="59"/>
                </a:cxn>
                <a:cxn ang="0">
                  <a:pos x="497" y="56"/>
                </a:cxn>
                <a:cxn ang="0">
                  <a:pos x="512" y="54"/>
                </a:cxn>
                <a:cxn ang="0">
                  <a:pos x="526" y="52"/>
                </a:cxn>
                <a:cxn ang="0">
                  <a:pos x="541" y="54"/>
                </a:cxn>
                <a:cxn ang="0">
                  <a:pos x="528" y="3"/>
                </a:cxn>
                <a:cxn ang="0">
                  <a:pos x="514" y="0"/>
                </a:cxn>
                <a:cxn ang="0">
                  <a:pos x="495" y="0"/>
                </a:cxn>
                <a:cxn ang="0">
                  <a:pos x="476" y="3"/>
                </a:cxn>
                <a:cxn ang="0">
                  <a:pos x="441" y="14"/>
                </a:cxn>
                <a:cxn ang="0">
                  <a:pos x="407" y="28"/>
                </a:cxn>
                <a:cxn ang="0">
                  <a:pos x="383" y="45"/>
                </a:cxn>
                <a:cxn ang="0">
                  <a:pos x="358" y="65"/>
                </a:cxn>
                <a:cxn ang="0">
                  <a:pos x="324" y="104"/>
                </a:cxn>
                <a:cxn ang="0">
                  <a:pos x="291" y="159"/>
                </a:cxn>
                <a:cxn ang="0">
                  <a:pos x="271" y="217"/>
                </a:cxn>
                <a:cxn ang="0">
                  <a:pos x="273" y="280"/>
                </a:cxn>
                <a:cxn ang="0">
                  <a:pos x="284" y="305"/>
                </a:cxn>
                <a:cxn ang="0">
                  <a:pos x="295" y="253"/>
                </a:cxn>
                <a:cxn ang="0">
                  <a:pos x="322" y="179"/>
                </a:cxn>
                <a:cxn ang="0">
                  <a:pos x="371" y="108"/>
                </a:cxn>
                <a:cxn ang="0">
                  <a:pos x="416" y="81"/>
                </a:cxn>
                <a:cxn ang="0">
                  <a:pos x="432" y="74"/>
                </a:cxn>
                <a:cxn ang="0">
                  <a:pos x="436" y="104"/>
                </a:cxn>
                <a:cxn ang="0">
                  <a:pos x="418" y="195"/>
                </a:cxn>
                <a:cxn ang="0">
                  <a:pos x="391" y="305"/>
                </a:cxn>
                <a:cxn ang="0">
                  <a:pos x="351" y="408"/>
                </a:cxn>
                <a:cxn ang="0">
                  <a:pos x="313" y="468"/>
                </a:cxn>
                <a:cxn ang="0">
                  <a:pos x="282" y="499"/>
                </a:cxn>
                <a:cxn ang="0">
                  <a:pos x="246" y="519"/>
                </a:cxn>
                <a:cxn ang="0">
                  <a:pos x="195" y="524"/>
                </a:cxn>
                <a:cxn ang="0">
                  <a:pos x="130" y="510"/>
                </a:cxn>
                <a:cxn ang="0">
                  <a:pos x="85" y="490"/>
                </a:cxn>
                <a:cxn ang="0">
                  <a:pos x="52" y="465"/>
                </a:cxn>
                <a:cxn ang="0">
                  <a:pos x="20" y="434"/>
                </a:cxn>
                <a:cxn ang="0">
                  <a:pos x="12" y="448"/>
                </a:cxn>
                <a:cxn ang="0">
                  <a:pos x="47" y="497"/>
                </a:cxn>
                <a:cxn ang="0">
                  <a:pos x="88" y="530"/>
                </a:cxn>
                <a:cxn ang="0">
                  <a:pos x="134" y="548"/>
                </a:cxn>
                <a:cxn ang="0">
                  <a:pos x="121" y="689"/>
                </a:cxn>
                <a:cxn ang="0">
                  <a:pos x="132" y="707"/>
                </a:cxn>
                <a:cxn ang="0">
                  <a:pos x="150" y="718"/>
                </a:cxn>
              </a:cxnLst>
              <a:rect l="0" t="0" r="r" b="b"/>
              <a:pathLst>
                <a:path w="541" h="718">
                  <a:moveTo>
                    <a:pt x="150" y="718"/>
                  </a:moveTo>
                  <a:lnTo>
                    <a:pt x="206" y="560"/>
                  </a:lnTo>
                  <a:lnTo>
                    <a:pt x="224" y="560"/>
                  </a:lnTo>
                  <a:lnTo>
                    <a:pt x="242" y="559"/>
                  </a:lnTo>
                  <a:lnTo>
                    <a:pt x="260" y="557"/>
                  </a:lnTo>
                  <a:lnTo>
                    <a:pt x="278" y="551"/>
                  </a:lnTo>
                  <a:lnTo>
                    <a:pt x="296" y="542"/>
                  </a:lnTo>
                  <a:lnTo>
                    <a:pt x="313" y="531"/>
                  </a:lnTo>
                  <a:lnTo>
                    <a:pt x="331" y="517"/>
                  </a:lnTo>
                  <a:lnTo>
                    <a:pt x="349" y="499"/>
                  </a:lnTo>
                  <a:lnTo>
                    <a:pt x="389" y="448"/>
                  </a:lnTo>
                  <a:lnTo>
                    <a:pt x="420" y="398"/>
                  </a:lnTo>
                  <a:lnTo>
                    <a:pt x="445" y="345"/>
                  </a:lnTo>
                  <a:lnTo>
                    <a:pt x="461" y="291"/>
                  </a:lnTo>
                  <a:lnTo>
                    <a:pt x="474" y="235"/>
                  </a:lnTo>
                  <a:lnTo>
                    <a:pt x="479" y="179"/>
                  </a:lnTo>
                  <a:lnTo>
                    <a:pt x="483" y="119"/>
                  </a:lnTo>
                  <a:lnTo>
                    <a:pt x="483" y="59"/>
                  </a:lnTo>
                  <a:lnTo>
                    <a:pt x="490" y="57"/>
                  </a:lnTo>
                  <a:lnTo>
                    <a:pt x="497" y="56"/>
                  </a:lnTo>
                  <a:lnTo>
                    <a:pt x="505" y="54"/>
                  </a:lnTo>
                  <a:lnTo>
                    <a:pt x="512" y="54"/>
                  </a:lnTo>
                  <a:lnTo>
                    <a:pt x="519" y="52"/>
                  </a:lnTo>
                  <a:lnTo>
                    <a:pt x="526" y="52"/>
                  </a:lnTo>
                  <a:lnTo>
                    <a:pt x="533" y="54"/>
                  </a:lnTo>
                  <a:lnTo>
                    <a:pt x="541" y="54"/>
                  </a:lnTo>
                  <a:lnTo>
                    <a:pt x="533" y="7"/>
                  </a:lnTo>
                  <a:lnTo>
                    <a:pt x="528" y="3"/>
                  </a:lnTo>
                  <a:lnTo>
                    <a:pt x="521" y="1"/>
                  </a:lnTo>
                  <a:lnTo>
                    <a:pt x="514" y="0"/>
                  </a:lnTo>
                  <a:lnTo>
                    <a:pt x="505" y="0"/>
                  </a:lnTo>
                  <a:lnTo>
                    <a:pt x="495" y="0"/>
                  </a:lnTo>
                  <a:lnTo>
                    <a:pt x="485" y="1"/>
                  </a:lnTo>
                  <a:lnTo>
                    <a:pt x="476" y="3"/>
                  </a:lnTo>
                  <a:lnTo>
                    <a:pt x="465" y="5"/>
                  </a:lnTo>
                  <a:lnTo>
                    <a:pt x="441" y="14"/>
                  </a:lnTo>
                  <a:lnTo>
                    <a:pt x="423" y="21"/>
                  </a:lnTo>
                  <a:lnTo>
                    <a:pt x="407" y="28"/>
                  </a:lnTo>
                  <a:lnTo>
                    <a:pt x="394" y="36"/>
                  </a:lnTo>
                  <a:lnTo>
                    <a:pt x="383" y="45"/>
                  </a:lnTo>
                  <a:lnTo>
                    <a:pt x="371" y="54"/>
                  </a:lnTo>
                  <a:lnTo>
                    <a:pt x="358" y="65"/>
                  </a:lnTo>
                  <a:lnTo>
                    <a:pt x="344" y="79"/>
                  </a:lnTo>
                  <a:lnTo>
                    <a:pt x="324" y="104"/>
                  </a:lnTo>
                  <a:lnTo>
                    <a:pt x="306" y="130"/>
                  </a:lnTo>
                  <a:lnTo>
                    <a:pt x="291" y="159"/>
                  </a:lnTo>
                  <a:lnTo>
                    <a:pt x="280" y="188"/>
                  </a:lnTo>
                  <a:lnTo>
                    <a:pt x="271" y="217"/>
                  </a:lnTo>
                  <a:lnTo>
                    <a:pt x="269" y="249"/>
                  </a:lnTo>
                  <a:lnTo>
                    <a:pt x="273" y="280"/>
                  </a:lnTo>
                  <a:lnTo>
                    <a:pt x="282" y="313"/>
                  </a:lnTo>
                  <a:lnTo>
                    <a:pt x="284" y="305"/>
                  </a:lnTo>
                  <a:lnTo>
                    <a:pt x="289" y="284"/>
                  </a:lnTo>
                  <a:lnTo>
                    <a:pt x="295" y="253"/>
                  </a:lnTo>
                  <a:lnTo>
                    <a:pt x="306" y="217"/>
                  </a:lnTo>
                  <a:lnTo>
                    <a:pt x="322" y="179"/>
                  </a:lnTo>
                  <a:lnTo>
                    <a:pt x="342" y="141"/>
                  </a:lnTo>
                  <a:lnTo>
                    <a:pt x="371" y="108"/>
                  </a:lnTo>
                  <a:lnTo>
                    <a:pt x="407" y="85"/>
                  </a:lnTo>
                  <a:lnTo>
                    <a:pt x="416" y="81"/>
                  </a:lnTo>
                  <a:lnTo>
                    <a:pt x="425" y="76"/>
                  </a:lnTo>
                  <a:lnTo>
                    <a:pt x="432" y="74"/>
                  </a:lnTo>
                  <a:lnTo>
                    <a:pt x="441" y="74"/>
                  </a:lnTo>
                  <a:lnTo>
                    <a:pt x="436" y="104"/>
                  </a:lnTo>
                  <a:lnTo>
                    <a:pt x="429" y="146"/>
                  </a:lnTo>
                  <a:lnTo>
                    <a:pt x="418" y="195"/>
                  </a:lnTo>
                  <a:lnTo>
                    <a:pt x="405" y="249"/>
                  </a:lnTo>
                  <a:lnTo>
                    <a:pt x="391" y="305"/>
                  </a:lnTo>
                  <a:lnTo>
                    <a:pt x="372" y="360"/>
                  </a:lnTo>
                  <a:lnTo>
                    <a:pt x="351" y="408"/>
                  </a:lnTo>
                  <a:lnTo>
                    <a:pt x="327" y="448"/>
                  </a:lnTo>
                  <a:lnTo>
                    <a:pt x="313" y="468"/>
                  </a:lnTo>
                  <a:lnTo>
                    <a:pt x="298" y="484"/>
                  </a:lnTo>
                  <a:lnTo>
                    <a:pt x="282" y="499"/>
                  </a:lnTo>
                  <a:lnTo>
                    <a:pt x="266" y="512"/>
                  </a:lnTo>
                  <a:lnTo>
                    <a:pt x="246" y="519"/>
                  </a:lnTo>
                  <a:lnTo>
                    <a:pt x="222" y="524"/>
                  </a:lnTo>
                  <a:lnTo>
                    <a:pt x="195" y="524"/>
                  </a:lnTo>
                  <a:lnTo>
                    <a:pt x="163" y="521"/>
                  </a:lnTo>
                  <a:lnTo>
                    <a:pt x="130" y="510"/>
                  </a:lnTo>
                  <a:lnTo>
                    <a:pt x="105" y="499"/>
                  </a:lnTo>
                  <a:lnTo>
                    <a:pt x="85" y="490"/>
                  </a:lnTo>
                  <a:lnTo>
                    <a:pt x="69" y="477"/>
                  </a:lnTo>
                  <a:lnTo>
                    <a:pt x="52" y="465"/>
                  </a:lnTo>
                  <a:lnTo>
                    <a:pt x="38" y="450"/>
                  </a:lnTo>
                  <a:lnTo>
                    <a:pt x="20" y="434"/>
                  </a:lnTo>
                  <a:lnTo>
                    <a:pt x="0" y="416"/>
                  </a:lnTo>
                  <a:lnTo>
                    <a:pt x="12" y="448"/>
                  </a:lnTo>
                  <a:lnTo>
                    <a:pt x="29" y="475"/>
                  </a:lnTo>
                  <a:lnTo>
                    <a:pt x="47" y="497"/>
                  </a:lnTo>
                  <a:lnTo>
                    <a:pt x="67" y="515"/>
                  </a:lnTo>
                  <a:lnTo>
                    <a:pt x="88" y="530"/>
                  </a:lnTo>
                  <a:lnTo>
                    <a:pt x="110" y="541"/>
                  </a:lnTo>
                  <a:lnTo>
                    <a:pt x="134" y="548"/>
                  </a:lnTo>
                  <a:lnTo>
                    <a:pt x="155" y="553"/>
                  </a:lnTo>
                  <a:lnTo>
                    <a:pt x="121" y="689"/>
                  </a:lnTo>
                  <a:lnTo>
                    <a:pt x="125" y="700"/>
                  </a:lnTo>
                  <a:lnTo>
                    <a:pt x="132" y="707"/>
                  </a:lnTo>
                  <a:lnTo>
                    <a:pt x="141" y="712"/>
                  </a:lnTo>
                  <a:lnTo>
                    <a:pt x="150" y="71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359" name="Freeform 23"/>
            <p:cNvSpPr>
              <a:spLocks/>
            </p:cNvSpPr>
            <p:nvPr/>
          </p:nvSpPr>
          <p:spPr bwMode="auto">
            <a:xfrm>
              <a:off x="1774826" y="909638"/>
              <a:ext cx="104775" cy="87313"/>
            </a:xfrm>
            <a:custGeom>
              <a:avLst/>
              <a:gdLst/>
              <a:ahLst/>
              <a:cxnLst>
                <a:cxn ang="0">
                  <a:pos x="71" y="71"/>
                </a:cxn>
                <a:cxn ang="0">
                  <a:pos x="54" y="67"/>
                </a:cxn>
                <a:cxn ang="0">
                  <a:pos x="40" y="62"/>
                </a:cxn>
                <a:cxn ang="0">
                  <a:pos x="29" y="53"/>
                </a:cxn>
                <a:cxn ang="0">
                  <a:pos x="22" y="42"/>
                </a:cxn>
                <a:cxn ang="0">
                  <a:pos x="15" y="29"/>
                </a:cxn>
                <a:cxn ang="0">
                  <a:pos x="9" y="19"/>
                </a:cxn>
                <a:cxn ang="0">
                  <a:pos x="5" y="9"/>
                </a:cxn>
                <a:cxn ang="0">
                  <a:pos x="4" y="0"/>
                </a:cxn>
                <a:cxn ang="0">
                  <a:pos x="0" y="9"/>
                </a:cxn>
                <a:cxn ang="0">
                  <a:pos x="2" y="31"/>
                </a:cxn>
                <a:cxn ang="0">
                  <a:pos x="5" y="57"/>
                </a:cxn>
                <a:cxn ang="0">
                  <a:pos x="15" y="78"/>
                </a:cxn>
                <a:cxn ang="0">
                  <a:pos x="24" y="89"/>
                </a:cxn>
                <a:cxn ang="0">
                  <a:pos x="33" y="98"/>
                </a:cxn>
                <a:cxn ang="0">
                  <a:pos x="40" y="105"/>
                </a:cxn>
                <a:cxn ang="0">
                  <a:pos x="47" y="109"/>
                </a:cxn>
                <a:cxn ang="0">
                  <a:pos x="54" y="111"/>
                </a:cxn>
                <a:cxn ang="0">
                  <a:pos x="62" y="111"/>
                </a:cxn>
                <a:cxn ang="0">
                  <a:pos x="72" y="109"/>
                </a:cxn>
                <a:cxn ang="0">
                  <a:pos x="83" y="104"/>
                </a:cxn>
                <a:cxn ang="0">
                  <a:pos x="105" y="89"/>
                </a:cxn>
                <a:cxn ang="0">
                  <a:pos x="118" y="69"/>
                </a:cxn>
                <a:cxn ang="0">
                  <a:pos x="125" y="46"/>
                </a:cxn>
                <a:cxn ang="0">
                  <a:pos x="134" y="13"/>
                </a:cxn>
                <a:cxn ang="0">
                  <a:pos x="123" y="6"/>
                </a:cxn>
                <a:cxn ang="0">
                  <a:pos x="114" y="8"/>
                </a:cxn>
                <a:cxn ang="0">
                  <a:pos x="107" y="17"/>
                </a:cxn>
                <a:cxn ang="0">
                  <a:pos x="100" y="29"/>
                </a:cxn>
                <a:cxn ang="0">
                  <a:pos x="94" y="44"/>
                </a:cxn>
                <a:cxn ang="0">
                  <a:pos x="87" y="57"/>
                </a:cxn>
                <a:cxn ang="0">
                  <a:pos x="80" y="67"/>
                </a:cxn>
                <a:cxn ang="0">
                  <a:pos x="71" y="71"/>
                </a:cxn>
              </a:cxnLst>
              <a:rect l="0" t="0" r="r" b="b"/>
              <a:pathLst>
                <a:path w="134" h="111">
                  <a:moveTo>
                    <a:pt x="71" y="71"/>
                  </a:moveTo>
                  <a:lnTo>
                    <a:pt x="54" y="67"/>
                  </a:lnTo>
                  <a:lnTo>
                    <a:pt x="40" y="62"/>
                  </a:lnTo>
                  <a:lnTo>
                    <a:pt x="29" y="53"/>
                  </a:lnTo>
                  <a:lnTo>
                    <a:pt x="22" y="42"/>
                  </a:lnTo>
                  <a:lnTo>
                    <a:pt x="15" y="29"/>
                  </a:lnTo>
                  <a:lnTo>
                    <a:pt x="9" y="19"/>
                  </a:lnTo>
                  <a:lnTo>
                    <a:pt x="5" y="9"/>
                  </a:lnTo>
                  <a:lnTo>
                    <a:pt x="4" y="0"/>
                  </a:lnTo>
                  <a:lnTo>
                    <a:pt x="0" y="9"/>
                  </a:lnTo>
                  <a:lnTo>
                    <a:pt x="2" y="31"/>
                  </a:lnTo>
                  <a:lnTo>
                    <a:pt x="5" y="57"/>
                  </a:lnTo>
                  <a:lnTo>
                    <a:pt x="15" y="78"/>
                  </a:lnTo>
                  <a:lnTo>
                    <a:pt x="24" y="89"/>
                  </a:lnTo>
                  <a:lnTo>
                    <a:pt x="33" y="98"/>
                  </a:lnTo>
                  <a:lnTo>
                    <a:pt x="40" y="105"/>
                  </a:lnTo>
                  <a:lnTo>
                    <a:pt x="47" y="109"/>
                  </a:lnTo>
                  <a:lnTo>
                    <a:pt x="54" y="111"/>
                  </a:lnTo>
                  <a:lnTo>
                    <a:pt x="62" y="111"/>
                  </a:lnTo>
                  <a:lnTo>
                    <a:pt x="72" y="109"/>
                  </a:lnTo>
                  <a:lnTo>
                    <a:pt x="83" y="104"/>
                  </a:lnTo>
                  <a:lnTo>
                    <a:pt x="105" y="89"/>
                  </a:lnTo>
                  <a:lnTo>
                    <a:pt x="118" y="69"/>
                  </a:lnTo>
                  <a:lnTo>
                    <a:pt x="125" y="46"/>
                  </a:lnTo>
                  <a:lnTo>
                    <a:pt x="134" y="13"/>
                  </a:lnTo>
                  <a:lnTo>
                    <a:pt x="123" y="6"/>
                  </a:lnTo>
                  <a:lnTo>
                    <a:pt x="114" y="8"/>
                  </a:lnTo>
                  <a:lnTo>
                    <a:pt x="107" y="17"/>
                  </a:lnTo>
                  <a:lnTo>
                    <a:pt x="100" y="29"/>
                  </a:lnTo>
                  <a:lnTo>
                    <a:pt x="94" y="44"/>
                  </a:lnTo>
                  <a:lnTo>
                    <a:pt x="87" y="57"/>
                  </a:lnTo>
                  <a:lnTo>
                    <a:pt x="80" y="67"/>
                  </a:lnTo>
                  <a:lnTo>
                    <a:pt x="71" y="7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360" name="Freeform 24"/>
            <p:cNvSpPr>
              <a:spLocks/>
            </p:cNvSpPr>
            <p:nvPr/>
          </p:nvSpPr>
          <p:spPr bwMode="auto">
            <a:xfrm>
              <a:off x="1811338" y="1143000"/>
              <a:ext cx="128588" cy="79375"/>
            </a:xfrm>
            <a:custGeom>
              <a:avLst/>
              <a:gdLst/>
              <a:ahLst/>
              <a:cxnLst>
                <a:cxn ang="0">
                  <a:pos x="161" y="18"/>
                </a:cxn>
                <a:cxn ang="0">
                  <a:pos x="141" y="21"/>
                </a:cxn>
                <a:cxn ang="0">
                  <a:pos x="121" y="23"/>
                </a:cxn>
                <a:cxn ang="0">
                  <a:pos x="100" y="23"/>
                </a:cxn>
                <a:cxn ang="0">
                  <a:pos x="78" y="21"/>
                </a:cxn>
                <a:cxn ang="0">
                  <a:pos x="58" y="18"/>
                </a:cxn>
                <a:cxn ang="0">
                  <a:pos x="38" y="12"/>
                </a:cxn>
                <a:cxn ang="0">
                  <a:pos x="18" y="7"/>
                </a:cxn>
                <a:cxn ang="0">
                  <a:pos x="0" y="0"/>
                </a:cxn>
                <a:cxn ang="0">
                  <a:pos x="0" y="5"/>
                </a:cxn>
                <a:cxn ang="0">
                  <a:pos x="2" y="16"/>
                </a:cxn>
                <a:cxn ang="0">
                  <a:pos x="6" y="30"/>
                </a:cxn>
                <a:cxn ang="0">
                  <a:pos x="13" y="47"/>
                </a:cxn>
                <a:cxn ang="0">
                  <a:pos x="24" y="65"/>
                </a:cxn>
                <a:cxn ang="0">
                  <a:pos x="40" y="81"/>
                </a:cxn>
                <a:cxn ang="0">
                  <a:pos x="58" y="94"/>
                </a:cxn>
                <a:cxn ang="0">
                  <a:pos x="80" y="101"/>
                </a:cxn>
                <a:cxn ang="0">
                  <a:pos x="89" y="94"/>
                </a:cxn>
                <a:cxn ang="0">
                  <a:pos x="91" y="86"/>
                </a:cxn>
                <a:cxn ang="0">
                  <a:pos x="89" y="79"/>
                </a:cxn>
                <a:cxn ang="0">
                  <a:pos x="82" y="72"/>
                </a:cxn>
                <a:cxn ang="0">
                  <a:pos x="72" y="65"/>
                </a:cxn>
                <a:cxn ang="0">
                  <a:pos x="65" y="59"/>
                </a:cxn>
                <a:cxn ang="0">
                  <a:pos x="58" y="52"/>
                </a:cxn>
                <a:cxn ang="0">
                  <a:pos x="56" y="47"/>
                </a:cxn>
                <a:cxn ang="0">
                  <a:pos x="60" y="47"/>
                </a:cxn>
                <a:cxn ang="0">
                  <a:pos x="72" y="47"/>
                </a:cxn>
                <a:cxn ang="0">
                  <a:pos x="87" y="45"/>
                </a:cxn>
                <a:cxn ang="0">
                  <a:pos x="107" y="43"/>
                </a:cxn>
                <a:cxn ang="0">
                  <a:pos x="125" y="39"/>
                </a:cxn>
                <a:cxn ang="0">
                  <a:pos x="141" y="34"/>
                </a:cxn>
                <a:cxn ang="0">
                  <a:pos x="154" y="27"/>
                </a:cxn>
                <a:cxn ang="0">
                  <a:pos x="161" y="18"/>
                </a:cxn>
              </a:cxnLst>
              <a:rect l="0" t="0" r="r" b="b"/>
              <a:pathLst>
                <a:path w="161" h="101">
                  <a:moveTo>
                    <a:pt x="161" y="18"/>
                  </a:moveTo>
                  <a:lnTo>
                    <a:pt x="141" y="21"/>
                  </a:lnTo>
                  <a:lnTo>
                    <a:pt x="121" y="23"/>
                  </a:lnTo>
                  <a:lnTo>
                    <a:pt x="100" y="23"/>
                  </a:lnTo>
                  <a:lnTo>
                    <a:pt x="78" y="21"/>
                  </a:lnTo>
                  <a:lnTo>
                    <a:pt x="58" y="18"/>
                  </a:lnTo>
                  <a:lnTo>
                    <a:pt x="38" y="12"/>
                  </a:lnTo>
                  <a:lnTo>
                    <a:pt x="18" y="7"/>
                  </a:lnTo>
                  <a:lnTo>
                    <a:pt x="0" y="0"/>
                  </a:lnTo>
                  <a:lnTo>
                    <a:pt x="0" y="5"/>
                  </a:lnTo>
                  <a:lnTo>
                    <a:pt x="2" y="16"/>
                  </a:lnTo>
                  <a:lnTo>
                    <a:pt x="6" y="30"/>
                  </a:lnTo>
                  <a:lnTo>
                    <a:pt x="13" y="47"/>
                  </a:lnTo>
                  <a:lnTo>
                    <a:pt x="24" y="65"/>
                  </a:lnTo>
                  <a:lnTo>
                    <a:pt x="40" y="81"/>
                  </a:lnTo>
                  <a:lnTo>
                    <a:pt x="58" y="94"/>
                  </a:lnTo>
                  <a:lnTo>
                    <a:pt x="80" y="101"/>
                  </a:lnTo>
                  <a:lnTo>
                    <a:pt x="89" y="94"/>
                  </a:lnTo>
                  <a:lnTo>
                    <a:pt x="91" y="86"/>
                  </a:lnTo>
                  <a:lnTo>
                    <a:pt x="89" y="79"/>
                  </a:lnTo>
                  <a:lnTo>
                    <a:pt x="82" y="72"/>
                  </a:lnTo>
                  <a:lnTo>
                    <a:pt x="72" y="65"/>
                  </a:lnTo>
                  <a:lnTo>
                    <a:pt x="65" y="59"/>
                  </a:lnTo>
                  <a:lnTo>
                    <a:pt x="58" y="52"/>
                  </a:lnTo>
                  <a:lnTo>
                    <a:pt x="56" y="47"/>
                  </a:lnTo>
                  <a:lnTo>
                    <a:pt x="60" y="47"/>
                  </a:lnTo>
                  <a:lnTo>
                    <a:pt x="72" y="47"/>
                  </a:lnTo>
                  <a:lnTo>
                    <a:pt x="87" y="45"/>
                  </a:lnTo>
                  <a:lnTo>
                    <a:pt x="107" y="43"/>
                  </a:lnTo>
                  <a:lnTo>
                    <a:pt x="125" y="39"/>
                  </a:lnTo>
                  <a:lnTo>
                    <a:pt x="141" y="34"/>
                  </a:lnTo>
                  <a:lnTo>
                    <a:pt x="154" y="27"/>
                  </a:lnTo>
                  <a:lnTo>
                    <a:pt x="161" y="1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361" name="Freeform 25"/>
            <p:cNvSpPr>
              <a:spLocks/>
            </p:cNvSpPr>
            <p:nvPr/>
          </p:nvSpPr>
          <p:spPr bwMode="auto">
            <a:xfrm>
              <a:off x="1262063" y="1514475"/>
              <a:ext cx="2136775" cy="958850"/>
            </a:xfrm>
            <a:custGeom>
              <a:avLst/>
              <a:gdLst/>
              <a:ahLst/>
              <a:cxnLst>
                <a:cxn ang="0">
                  <a:pos x="2195" y="132"/>
                </a:cxn>
                <a:cxn ang="0">
                  <a:pos x="2142" y="149"/>
                </a:cxn>
                <a:cxn ang="0">
                  <a:pos x="1771" y="270"/>
                </a:cxn>
                <a:cxn ang="0">
                  <a:pos x="1388" y="393"/>
                </a:cxn>
                <a:cxn ang="0">
                  <a:pos x="1319" y="375"/>
                </a:cxn>
                <a:cxn ang="0">
                  <a:pos x="1232" y="357"/>
                </a:cxn>
                <a:cxn ang="0">
                  <a:pos x="1147" y="389"/>
                </a:cxn>
                <a:cxn ang="0">
                  <a:pos x="1115" y="463"/>
                </a:cxn>
                <a:cxn ang="0">
                  <a:pos x="648" y="713"/>
                </a:cxn>
                <a:cxn ang="0">
                  <a:pos x="543" y="822"/>
                </a:cxn>
                <a:cxn ang="0">
                  <a:pos x="342" y="800"/>
                </a:cxn>
                <a:cxn ang="0">
                  <a:pos x="35" y="1126"/>
                </a:cxn>
                <a:cxn ang="0">
                  <a:pos x="94" y="1196"/>
                </a:cxn>
                <a:cxn ang="0">
                  <a:pos x="248" y="1138"/>
                </a:cxn>
                <a:cxn ang="0">
                  <a:pos x="389" y="1044"/>
                </a:cxn>
                <a:cxn ang="0">
                  <a:pos x="536" y="948"/>
                </a:cxn>
                <a:cxn ang="0">
                  <a:pos x="711" y="937"/>
                </a:cxn>
                <a:cxn ang="0">
                  <a:pos x="738" y="928"/>
                </a:cxn>
                <a:cxn ang="0">
                  <a:pos x="648" y="898"/>
                </a:cxn>
                <a:cxn ang="0">
                  <a:pos x="436" y="972"/>
                </a:cxn>
                <a:cxn ang="0">
                  <a:pos x="284" y="1080"/>
                </a:cxn>
                <a:cxn ang="0">
                  <a:pos x="116" y="1155"/>
                </a:cxn>
                <a:cxn ang="0">
                  <a:pos x="112" y="1026"/>
                </a:cxn>
                <a:cxn ang="0">
                  <a:pos x="344" y="843"/>
                </a:cxn>
                <a:cxn ang="0">
                  <a:pos x="478" y="872"/>
                </a:cxn>
                <a:cxn ang="0">
                  <a:pos x="628" y="805"/>
                </a:cxn>
                <a:cxn ang="0">
                  <a:pos x="691" y="709"/>
                </a:cxn>
                <a:cxn ang="0">
                  <a:pos x="957" y="814"/>
                </a:cxn>
                <a:cxn ang="0">
                  <a:pos x="1010" y="760"/>
                </a:cxn>
                <a:cxn ang="0">
                  <a:pos x="968" y="635"/>
                </a:cxn>
                <a:cxn ang="0">
                  <a:pos x="1078" y="885"/>
                </a:cxn>
                <a:cxn ang="0">
                  <a:pos x="1125" y="652"/>
                </a:cxn>
                <a:cxn ang="0">
                  <a:pos x="1153" y="885"/>
                </a:cxn>
                <a:cxn ang="0">
                  <a:pos x="1183" y="769"/>
                </a:cxn>
                <a:cxn ang="0">
                  <a:pos x="1198" y="529"/>
                </a:cxn>
                <a:cxn ang="0">
                  <a:pos x="1149" y="463"/>
                </a:cxn>
                <a:cxn ang="0">
                  <a:pos x="1182" y="454"/>
                </a:cxn>
                <a:cxn ang="0">
                  <a:pos x="1254" y="529"/>
                </a:cxn>
                <a:cxn ang="0">
                  <a:pos x="1191" y="425"/>
                </a:cxn>
                <a:cxn ang="0">
                  <a:pos x="1297" y="481"/>
                </a:cxn>
                <a:cxn ang="0">
                  <a:pos x="1292" y="440"/>
                </a:cxn>
                <a:cxn ang="0">
                  <a:pos x="1326" y="431"/>
                </a:cxn>
                <a:cxn ang="0">
                  <a:pos x="1388" y="489"/>
                </a:cxn>
                <a:cxn ang="0">
                  <a:pos x="1429" y="556"/>
                </a:cxn>
                <a:cxn ang="0">
                  <a:pos x="1297" y="889"/>
                </a:cxn>
                <a:cxn ang="0">
                  <a:pos x="1455" y="668"/>
                </a:cxn>
                <a:cxn ang="0">
                  <a:pos x="1444" y="458"/>
                </a:cxn>
                <a:cxn ang="0">
                  <a:pos x="1800" y="335"/>
                </a:cxn>
                <a:cxn ang="0">
                  <a:pos x="2155" y="215"/>
                </a:cxn>
                <a:cxn ang="0">
                  <a:pos x="2233" y="252"/>
                </a:cxn>
                <a:cxn ang="0">
                  <a:pos x="2234" y="235"/>
                </a:cxn>
                <a:cxn ang="0">
                  <a:pos x="2166" y="190"/>
                </a:cxn>
                <a:cxn ang="0">
                  <a:pos x="2218" y="190"/>
                </a:cxn>
                <a:cxn ang="0">
                  <a:pos x="2348" y="176"/>
                </a:cxn>
                <a:cxn ang="0">
                  <a:pos x="2584" y="121"/>
                </a:cxn>
                <a:cxn ang="0">
                  <a:pos x="2694" y="71"/>
                </a:cxn>
                <a:cxn ang="0">
                  <a:pos x="2641" y="0"/>
                </a:cxn>
                <a:cxn ang="0">
                  <a:pos x="2616" y="71"/>
                </a:cxn>
                <a:cxn ang="0">
                  <a:pos x="2426" y="120"/>
                </a:cxn>
              </a:cxnLst>
              <a:rect l="0" t="0" r="r" b="b"/>
              <a:pathLst>
                <a:path w="2694" h="1209">
                  <a:moveTo>
                    <a:pt x="2280" y="152"/>
                  </a:moveTo>
                  <a:lnTo>
                    <a:pt x="2263" y="158"/>
                  </a:lnTo>
                  <a:lnTo>
                    <a:pt x="2249" y="156"/>
                  </a:lnTo>
                  <a:lnTo>
                    <a:pt x="2234" y="152"/>
                  </a:lnTo>
                  <a:lnTo>
                    <a:pt x="2222" y="147"/>
                  </a:lnTo>
                  <a:lnTo>
                    <a:pt x="2207" y="140"/>
                  </a:lnTo>
                  <a:lnTo>
                    <a:pt x="2195" y="132"/>
                  </a:lnTo>
                  <a:lnTo>
                    <a:pt x="2180" y="130"/>
                  </a:lnTo>
                  <a:lnTo>
                    <a:pt x="2164" y="130"/>
                  </a:lnTo>
                  <a:lnTo>
                    <a:pt x="2160" y="132"/>
                  </a:lnTo>
                  <a:lnTo>
                    <a:pt x="2158" y="138"/>
                  </a:lnTo>
                  <a:lnTo>
                    <a:pt x="2155" y="141"/>
                  </a:lnTo>
                  <a:lnTo>
                    <a:pt x="2151" y="145"/>
                  </a:lnTo>
                  <a:lnTo>
                    <a:pt x="2142" y="149"/>
                  </a:lnTo>
                  <a:lnTo>
                    <a:pt x="2119" y="156"/>
                  </a:lnTo>
                  <a:lnTo>
                    <a:pt x="2081" y="168"/>
                  </a:lnTo>
                  <a:lnTo>
                    <a:pt x="2034" y="183"/>
                  </a:lnTo>
                  <a:lnTo>
                    <a:pt x="1976" y="203"/>
                  </a:lnTo>
                  <a:lnTo>
                    <a:pt x="1911" y="223"/>
                  </a:lnTo>
                  <a:lnTo>
                    <a:pt x="1842" y="246"/>
                  </a:lnTo>
                  <a:lnTo>
                    <a:pt x="1771" y="270"/>
                  </a:lnTo>
                  <a:lnTo>
                    <a:pt x="1699" y="293"/>
                  </a:lnTo>
                  <a:lnTo>
                    <a:pt x="1630" y="315"/>
                  </a:lnTo>
                  <a:lnTo>
                    <a:pt x="1565" y="337"/>
                  </a:lnTo>
                  <a:lnTo>
                    <a:pt x="1505" y="355"/>
                  </a:lnTo>
                  <a:lnTo>
                    <a:pt x="1455" y="371"/>
                  </a:lnTo>
                  <a:lnTo>
                    <a:pt x="1415" y="384"/>
                  </a:lnTo>
                  <a:lnTo>
                    <a:pt x="1388" y="393"/>
                  </a:lnTo>
                  <a:lnTo>
                    <a:pt x="1377" y="396"/>
                  </a:lnTo>
                  <a:lnTo>
                    <a:pt x="1368" y="396"/>
                  </a:lnTo>
                  <a:lnTo>
                    <a:pt x="1361" y="393"/>
                  </a:lnTo>
                  <a:lnTo>
                    <a:pt x="1352" y="387"/>
                  </a:lnTo>
                  <a:lnTo>
                    <a:pt x="1343" y="378"/>
                  </a:lnTo>
                  <a:lnTo>
                    <a:pt x="1330" y="378"/>
                  </a:lnTo>
                  <a:lnTo>
                    <a:pt x="1319" y="375"/>
                  </a:lnTo>
                  <a:lnTo>
                    <a:pt x="1308" y="369"/>
                  </a:lnTo>
                  <a:lnTo>
                    <a:pt x="1297" y="364"/>
                  </a:lnTo>
                  <a:lnTo>
                    <a:pt x="1285" y="358"/>
                  </a:lnTo>
                  <a:lnTo>
                    <a:pt x="1274" y="353"/>
                  </a:lnTo>
                  <a:lnTo>
                    <a:pt x="1261" y="351"/>
                  </a:lnTo>
                  <a:lnTo>
                    <a:pt x="1247" y="353"/>
                  </a:lnTo>
                  <a:lnTo>
                    <a:pt x="1232" y="357"/>
                  </a:lnTo>
                  <a:lnTo>
                    <a:pt x="1220" y="364"/>
                  </a:lnTo>
                  <a:lnTo>
                    <a:pt x="1209" y="375"/>
                  </a:lnTo>
                  <a:lnTo>
                    <a:pt x="1201" y="387"/>
                  </a:lnTo>
                  <a:lnTo>
                    <a:pt x="1189" y="387"/>
                  </a:lnTo>
                  <a:lnTo>
                    <a:pt x="1174" y="387"/>
                  </a:lnTo>
                  <a:lnTo>
                    <a:pt x="1162" y="387"/>
                  </a:lnTo>
                  <a:lnTo>
                    <a:pt x="1147" y="389"/>
                  </a:lnTo>
                  <a:lnTo>
                    <a:pt x="1135" y="393"/>
                  </a:lnTo>
                  <a:lnTo>
                    <a:pt x="1122" y="396"/>
                  </a:lnTo>
                  <a:lnTo>
                    <a:pt x="1111" y="400"/>
                  </a:lnTo>
                  <a:lnTo>
                    <a:pt x="1098" y="405"/>
                  </a:lnTo>
                  <a:lnTo>
                    <a:pt x="1093" y="425"/>
                  </a:lnTo>
                  <a:lnTo>
                    <a:pt x="1102" y="443"/>
                  </a:lnTo>
                  <a:lnTo>
                    <a:pt x="1115" y="463"/>
                  </a:lnTo>
                  <a:lnTo>
                    <a:pt x="1124" y="483"/>
                  </a:lnTo>
                  <a:lnTo>
                    <a:pt x="664" y="624"/>
                  </a:lnTo>
                  <a:lnTo>
                    <a:pt x="664" y="657"/>
                  </a:lnTo>
                  <a:lnTo>
                    <a:pt x="1129" y="509"/>
                  </a:lnTo>
                  <a:lnTo>
                    <a:pt x="1144" y="529"/>
                  </a:lnTo>
                  <a:lnTo>
                    <a:pt x="659" y="688"/>
                  </a:lnTo>
                  <a:lnTo>
                    <a:pt x="648" y="713"/>
                  </a:lnTo>
                  <a:lnTo>
                    <a:pt x="635" y="737"/>
                  </a:lnTo>
                  <a:lnTo>
                    <a:pt x="623" y="756"/>
                  </a:lnTo>
                  <a:lnTo>
                    <a:pt x="608" y="776"/>
                  </a:lnTo>
                  <a:lnTo>
                    <a:pt x="592" y="793"/>
                  </a:lnTo>
                  <a:lnTo>
                    <a:pt x="576" y="805"/>
                  </a:lnTo>
                  <a:lnTo>
                    <a:pt x="559" y="814"/>
                  </a:lnTo>
                  <a:lnTo>
                    <a:pt x="543" y="822"/>
                  </a:lnTo>
                  <a:lnTo>
                    <a:pt x="498" y="832"/>
                  </a:lnTo>
                  <a:lnTo>
                    <a:pt x="462" y="836"/>
                  </a:lnTo>
                  <a:lnTo>
                    <a:pt x="431" y="834"/>
                  </a:lnTo>
                  <a:lnTo>
                    <a:pt x="407" y="829"/>
                  </a:lnTo>
                  <a:lnTo>
                    <a:pt x="384" y="820"/>
                  </a:lnTo>
                  <a:lnTo>
                    <a:pt x="364" y="811"/>
                  </a:lnTo>
                  <a:lnTo>
                    <a:pt x="342" y="800"/>
                  </a:lnTo>
                  <a:lnTo>
                    <a:pt x="319" y="791"/>
                  </a:lnTo>
                  <a:lnTo>
                    <a:pt x="94" y="867"/>
                  </a:lnTo>
                  <a:lnTo>
                    <a:pt x="96" y="910"/>
                  </a:lnTo>
                  <a:lnTo>
                    <a:pt x="89" y="963"/>
                  </a:lnTo>
                  <a:lnTo>
                    <a:pt x="74" y="1019"/>
                  </a:lnTo>
                  <a:lnTo>
                    <a:pt x="55" y="1075"/>
                  </a:lnTo>
                  <a:lnTo>
                    <a:pt x="35" y="1126"/>
                  </a:lnTo>
                  <a:lnTo>
                    <a:pt x="17" y="1169"/>
                  </a:lnTo>
                  <a:lnTo>
                    <a:pt x="4" y="1198"/>
                  </a:lnTo>
                  <a:lnTo>
                    <a:pt x="0" y="1209"/>
                  </a:lnTo>
                  <a:lnTo>
                    <a:pt x="24" y="1207"/>
                  </a:lnTo>
                  <a:lnTo>
                    <a:pt x="47" y="1205"/>
                  </a:lnTo>
                  <a:lnTo>
                    <a:pt x="71" y="1200"/>
                  </a:lnTo>
                  <a:lnTo>
                    <a:pt x="94" y="1196"/>
                  </a:lnTo>
                  <a:lnTo>
                    <a:pt x="118" y="1191"/>
                  </a:lnTo>
                  <a:lnTo>
                    <a:pt x="140" y="1184"/>
                  </a:lnTo>
                  <a:lnTo>
                    <a:pt x="161" y="1176"/>
                  </a:lnTo>
                  <a:lnTo>
                    <a:pt x="183" y="1167"/>
                  </a:lnTo>
                  <a:lnTo>
                    <a:pt x="205" y="1158"/>
                  </a:lnTo>
                  <a:lnTo>
                    <a:pt x="226" y="1147"/>
                  </a:lnTo>
                  <a:lnTo>
                    <a:pt x="248" y="1138"/>
                  </a:lnTo>
                  <a:lnTo>
                    <a:pt x="268" y="1126"/>
                  </a:lnTo>
                  <a:lnTo>
                    <a:pt x="290" y="1115"/>
                  </a:lnTo>
                  <a:lnTo>
                    <a:pt x="310" y="1102"/>
                  </a:lnTo>
                  <a:lnTo>
                    <a:pt x="329" y="1089"/>
                  </a:lnTo>
                  <a:lnTo>
                    <a:pt x="349" y="1077"/>
                  </a:lnTo>
                  <a:lnTo>
                    <a:pt x="369" y="1060"/>
                  </a:lnTo>
                  <a:lnTo>
                    <a:pt x="389" y="1044"/>
                  </a:lnTo>
                  <a:lnTo>
                    <a:pt x="409" y="1030"/>
                  </a:lnTo>
                  <a:lnTo>
                    <a:pt x="429" y="1013"/>
                  </a:lnTo>
                  <a:lnTo>
                    <a:pt x="449" y="999"/>
                  </a:lnTo>
                  <a:lnTo>
                    <a:pt x="471" y="984"/>
                  </a:lnTo>
                  <a:lnTo>
                    <a:pt x="492" y="972"/>
                  </a:lnTo>
                  <a:lnTo>
                    <a:pt x="514" y="959"/>
                  </a:lnTo>
                  <a:lnTo>
                    <a:pt x="536" y="948"/>
                  </a:lnTo>
                  <a:lnTo>
                    <a:pt x="559" y="939"/>
                  </a:lnTo>
                  <a:lnTo>
                    <a:pt x="583" y="934"/>
                  </a:lnTo>
                  <a:lnTo>
                    <a:pt x="606" y="928"/>
                  </a:lnTo>
                  <a:lnTo>
                    <a:pt x="632" y="927"/>
                  </a:lnTo>
                  <a:lnTo>
                    <a:pt x="657" y="927"/>
                  </a:lnTo>
                  <a:lnTo>
                    <a:pt x="684" y="930"/>
                  </a:lnTo>
                  <a:lnTo>
                    <a:pt x="711" y="937"/>
                  </a:lnTo>
                  <a:lnTo>
                    <a:pt x="722" y="941"/>
                  </a:lnTo>
                  <a:lnTo>
                    <a:pt x="735" y="946"/>
                  </a:lnTo>
                  <a:lnTo>
                    <a:pt x="749" y="954"/>
                  </a:lnTo>
                  <a:lnTo>
                    <a:pt x="764" y="959"/>
                  </a:lnTo>
                  <a:lnTo>
                    <a:pt x="751" y="941"/>
                  </a:lnTo>
                  <a:lnTo>
                    <a:pt x="746" y="934"/>
                  </a:lnTo>
                  <a:lnTo>
                    <a:pt x="738" y="928"/>
                  </a:lnTo>
                  <a:lnTo>
                    <a:pt x="729" y="923"/>
                  </a:lnTo>
                  <a:lnTo>
                    <a:pt x="720" y="919"/>
                  </a:lnTo>
                  <a:lnTo>
                    <a:pt x="711" y="916"/>
                  </a:lnTo>
                  <a:lnTo>
                    <a:pt x="700" y="912"/>
                  </a:lnTo>
                  <a:lnTo>
                    <a:pt x="691" y="907"/>
                  </a:lnTo>
                  <a:lnTo>
                    <a:pt x="682" y="903"/>
                  </a:lnTo>
                  <a:lnTo>
                    <a:pt x="648" y="898"/>
                  </a:lnTo>
                  <a:lnTo>
                    <a:pt x="615" y="898"/>
                  </a:lnTo>
                  <a:lnTo>
                    <a:pt x="583" y="901"/>
                  </a:lnTo>
                  <a:lnTo>
                    <a:pt x="552" y="910"/>
                  </a:lnTo>
                  <a:lnTo>
                    <a:pt x="521" y="921"/>
                  </a:lnTo>
                  <a:lnTo>
                    <a:pt x="490" y="936"/>
                  </a:lnTo>
                  <a:lnTo>
                    <a:pt x="463" y="952"/>
                  </a:lnTo>
                  <a:lnTo>
                    <a:pt x="436" y="972"/>
                  </a:lnTo>
                  <a:lnTo>
                    <a:pt x="415" y="986"/>
                  </a:lnTo>
                  <a:lnTo>
                    <a:pt x="393" y="1003"/>
                  </a:lnTo>
                  <a:lnTo>
                    <a:pt x="371" y="1019"/>
                  </a:lnTo>
                  <a:lnTo>
                    <a:pt x="349" y="1035"/>
                  </a:lnTo>
                  <a:lnTo>
                    <a:pt x="328" y="1050"/>
                  </a:lnTo>
                  <a:lnTo>
                    <a:pt x="306" y="1066"/>
                  </a:lnTo>
                  <a:lnTo>
                    <a:pt x="284" y="1080"/>
                  </a:lnTo>
                  <a:lnTo>
                    <a:pt x="261" y="1095"/>
                  </a:lnTo>
                  <a:lnTo>
                    <a:pt x="239" y="1108"/>
                  </a:lnTo>
                  <a:lnTo>
                    <a:pt x="216" y="1120"/>
                  </a:lnTo>
                  <a:lnTo>
                    <a:pt x="192" y="1131"/>
                  </a:lnTo>
                  <a:lnTo>
                    <a:pt x="167" y="1142"/>
                  </a:lnTo>
                  <a:lnTo>
                    <a:pt x="141" y="1149"/>
                  </a:lnTo>
                  <a:lnTo>
                    <a:pt x="116" y="1155"/>
                  </a:lnTo>
                  <a:lnTo>
                    <a:pt x="89" y="1158"/>
                  </a:lnTo>
                  <a:lnTo>
                    <a:pt x="62" y="1160"/>
                  </a:lnTo>
                  <a:lnTo>
                    <a:pt x="65" y="1153"/>
                  </a:lnTo>
                  <a:lnTo>
                    <a:pt x="74" y="1133"/>
                  </a:lnTo>
                  <a:lnTo>
                    <a:pt x="87" y="1104"/>
                  </a:lnTo>
                  <a:lnTo>
                    <a:pt x="100" y="1068"/>
                  </a:lnTo>
                  <a:lnTo>
                    <a:pt x="112" y="1026"/>
                  </a:lnTo>
                  <a:lnTo>
                    <a:pt x="120" y="981"/>
                  </a:lnTo>
                  <a:lnTo>
                    <a:pt x="123" y="937"/>
                  </a:lnTo>
                  <a:lnTo>
                    <a:pt x="120" y="896"/>
                  </a:lnTo>
                  <a:lnTo>
                    <a:pt x="313" y="831"/>
                  </a:lnTo>
                  <a:lnTo>
                    <a:pt x="322" y="834"/>
                  </a:lnTo>
                  <a:lnTo>
                    <a:pt x="333" y="838"/>
                  </a:lnTo>
                  <a:lnTo>
                    <a:pt x="344" y="843"/>
                  </a:lnTo>
                  <a:lnTo>
                    <a:pt x="357" y="849"/>
                  </a:lnTo>
                  <a:lnTo>
                    <a:pt x="371" y="854"/>
                  </a:lnTo>
                  <a:lnTo>
                    <a:pt x="386" y="860"/>
                  </a:lnTo>
                  <a:lnTo>
                    <a:pt x="404" y="865"/>
                  </a:lnTo>
                  <a:lnTo>
                    <a:pt x="422" y="869"/>
                  </a:lnTo>
                  <a:lnTo>
                    <a:pt x="451" y="872"/>
                  </a:lnTo>
                  <a:lnTo>
                    <a:pt x="478" y="872"/>
                  </a:lnTo>
                  <a:lnTo>
                    <a:pt x="503" y="870"/>
                  </a:lnTo>
                  <a:lnTo>
                    <a:pt x="527" y="865"/>
                  </a:lnTo>
                  <a:lnTo>
                    <a:pt x="550" y="858"/>
                  </a:lnTo>
                  <a:lnTo>
                    <a:pt x="570" y="847"/>
                  </a:lnTo>
                  <a:lnTo>
                    <a:pt x="592" y="834"/>
                  </a:lnTo>
                  <a:lnTo>
                    <a:pt x="614" y="818"/>
                  </a:lnTo>
                  <a:lnTo>
                    <a:pt x="628" y="805"/>
                  </a:lnTo>
                  <a:lnTo>
                    <a:pt x="641" y="791"/>
                  </a:lnTo>
                  <a:lnTo>
                    <a:pt x="653" y="778"/>
                  </a:lnTo>
                  <a:lnTo>
                    <a:pt x="662" y="764"/>
                  </a:lnTo>
                  <a:lnTo>
                    <a:pt x="671" y="749"/>
                  </a:lnTo>
                  <a:lnTo>
                    <a:pt x="679" y="735"/>
                  </a:lnTo>
                  <a:lnTo>
                    <a:pt x="686" y="722"/>
                  </a:lnTo>
                  <a:lnTo>
                    <a:pt x="691" y="709"/>
                  </a:lnTo>
                  <a:lnTo>
                    <a:pt x="916" y="632"/>
                  </a:lnTo>
                  <a:lnTo>
                    <a:pt x="934" y="653"/>
                  </a:lnTo>
                  <a:lnTo>
                    <a:pt x="948" y="677"/>
                  </a:lnTo>
                  <a:lnTo>
                    <a:pt x="957" y="704"/>
                  </a:lnTo>
                  <a:lnTo>
                    <a:pt x="961" y="731"/>
                  </a:lnTo>
                  <a:lnTo>
                    <a:pt x="963" y="771"/>
                  </a:lnTo>
                  <a:lnTo>
                    <a:pt x="957" y="814"/>
                  </a:lnTo>
                  <a:lnTo>
                    <a:pt x="945" y="860"/>
                  </a:lnTo>
                  <a:lnTo>
                    <a:pt x="925" y="908"/>
                  </a:lnTo>
                  <a:lnTo>
                    <a:pt x="977" y="898"/>
                  </a:lnTo>
                  <a:lnTo>
                    <a:pt x="992" y="861"/>
                  </a:lnTo>
                  <a:lnTo>
                    <a:pt x="1002" y="823"/>
                  </a:lnTo>
                  <a:lnTo>
                    <a:pt x="1008" y="791"/>
                  </a:lnTo>
                  <a:lnTo>
                    <a:pt x="1010" y="760"/>
                  </a:lnTo>
                  <a:lnTo>
                    <a:pt x="1008" y="740"/>
                  </a:lnTo>
                  <a:lnTo>
                    <a:pt x="1006" y="720"/>
                  </a:lnTo>
                  <a:lnTo>
                    <a:pt x="1002" y="702"/>
                  </a:lnTo>
                  <a:lnTo>
                    <a:pt x="995" y="684"/>
                  </a:lnTo>
                  <a:lnTo>
                    <a:pt x="988" y="666"/>
                  </a:lnTo>
                  <a:lnTo>
                    <a:pt x="979" y="650"/>
                  </a:lnTo>
                  <a:lnTo>
                    <a:pt x="968" y="635"/>
                  </a:lnTo>
                  <a:lnTo>
                    <a:pt x="954" y="621"/>
                  </a:lnTo>
                  <a:lnTo>
                    <a:pt x="1033" y="594"/>
                  </a:lnTo>
                  <a:lnTo>
                    <a:pt x="1042" y="659"/>
                  </a:lnTo>
                  <a:lnTo>
                    <a:pt x="1048" y="733"/>
                  </a:lnTo>
                  <a:lnTo>
                    <a:pt x="1048" y="811"/>
                  </a:lnTo>
                  <a:lnTo>
                    <a:pt x="1048" y="889"/>
                  </a:lnTo>
                  <a:lnTo>
                    <a:pt x="1078" y="885"/>
                  </a:lnTo>
                  <a:lnTo>
                    <a:pt x="1084" y="809"/>
                  </a:lnTo>
                  <a:lnTo>
                    <a:pt x="1084" y="706"/>
                  </a:lnTo>
                  <a:lnTo>
                    <a:pt x="1084" y="617"/>
                  </a:lnTo>
                  <a:lnTo>
                    <a:pt x="1084" y="579"/>
                  </a:lnTo>
                  <a:lnTo>
                    <a:pt x="1144" y="559"/>
                  </a:lnTo>
                  <a:lnTo>
                    <a:pt x="1135" y="606"/>
                  </a:lnTo>
                  <a:lnTo>
                    <a:pt x="1125" y="652"/>
                  </a:lnTo>
                  <a:lnTo>
                    <a:pt x="1120" y="699"/>
                  </a:lnTo>
                  <a:lnTo>
                    <a:pt x="1122" y="746"/>
                  </a:lnTo>
                  <a:lnTo>
                    <a:pt x="1125" y="773"/>
                  </a:lnTo>
                  <a:lnTo>
                    <a:pt x="1122" y="813"/>
                  </a:lnTo>
                  <a:lnTo>
                    <a:pt x="1111" y="854"/>
                  </a:lnTo>
                  <a:lnTo>
                    <a:pt x="1104" y="885"/>
                  </a:lnTo>
                  <a:lnTo>
                    <a:pt x="1153" y="885"/>
                  </a:lnTo>
                  <a:lnTo>
                    <a:pt x="1163" y="854"/>
                  </a:lnTo>
                  <a:lnTo>
                    <a:pt x="1172" y="829"/>
                  </a:lnTo>
                  <a:lnTo>
                    <a:pt x="1182" y="811"/>
                  </a:lnTo>
                  <a:lnTo>
                    <a:pt x="1192" y="807"/>
                  </a:lnTo>
                  <a:lnTo>
                    <a:pt x="1198" y="794"/>
                  </a:lnTo>
                  <a:lnTo>
                    <a:pt x="1192" y="782"/>
                  </a:lnTo>
                  <a:lnTo>
                    <a:pt x="1183" y="769"/>
                  </a:lnTo>
                  <a:lnTo>
                    <a:pt x="1182" y="756"/>
                  </a:lnTo>
                  <a:lnTo>
                    <a:pt x="1174" y="702"/>
                  </a:lnTo>
                  <a:lnTo>
                    <a:pt x="1182" y="650"/>
                  </a:lnTo>
                  <a:lnTo>
                    <a:pt x="1196" y="599"/>
                  </a:lnTo>
                  <a:lnTo>
                    <a:pt x="1205" y="547"/>
                  </a:lnTo>
                  <a:lnTo>
                    <a:pt x="1201" y="539"/>
                  </a:lnTo>
                  <a:lnTo>
                    <a:pt x="1198" y="529"/>
                  </a:lnTo>
                  <a:lnTo>
                    <a:pt x="1196" y="519"/>
                  </a:lnTo>
                  <a:lnTo>
                    <a:pt x="1192" y="512"/>
                  </a:lnTo>
                  <a:lnTo>
                    <a:pt x="1189" y="507"/>
                  </a:lnTo>
                  <a:lnTo>
                    <a:pt x="1182" y="500"/>
                  </a:lnTo>
                  <a:lnTo>
                    <a:pt x="1171" y="489"/>
                  </a:lnTo>
                  <a:lnTo>
                    <a:pt x="1160" y="476"/>
                  </a:lnTo>
                  <a:lnTo>
                    <a:pt x="1149" y="463"/>
                  </a:lnTo>
                  <a:lnTo>
                    <a:pt x="1140" y="449"/>
                  </a:lnTo>
                  <a:lnTo>
                    <a:pt x="1135" y="436"/>
                  </a:lnTo>
                  <a:lnTo>
                    <a:pt x="1135" y="424"/>
                  </a:lnTo>
                  <a:lnTo>
                    <a:pt x="1147" y="429"/>
                  </a:lnTo>
                  <a:lnTo>
                    <a:pt x="1158" y="436"/>
                  </a:lnTo>
                  <a:lnTo>
                    <a:pt x="1171" y="445"/>
                  </a:lnTo>
                  <a:lnTo>
                    <a:pt x="1182" y="454"/>
                  </a:lnTo>
                  <a:lnTo>
                    <a:pt x="1191" y="465"/>
                  </a:lnTo>
                  <a:lnTo>
                    <a:pt x="1201" y="476"/>
                  </a:lnTo>
                  <a:lnTo>
                    <a:pt x="1210" y="487"/>
                  </a:lnTo>
                  <a:lnTo>
                    <a:pt x="1221" y="498"/>
                  </a:lnTo>
                  <a:lnTo>
                    <a:pt x="1230" y="509"/>
                  </a:lnTo>
                  <a:lnTo>
                    <a:pt x="1241" y="521"/>
                  </a:lnTo>
                  <a:lnTo>
                    <a:pt x="1254" y="529"/>
                  </a:lnTo>
                  <a:lnTo>
                    <a:pt x="1268" y="529"/>
                  </a:lnTo>
                  <a:lnTo>
                    <a:pt x="1265" y="523"/>
                  </a:lnTo>
                  <a:lnTo>
                    <a:pt x="1256" y="509"/>
                  </a:lnTo>
                  <a:lnTo>
                    <a:pt x="1241" y="489"/>
                  </a:lnTo>
                  <a:lnTo>
                    <a:pt x="1223" y="467"/>
                  </a:lnTo>
                  <a:lnTo>
                    <a:pt x="1207" y="445"/>
                  </a:lnTo>
                  <a:lnTo>
                    <a:pt x="1191" y="425"/>
                  </a:lnTo>
                  <a:lnTo>
                    <a:pt x="1180" y="413"/>
                  </a:lnTo>
                  <a:lnTo>
                    <a:pt x="1176" y="407"/>
                  </a:lnTo>
                  <a:lnTo>
                    <a:pt x="1200" y="413"/>
                  </a:lnTo>
                  <a:lnTo>
                    <a:pt x="1225" y="425"/>
                  </a:lnTo>
                  <a:lnTo>
                    <a:pt x="1250" y="443"/>
                  </a:lnTo>
                  <a:lnTo>
                    <a:pt x="1276" y="463"/>
                  </a:lnTo>
                  <a:lnTo>
                    <a:pt x="1297" y="481"/>
                  </a:lnTo>
                  <a:lnTo>
                    <a:pt x="1314" y="498"/>
                  </a:lnTo>
                  <a:lnTo>
                    <a:pt x="1326" y="510"/>
                  </a:lnTo>
                  <a:lnTo>
                    <a:pt x="1330" y="514"/>
                  </a:lnTo>
                  <a:lnTo>
                    <a:pt x="1330" y="503"/>
                  </a:lnTo>
                  <a:lnTo>
                    <a:pt x="1321" y="485"/>
                  </a:lnTo>
                  <a:lnTo>
                    <a:pt x="1308" y="463"/>
                  </a:lnTo>
                  <a:lnTo>
                    <a:pt x="1292" y="440"/>
                  </a:lnTo>
                  <a:lnTo>
                    <a:pt x="1277" y="416"/>
                  </a:lnTo>
                  <a:lnTo>
                    <a:pt x="1268" y="396"/>
                  </a:lnTo>
                  <a:lnTo>
                    <a:pt x="1267" y="382"/>
                  </a:lnTo>
                  <a:lnTo>
                    <a:pt x="1276" y="377"/>
                  </a:lnTo>
                  <a:lnTo>
                    <a:pt x="1292" y="389"/>
                  </a:lnTo>
                  <a:lnTo>
                    <a:pt x="1310" y="407"/>
                  </a:lnTo>
                  <a:lnTo>
                    <a:pt x="1326" y="431"/>
                  </a:lnTo>
                  <a:lnTo>
                    <a:pt x="1344" y="454"/>
                  </a:lnTo>
                  <a:lnTo>
                    <a:pt x="1361" y="478"/>
                  </a:lnTo>
                  <a:lnTo>
                    <a:pt x="1373" y="501"/>
                  </a:lnTo>
                  <a:lnTo>
                    <a:pt x="1386" y="523"/>
                  </a:lnTo>
                  <a:lnTo>
                    <a:pt x="1393" y="539"/>
                  </a:lnTo>
                  <a:lnTo>
                    <a:pt x="1395" y="516"/>
                  </a:lnTo>
                  <a:lnTo>
                    <a:pt x="1388" y="489"/>
                  </a:lnTo>
                  <a:lnTo>
                    <a:pt x="1381" y="463"/>
                  </a:lnTo>
                  <a:lnTo>
                    <a:pt x="1375" y="442"/>
                  </a:lnTo>
                  <a:lnTo>
                    <a:pt x="1390" y="458"/>
                  </a:lnTo>
                  <a:lnTo>
                    <a:pt x="1404" y="478"/>
                  </a:lnTo>
                  <a:lnTo>
                    <a:pt x="1417" y="500"/>
                  </a:lnTo>
                  <a:lnTo>
                    <a:pt x="1424" y="518"/>
                  </a:lnTo>
                  <a:lnTo>
                    <a:pt x="1429" y="556"/>
                  </a:lnTo>
                  <a:lnTo>
                    <a:pt x="1422" y="605"/>
                  </a:lnTo>
                  <a:lnTo>
                    <a:pt x="1406" y="659"/>
                  </a:lnTo>
                  <a:lnTo>
                    <a:pt x="1386" y="715"/>
                  </a:lnTo>
                  <a:lnTo>
                    <a:pt x="1361" y="771"/>
                  </a:lnTo>
                  <a:lnTo>
                    <a:pt x="1335" y="820"/>
                  </a:lnTo>
                  <a:lnTo>
                    <a:pt x="1314" y="861"/>
                  </a:lnTo>
                  <a:lnTo>
                    <a:pt x="1297" y="889"/>
                  </a:lnTo>
                  <a:lnTo>
                    <a:pt x="1334" y="887"/>
                  </a:lnTo>
                  <a:lnTo>
                    <a:pt x="1344" y="869"/>
                  </a:lnTo>
                  <a:lnTo>
                    <a:pt x="1361" y="840"/>
                  </a:lnTo>
                  <a:lnTo>
                    <a:pt x="1384" y="804"/>
                  </a:lnTo>
                  <a:lnTo>
                    <a:pt x="1408" y="760"/>
                  </a:lnTo>
                  <a:lnTo>
                    <a:pt x="1433" y="715"/>
                  </a:lnTo>
                  <a:lnTo>
                    <a:pt x="1455" y="668"/>
                  </a:lnTo>
                  <a:lnTo>
                    <a:pt x="1469" y="623"/>
                  </a:lnTo>
                  <a:lnTo>
                    <a:pt x="1478" y="581"/>
                  </a:lnTo>
                  <a:lnTo>
                    <a:pt x="1475" y="548"/>
                  </a:lnTo>
                  <a:lnTo>
                    <a:pt x="1464" y="519"/>
                  </a:lnTo>
                  <a:lnTo>
                    <a:pt x="1449" y="491"/>
                  </a:lnTo>
                  <a:lnTo>
                    <a:pt x="1435" y="462"/>
                  </a:lnTo>
                  <a:lnTo>
                    <a:pt x="1444" y="458"/>
                  </a:lnTo>
                  <a:lnTo>
                    <a:pt x="1467" y="449"/>
                  </a:lnTo>
                  <a:lnTo>
                    <a:pt x="1504" y="436"/>
                  </a:lnTo>
                  <a:lnTo>
                    <a:pt x="1551" y="420"/>
                  </a:lnTo>
                  <a:lnTo>
                    <a:pt x="1605" y="400"/>
                  </a:lnTo>
                  <a:lnTo>
                    <a:pt x="1666" y="380"/>
                  </a:lnTo>
                  <a:lnTo>
                    <a:pt x="1731" y="358"/>
                  </a:lnTo>
                  <a:lnTo>
                    <a:pt x="1800" y="335"/>
                  </a:lnTo>
                  <a:lnTo>
                    <a:pt x="1867" y="311"/>
                  </a:lnTo>
                  <a:lnTo>
                    <a:pt x="1932" y="290"/>
                  </a:lnTo>
                  <a:lnTo>
                    <a:pt x="1994" y="270"/>
                  </a:lnTo>
                  <a:lnTo>
                    <a:pt x="2048" y="252"/>
                  </a:lnTo>
                  <a:lnTo>
                    <a:pt x="2095" y="235"/>
                  </a:lnTo>
                  <a:lnTo>
                    <a:pt x="2131" y="225"/>
                  </a:lnTo>
                  <a:lnTo>
                    <a:pt x="2155" y="215"/>
                  </a:lnTo>
                  <a:lnTo>
                    <a:pt x="2162" y="214"/>
                  </a:lnTo>
                  <a:lnTo>
                    <a:pt x="2169" y="219"/>
                  </a:lnTo>
                  <a:lnTo>
                    <a:pt x="2178" y="225"/>
                  </a:lnTo>
                  <a:lnTo>
                    <a:pt x="2191" y="232"/>
                  </a:lnTo>
                  <a:lnTo>
                    <a:pt x="2205" y="239"/>
                  </a:lnTo>
                  <a:lnTo>
                    <a:pt x="2218" y="246"/>
                  </a:lnTo>
                  <a:lnTo>
                    <a:pt x="2233" y="252"/>
                  </a:lnTo>
                  <a:lnTo>
                    <a:pt x="2243" y="253"/>
                  </a:lnTo>
                  <a:lnTo>
                    <a:pt x="2251" y="253"/>
                  </a:lnTo>
                  <a:lnTo>
                    <a:pt x="2252" y="250"/>
                  </a:lnTo>
                  <a:lnTo>
                    <a:pt x="2251" y="246"/>
                  </a:lnTo>
                  <a:lnTo>
                    <a:pt x="2249" y="243"/>
                  </a:lnTo>
                  <a:lnTo>
                    <a:pt x="2245" y="239"/>
                  </a:lnTo>
                  <a:lnTo>
                    <a:pt x="2234" y="235"/>
                  </a:lnTo>
                  <a:lnTo>
                    <a:pt x="2224" y="230"/>
                  </a:lnTo>
                  <a:lnTo>
                    <a:pt x="2215" y="225"/>
                  </a:lnTo>
                  <a:lnTo>
                    <a:pt x="2204" y="217"/>
                  </a:lnTo>
                  <a:lnTo>
                    <a:pt x="2195" y="210"/>
                  </a:lnTo>
                  <a:lnTo>
                    <a:pt x="2186" y="203"/>
                  </a:lnTo>
                  <a:lnTo>
                    <a:pt x="2175" y="197"/>
                  </a:lnTo>
                  <a:lnTo>
                    <a:pt x="2166" y="190"/>
                  </a:lnTo>
                  <a:lnTo>
                    <a:pt x="1417" y="438"/>
                  </a:lnTo>
                  <a:lnTo>
                    <a:pt x="1402" y="424"/>
                  </a:lnTo>
                  <a:lnTo>
                    <a:pt x="2187" y="167"/>
                  </a:lnTo>
                  <a:lnTo>
                    <a:pt x="2193" y="174"/>
                  </a:lnTo>
                  <a:lnTo>
                    <a:pt x="2202" y="181"/>
                  </a:lnTo>
                  <a:lnTo>
                    <a:pt x="2209" y="185"/>
                  </a:lnTo>
                  <a:lnTo>
                    <a:pt x="2218" y="190"/>
                  </a:lnTo>
                  <a:lnTo>
                    <a:pt x="2229" y="192"/>
                  </a:lnTo>
                  <a:lnTo>
                    <a:pt x="2240" y="194"/>
                  </a:lnTo>
                  <a:lnTo>
                    <a:pt x="2249" y="194"/>
                  </a:lnTo>
                  <a:lnTo>
                    <a:pt x="2260" y="192"/>
                  </a:lnTo>
                  <a:lnTo>
                    <a:pt x="2287" y="187"/>
                  </a:lnTo>
                  <a:lnTo>
                    <a:pt x="2316" y="181"/>
                  </a:lnTo>
                  <a:lnTo>
                    <a:pt x="2348" y="176"/>
                  </a:lnTo>
                  <a:lnTo>
                    <a:pt x="2381" y="168"/>
                  </a:lnTo>
                  <a:lnTo>
                    <a:pt x="2415" y="161"/>
                  </a:lnTo>
                  <a:lnTo>
                    <a:pt x="2451" y="154"/>
                  </a:lnTo>
                  <a:lnTo>
                    <a:pt x="2486" y="145"/>
                  </a:lnTo>
                  <a:lnTo>
                    <a:pt x="2520" y="138"/>
                  </a:lnTo>
                  <a:lnTo>
                    <a:pt x="2553" y="129"/>
                  </a:lnTo>
                  <a:lnTo>
                    <a:pt x="2584" y="121"/>
                  </a:lnTo>
                  <a:lnTo>
                    <a:pt x="2612" y="112"/>
                  </a:lnTo>
                  <a:lnTo>
                    <a:pt x="2638" y="105"/>
                  </a:lnTo>
                  <a:lnTo>
                    <a:pt x="2658" y="98"/>
                  </a:lnTo>
                  <a:lnTo>
                    <a:pt x="2674" y="92"/>
                  </a:lnTo>
                  <a:lnTo>
                    <a:pt x="2685" y="87"/>
                  </a:lnTo>
                  <a:lnTo>
                    <a:pt x="2690" y="82"/>
                  </a:lnTo>
                  <a:lnTo>
                    <a:pt x="2694" y="71"/>
                  </a:lnTo>
                  <a:lnTo>
                    <a:pt x="2692" y="58"/>
                  </a:lnTo>
                  <a:lnTo>
                    <a:pt x="2688" y="47"/>
                  </a:lnTo>
                  <a:lnTo>
                    <a:pt x="2681" y="35"/>
                  </a:lnTo>
                  <a:lnTo>
                    <a:pt x="2672" y="26"/>
                  </a:lnTo>
                  <a:lnTo>
                    <a:pt x="2663" y="15"/>
                  </a:lnTo>
                  <a:lnTo>
                    <a:pt x="2652" y="7"/>
                  </a:lnTo>
                  <a:lnTo>
                    <a:pt x="2641" y="0"/>
                  </a:lnTo>
                  <a:lnTo>
                    <a:pt x="2638" y="15"/>
                  </a:lnTo>
                  <a:lnTo>
                    <a:pt x="2641" y="29"/>
                  </a:lnTo>
                  <a:lnTo>
                    <a:pt x="2649" y="44"/>
                  </a:lnTo>
                  <a:lnTo>
                    <a:pt x="2658" y="56"/>
                  </a:lnTo>
                  <a:lnTo>
                    <a:pt x="2649" y="60"/>
                  </a:lnTo>
                  <a:lnTo>
                    <a:pt x="2634" y="65"/>
                  </a:lnTo>
                  <a:lnTo>
                    <a:pt x="2616" y="71"/>
                  </a:lnTo>
                  <a:lnTo>
                    <a:pt x="2594" y="76"/>
                  </a:lnTo>
                  <a:lnTo>
                    <a:pt x="2571" y="83"/>
                  </a:lnTo>
                  <a:lnTo>
                    <a:pt x="2544" y="91"/>
                  </a:lnTo>
                  <a:lnTo>
                    <a:pt x="2515" y="98"/>
                  </a:lnTo>
                  <a:lnTo>
                    <a:pt x="2486" y="105"/>
                  </a:lnTo>
                  <a:lnTo>
                    <a:pt x="2457" y="112"/>
                  </a:lnTo>
                  <a:lnTo>
                    <a:pt x="2426" y="120"/>
                  </a:lnTo>
                  <a:lnTo>
                    <a:pt x="2397" y="127"/>
                  </a:lnTo>
                  <a:lnTo>
                    <a:pt x="2370" y="132"/>
                  </a:lnTo>
                  <a:lnTo>
                    <a:pt x="2343" y="140"/>
                  </a:lnTo>
                  <a:lnTo>
                    <a:pt x="2319" y="145"/>
                  </a:lnTo>
                  <a:lnTo>
                    <a:pt x="2298" y="149"/>
                  </a:lnTo>
                  <a:lnTo>
                    <a:pt x="2280" y="15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362" name="Freeform 26"/>
            <p:cNvSpPr>
              <a:spLocks/>
            </p:cNvSpPr>
            <p:nvPr/>
          </p:nvSpPr>
          <p:spPr bwMode="auto">
            <a:xfrm>
              <a:off x="3268663" y="1630363"/>
              <a:ext cx="100013" cy="71438"/>
            </a:xfrm>
            <a:custGeom>
              <a:avLst/>
              <a:gdLst/>
              <a:ahLst/>
              <a:cxnLst>
                <a:cxn ang="0">
                  <a:pos x="56" y="88"/>
                </a:cxn>
                <a:cxn ang="0">
                  <a:pos x="71" y="88"/>
                </a:cxn>
                <a:cxn ang="0">
                  <a:pos x="83" y="87"/>
                </a:cxn>
                <a:cxn ang="0">
                  <a:pos x="93" y="81"/>
                </a:cxn>
                <a:cxn ang="0">
                  <a:pos x="102" y="76"/>
                </a:cxn>
                <a:cxn ang="0">
                  <a:pos x="111" y="63"/>
                </a:cxn>
                <a:cxn ang="0">
                  <a:pos x="120" y="49"/>
                </a:cxn>
                <a:cxn ang="0">
                  <a:pos x="123" y="32"/>
                </a:cxn>
                <a:cxn ang="0">
                  <a:pos x="125" y="12"/>
                </a:cxn>
                <a:cxn ang="0">
                  <a:pos x="121" y="7"/>
                </a:cxn>
                <a:cxn ang="0">
                  <a:pos x="116" y="3"/>
                </a:cxn>
                <a:cxn ang="0">
                  <a:pos x="109" y="2"/>
                </a:cxn>
                <a:cxn ang="0">
                  <a:pos x="100" y="0"/>
                </a:cxn>
                <a:cxn ang="0">
                  <a:pos x="85" y="5"/>
                </a:cxn>
                <a:cxn ang="0">
                  <a:pos x="73" y="14"/>
                </a:cxn>
                <a:cxn ang="0">
                  <a:pos x="60" y="25"/>
                </a:cxn>
                <a:cxn ang="0">
                  <a:pos x="47" y="34"/>
                </a:cxn>
                <a:cxn ang="0">
                  <a:pos x="36" y="40"/>
                </a:cxn>
                <a:cxn ang="0">
                  <a:pos x="24" y="41"/>
                </a:cxn>
                <a:cxn ang="0">
                  <a:pos x="13" y="47"/>
                </a:cxn>
                <a:cxn ang="0">
                  <a:pos x="0" y="59"/>
                </a:cxn>
                <a:cxn ang="0">
                  <a:pos x="11" y="65"/>
                </a:cxn>
                <a:cxn ang="0">
                  <a:pos x="24" y="63"/>
                </a:cxn>
                <a:cxn ang="0">
                  <a:pos x="35" y="59"/>
                </a:cxn>
                <a:cxn ang="0">
                  <a:pos x="47" y="61"/>
                </a:cxn>
                <a:cxn ang="0">
                  <a:pos x="47" y="68"/>
                </a:cxn>
                <a:cxn ang="0">
                  <a:pos x="49" y="76"/>
                </a:cxn>
                <a:cxn ang="0">
                  <a:pos x="51" y="83"/>
                </a:cxn>
                <a:cxn ang="0">
                  <a:pos x="56" y="88"/>
                </a:cxn>
              </a:cxnLst>
              <a:rect l="0" t="0" r="r" b="b"/>
              <a:pathLst>
                <a:path w="125" h="88">
                  <a:moveTo>
                    <a:pt x="56" y="88"/>
                  </a:moveTo>
                  <a:lnTo>
                    <a:pt x="71" y="88"/>
                  </a:lnTo>
                  <a:lnTo>
                    <a:pt x="83" y="87"/>
                  </a:lnTo>
                  <a:lnTo>
                    <a:pt x="93" y="81"/>
                  </a:lnTo>
                  <a:lnTo>
                    <a:pt x="102" y="76"/>
                  </a:lnTo>
                  <a:lnTo>
                    <a:pt x="111" y="63"/>
                  </a:lnTo>
                  <a:lnTo>
                    <a:pt x="120" y="49"/>
                  </a:lnTo>
                  <a:lnTo>
                    <a:pt x="123" y="32"/>
                  </a:lnTo>
                  <a:lnTo>
                    <a:pt x="125" y="12"/>
                  </a:lnTo>
                  <a:lnTo>
                    <a:pt x="121" y="7"/>
                  </a:lnTo>
                  <a:lnTo>
                    <a:pt x="116" y="3"/>
                  </a:lnTo>
                  <a:lnTo>
                    <a:pt x="109" y="2"/>
                  </a:lnTo>
                  <a:lnTo>
                    <a:pt x="100" y="0"/>
                  </a:lnTo>
                  <a:lnTo>
                    <a:pt x="85" y="5"/>
                  </a:lnTo>
                  <a:lnTo>
                    <a:pt x="73" y="14"/>
                  </a:lnTo>
                  <a:lnTo>
                    <a:pt x="60" y="25"/>
                  </a:lnTo>
                  <a:lnTo>
                    <a:pt x="47" y="34"/>
                  </a:lnTo>
                  <a:lnTo>
                    <a:pt x="36" y="40"/>
                  </a:lnTo>
                  <a:lnTo>
                    <a:pt x="24" y="41"/>
                  </a:lnTo>
                  <a:lnTo>
                    <a:pt x="13" y="47"/>
                  </a:lnTo>
                  <a:lnTo>
                    <a:pt x="0" y="59"/>
                  </a:lnTo>
                  <a:lnTo>
                    <a:pt x="11" y="65"/>
                  </a:lnTo>
                  <a:lnTo>
                    <a:pt x="24" y="63"/>
                  </a:lnTo>
                  <a:lnTo>
                    <a:pt x="35" y="59"/>
                  </a:lnTo>
                  <a:lnTo>
                    <a:pt x="47" y="61"/>
                  </a:lnTo>
                  <a:lnTo>
                    <a:pt x="47" y="68"/>
                  </a:lnTo>
                  <a:lnTo>
                    <a:pt x="49" y="76"/>
                  </a:lnTo>
                  <a:lnTo>
                    <a:pt x="51" y="83"/>
                  </a:lnTo>
                  <a:lnTo>
                    <a:pt x="56" y="8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363" name="Freeform 27"/>
            <p:cNvSpPr>
              <a:spLocks/>
            </p:cNvSpPr>
            <p:nvPr/>
          </p:nvSpPr>
          <p:spPr bwMode="auto">
            <a:xfrm>
              <a:off x="3146426" y="1654175"/>
              <a:ext cx="104775" cy="71438"/>
            </a:xfrm>
            <a:custGeom>
              <a:avLst/>
              <a:gdLst/>
              <a:ahLst/>
              <a:cxnLst>
                <a:cxn ang="0">
                  <a:pos x="61" y="87"/>
                </a:cxn>
                <a:cxn ang="0">
                  <a:pos x="66" y="90"/>
                </a:cxn>
                <a:cxn ang="0">
                  <a:pos x="75" y="90"/>
                </a:cxn>
                <a:cxn ang="0">
                  <a:pos x="83" y="88"/>
                </a:cxn>
                <a:cxn ang="0">
                  <a:pos x="88" y="85"/>
                </a:cxn>
                <a:cxn ang="0">
                  <a:pos x="106" y="72"/>
                </a:cxn>
                <a:cxn ang="0">
                  <a:pos x="121" y="56"/>
                </a:cxn>
                <a:cxn ang="0">
                  <a:pos x="130" y="38"/>
                </a:cxn>
                <a:cxn ang="0">
                  <a:pos x="132" y="14"/>
                </a:cxn>
                <a:cxn ang="0">
                  <a:pos x="124" y="3"/>
                </a:cxn>
                <a:cxn ang="0">
                  <a:pos x="113" y="0"/>
                </a:cxn>
                <a:cxn ang="0">
                  <a:pos x="101" y="0"/>
                </a:cxn>
                <a:cxn ang="0">
                  <a:pos x="90" y="5"/>
                </a:cxn>
                <a:cxn ang="0">
                  <a:pos x="81" y="14"/>
                </a:cxn>
                <a:cxn ang="0">
                  <a:pos x="70" y="20"/>
                </a:cxn>
                <a:cxn ang="0">
                  <a:pos x="59" y="25"/>
                </a:cxn>
                <a:cxn ang="0">
                  <a:pos x="48" y="30"/>
                </a:cxn>
                <a:cxn ang="0">
                  <a:pos x="36" y="34"/>
                </a:cxn>
                <a:cxn ang="0">
                  <a:pos x="23" y="38"/>
                </a:cxn>
                <a:cxn ang="0">
                  <a:pos x="10" y="41"/>
                </a:cxn>
                <a:cxn ang="0">
                  <a:pos x="0" y="45"/>
                </a:cxn>
                <a:cxn ang="0">
                  <a:pos x="5" y="50"/>
                </a:cxn>
                <a:cxn ang="0">
                  <a:pos x="19" y="56"/>
                </a:cxn>
                <a:cxn ang="0">
                  <a:pos x="38" y="58"/>
                </a:cxn>
                <a:cxn ang="0">
                  <a:pos x="50" y="52"/>
                </a:cxn>
                <a:cxn ang="0">
                  <a:pos x="50" y="61"/>
                </a:cxn>
                <a:cxn ang="0">
                  <a:pos x="50" y="70"/>
                </a:cxn>
                <a:cxn ang="0">
                  <a:pos x="54" y="79"/>
                </a:cxn>
                <a:cxn ang="0">
                  <a:pos x="61" y="87"/>
                </a:cxn>
              </a:cxnLst>
              <a:rect l="0" t="0" r="r" b="b"/>
              <a:pathLst>
                <a:path w="132" h="90">
                  <a:moveTo>
                    <a:pt x="61" y="87"/>
                  </a:moveTo>
                  <a:lnTo>
                    <a:pt x="66" y="90"/>
                  </a:lnTo>
                  <a:lnTo>
                    <a:pt x="75" y="90"/>
                  </a:lnTo>
                  <a:lnTo>
                    <a:pt x="83" y="88"/>
                  </a:lnTo>
                  <a:lnTo>
                    <a:pt x="88" y="85"/>
                  </a:lnTo>
                  <a:lnTo>
                    <a:pt x="106" y="72"/>
                  </a:lnTo>
                  <a:lnTo>
                    <a:pt x="121" y="56"/>
                  </a:lnTo>
                  <a:lnTo>
                    <a:pt x="130" y="38"/>
                  </a:lnTo>
                  <a:lnTo>
                    <a:pt x="132" y="14"/>
                  </a:lnTo>
                  <a:lnTo>
                    <a:pt x="124" y="3"/>
                  </a:lnTo>
                  <a:lnTo>
                    <a:pt x="113" y="0"/>
                  </a:lnTo>
                  <a:lnTo>
                    <a:pt x="101" y="0"/>
                  </a:lnTo>
                  <a:lnTo>
                    <a:pt x="90" y="5"/>
                  </a:lnTo>
                  <a:lnTo>
                    <a:pt x="81" y="14"/>
                  </a:lnTo>
                  <a:lnTo>
                    <a:pt x="70" y="20"/>
                  </a:lnTo>
                  <a:lnTo>
                    <a:pt x="59" y="25"/>
                  </a:lnTo>
                  <a:lnTo>
                    <a:pt x="48" y="30"/>
                  </a:lnTo>
                  <a:lnTo>
                    <a:pt x="36" y="34"/>
                  </a:lnTo>
                  <a:lnTo>
                    <a:pt x="23" y="38"/>
                  </a:lnTo>
                  <a:lnTo>
                    <a:pt x="10" y="41"/>
                  </a:lnTo>
                  <a:lnTo>
                    <a:pt x="0" y="45"/>
                  </a:lnTo>
                  <a:lnTo>
                    <a:pt x="5" y="50"/>
                  </a:lnTo>
                  <a:lnTo>
                    <a:pt x="19" y="56"/>
                  </a:lnTo>
                  <a:lnTo>
                    <a:pt x="38" y="58"/>
                  </a:lnTo>
                  <a:lnTo>
                    <a:pt x="50" y="52"/>
                  </a:lnTo>
                  <a:lnTo>
                    <a:pt x="50" y="61"/>
                  </a:lnTo>
                  <a:lnTo>
                    <a:pt x="50" y="70"/>
                  </a:lnTo>
                  <a:lnTo>
                    <a:pt x="54" y="79"/>
                  </a:lnTo>
                  <a:lnTo>
                    <a:pt x="61" y="8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364" name="Freeform 28"/>
            <p:cNvSpPr>
              <a:spLocks/>
            </p:cNvSpPr>
            <p:nvPr/>
          </p:nvSpPr>
          <p:spPr bwMode="auto">
            <a:xfrm>
              <a:off x="3065463" y="1673225"/>
              <a:ext cx="66675" cy="76200"/>
            </a:xfrm>
            <a:custGeom>
              <a:avLst/>
              <a:gdLst/>
              <a:ahLst/>
              <a:cxnLst>
                <a:cxn ang="0">
                  <a:pos x="53" y="0"/>
                </a:cxn>
                <a:cxn ang="0">
                  <a:pos x="35" y="13"/>
                </a:cxn>
                <a:cxn ang="0">
                  <a:pos x="18" y="27"/>
                </a:cxn>
                <a:cxn ang="0">
                  <a:pos x="8" y="44"/>
                </a:cxn>
                <a:cxn ang="0">
                  <a:pos x="0" y="64"/>
                </a:cxn>
                <a:cxn ang="0">
                  <a:pos x="4" y="73"/>
                </a:cxn>
                <a:cxn ang="0">
                  <a:pos x="8" y="82"/>
                </a:cxn>
                <a:cxn ang="0">
                  <a:pos x="13" y="89"/>
                </a:cxn>
                <a:cxn ang="0">
                  <a:pos x="22" y="94"/>
                </a:cxn>
                <a:cxn ang="0">
                  <a:pos x="31" y="96"/>
                </a:cxn>
                <a:cxn ang="0">
                  <a:pos x="42" y="94"/>
                </a:cxn>
                <a:cxn ang="0">
                  <a:pos x="51" y="89"/>
                </a:cxn>
                <a:cxn ang="0">
                  <a:pos x="60" y="83"/>
                </a:cxn>
                <a:cxn ang="0">
                  <a:pos x="71" y="71"/>
                </a:cxn>
                <a:cxn ang="0">
                  <a:pos x="80" y="54"/>
                </a:cxn>
                <a:cxn ang="0">
                  <a:pos x="85" y="38"/>
                </a:cxn>
                <a:cxn ang="0">
                  <a:pos x="85" y="20"/>
                </a:cxn>
                <a:cxn ang="0">
                  <a:pos x="82" y="11"/>
                </a:cxn>
                <a:cxn ang="0">
                  <a:pos x="75" y="4"/>
                </a:cxn>
                <a:cxn ang="0">
                  <a:pos x="64" y="0"/>
                </a:cxn>
                <a:cxn ang="0">
                  <a:pos x="53" y="0"/>
                </a:cxn>
              </a:cxnLst>
              <a:rect l="0" t="0" r="r" b="b"/>
              <a:pathLst>
                <a:path w="85" h="96">
                  <a:moveTo>
                    <a:pt x="53" y="0"/>
                  </a:moveTo>
                  <a:lnTo>
                    <a:pt x="35" y="13"/>
                  </a:lnTo>
                  <a:lnTo>
                    <a:pt x="18" y="27"/>
                  </a:lnTo>
                  <a:lnTo>
                    <a:pt x="8" y="44"/>
                  </a:lnTo>
                  <a:lnTo>
                    <a:pt x="0" y="64"/>
                  </a:lnTo>
                  <a:lnTo>
                    <a:pt x="4" y="73"/>
                  </a:lnTo>
                  <a:lnTo>
                    <a:pt x="8" y="82"/>
                  </a:lnTo>
                  <a:lnTo>
                    <a:pt x="13" y="89"/>
                  </a:lnTo>
                  <a:lnTo>
                    <a:pt x="22" y="94"/>
                  </a:lnTo>
                  <a:lnTo>
                    <a:pt x="31" y="96"/>
                  </a:lnTo>
                  <a:lnTo>
                    <a:pt x="42" y="94"/>
                  </a:lnTo>
                  <a:lnTo>
                    <a:pt x="51" y="89"/>
                  </a:lnTo>
                  <a:lnTo>
                    <a:pt x="60" y="83"/>
                  </a:lnTo>
                  <a:lnTo>
                    <a:pt x="71" y="71"/>
                  </a:lnTo>
                  <a:lnTo>
                    <a:pt x="80" y="54"/>
                  </a:lnTo>
                  <a:lnTo>
                    <a:pt x="85" y="38"/>
                  </a:lnTo>
                  <a:lnTo>
                    <a:pt x="85" y="20"/>
                  </a:lnTo>
                  <a:lnTo>
                    <a:pt x="82" y="11"/>
                  </a:lnTo>
                  <a:lnTo>
                    <a:pt x="75" y="4"/>
                  </a:lnTo>
                  <a:lnTo>
                    <a:pt x="64" y="0"/>
                  </a:lnTo>
                  <a:lnTo>
                    <a:pt x="53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365" name="Freeform 29"/>
            <p:cNvSpPr>
              <a:spLocks/>
            </p:cNvSpPr>
            <p:nvPr/>
          </p:nvSpPr>
          <p:spPr bwMode="auto">
            <a:xfrm>
              <a:off x="774701" y="1785938"/>
              <a:ext cx="2112963" cy="1444625"/>
            </a:xfrm>
            <a:custGeom>
              <a:avLst/>
              <a:gdLst/>
              <a:ahLst/>
              <a:cxnLst>
                <a:cxn ang="0">
                  <a:pos x="1100" y="668"/>
                </a:cxn>
                <a:cxn ang="0">
                  <a:pos x="825" y="854"/>
                </a:cxn>
                <a:cxn ang="0">
                  <a:pos x="555" y="914"/>
                </a:cxn>
                <a:cxn ang="0">
                  <a:pos x="210" y="744"/>
                </a:cxn>
                <a:cxn ang="0">
                  <a:pos x="89" y="94"/>
                </a:cxn>
                <a:cxn ang="0">
                  <a:pos x="619" y="73"/>
                </a:cxn>
                <a:cxn ang="0">
                  <a:pos x="830" y="311"/>
                </a:cxn>
                <a:cxn ang="0">
                  <a:pos x="888" y="407"/>
                </a:cxn>
                <a:cxn ang="0">
                  <a:pos x="767" y="129"/>
                </a:cxn>
                <a:cxn ang="0">
                  <a:pos x="535" y="20"/>
                </a:cxn>
                <a:cxn ang="0">
                  <a:pos x="275" y="18"/>
                </a:cxn>
                <a:cxn ang="0">
                  <a:pos x="65" y="35"/>
                </a:cxn>
                <a:cxn ang="0">
                  <a:pos x="5" y="253"/>
                </a:cxn>
                <a:cxn ang="0">
                  <a:pos x="154" y="811"/>
                </a:cxn>
                <a:cxn ang="0">
                  <a:pos x="373" y="1109"/>
                </a:cxn>
                <a:cxn ang="0">
                  <a:pos x="668" y="1220"/>
                </a:cxn>
                <a:cxn ang="0">
                  <a:pos x="707" y="1498"/>
                </a:cxn>
                <a:cxn ang="0">
                  <a:pos x="908" y="1813"/>
                </a:cxn>
                <a:cxn ang="0">
                  <a:pos x="1111" y="1630"/>
                </a:cxn>
                <a:cxn ang="0">
                  <a:pos x="1342" y="1813"/>
                </a:cxn>
                <a:cxn ang="0">
                  <a:pos x="1523" y="1643"/>
                </a:cxn>
                <a:cxn ang="0">
                  <a:pos x="1773" y="1627"/>
                </a:cxn>
                <a:cxn ang="0">
                  <a:pos x="1928" y="1585"/>
                </a:cxn>
                <a:cxn ang="0">
                  <a:pos x="1650" y="1585"/>
                </a:cxn>
                <a:cxn ang="0">
                  <a:pos x="926" y="1554"/>
                </a:cxn>
                <a:cxn ang="0">
                  <a:pos x="763" y="1408"/>
                </a:cxn>
                <a:cxn ang="0">
                  <a:pos x="1020" y="1487"/>
                </a:cxn>
                <a:cxn ang="0">
                  <a:pos x="1330" y="1504"/>
                </a:cxn>
                <a:cxn ang="0">
                  <a:pos x="1601" y="1471"/>
                </a:cxn>
                <a:cxn ang="0">
                  <a:pos x="1134" y="1471"/>
                </a:cxn>
                <a:cxn ang="0">
                  <a:pos x="803" y="1397"/>
                </a:cxn>
                <a:cxn ang="0">
                  <a:pos x="892" y="1397"/>
                </a:cxn>
                <a:cxn ang="0">
                  <a:pos x="1181" y="1430"/>
                </a:cxn>
                <a:cxn ang="0">
                  <a:pos x="1465" y="1417"/>
                </a:cxn>
                <a:cxn ang="0">
                  <a:pos x="1968" y="1551"/>
                </a:cxn>
                <a:cxn ang="0">
                  <a:pos x="2209" y="1674"/>
                </a:cxn>
                <a:cxn ang="0">
                  <a:pos x="2240" y="1739"/>
                </a:cxn>
                <a:cxn ang="0">
                  <a:pos x="2390" y="1620"/>
                </a:cxn>
                <a:cxn ang="0">
                  <a:pos x="2274" y="1647"/>
                </a:cxn>
                <a:cxn ang="0">
                  <a:pos x="1612" y="1314"/>
                </a:cxn>
                <a:cxn ang="0">
                  <a:pos x="1899" y="1142"/>
                </a:cxn>
                <a:cxn ang="0">
                  <a:pos x="2129" y="1359"/>
                </a:cxn>
                <a:cxn ang="0">
                  <a:pos x="2384" y="1491"/>
                </a:cxn>
                <a:cxn ang="0">
                  <a:pos x="2618" y="1755"/>
                </a:cxn>
                <a:cxn ang="0">
                  <a:pos x="2529" y="1489"/>
                </a:cxn>
                <a:cxn ang="0">
                  <a:pos x="2399" y="1386"/>
                </a:cxn>
                <a:cxn ang="0">
                  <a:pos x="2238" y="1343"/>
                </a:cxn>
                <a:cxn ang="0">
                  <a:pos x="1975" y="1024"/>
                </a:cxn>
                <a:cxn ang="0">
                  <a:pos x="1961" y="937"/>
                </a:cxn>
                <a:cxn ang="0">
                  <a:pos x="1874" y="1053"/>
                </a:cxn>
                <a:cxn ang="0">
                  <a:pos x="1583" y="1225"/>
                </a:cxn>
                <a:cxn ang="0">
                  <a:pos x="1107" y="1381"/>
                </a:cxn>
                <a:cxn ang="0">
                  <a:pos x="787" y="1279"/>
                </a:cxn>
                <a:cxn ang="0">
                  <a:pos x="711" y="1118"/>
                </a:cxn>
                <a:cxn ang="0">
                  <a:pos x="597" y="1100"/>
                </a:cxn>
                <a:cxn ang="0">
                  <a:pos x="273" y="914"/>
                </a:cxn>
                <a:cxn ang="0">
                  <a:pos x="572" y="974"/>
                </a:cxn>
                <a:cxn ang="0">
                  <a:pos x="823" y="912"/>
                </a:cxn>
                <a:cxn ang="0">
                  <a:pos x="1170" y="684"/>
                </a:cxn>
              </a:cxnLst>
              <a:rect l="0" t="0" r="r" b="b"/>
              <a:pathLst>
                <a:path w="2663" h="1820">
                  <a:moveTo>
                    <a:pt x="1366" y="635"/>
                  </a:moveTo>
                  <a:lnTo>
                    <a:pt x="1342" y="626"/>
                  </a:lnTo>
                  <a:lnTo>
                    <a:pt x="1317" y="619"/>
                  </a:lnTo>
                  <a:lnTo>
                    <a:pt x="1292" y="614"/>
                  </a:lnTo>
                  <a:lnTo>
                    <a:pt x="1266" y="612"/>
                  </a:lnTo>
                  <a:lnTo>
                    <a:pt x="1239" y="614"/>
                  </a:lnTo>
                  <a:lnTo>
                    <a:pt x="1212" y="617"/>
                  </a:lnTo>
                  <a:lnTo>
                    <a:pt x="1185" y="623"/>
                  </a:lnTo>
                  <a:lnTo>
                    <a:pt x="1160" y="632"/>
                  </a:lnTo>
                  <a:lnTo>
                    <a:pt x="1129" y="648"/>
                  </a:lnTo>
                  <a:lnTo>
                    <a:pt x="1100" y="668"/>
                  </a:lnTo>
                  <a:lnTo>
                    <a:pt x="1073" y="688"/>
                  </a:lnTo>
                  <a:lnTo>
                    <a:pt x="1047" y="709"/>
                  </a:lnTo>
                  <a:lnTo>
                    <a:pt x="1020" y="731"/>
                  </a:lnTo>
                  <a:lnTo>
                    <a:pt x="993" y="753"/>
                  </a:lnTo>
                  <a:lnTo>
                    <a:pt x="966" y="775"/>
                  </a:lnTo>
                  <a:lnTo>
                    <a:pt x="935" y="793"/>
                  </a:lnTo>
                  <a:lnTo>
                    <a:pt x="914" y="805"/>
                  </a:lnTo>
                  <a:lnTo>
                    <a:pt x="892" y="820"/>
                  </a:lnTo>
                  <a:lnTo>
                    <a:pt x="870" y="831"/>
                  </a:lnTo>
                  <a:lnTo>
                    <a:pt x="848" y="843"/>
                  </a:lnTo>
                  <a:lnTo>
                    <a:pt x="825" y="854"/>
                  </a:lnTo>
                  <a:lnTo>
                    <a:pt x="803" y="863"/>
                  </a:lnTo>
                  <a:lnTo>
                    <a:pt x="780" y="872"/>
                  </a:lnTo>
                  <a:lnTo>
                    <a:pt x="756" y="880"/>
                  </a:lnTo>
                  <a:lnTo>
                    <a:pt x="733" y="889"/>
                  </a:lnTo>
                  <a:lnTo>
                    <a:pt x="709" y="894"/>
                  </a:lnTo>
                  <a:lnTo>
                    <a:pt x="684" y="899"/>
                  </a:lnTo>
                  <a:lnTo>
                    <a:pt x="658" y="905"/>
                  </a:lnTo>
                  <a:lnTo>
                    <a:pt x="633" y="908"/>
                  </a:lnTo>
                  <a:lnTo>
                    <a:pt x="608" y="912"/>
                  </a:lnTo>
                  <a:lnTo>
                    <a:pt x="582" y="914"/>
                  </a:lnTo>
                  <a:lnTo>
                    <a:pt x="555" y="914"/>
                  </a:lnTo>
                  <a:lnTo>
                    <a:pt x="525" y="914"/>
                  </a:lnTo>
                  <a:lnTo>
                    <a:pt x="490" y="912"/>
                  </a:lnTo>
                  <a:lnTo>
                    <a:pt x="456" y="908"/>
                  </a:lnTo>
                  <a:lnTo>
                    <a:pt x="420" y="903"/>
                  </a:lnTo>
                  <a:lnTo>
                    <a:pt x="385" y="896"/>
                  </a:lnTo>
                  <a:lnTo>
                    <a:pt x="355" y="887"/>
                  </a:lnTo>
                  <a:lnTo>
                    <a:pt x="327" y="876"/>
                  </a:lnTo>
                  <a:lnTo>
                    <a:pt x="306" y="863"/>
                  </a:lnTo>
                  <a:lnTo>
                    <a:pt x="270" y="829"/>
                  </a:lnTo>
                  <a:lnTo>
                    <a:pt x="237" y="789"/>
                  </a:lnTo>
                  <a:lnTo>
                    <a:pt x="210" y="744"/>
                  </a:lnTo>
                  <a:lnTo>
                    <a:pt x="184" y="695"/>
                  </a:lnTo>
                  <a:lnTo>
                    <a:pt x="161" y="642"/>
                  </a:lnTo>
                  <a:lnTo>
                    <a:pt x="143" y="588"/>
                  </a:lnTo>
                  <a:lnTo>
                    <a:pt x="127" y="534"/>
                  </a:lnTo>
                  <a:lnTo>
                    <a:pt x="112" y="478"/>
                  </a:lnTo>
                  <a:lnTo>
                    <a:pt x="89" y="353"/>
                  </a:lnTo>
                  <a:lnTo>
                    <a:pt x="74" y="248"/>
                  </a:lnTo>
                  <a:lnTo>
                    <a:pt x="69" y="176"/>
                  </a:lnTo>
                  <a:lnTo>
                    <a:pt x="67" y="149"/>
                  </a:lnTo>
                  <a:lnTo>
                    <a:pt x="78" y="118"/>
                  </a:lnTo>
                  <a:lnTo>
                    <a:pt x="89" y="94"/>
                  </a:lnTo>
                  <a:lnTo>
                    <a:pt x="99" y="76"/>
                  </a:lnTo>
                  <a:lnTo>
                    <a:pt x="114" y="58"/>
                  </a:lnTo>
                  <a:lnTo>
                    <a:pt x="141" y="63"/>
                  </a:lnTo>
                  <a:lnTo>
                    <a:pt x="166" y="67"/>
                  </a:lnTo>
                  <a:lnTo>
                    <a:pt x="194" y="71"/>
                  </a:lnTo>
                  <a:lnTo>
                    <a:pt x="221" y="73"/>
                  </a:lnTo>
                  <a:lnTo>
                    <a:pt x="248" y="74"/>
                  </a:lnTo>
                  <a:lnTo>
                    <a:pt x="275" y="74"/>
                  </a:lnTo>
                  <a:lnTo>
                    <a:pt x="300" y="74"/>
                  </a:lnTo>
                  <a:lnTo>
                    <a:pt x="327" y="74"/>
                  </a:lnTo>
                  <a:lnTo>
                    <a:pt x="619" y="73"/>
                  </a:lnTo>
                  <a:lnTo>
                    <a:pt x="666" y="80"/>
                  </a:lnTo>
                  <a:lnTo>
                    <a:pt x="680" y="103"/>
                  </a:lnTo>
                  <a:lnTo>
                    <a:pt x="696" y="127"/>
                  </a:lnTo>
                  <a:lnTo>
                    <a:pt x="715" y="150"/>
                  </a:lnTo>
                  <a:lnTo>
                    <a:pt x="734" y="172"/>
                  </a:lnTo>
                  <a:lnTo>
                    <a:pt x="754" y="194"/>
                  </a:lnTo>
                  <a:lnTo>
                    <a:pt x="774" y="214"/>
                  </a:lnTo>
                  <a:lnTo>
                    <a:pt x="796" y="232"/>
                  </a:lnTo>
                  <a:lnTo>
                    <a:pt x="818" y="248"/>
                  </a:lnTo>
                  <a:lnTo>
                    <a:pt x="823" y="281"/>
                  </a:lnTo>
                  <a:lnTo>
                    <a:pt x="830" y="311"/>
                  </a:lnTo>
                  <a:lnTo>
                    <a:pt x="838" y="344"/>
                  </a:lnTo>
                  <a:lnTo>
                    <a:pt x="848" y="377"/>
                  </a:lnTo>
                  <a:lnTo>
                    <a:pt x="848" y="393"/>
                  </a:lnTo>
                  <a:lnTo>
                    <a:pt x="841" y="407"/>
                  </a:lnTo>
                  <a:lnTo>
                    <a:pt x="834" y="420"/>
                  </a:lnTo>
                  <a:lnTo>
                    <a:pt x="834" y="427"/>
                  </a:lnTo>
                  <a:lnTo>
                    <a:pt x="847" y="433"/>
                  </a:lnTo>
                  <a:lnTo>
                    <a:pt x="859" y="429"/>
                  </a:lnTo>
                  <a:lnTo>
                    <a:pt x="872" y="424"/>
                  </a:lnTo>
                  <a:lnTo>
                    <a:pt x="885" y="416"/>
                  </a:lnTo>
                  <a:lnTo>
                    <a:pt x="888" y="407"/>
                  </a:lnTo>
                  <a:lnTo>
                    <a:pt x="892" y="393"/>
                  </a:lnTo>
                  <a:lnTo>
                    <a:pt x="892" y="377"/>
                  </a:lnTo>
                  <a:lnTo>
                    <a:pt x="888" y="364"/>
                  </a:lnTo>
                  <a:lnTo>
                    <a:pt x="879" y="319"/>
                  </a:lnTo>
                  <a:lnTo>
                    <a:pt x="872" y="273"/>
                  </a:lnTo>
                  <a:lnTo>
                    <a:pt x="861" y="228"/>
                  </a:lnTo>
                  <a:lnTo>
                    <a:pt x="845" y="187"/>
                  </a:lnTo>
                  <a:lnTo>
                    <a:pt x="827" y="174"/>
                  </a:lnTo>
                  <a:lnTo>
                    <a:pt x="807" y="159"/>
                  </a:lnTo>
                  <a:lnTo>
                    <a:pt x="785" y="145"/>
                  </a:lnTo>
                  <a:lnTo>
                    <a:pt x="767" y="129"/>
                  </a:lnTo>
                  <a:lnTo>
                    <a:pt x="749" y="112"/>
                  </a:lnTo>
                  <a:lnTo>
                    <a:pt x="734" y="92"/>
                  </a:lnTo>
                  <a:lnTo>
                    <a:pt x="724" y="71"/>
                  </a:lnTo>
                  <a:lnTo>
                    <a:pt x="718" y="47"/>
                  </a:lnTo>
                  <a:lnTo>
                    <a:pt x="673" y="33"/>
                  </a:lnTo>
                  <a:lnTo>
                    <a:pt x="649" y="29"/>
                  </a:lnTo>
                  <a:lnTo>
                    <a:pt x="628" y="27"/>
                  </a:lnTo>
                  <a:lnTo>
                    <a:pt x="604" y="24"/>
                  </a:lnTo>
                  <a:lnTo>
                    <a:pt x="582" y="22"/>
                  </a:lnTo>
                  <a:lnTo>
                    <a:pt x="559" y="22"/>
                  </a:lnTo>
                  <a:lnTo>
                    <a:pt x="535" y="20"/>
                  </a:lnTo>
                  <a:lnTo>
                    <a:pt x="512" y="18"/>
                  </a:lnTo>
                  <a:lnTo>
                    <a:pt x="490" y="18"/>
                  </a:lnTo>
                  <a:lnTo>
                    <a:pt x="467" y="18"/>
                  </a:lnTo>
                  <a:lnTo>
                    <a:pt x="443" y="16"/>
                  </a:lnTo>
                  <a:lnTo>
                    <a:pt x="420" y="16"/>
                  </a:lnTo>
                  <a:lnTo>
                    <a:pt x="396" y="16"/>
                  </a:lnTo>
                  <a:lnTo>
                    <a:pt x="373" y="18"/>
                  </a:lnTo>
                  <a:lnTo>
                    <a:pt x="349" y="18"/>
                  </a:lnTo>
                  <a:lnTo>
                    <a:pt x="326" y="18"/>
                  </a:lnTo>
                  <a:lnTo>
                    <a:pt x="302" y="18"/>
                  </a:lnTo>
                  <a:lnTo>
                    <a:pt x="275" y="18"/>
                  </a:lnTo>
                  <a:lnTo>
                    <a:pt x="246" y="18"/>
                  </a:lnTo>
                  <a:lnTo>
                    <a:pt x="217" y="18"/>
                  </a:lnTo>
                  <a:lnTo>
                    <a:pt x="184" y="15"/>
                  </a:lnTo>
                  <a:lnTo>
                    <a:pt x="152" y="13"/>
                  </a:lnTo>
                  <a:lnTo>
                    <a:pt x="118" y="9"/>
                  </a:lnTo>
                  <a:lnTo>
                    <a:pt x="83" y="6"/>
                  </a:lnTo>
                  <a:lnTo>
                    <a:pt x="45" y="0"/>
                  </a:lnTo>
                  <a:lnTo>
                    <a:pt x="45" y="11"/>
                  </a:lnTo>
                  <a:lnTo>
                    <a:pt x="51" y="20"/>
                  </a:lnTo>
                  <a:lnTo>
                    <a:pt x="58" y="27"/>
                  </a:lnTo>
                  <a:lnTo>
                    <a:pt x="65" y="35"/>
                  </a:lnTo>
                  <a:lnTo>
                    <a:pt x="54" y="44"/>
                  </a:lnTo>
                  <a:lnTo>
                    <a:pt x="45" y="54"/>
                  </a:lnTo>
                  <a:lnTo>
                    <a:pt x="36" y="65"/>
                  </a:lnTo>
                  <a:lnTo>
                    <a:pt x="29" y="78"/>
                  </a:lnTo>
                  <a:lnTo>
                    <a:pt x="20" y="94"/>
                  </a:lnTo>
                  <a:lnTo>
                    <a:pt x="14" y="111"/>
                  </a:lnTo>
                  <a:lnTo>
                    <a:pt x="7" y="132"/>
                  </a:lnTo>
                  <a:lnTo>
                    <a:pt x="2" y="156"/>
                  </a:lnTo>
                  <a:lnTo>
                    <a:pt x="0" y="183"/>
                  </a:lnTo>
                  <a:lnTo>
                    <a:pt x="2" y="215"/>
                  </a:lnTo>
                  <a:lnTo>
                    <a:pt x="5" y="253"/>
                  </a:lnTo>
                  <a:lnTo>
                    <a:pt x="11" y="297"/>
                  </a:lnTo>
                  <a:lnTo>
                    <a:pt x="20" y="344"/>
                  </a:lnTo>
                  <a:lnTo>
                    <a:pt x="31" y="395"/>
                  </a:lnTo>
                  <a:lnTo>
                    <a:pt x="42" y="447"/>
                  </a:lnTo>
                  <a:lnTo>
                    <a:pt x="56" y="500"/>
                  </a:lnTo>
                  <a:lnTo>
                    <a:pt x="72" y="557"/>
                  </a:lnTo>
                  <a:lnTo>
                    <a:pt x="89" y="614"/>
                  </a:lnTo>
                  <a:lnTo>
                    <a:pt x="105" y="670"/>
                  </a:lnTo>
                  <a:lnTo>
                    <a:pt x="121" y="720"/>
                  </a:lnTo>
                  <a:lnTo>
                    <a:pt x="137" y="769"/>
                  </a:lnTo>
                  <a:lnTo>
                    <a:pt x="154" y="811"/>
                  </a:lnTo>
                  <a:lnTo>
                    <a:pt x="168" y="847"/>
                  </a:lnTo>
                  <a:lnTo>
                    <a:pt x="181" y="876"/>
                  </a:lnTo>
                  <a:lnTo>
                    <a:pt x="186" y="885"/>
                  </a:lnTo>
                  <a:lnTo>
                    <a:pt x="203" y="908"/>
                  </a:lnTo>
                  <a:lnTo>
                    <a:pt x="224" y="941"/>
                  </a:lnTo>
                  <a:lnTo>
                    <a:pt x="251" y="981"/>
                  </a:lnTo>
                  <a:lnTo>
                    <a:pt x="280" y="1019"/>
                  </a:lnTo>
                  <a:lnTo>
                    <a:pt x="308" y="1055"/>
                  </a:lnTo>
                  <a:lnTo>
                    <a:pt x="329" y="1082"/>
                  </a:lnTo>
                  <a:lnTo>
                    <a:pt x="345" y="1097"/>
                  </a:lnTo>
                  <a:lnTo>
                    <a:pt x="373" y="1109"/>
                  </a:lnTo>
                  <a:lnTo>
                    <a:pt x="403" y="1118"/>
                  </a:lnTo>
                  <a:lnTo>
                    <a:pt x="434" y="1127"/>
                  </a:lnTo>
                  <a:lnTo>
                    <a:pt x="467" y="1133"/>
                  </a:lnTo>
                  <a:lnTo>
                    <a:pt x="501" y="1138"/>
                  </a:lnTo>
                  <a:lnTo>
                    <a:pt x="535" y="1140"/>
                  </a:lnTo>
                  <a:lnTo>
                    <a:pt x="572" y="1142"/>
                  </a:lnTo>
                  <a:lnTo>
                    <a:pt x="608" y="1142"/>
                  </a:lnTo>
                  <a:lnTo>
                    <a:pt x="622" y="1162"/>
                  </a:lnTo>
                  <a:lnTo>
                    <a:pt x="637" y="1182"/>
                  </a:lnTo>
                  <a:lnTo>
                    <a:pt x="651" y="1202"/>
                  </a:lnTo>
                  <a:lnTo>
                    <a:pt x="668" y="1220"/>
                  </a:lnTo>
                  <a:lnTo>
                    <a:pt x="686" y="1238"/>
                  </a:lnTo>
                  <a:lnTo>
                    <a:pt x="702" y="1256"/>
                  </a:lnTo>
                  <a:lnTo>
                    <a:pt x="716" y="1274"/>
                  </a:lnTo>
                  <a:lnTo>
                    <a:pt x="733" y="1294"/>
                  </a:lnTo>
                  <a:lnTo>
                    <a:pt x="715" y="1323"/>
                  </a:lnTo>
                  <a:lnTo>
                    <a:pt x="705" y="1352"/>
                  </a:lnTo>
                  <a:lnTo>
                    <a:pt x="702" y="1388"/>
                  </a:lnTo>
                  <a:lnTo>
                    <a:pt x="700" y="1431"/>
                  </a:lnTo>
                  <a:lnTo>
                    <a:pt x="700" y="1459"/>
                  </a:lnTo>
                  <a:lnTo>
                    <a:pt x="704" y="1480"/>
                  </a:lnTo>
                  <a:lnTo>
                    <a:pt x="707" y="1498"/>
                  </a:lnTo>
                  <a:lnTo>
                    <a:pt x="715" y="1511"/>
                  </a:lnTo>
                  <a:lnTo>
                    <a:pt x="724" y="1524"/>
                  </a:lnTo>
                  <a:lnTo>
                    <a:pt x="734" y="1535"/>
                  </a:lnTo>
                  <a:lnTo>
                    <a:pt x="747" y="1544"/>
                  </a:lnTo>
                  <a:lnTo>
                    <a:pt x="762" y="1554"/>
                  </a:lnTo>
                  <a:lnTo>
                    <a:pt x="763" y="1813"/>
                  </a:lnTo>
                  <a:lnTo>
                    <a:pt x="809" y="1815"/>
                  </a:lnTo>
                  <a:lnTo>
                    <a:pt x="809" y="1576"/>
                  </a:lnTo>
                  <a:lnTo>
                    <a:pt x="861" y="1591"/>
                  </a:lnTo>
                  <a:lnTo>
                    <a:pt x="861" y="1813"/>
                  </a:lnTo>
                  <a:lnTo>
                    <a:pt x="908" y="1813"/>
                  </a:lnTo>
                  <a:lnTo>
                    <a:pt x="910" y="1600"/>
                  </a:lnTo>
                  <a:lnTo>
                    <a:pt x="928" y="1605"/>
                  </a:lnTo>
                  <a:lnTo>
                    <a:pt x="948" y="1609"/>
                  </a:lnTo>
                  <a:lnTo>
                    <a:pt x="966" y="1612"/>
                  </a:lnTo>
                  <a:lnTo>
                    <a:pt x="986" y="1616"/>
                  </a:lnTo>
                  <a:lnTo>
                    <a:pt x="1006" y="1620"/>
                  </a:lnTo>
                  <a:lnTo>
                    <a:pt x="1028" y="1621"/>
                  </a:lnTo>
                  <a:lnTo>
                    <a:pt x="1047" y="1625"/>
                  </a:lnTo>
                  <a:lnTo>
                    <a:pt x="1069" y="1627"/>
                  </a:lnTo>
                  <a:lnTo>
                    <a:pt x="1091" y="1629"/>
                  </a:lnTo>
                  <a:lnTo>
                    <a:pt x="1111" y="1630"/>
                  </a:lnTo>
                  <a:lnTo>
                    <a:pt x="1132" y="1632"/>
                  </a:lnTo>
                  <a:lnTo>
                    <a:pt x="1154" y="1634"/>
                  </a:lnTo>
                  <a:lnTo>
                    <a:pt x="1176" y="1634"/>
                  </a:lnTo>
                  <a:lnTo>
                    <a:pt x="1196" y="1636"/>
                  </a:lnTo>
                  <a:lnTo>
                    <a:pt x="1217" y="1636"/>
                  </a:lnTo>
                  <a:lnTo>
                    <a:pt x="1237" y="1638"/>
                  </a:lnTo>
                  <a:lnTo>
                    <a:pt x="1237" y="1813"/>
                  </a:lnTo>
                  <a:lnTo>
                    <a:pt x="1286" y="1813"/>
                  </a:lnTo>
                  <a:lnTo>
                    <a:pt x="1284" y="1638"/>
                  </a:lnTo>
                  <a:lnTo>
                    <a:pt x="1342" y="1639"/>
                  </a:lnTo>
                  <a:lnTo>
                    <a:pt x="1342" y="1813"/>
                  </a:lnTo>
                  <a:lnTo>
                    <a:pt x="1384" y="1811"/>
                  </a:lnTo>
                  <a:lnTo>
                    <a:pt x="1384" y="1643"/>
                  </a:lnTo>
                  <a:lnTo>
                    <a:pt x="1386" y="1643"/>
                  </a:lnTo>
                  <a:lnTo>
                    <a:pt x="1393" y="1643"/>
                  </a:lnTo>
                  <a:lnTo>
                    <a:pt x="1402" y="1643"/>
                  </a:lnTo>
                  <a:lnTo>
                    <a:pt x="1416" y="1643"/>
                  </a:lnTo>
                  <a:lnTo>
                    <a:pt x="1433" y="1643"/>
                  </a:lnTo>
                  <a:lnTo>
                    <a:pt x="1451" y="1643"/>
                  </a:lnTo>
                  <a:lnTo>
                    <a:pt x="1473" y="1643"/>
                  </a:lnTo>
                  <a:lnTo>
                    <a:pt x="1498" y="1643"/>
                  </a:lnTo>
                  <a:lnTo>
                    <a:pt x="1523" y="1643"/>
                  </a:lnTo>
                  <a:lnTo>
                    <a:pt x="1550" y="1643"/>
                  </a:lnTo>
                  <a:lnTo>
                    <a:pt x="1577" y="1641"/>
                  </a:lnTo>
                  <a:lnTo>
                    <a:pt x="1606" y="1641"/>
                  </a:lnTo>
                  <a:lnTo>
                    <a:pt x="1635" y="1639"/>
                  </a:lnTo>
                  <a:lnTo>
                    <a:pt x="1664" y="1638"/>
                  </a:lnTo>
                  <a:lnTo>
                    <a:pt x="1693" y="1636"/>
                  </a:lnTo>
                  <a:lnTo>
                    <a:pt x="1720" y="1634"/>
                  </a:lnTo>
                  <a:lnTo>
                    <a:pt x="1720" y="1815"/>
                  </a:lnTo>
                  <a:lnTo>
                    <a:pt x="1766" y="1815"/>
                  </a:lnTo>
                  <a:lnTo>
                    <a:pt x="1767" y="1627"/>
                  </a:lnTo>
                  <a:lnTo>
                    <a:pt x="1773" y="1627"/>
                  </a:lnTo>
                  <a:lnTo>
                    <a:pt x="1787" y="1625"/>
                  </a:lnTo>
                  <a:lnTo>
                    <a:pt x="1805" y="1621"/>
                  </a:lnTo>
                  <a:lnTo>
                    <a:pt x="1820" y="1616"/>
                  </a:lnTo>
                  <a:lnTo>
                    <a:pt x="1822" y="1815"/>
                  </a:lnTo>
                  <a:lnTo>
                    <a:pt x="1863" y="1815"/>
                  </a:lnTo>
                  <a:lnTo>
                    <a:pt x="1863" y="1609"/>
                  </a:lnTo>
                  <a:lnTo>
                    <a:pt x="1878" y="1605"/>
                  </a:lnTo>
                  <a:lnTo>
                    <a:pt x="1890" y="1600"/>
                  </a:lnTo>
                  <a:lnTo>
                    <a:pt x="1905" y="1594"/>
                  </a:lnTo>
                  <a:lnTo>
                    <a:pt x="1918" y="1589"/>
                  </a:lnTo>
                  <a:lnTo>
                    <a:pt x="1928" y="1585"/>
                  </a:lnTo>
                  <a:lnTo>
                    <a:pt x="1937" y="1580"/>
                  </a:lnTo>
                  <a:lnTo>
                    <a:pt x="1945" y="1574"/>
                  </a:lnTo>
                  <a:lnTo>
                    <a:pt x="1948" y="1571"/>
                  </a:lnTo>
                  <a:lnTo>
                    <a:pt x="1898" y="1551"/>
                  </a:lnTo>
                  <a:lnTo>
                    <a:pt x="1861" y="1558"/>
                  </a:lnTo>
                  <a:lnTo>
                    <a:pt x="1827" y="1563"/>
                  </a:lnTo>
                  <a:lnTo>
                    <a:pt x="1793" y="1569"/>
                  </a:lnTo>
                  <a:lnTo>
                    <a:pt x="1758" y="1574"/>
                  </a:lnTo>
                  <a:lnTo>
                    <a:pt x="1724" y="1578"/>
                  </a:lnTo>
                  <a:lnTo>
                    <a:pt x="1688" y="1582"/>
                  </a:lnTo>
                  <a:lnTo>
                    <a:pt x="1650" y="1585"/>
                  </a:lnTo>
                  <a:lnTo>
                    <a:pt x="1610" y="1587"/>
                  </a:lnTo>
                  <a:lnTo>
                    <a:pt x="1568" y="1589"/>
                  </a:lnTo>
                  <a:lnTo>
                    <a:pt x="1521" y="1591"/>
                  </a:lnTo>
                  <a:lnTo>
                    <a:pt x="1473" y="1591"/>
                  </a:lnTo>
                  <a:lnTo>
                    <a:pt x="1418" y="1591"/>
                  </a:lnTo>
                  <a:lnTo>
                    <a:pt x="1359" y="1589"/>
                  </a:lnTo>
                  <a:lnTo>
                    <a:pt x="1293" y="1587"/>
                  </a:lnTo>
                  <a:lnTo>
                    <a:pt x="1221" y="1583"/>
                  </a:lnTo>
                  <a:lnTo>
                    <a:pt x="1143" y="1580"/>
                  </a:lnTo>
                  <a:lnTo>
                    <a:pt x="946" y="1558"/>
                  </a:lnTo>
                  <a:lnTo>
                    <a:pt x="926" y="1554"/>
                  </a:lnTo>
                  <a:lnTo>
                    <a:pt x="904" y="1549"/>
                  </a:lnTo>
                  <a:lnTo>
                    <a:pt x="883" y="1545"/>
                  </a:lnTo>
                  <a:lnTo>
                    <a:pt x="861" y="1540"/>
                  </a:lnTo>
                  <a:lnTo>
                    <a:pt x="839" y="1533"/>
                  </a:lnTo>
                  <a:lnTo>
                    <a:pt x="819" y="1525"/>
                  </a:lnTo>
                  <a:lnTo>
                    <a:pt x="801" y="1516"/>
                  </a:lnTo>
                  <a:lnTo>
                    <a:pt x="785" y="1504"/>
                  </a:lnTo>
                  <a:lnTo>
                    <a:pt x="772" y="1482"/>
                  </a:lnTo>
                  <a:lnTo>
                    <a:pt x="762" y="1459"/>
                  </a:lnTo>
                  <a:lnTo>
                    <a:pt x="758" y="1433"/>
                  </a:lnTo>
                  <a:lnTo>
                    <a:pt x="763" y="1408"/>
                  </a:lnTo>
                  <a:lnTo>
                    <a:pt x="787" y="1421"/>
                  </a:lnTo>
                  <a:lnTo>
                    <a:pt x="812" y="1433"/>
                  </a:lnTo>
                  <a:lnTo>
                    <a:pt x="838" y="1444"/>
                  </a:lnTo>
                  <a:lnTo>
                    <a:pt x="865" y="1453"/>
                  </a:lnTo>
                  <a:lnTo>
                    <a:pt x="894" y="1462"/>
                  </a:lnTo>
                  <a:lnTo>
                    <a:pt x="921" y="1469"/>
                  </a:lnTo>
                  <a:lnTo>
                    <a:pt x="950" y="1475"/>
                  </a:lnTo>
                  <a:lnTo>
                    <a:pt x="977" y="1480"/>
                  </a:lnTo>
                  <a:lnTo>
                    <a:pt x="982" y="1480"/>
                  </a:lnTo>
                  <a:lnTo>
                    <a:pt x="999" y="1484"/>
                  </a:lnTo>
                  <a:lnTo>
                    <a:pt x="1020" y="1487"/>
                  </a:lnTo>
                  <a:lnTo>
                    <a:pt x="1049" y="1491"/>
                  </a:lnTo>
                  <a:lnTo>
                    <a:pt x="1082" y="1495"/>
                  </a:lnTo>
                  <a:lnTo>
                    <a:pt x="1116" y="1498"/>
                  </a:lnTo>
                  <a:lnTo>
                    <a:pt x="1151" y="1500"/>
                  </a:lnTo>
                  <a:lnTo>
                    <a:pt x="1181" y="1502"/>
                  </a:lnTo>
                  <a:lnTo>
                    <a:pt x="1194" y="1502"/>
                  </a:lnTo>
                  <a:lnTo>
                    <a:pt x="1214" y="1502"/>
                  </a:lnTo>
                  <a:lnTo>
                    <a:pt x="1237" y="1504"/>
                  </a:lnTo>
                  <a:lnTo>
                    <a:pt x="1264" y="1504"/>
                  </a:lnTo>
                  <a:lnTo>
                    <a:pt x="1297" y="1504"/>
                  </a:lnTo>
                  <a:lnTo>
                    <a:pt x="1330" y="1504"/>
                  </a:lnTo>
                  <a:lnTo>
                    <a:pt x="1366" y="1504"/>
                  </a:lnTo>
                  <a:lnTo>
                    <a:pt x="1402" y="1504"/>
                  </a:lnTo>
                  <a:lnTo>
                    <a:pt x="1438" y="1504"/>
                  </a:lnTo>
                  <a:lnTo>
                    <a:pt x="1476" y="1502"/>
                  </a:lnTo>
                  <a:lnTo>
                    <a:pt x="1511" y="1502"/>
                  </a:lnTo>
                  <a:lnTo>
                    <a:pt x="1545" y="1500"/>
                  </a:lnTo>
                  <a:lnTo>
                    <a:pt x="1576" y="1500"/>
                  </a:lnTo>
                  <a:lnTo>
                    <a:pt x="1605" y="1498"/>
                  </a:lnTo>
                  <a:lnTo>
                    <a:pt x="1628" y="1495"/>
                  </a:lnTo>
                  <a:lnTo>
                    <a:pt x="1648" y="1493"/>
                  </a:lnTo>
                  <a:lnTo>
                    <a:pt x="1601" y="1471"/>
                  </a:lnTo>
                  <a:lnTo>
                    <a:pt x="1559" y="1473"/>
                  </a:lnTo>
                  <a:lnTo>
                    <a:pt x="1518" y="1475"/>
                  </a:lnTo>
                  <a:lnTo>
                    <a:pt x="1474" y="1477"/>
                  </a:lnTo>
                  <a:lnTo>
                    <a:pt x="1431" y="1478"/>
                  </a:lnTo>
                  <a:lnTo>
                    <a:pt x="1388" y="1478"/>
                  </a:lnTo>
                  <a:lnTo>
                    <a:pt x="1344" y="1478"/>
                  </a:lnTo>
                  <a:lnTo>
                    <a:pt x="1301" y="1478"/>
                  </a:lnTo>
                  <a:lnTo>
                    <a:pt x="1257" y="1477"/>
                  </a:lnTo>
                  <a:lnTo>
                    <a:pt x="1216" y="1477"/>
                  </a:lnTo>
                  <a:lnTo>
                    <a:pt x="1174" y="1475"/>
                  </a:lnTo>
                  <a:lnTo>
                    <a:pt x="1134" y="1471"/>
                  </a:lnTo>
                  <a:lnTo>
                    <a:pt x="1096" y="1468"/>
                  </a:lnTo>
                  <a:lnTo>
                    <a:pt x="1060" y="1464"/>
                  </a:lnTo>
                  <a:lnTo>
                    <a:pt x="1026" y="1460"/>
                  </a:lnTo>
                  <a:lnTo>
                    <a:pt x="995" y="1455"/>
                  </a:lnTo>
                  <a:lnTo>
                    <a:pt x="966" y="1449"/>
                  </a:lnTo>
                  <a:lnTo>
                    <a:pt x="928" y="1440"/>
                  </a:lnTo>
                  <a:lnTo>
                    <a:pt x="897" y="1431"/>
                  </a:lnTo>
                  <a:lnTo>
                    <a:pt x="868" y="1424"/>
                  </a:lnTo>
                  <a:lnTo>
                    <a:pt x="845" y="1415"/>
                  </a:lnTo>
                  <a:lnTo>
                    <a:pt x="823" y="1406"/>
                  </a:lnTo>
                  <a:lnTo>
                    <a:pt x="803" y="1397"/>
                  </a:lnTo>
                  <a:lnTo>
                    <a:pt x="783" y="1386"/>
                  </a:lnTo>
                  <a:lnTo>
                    <a:pt x="763" y="1373"/>
                  </a:lnTo>
                  <a:lnTo>
                    <a:pt x="765" y="1366"/>
                  </a:lnTo>
                  <a:lnTo>
                    <a:pt x="772" y="1352"/>
                  </a:lnTo>
                  <a:lnTo>
                    <a:pt x="781" y="1337"/>
                  </a:lnTo>
                  <a:lnTo>
                    <a:pt x="789" y="1332"/>
                  </a:lnTo>
                  <a:lnTo>
                    <a:pt x="809" y="1348"/>
                  </a:lnTo>
                  <a:lnTo>
                    <a:pt x="830" y="1363"/>
                  </a:lnTo>
                  <a:lnTo>
                    <a:pt x="850" y="1375"/>
                  </a:lnTo>
                  <a:lnTo>
                    <a:pt x="872" y="1386"/>
                  </a:lnTo>
                  <a:lnTo>
                    <a:pt x="892" y="1397"/>
                  </a:lnTo>
                  <a:lnTo>
                    <a:pt x="914" y="1406"/>
                  </a:lnTo>
                  <a:lnTo>
                    <a:pt x="937" y="1413"/>
                  </a:lnTo>
                  <a:lnTo>
                    <a:pt x="961" y="1421"/>
                  </a:lnTo>
                  <a:lnTo>
                    <a:pt x="984" y="1426"/>
                  </a:lnTo>
                  <a:lnTo>
                    <a:pt x="1009" y="1430"/>
                  </a:lnTo>
                  <a:lnTo>
                    <a:pt x="1035" y="1431"/>
                  </a:lnTo>
                  <a:lnTo>
                    <a:pt x="1062" y="1433"/>
                  </a:lnTo>
                  <a:lnTo>
                    <a:pt x="1089" y="1435"/>
                  </a:lnTo>
                  <a:lnTo>
                    <a:pt x="1118" y="1433"/>
                  </a:lnTo>
                  <a:lnTo>
                    <a:pt x="1149" y="1431"/>
                  </a:lnTo>
                  <a:lnTo>
                    <a:pt x="1181" y="1430"/>
                  </a:lnTo>
                  <a:lnTo>
                    <a:pt x="1210" y="1426"/>
                  </a:lnTo>
                  <a:lnTo>
                    <a:pt x="1236" y="1419"/>
                  </a:lnTo>
                  <a:lnTo>
                    <a:pt x="1261" y="1411"/>
                  </a:lnTo>
                  <a:lnTo>
                    <a:pt x="1286" y="1404"/>
                  </a:lnTo>
                  <a:lnTo>
                    <a:pt x="1312" y="1397"/>
                  </a:lnTo>
                  <a:lnTo>
                    <a:pt x="1337" y="1393"/>
                  </a:lnTo>
                  <a:lnTo>
                    <a:pt x="1366" y="1392"/>
                  </a:lnTo>
                  <a:lnTo>
                    <a:pt x="1398" y="1395"/>
                  </a:lnTo>
                  <a:lnTo>
                    <a:pt x="1413" y="1401"/>
                  </a:lnTo>
                  <a:lnTo>
                    <a:pt x="1435" y="1408"/>
                  </a:lnTo>
                  <a:lnTo>
                    <a:pt x="1465" y="1417"/>
                  </a:lnTo>
                  <a:lnTo>
                    <a:pt x="1501" y="1426"/>
                  </a:lnTo>
                  <a:lnTo>
                    <a:pt x="1545" y="1439"/>
                  </a:lnTo>
                  <a:lnTo>
                    <a:pt x="1590" y="1451"/>
                  </a:lnTo>
                  <a:lnTo>
                    <a:pt x="1641" y="1466"/>
                  </a:lnTo>
                  <a:lnTo>
                    <a:pt x="1691" y="1478"/>
                  </a:lnTo>
                  <a:lnTo>
                    <a:pt x="1742" y="1493"/>
                  </a:lnTo>
                  <a:lnTo>
                    <a:pt x="1795" y="1506"/>
                  </a:lnTo>
                  <a:lnTo>
                    <a:pt x="1843" y="1518"/>
                  </a:lnTo>
                  <a:lnTo>
                    <a:pt x="1890" y="1531"/>
                  </a:lnTo>
                  <a:lnTo>
                    <a:pt x="1932" y="1542"/>
                  </a:lnTo>
                  <a:lnTo>
                    <a:pt x="1968" y="1551"/>
                  </a:lnTo>
                  <a:lnTo>
                    <a:pt x="1999" y="1558"/>
                  </a:lnTo>
                  <a:lnTo>
                    <a:pt x="2021" y="1563"/>
                  </a:lnTo>
                  <a:lnTo>
                    <a:pt x="2053" y="1574"/>
                  </a:lnTo>
                  <a:lnTo>
                    <a:pt x="2086" y="1587"/>
                  </a:lnTo>
                  <a:lnTo>
                    <a:pt x="2120" y="1600"/>
                  </a:lnTo>
                  <a:lnTo>
                    <a:pt x="2153" y="1612"/>
                  </a:lnTo>
                  <a:lnTo>
                    <a:pt x="2182" y="1627"/>
                  </a:lnTo>
                  <a:lnTo>
                    <a:pt x="2205" y="1639"/>
                  </a:lnTo>
                  <a:lnTo>
                    <a:pt x="2223" y="1652"/>
                  </a:lnTo>
                  <a:lnTo>
                    <a:pt x="2232" y="1663"/>
                  </a:lnTo>
                  <a:lnTo>
                    <a:pt x="2209" y="1674"/>
                  </a:lnTo>
                  <a:lnTo>
                    <a:pt x="2185" y="1694"/>
                  </a:lnTo>
                  <a:lnTo>
                    <a:pt x="2165" y="1715"/>
                  </a:lnTo>
                  <a:lnTo>
                    <a:pt x="2145" y="1741"/>
                  </a:lnTo>
                  <a:lnTo>
                    <a:pt x="2131" y="1766"/>
                  </a:lnTo>
                  <a:lnTo>
                    <a:pt x="2120" y="1790"/>
                  </a:lnTo>
                  <a:lnTo>
                    <a:pt x="2113" y="1808"/>
                  </a:lnTo>
                  <a:lnTo>
                    <a:pt x="2113" y="1820"/>
                  </a:lnTo>
                  <a:lnTo>
                    <a:pt x="2203" y="1819"/>
                  </a:lnTo>
                  <a:lnTo>
                    <a:pt x="2211" y="1786"/>
                  </a:lnTo>
                  <a:lnTo>
                    <a:pt x="2225" y="1759"/>
                  </a:lnTo>
                  <a:lnTo>
                    <a:pt x="2240" y="1739"/>
                  </a:lnTo>
                  <a:lnTo>
                    <a:pt x="2256" y="1724"/>
                  </a:lnTo>
                  <a:lnTo>
                    <a:pt x="2259" y="1724"/>
                  </a:lnTo>
                  <a:lnTo>
                    <a:pt x="2267" y="1723"/>
                  </a:lnTo>
                  <a:lnTo>
                    <a:pt x="2278" y="1719"/>
                  </a:lnTo>
                  <a:lnTo>
                    <a:pt x="2292" y="1712"/>
                  </a:lnTo>
                  <a:lnTo>
                    <a:pt x="2308" y="1705"/>
                  </a:lnTo>
                  <a:lnTo>
                    <a:pt x="2326" y="1694"/>
                  </a:lnTo>
                  <a:lnTo>
                    <a:pt x="2346" y="1679"/>
                  </a:lnTo>
                  <a:lnTo>
                    <a:pt x="2366" y="1663"/>
                  </a:lnTo>
                  <a:lnTo>
                    <a:pt x="2381" y="1643"/>
                  </a:lnTo>
                  <a:lnTo>
                    <a:pt x="2390" y="1620"/>
                  </a:lnTo>
                  <a:lnTo>
                    <a:pt x="2392" y="1594"/>
                  </a:lnTo>
                  <a:lnTo>
                    <a:pt x="2392" y="1567"/>
                  </a:lnTo>
                  <a:lnTo>
                    <a:pt x="2390" y="1569"/>
                  </a:lnTo>
                  <a:lnTo>
                    <a:pt x="2382" y="1580"/>
                  </a:lnTo>
                  <a:lnTo>
                    <a:pt x="2373" y="1594"/>
                  </a:lnTo>
                  <a:lnTo>
                    <a:pt x="2359" y="1610"/>
                  </a:lnTo>
                  <a:lnTo>
                    <a:pt x="2344" y="1629"/>
                  </a:lnTo>
                  <a:lnTo>
                    <a:pt x="2326" y="1643"/>
                  </a:lnTo>
                  <a:lnTo>
                    <a:pt x="2307" y="1654"/>
                  </a:lnTo>
                  <a:lnTo>
                    <a:pt x="2287" y="1656"/>
                  </a:lnTo>
                  <a:lnTo>
                    <a:pt x="2274" y="1647"/>
                  </a:lnTo>
                  <a:lnTo>
                    <a:pt x="2250" y="1630"/>
                  </a:lnTo>
                  <a:lnTo>
                    <a:pt x="2220" y="1612"/>
                  </a:lnTo>
                  <a:lnTo>
                    <a:pt x="2185" y="1591"/>
                  </a:lnTo>
                  <a:lnTo>
                    <a:pt x="2153" y="1571"/>
                  </a:lnTo>
                  <a:lnTo>
                    <a:pt x="2124" y="1553"/>
                  </a:lnTo>
                  <a:lnTo>
                    <a:pt x="2102" y="1542"/>
                  </a:lnTo>
                  <a:lnTo>
                    <a:pt x="2095" y="1536"/>
                  </a:lnTo>
                  <a:lnTo>
                    <a:pt x="1561" y="1345"/>
                  </a:lnTo>
                  <a:lnTo>
                    <a:pt x="1574" y="1337"/>
                  </a:lnTo>
                  <a:lnTo>
                    <a:pt x="1590" y="1326"/>
                  </a:lnTo>
                  <a:lnTo>
                    <a:pt x="1612" y="1314"/>
                  </a:lnTo>
                  <a:lnTo>
                    <a:pt x="1637" y="1297"/>
                  </a:lnTo>
                  <a:lnTo>
                    <a:pt x="1664" y="1281"/>
                  </a:lnTo>
                  <a:lnTo>
                    <a:pt x="1695" y="1263"/>
                  </a:lnTo>
                  <a:lnTo>
                    <a:pt x="1726" y="1245"/>
                  </a:lnTo>
                  <a:lnTo>
                    <a:pt x="1757" y="1227"/>
                  </a:lnTo>
                  <a:lnTo>
                    <a:pt x="1785" y="1209"/>
                  </a:lnTo>
                  <a:lnTo>
                    <a:pt x="1814" y="1193"/>
                  </a:lnTo>
                  <a:lnTo>
                    <a:pt x="1842" y="1176"/>
                  </a:lnTo>
                  <a:lnTo>
                    <a:pt x="1865" y="1164"/>
                  </a:lnTo>
                  <a:lnTo>
                    <a:pt x="1883" y="1151"/>
                  </a:lnTo>
                  <a:lnTo>
                    <a:pt x="1899" y="1142"/>
                  </a:lnTo>
                  <a:lnTo>
                    <a:pt x="1909" y="1136"/>
                  </a:lnTo>
                  <a:lnTo>
                    <a:pt x="1912" y="1135"/>
                  </a:lnTo>
                  <a:lnTo>
                    <a:pt x="1932" y="1164"/>
                  </a:lnTo>
                  <a:lnTo>
                    <a:pt x="1954" y="1191"/>
                  </a:lnTo>
                  <a:lnTo>
                    <a:pt x="1977" y="1220"/>
                  </a:lnTo>
                  <a:lnTo>
                    <a:pt x="2003" y="1247"/>
                  </a:lnTo>
                  <a:lnTo>
                    <a:pt x="2028" y="1274"/>
                  </a:lnTo>
                  <a:lnTo>
                    <a:pt x="2053" y="1299"/>
                  </a:lnTo>
                  <a:lnTo>
                    <a:pt x="2080" y="1323"/>
                  </a:lnTo>
                  <a:lnTo>
                    <a:pt x="2108" y="1343"/>
                  </a:lnTo>
                  <a:lnTo>
                    <a:pt x="2129" y="1359"/>
                  </a:lnTo>
                  <a:lnTo>
                    <a:pt x="2151" y="1375"/>
                  </a:lnTo>
                  <a:lnTo>
                    <a:pt x="2173" y="1390"/>
                  </a:lnTo>
                  <a:lnTo>
                    <a:pt x="2196" y="1402"/>
                  </a:lnTo>
                  <a:lnTo>
                    <a:pt x="2220" y="1415"/>
                  </a:lnTo>
                  <a:lnTo>
                    <a:pt x="2243" y="1426"/>
                  </a:lnTo>
                  <a:lnTo>
                    <a:pt x="2267" y="1437"/>
                  </a:lnTo>
                  <a:lnTo>
                    <a:pt x="2290" y="1448"/>
                  </a:lnTo>
                  <a:lnTo>
                    <a:pt x="2314" y="1459"/>
                  </a:lnTo>
                  <a:lnTo>
                    <a:pt x="2337" y="1469"/>
                  </a:lnTo>
                  <a:lnTo>
                    <a:pt x="2361" y="1480"/>
                  </a:lnTo>
                  <a:lnTo>
                    <a:pt x="2384" y="1491"/>
                  </a:lnTo>
                  <a:lnTo>
                    <a:pt x="2408" y="1504"/>
                  </a:lnTo>
                  <a:lnTo>
                    <a:pt x="2431" y="1516"/>
                  </a:lnTo>
                  <a:lnTo>
                    <a:pt x="2453" y="1531"/>
                  </a:lnTo>
                  <a:lnTo>
                    <a:pt x="2475" y="1547"/>
                  </a:lnTo>
                  <a:lnTo>
                    <a:pt x="2498" y="1567"/>
                  </a:lnTo>
                  <a:lnTo>
                    <a:pt x="2522" y="1592"/>
                  </a:lnTo>
                  <a:lnTo>
                    <a:pt x="2542" y="1625"/>
                  </a:lnTo>
                  <a:lnTo>
                    <a:pt x="2563" y="1658"/>
                  </a:lnTo>
                  <a:lnTo>
                    <a:pt x="2581" y="1694"/>
                  </a:lnTo>
                  <a:lnTo>
                    <a:pt x="2601" y="1726"/>
                  </a:lnTo>
                  <a:lnTo>
                    <a:pt x="2618" y="1755"/>
                  </a:lnTo>
                  <a:lnTo>
                    <a:pt x="2636" y="1779"/>
                  </a:lnTo>
                  <a:lnTo>
                    <a:pt x="2663" y="1692"/>
                  </a:lnTo>
                  <a:lnTo>
                    <a:pt x="2648" y="1672"/>
                  </a:lnTo>
                  <a:lnTo>
                    <a:pt x="2632" y="1648"/>
                  </a:lnTo>
                  <a:lnTo>
                    <a:pt x="2618" y="1625"/>
                  </a:lnTo>
                  <a:lnTo>
                    <a:pt x="2601" y="1600"/>
                  </a:lnTo>
                  <a:lnTo>
                    <a:pt x="2585" y="1574"/>
                  </a:lnTo>
                  <a:lnTo>
                    <a:pt x="2571" y="1551"/>
                  </a:lnTo>
                  <a:lnTo>
                    <a:pt x="2554" y="1525"/>
                  </a:lnTo>
                  <a:lnTo>
                    <a:pt x="2542" y="1504"/>
                  </a:lnTo>
                  <a:lnTo>
                    <a:pt x="2529" y="1489"/>
                  </a:lnTo>
                  <a:lnTo>
                    <a:pt x="2507" y="1466"/>
                  </a:lnTo>
                  <a:lnTo>
                    <a:pt x="2478" y="1437"/>
                  </a:lnTo>
                  <a:lnTo>
                    <a:pt x="2446" y="1404"/>
                  </a:lnTo>
                  <a:lnTo>
                    <a:pt x="2415" y="1373"/>
                  </a:lnTo>
                  <a:lnTo>
                    <a:pt x="2386" y="1346"/>
                  </a:lnTo>
                  <a:lnTo>
                    <a:pt x="2366" y="1326"/>
                  </a:lnTo>
                  <a:lnTo>
                    <a:pt x="2357" y="1317"/>
                  </a:lnTo>
                  <a:lnTo>
                    <a:pt x="2359" y="1325"/>
                  </a:lnTo>
                  <a:lnTo>
                    <a:pt x="2368" y="1339"/>
                  </a:lnTo>
                  <a:lnTo>
                    <a:pt x="2382" y="1361"/>
                  </a:lnTo>
                  <a:lnTo>
                    <a:pt x="2399" y="1386"/>
                  </a:lnTo>
                  <a:lnTo>
                    <a:pt x="2415" y="1411"/>
                  </a:lnTo>
                  <a:lnTo>
                    <a:pt x="2430" y="1435"/>
                  </a:lnTo>
                  <a:lnTo>
                    <a:pt x="2440" y="1455"/>
                  </a:lnTo>
                  <a:lnTo>
                    <a:pt x="2446" y="1468"/>
                  </a:lnTo>
                  <a:lnTo>
                    <a:pt x="2437" y="1462"/>
                  </a:lnTo>
                  <a:lnTo>
                    <a:pt x="2415" y="1448"/>
                  </a:lnTo>
                  <a:lnTo>
                    <a:pt x="2382" y="1428"/>
                  </a:lnTo>
                  <a:lnTo>
                    <a:pt x="2344" y="1404"/>
                  </a:lnTo>
                  <a:lnTo>
                    <a:pt x="2305" y="1381"/>
                  </a:lnTo>
                  <a:lnTo>
                    <a:pt x="2267" y="1359"/>
                  </a:lnTo>
                  <a:lnTo>
                    <a:pt x="2238" y="1343"/>
                  </a:lnTo>
                  <a:lnTo>
                    <a:pt x="2220" y="1334"/>
                  </a:lnTo>
                  <a:lnTo>
                    <a:pt x="2189" y="1307"/>
                  </a:lnTo>
                  <a:lnTo>
                    <a:pt x="2156" y="1281"/>
                  </a:lnTo>
                  <a:lnTo>
                    <a:pt x="2122" y="1254"/>
                  </a:lnTo>
                  <a:lnTo>
                    <a:pt x="2089" y="1227"/>
                  </a:lnTo>
                  <a:lnTo>
                    <a:pt x="2059" y="1200"/>
                  </a:lnTo>
                  <a:lnTo>
                    <a:pt x="2030" y="1169"/>
                  </a:lnTo>
                  <a:lnTo>
                    <a:pt x="2004" y="1136"/>
                  </a:lnTo>
                  <a:lnTo>
                    <a:pt x="1984" y="1100"/>
                  </a:lnTo>
                  <a:lnTo>
                    <a:pt x="1972" y="1062"/>
                  </a:lnTo>
                  <a:lnTo>
                    <a:pt x="1975" y="1024"/>
                  </a:lnTo>
                  <a:lnTo>
                    <a:pt x="1983" y="984"/>
                  </a:lnTo>
                  <a:lnTo>
                    <a:pt x="1983" y="945"/>
                  </a:lnTo>
                  <a:lnTo>
                    <a:pt x="1984" y="936"/>
                  </a:lnTo>
                  <a:lnTo>
                    <a:pt x="1990" y="916"/>
                  </a:lnTo>
                  <a:lnTo>
                    <a:pt x="1995" y="892"/>
                  </a:lnTo>
                  <a:lnTo>
                    <a:pt x="2001" y="872"/>
                  </a:lnTo>
                  <a:lnTo>
                    <a:pt x="1997" y="876"/>
                  </a:lnTo>
                  <a:lnTo>
                    <a:pt x="1992" y="885"/>
                  </a:lnTo>
                  <a:lnTo>
                    <a:pt x="1983" y="901"/>
                  </a:lnTo>
                  <a:lnTo>
                    <a:pt x="1972" y="919"/>
                  </a:lnTo>
                  <a:lnTo>
                    <a:pt x="1961" y="937"/>
                  </a:lnTo>
                  <a:lnTo>
                    <a:pt x="1950" y="956"/>
                  </a:lnTo>
                  <a:lnTo>
                    <a:pt x="1941" y="970"/>
                  </a:lnTo>
                  <a:lnTo>
                    <a:pt x="1936" y="979"/>
                  </a:lnTo>
                  <a:lnTo>
                    <a:pt x="1930" y="963"/>
                  </a:lnTo>
                  <a:lnTo>
                    <a:pt x="1923" y="937"/>
                  </a:lnTo>
                  <a:lnTo>
                    <a:pt x="1912" y="912"/>
                  </a:lnTo>
                  <a:lnTo>
                    <a:pt x="1898" y="899"/>
                  </a:lnTo>
                  <a:lnTo>
                    <a:pt x="1894" y="921"/>
                  </a:lnTo>
                  <a:lnTo>
                    <a:pt x="1894" y="966"/>
                  </a:lnTo>
                  <a:lnTo>
                    <a:pt x="1890" y="1017"/>
                  </a:lnTo>
                  <a:lnTo>
                    <a:pt x="1874" y="1053"/>
                  </a:lnTo>
                  <a:lnTo>
                    <a:pt x="1854" y="1071"/>
                  </a:lnTo>
                  <a:lnTo>
                    <a:pt x="1834" y="1088"/>
                  </a:lnTo>
                  <a:lnTo>
                    <a:pt x="1814" y="1102"/>
                  </a:lnTo>
                  <a:lnTo>
                    <a:pt x="1795" y="1117"/>
                  </a:lnTo>
                  <a:lnTo>
                    <a:pt x="1773" y="1129"/>
                  </a:lnTo>
                  <a:lnTo>
                    <a:pt x="1751" y="1142"/>
                  </a:lnTo>
                  <a:lnTo>
                    <a:pt x="1729" y="1155"/>
                  </a:lnTo>
                  <a:lnTo>
                    <a:pt x="1708" y="1167"/>
                  </a:lnTo>
                  <a:lnTo>
                    <a:pt x="1666" y="1185"/>
                  </a:lnTo>
                  <a:lnTo>
                    <a:pt x="1624" y="1205"/>
                  </a:lnTo>
                  <a:lnTo>
                    <a:pt x="1583" y="1225"/>
                  </a:lnTo>
                  <a:lnTo>
                    <a:pt x="1541" y="1243"/>
                  </a:lnTo>
                  <a:lnTo>
                    <a:pt x="1501" y="1263"/>
                  </a:lnTo>
                  <a:lnTo>
                    <a:pt x="1460" y="1283"/>
                  </a:lnTo>
                  <a:lnTo>
                    <a:pt x="1416" y="1301"/>
                  </a:lnTo>
                  <a:lnTo>
                    <a:pt x="1375" y="1317"/>
                  </a:lnTo>
                  <a:lnTo>
                    <a:pt x="1331" y="1334"/>
                  </a:lnTo>
                  <a:lnTo>
                    <a:pt x="1288" y="1348"/>
                  </a:lnTo>
                  <a:lnTo>
                    <a:pt x="1245" y="1359"/>
                  </a:lnTo>
                  <a:lnTo>
                    <a:pt x="1199" y="1370"/>
                  </a:lnTo>
                  <a:lnTo>
                    <a:pt x="1154" y="1377"/>
                  </a:lnTo>
                  <a:lnTo>
                    <a:pt x="1107" y="1381"/>
                  </a:lnTo>
                  <a:lnTo>
                    <a:pt x="1058" y="1381"/>
                  </a:lnTo>
                  <a:lnTo>
                    <a:pt x="1009" y="1379"/>
                  </a:lnTo>
                  <a:lnTo>
                    <a:pt x="982" y="1375"/>
                  </a:lnTo>
                  <a:lnTo>
                    <a:pt x="955" y="1370"/>
                  </a:lnTo>
                  <a:lnTo>
                    <a:pt x="928" y="1361"/>
                  </a:lnTo>
                  <a:lnTo>
                    <a:pt x="903" y="1352"/>
                  </a:lnTo>
                  <a:lnTo>
                    <a:pt x="877" y="1341"/>
                  </a:lnTo>
                  <a:lnTo>
                    <a:pt x="854" y="1326"/>
                  </a:lnTo>
                  <a:lnTo>
                    <a:pt x="830" y="1312"/>
                  </a:lnTo>
                  <a:lnTo>
                    <a:pt x="809" y="1296"/>
                  </a:lnTo>
                  <a:lnTo>
                    <a:pt x="787" y="1279"/>
                  </a:lnTo>
                  <a:lnTo>
                    <a:pt x="765" y="1259"/>
                  </a:lnTo>
                  <a:lnTo>
                    <a:pt x="743" y="1241"/>
                  </a:lnTo>
                  <a:lnTo>
                    <a:pt x="724" y="1221"/>
                  </a:lnTo>
                  <a:lnTo>
                    <a:pt x="704" y="1202"/>
                  </a:lnTo>
                  <a:lnTo>
                    <a:pt x="686" y="1180"/>
                  </a:lnTo>
                  <a:lnTo>
                    <a:pt x="666" y="1160"/>
                  </a:lnTo>
                  <a:lnTo>
                    <a:pt x="648" y="1138"/>
                  </a:lnTo>
                  <a:lnTo>
                    <a:pt x="653" y="1136"/>
                  </a:lnTo>
                  <a:lnTo>
                    <a:pt x="668" y="1133"/>
                  </a:lnTo>
                  <a:lnTo>
                    <a:pt x="687" y="1127"/>
                  </a:lnTo>
                  <a:lnTo>
                    <a:pt x="711" y="1118"/>
                  </a:lnTo>
                  <a:lnTo>
                    <a:pt x="736" y="1109"/>
                  </a:lnTo>
                  <a:lnTo>
                    <a:pt x="758" y="1098"/>
                  </a:lnTo>
                  <a:lnTo>
                    <a:pt x="776" y="1086"/>
                  </a:lnTo>
                  <a:lnTo>
                    <a:pt x="787" y="1073"/>
                  </a:lnTo>
                  <a:lnTo>
                    <a:pt x="760" y="1080"/>
                  </a:lnTo>
                  <a:lnTo>
                    <a:pt x="733" y="1086"/>
                  </a:lnTo>
                  <a:lnTo>
                    <a:pt x="705" y="1089"/>
                  </a:lnTo>
                  <a:lnTo>
                    <a:pt x="678" y="1093"/>
                  </a:lnTo>
                  <a:lnTo>
                    <a:pt x="651" y="1097"/>
                  </a:lnTo>
                  <a:lnTo>
                    <a:pt x="624" y="1098"/>
                  </a:lnTo>
                  <a:lnTo>
                    <a:pt x="597" y="1100"/>
                  </a:lnTo>
                  <a:lnTo>
                    <a:pt x="570" y="1100"/>
                  </a:lnTo>
                  <a:lnTo>
                    <a:pt x="543" y="1100"/>
                  </a:lnTo>
                  <a:lnTo>
                    <a:pt x="517" y="1098"/>
                  </a:lnTo>
                  <a:lnTo>
                    <a:pt x="490" y="1095"/>
                  </a:lnTo>
                  <a:lnTo>
                    <a:pt x="465" y="1091"/>
                  </a:lnTo>
                  <a:lnTo>
                    <a:pt x="440" y="1086"/>
                  </a:lnTo>
                  <a:lnTo>
                    <a:pt x="416" y="1080"/>
                  </a:lnTo>
                  <a:lnTo>
                    <a:pt x="393" y="1073"/>
                  </a:lnTo>
                  <a:lnTo>
                    <a:pt x="369" y="1064"/>
                  </a:lnTo>
                  <a:lnTo>
                    <a:pt x="248" y="899"/>
                  </a:lnTo>
                  <a:lnTo>
                    <a:pt x="273" y="914"/>
                  </a:lnTo>
                  <a:lnTo>
                    <a:pt x="297" y="925"/>
                  </a:lnTo>
                  <a:lnTo>
                    <a:pt x="324" y="936"/>
                  </a:lnTo>
                  <a:lnTo>
                    <a:pt x="349" y="945"/>
                  </a:lnTo>
                  <a:lnTo>
                    <a:pt x="376" y="954"/>
                  </a:lnTo>
                  <a:lnTo>
                    <a:pt x="403" y="959"/>
                  </a:lnTo>
                  <a:lnTo>
                    <a:pt x="431" y="965"/>
                  </a:lnTo>
                  <a:lnTo>
                    <a:pt x="459" y="968"/>
                  </a:lnTo>
                  <a:lnTo>
                    <a:pt x="487" y="972"/>
                  </a:lnTo>
                  <a:lnTo>
                    <a:pt x="516" y="974"/>
                  </a:lnTo>
                  <a:lnTo>
                    <a:pt x="543" y="974"/>
                  </a:lnTo>
                  <a:lnTo>
                    <a:pt x="572" y="974"/>
                  </a:lnTo>
                  <a:lnTo>
                    <a:pt x="599" y="972"/>
                  </a:lnTo>
                  <a:lnTo>
                    <a:pt x="628" y="970"/>
                  </a:lnTo>
                  <a:lnTo>
                    <a:pt x="655" y="966"/>
                  </a:lnTo>
                  <a:lnTo>
                    <a:pt x="682" y="963"/>
                  </a:lnTo>
                  <a:lnTo>
                    <a:pt x="702" y="956"/>
                  </a:lnTo>
                  <a:lnTo>
                    <a:pt x="722" y="950"/>
                  </a:lnTo>
                  <a:lnTo>
                    <a:pt x="743" y="943"/>
                  </a:lnTo>
                  <a:lnTo>
                    <a:pt x="763" y="936"/>
                  </a:lnTo>
                  <a:lnTo>
                    <a:pt x="783" y="928"/>
                  </a:lnTo>
                  <a:lnTo>
                    <a:pt x="803" y="921"/>
                  </a:lnTo>
                  <a:lnTo>
                    <a:pt x="823" y="912"/>
                  </a:lnTo>
                  <a:lnTo>
                    <a:pt x="843" y="903"/>
                  </a:lnTo>
                  <a:lnTo>
                    <a:pt x="863" y="896"/>
                  </a:lnTo>
                  <a:lnTo>
                    <a:pt x="883" y="885"/>
                  </a:lnTo>
                  <a:lnTo>
                    <a:pt x="901" y="876"/>
                  </a:lnTo>
                  <a:lnTo>
                    <a:pt x="921" y="865"/>
                  </a:lnTo>
                  <a:lnTo>
                    <a:pt x="939" y="854"/>
                  </a:lnTo>
                  <a:lnTo>
                    <a:pt x="959" y="843"/>
                  </a:lnTo>
                  <a:lnTo>
                    <a:pt x="977" y="831"/>
                  </a:lnTo>
                  <a:lnTo>
                    <a:pt x="995" y="818"/>
                  </a:lnTo>
                  <a:lnTo>
                    <a:pt x="1152" y="699"/>
                  </a:lnTo>
                  <a:lnTo>
                    <a:pt x="1170" y="684"/>
                  </a:lnTo>
                  <a:lnTo>
                    <a:pt x="1190" y="671"/>
                  </a:lnTo>
                  <a:lnTo>
                    <a:pt x="1210" y="662"/>
                  </a:lnTo>
                  <a:lnTo>
                    <a:pt x="1232" y="653"/>
                  </a:lnTo>
                  <a:lnTo>
                    <a:pt x="1254" y="648"/>
                  </a:lnTo>
                  <a:lnTo>
                    <a:pt x="1275" y="646"/>
                  </a:lnTo>
                  <a:lnTo>
                    <a:pt x="1299" y="646"/>
                  </a:lnTo>
                  <a:lnTo>
                    <a:pt x="1322" y="650"/>
                  </a:lnTo>
                  <a:lnTo>
                    <a:pt x="1366" y="63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366" name="Freeform 30"/>
            <p:cNvSpPr>
              <a:spLocks/>
            </p:cNvSpPr>
            <p:nvPr/>
          </p:nvSpPr>
          <p:spPr bwMode="auto">
            <a:xfrm>
              <a:off x="1547813" y="1944688"/>
              <a:ext cx="207963" cy="204788"/>
            </a:xfrm>
            <a:custGeom>
              <a:avLst/>
              <a:gdLst/>
              <a:ahLst/>
              <a:cxnLst>
                <a:cxn ang="0">
                  <a:pos x="143" y="212"/>
                </a:cxn>
                <a:cxn ang="0">
                  <a:pos x="127" y="217"/>
                </a:cxn>
                <a:cxn ang="0">
                  <a:pos x="109" y="219"/>
                </a:cxn>
                <a:cxn ang="0">
                  <a:pos x="89" y="217"/>
                </a:cxn>
                <a:cxn ang="0">
                  <a:pos x="69" y="215"/>
                </a:cxn>
                <a:cxn ang="0">
                  <a:pos x="51" y="210"/>
                </a:cxn>
                <a:cxn ang="0">
                  <a:pos x="35" y="205"/>
                </a:cxn>
                <a:cxn ang="0">
                  <a:pos x="22" y="197"/>
                </a:cxn>
                <a:cxn ang="0">
                  <a:pos x="15" y="192"/>
                </a:cxn>
                <a:cxn ang="0">
                  <a:pos x="11" y="196"/>
                </a:cxn>
                <a:cxn ang="0">
                  <a:pos x="7" y="199"/>
                </a:cxn>
                <a:cxn ang="0">
                  <a:pos x="4" y="205"/>
                </a:cxn>
                <a:cxn ang="0">
                  <a:pos x="0" y="208"/>
                </a:cxn>
                <a:cxn ang="0">
                  <a:pos x="9" y="219"/>
                </a:cxn>
                <a:cxn ang="0">
                  <a:pos x="18" y="228"/>
                </a:cxn>
                <a:cxn ang="0">
                  <a:pos x="31" y="235"/>
                </a:cxn>
                <a:cxn ang="0">
                  <a:pos x="45" y="243"/>
                </a:cxn>
                <a:cxn ang="0">
                  <a:pos x="60" y="248"/>
                </a:cxn>
                <a:cxn ang="0">
                  <a:pos x="76" y="252"/>
                </a:cxn>
                <a:cxn ang="0">
                  <a:pos x="92" y="255"/>
                </a:cxn>
                <a:cxn ang="0">
                  <a:pos x="107" y="259"/>
                </a:cxn>
                <a:cxn ang="0">
                  <a:pos x="136" y="257"/>
                </a:cxn>
                <a:cxn ang="0">
                  <a:pos x="161" y="252"/>
                </a:cxn>
                <a:cxn ang="0">
                  <a:pos x="181" y="243"/>
                </a:cxn>
                <a:cxn ang="0">
                  <a:pos x="199" y="232"/>
                </a:cxn>
                <a:cxn ang="0">
                  <a:pos x="216" y="217"/>
                </a:cxn>
                <a:cxn ang="0">
                  <a:pos x="228" y="203"/>
                </a:cxn>
                <a:cxn ang="0">
                  <a:pos x="243" y="185"/>
                </a:cxn>
                <a:cxn ang="0">
                  <a:pos x="255" y="167"/>
                </a:cxn>
                <a:cxn ang="0">
                  <a:pos x="261" y="143"/>
                </a:cxn>
                <a:cxn ang="0">
                  <a:pos x="263" y="120"/>
                </a:cxn>
                <a:cxn ang="0">
                  <a:pos x="261" y="98"/>
                </a:cxn>
                <a:cxn ang="0">
                  <a:pos x="259" y="76"/>
                </a:cxn>
                <a:cxn ang="0">
                  <a:pos x="252" y="54"/>
                </a:cxn>
                <a:cxn ang="0">
                  <a:pos x="243" y="36"/>
                </a:cxn>
                <a:cxn ang="0">
                  <a:pos x="232" y="16"/>
                </a:cxn>
                <a:cxn ang="0">
                  <a:pos x="217" y="0"/>
                </a:cxn>
                <a:cxn ang="0">
                  <a:pos x="214" y="2"/>
                </a:cxn>
                <a:cxn ang="0">
                  <a:pos x="203" y="4"/>
                </a:cxn>
                <a:cxn ang="0">
                  <a:pos x="190" y="7"/>
                </a:cxn>
                <a:cxn ang="0">
                  <a:pos x="178" y="7"/>
                </a:cxn>
                <a:cxn ang="0">
                  <a:pos x="183" y="15"/>
                </a:cxn>
                <a:cxn ang="0">
                  <a:pos x="192" y="22"/>
                </a:cxn>
                <a:cxn ang="0">
                  <a:pos x="201" y="31"/>
                </a:cxn>
                <a:cxn ang="0">
                  <a:pos x="208" y="45"/>
                </a:cxn>
                <a:cxn ang="0">
                  <a:pos x="217" y="78"/>
                </a:cxn>
                <a:cxn ang="0">
                  <a:pos x="221" y="103"/>
                </a:cxn>
                <a:cxn ang="0">
                  <a:pos x="219" y="127"/>
                </a:cxn>
                <a:cxn ang="0">
                  <a:pos x="214" y="154"/>
                </a:cxn>
                <a:cxn ang="0">
                  <a:pos x="206" y="165"/>
                </a:cxn>
                <a:cxn ang="0">
                  <a:pos x="199" y="176"/>
                </a:cxn>
                <a:cxn ang="0">
                  <a:pos x="192" y="183"/>
                </a:cxn>
                <a:cxn ang="0">
                  <a:pos x="185" y="190"/>
                </a:cxn>
                <a:cxn ang="0">
                  <a:pos x="176" y="197"/>
                </a:cxn>
                <a:cxn ang="0">
                  <a:pos x="167" y="203"/>
                </a:cxn>
                <a:cxn ang="0">
                  <a:pos x="156" y="206"/>
                </a:cxn>
                <a:cxn ang="0">
                  <a:pos x="143" y="212"/>
                </a:cxn>
              </a:cxnLst>
              <a:rect l="0" t="0" r="r" b="b"/>
              <a:pathLst>
                <a:path w="263" h="259">
                  <a:moveTo>
                    <a:pt x="143" y="212"/>
                  </a:moveTo>
                  <a:lnTo>
                    <a:pt x="127" y="217"/>
                  </a:lnTo>
                  <a:lnTo>
                    <a:pt x="109" y="219"/>
                  </a:lnTo>
                  <a:lnTo>
                    <a:pt x="89" y="217"/>
                  </a:lnTo>
                  <a:lnTo>
                    <a:pt x="69" y="215"/>
                  </a:lnTo>
                  <a:lnTo>
                    <a:pt x="51" y="210"/>
                  </a:lnTo>
                  <a:lnTo>
                    <a:pt x="35" y="205"/>
                  </a:lnTo>
                  <a:lnTo>
                    <a:pt x="22" y="197"/>
                  </a:lnTo>
                  <a:lnTo>
                    <a:pt x="15" y="192"/>
                  </a:lnTo>
                  <a:lnTo>
                    <a:pt x="11" y="196"/>
                  </a:lnTo>
                  <a:lnTo>
                    <a:pt x="7" y="199"/>
                  </a:lnTo>
                  <a:lnTo>
                    <a:pt x="4" y="205"/>
                  </a:lnTo>
                  <a:lnTo>
                    <a:pt x="0" y="208"/>
                  </a:lnTo>
                  <a:lnTo>
                    <a:pt x="9" y="219"/>
                  </a:lnTo>
                  <a:lnTo>
                    <a:pt x="18" y="228"/>
                  </a:lnTo>
                  <a:lnTo>
                    <a:pt x="31" y="235"/>
                  </a:lnTo>
                  <a:lnTo>
                    <a:pt x="45" y="243"/>
                  </a:lnTo>
                  <a:lnTo>
                    <a:pt x="60" y="248"/>
                  </a:lnTo>
                  <a:lnTo>
                    <a:pt x="76" y="252"/>
                  </a:lnTo>
                  <a:lnTo>
                    <a:pt x="92" y="255"/>
                  </a:lnTo>
                  <a:lnTo>
                    <a:pt x="107" y="259"/>
                  </a:lnTo>
                  <a:lnTo>
                    <a:pt x="136" y="257"/>
                  </a:lnTo>
                  <a:lnTo>
                    <a:pt x="161" y="252"/>
                  </a:lnTo>
                  <a:lnTo>
                    <a:pt x="181" y="243"/>
                  </a:lnTo>
                  <a:lnTo>
                    <a:pt x="199" y="232"/>
                  </a:lnTo>
                  <a:lnTo>
                    <a:pt x="216" y="217"/>
                  </a:lnTo>
                  <a:lnTo>
                    <a:pt x="228" y="203"/>
                  </a:lnTo>
                  <a:lnTo>
                    <a:pt x="243" y="185"/>
                  </a:lnTo>
                  <a:lnTo>
                    <a:pt x="255" y="167"/>
                  </a:lnTo>
                  <a:lnTo>
                    <a:pt x="261" y="143"/>
                  </a:lnTo>
                  <a:lnTo>
                    <a:pt x="263" y="120"/>
                  </a:lnTo>
                  <a:lnTo>
                    <a:pt x="261" y="98"/>
                  </a:lnTo>
                  <a:lnTo>
                    <a:pt x="259" y="76"/>
                  </a:lnTo>
                  <a:lnTo>
                    <a:pt x="252" y="54"/>
                  </a:lnTo>
                  <a:lnTo>
                    <a:pt x="243" y="36"/>
                  </a:lnTo>
                  <a:lnTo>
                    <a:pt x="232" y="16"/>
                  </a:lnTo>
                  <a:lnTo>
                    <a:pt x="217" y="0"/>
                  </a:lnTo>
                  <a:lnTo>
                    <a:pt x="214" y="2"/>
                  </a:lnTo>
                  <a:lnTo>
                    <a:pt x="203" y="4"/>
                  </a:lnTo>
                  <a:lnTo>
                    <a:pt x="190" y="7"/>
                  </a:lnTo>
                  <a:lnTo>
                    <a:pt x="178" y="7"/>
                  </a:lnTo>
                  <a:lnTo>
                    <a:pt x="183" y="15"/>
                  </a:lnTo>
                  <a:lnTo>
                    <a:pt x="192" y="22"/>
                  </a:lnTo>
                  <a:lnTo>
                    <a:pt x="201" y="31"/>
                  </a:lnTo>
                  <a:lnTo>
                    <a:pt x="208" y="45"/>
                  </a:lnTo>
                  <a:lnTo>
                    <a:pt x="217" y="78"/>
                  </a:lnTo>
                  <a:lnTo>
                    <a:pt x="221" y="103"/>
                  </a:lnTo>
                  <a:lnTo>
                    <a:pt x="219" y="127"/>
                  </a:lnTo>
                  <a:lnTo>
                    <a:pt x="214" y="154"/>
                  </a:lnTo>
                  <a:lnTo>
                    <a:pt x="206" y="165"/>
                  </a:lnTo>
                  <a:lnTo>
                    <a:pt x="199" y="176"/>
                  </a:lnTo>
                  <a:lnTo>
                    <a:pt x="192" y="183"/>
                  </a:lnTo>
                  <a:lnTo>
                    <a:pt x="185" y="190"/>
                  </a:lnTo>
                  <a:lnTo>
                    <a:pt x="176" y="197"/>
                  </a:lnTo>
                  <a:lnTo>
                    <a:pt x="167" y="203"/>
                  </a:lnTo>
                  <a:lnTo>
                    <a:pt x="156" y="206"/>
                  </a:lnTo>
                  <a:lnTo>
                    <a:pt x="143" y="2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367" name="Freeform 31"/>
            <p:cNvSpPr>
              <a:spLocks/>
            </p:cNvSpPr>
            <p:nvPr/>
          </p:nvSpPr>
          <p:spPr bwMode="auto">
            <a:xfrm>
              <a:off x="1287463" y="1951038"/>
              <a:ext cx="125413" cy="219075"/>
            </a:xfrm>
            <a:custGeom>
              <a:avLst/>
              <a:gdLst/>
              <a:ahLst/>
              <a:cxnLst>
                <a:cxn ang="0">
                  <a:pos x="59" y="38"/>
                </a:cxn>
                <a:cxn ang="0">
                  <a:pos x="135" y="252"/>
                </a:cxn>
                <a:cxn ang="0">
                  <a:pos x="157" y="244"/>
                </a:cxn>
                <a:cxn ang="0">
                  <a:pos x="74" y="0"/>
                </a:cxn>
                <a:cxn ang="0">
                  <a:pos x="0" y="27"/>
                </a:cxn>
                <a:cxn ang="0">
                  <a:pos x="79" y="275"/>
                </a:cxn>
                <a:cxn ang="0">
                  <a:pos x="96" y="266"/>
                </a:cxn>
                <a:cxn ang="0">
                  <a:pos x="32" y="49"/>
                </a:cxn>
                <a:cxn ang="0">
                  <a:pos x="59" y="38"/>
                </a:cxn>
              </a:cxnLst>
              <a:rect l="0" t="0" r="r" b="b"/>
              <a:pathLst>
                <a:path w="157" h="275">
                  <a:moveTo>
                    <a:pt x="59" y="38"/>
                  </a:moveTo>
                  <a:lnTo>
                    <a:pt x="135" y="252"/>
                  </a:lnTo>
                  <a:lnTo>
                    <a:pt x="157" y="244"/>
                  </a:lnTo>
                  <a:lnTo>
                    <a:pt x="74" y="0"/>
                  </a:lnTo>
                  <a:lnTo>
                    <a:pt x="0" y="27"/>
                  </a:lnTo>
                  <a:lnTo>
                    <a:pt x="79" y="275"/>
                  </a:lnTo>
                  <a:lnTo>
                    <a:pt x="96" y="266"/>
                  </a:lnTo>
                  <a:lnTo>
                    <a:pt x="32" y="49"/>
                  </a:lnTo>
                  <a:lnTo>
                    <a:pt x="59" y="3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368" name="Freeform 32"/>
            <p:cNvSpPr>
              <a:spLocks/>
            </p:cNvSpPr>
            <p:nvPr/>
          </p:nvSpPr>
          <p:spPr bwMode="auto">
            <a:xfrm>
              <a:off x="1541463" y="1971675"/>
              <a:ext cx="23813" cy="106363"/>
            </a:xfrm>
            <a:custGeom>
              <a:avLst/>
              <a:gdLst/>
              <a:ahLst/>
              <a:cxnLst>
                <a:cxn ang="0">
                  <a:pos x="9" y="128"/>
                </a:cxn>
                <a:cxn ang="0">
                  <a:pos x="11" y="133"/>
                </a:cxn>
                <a:cxn ang="0">
                  <a:pos x="16" y="133"/>
                </a:cxn>
                <a:cxn ang="0">
                  <a:pos x="22" y="132"/>
                </a:cxn>
                <a:cxn ang="0">
                  <a:pos x="27" y="128"/>
                </a:cxn>
                <a:cxn ang="0">
                  <a:pos x="31" y="95"/>
                </a:cxn>
                <a:cxn ang="0">
                  <a:pos x="27" y="57"/>
                </a:cxn>
                <a:cxn ang="0">
                  <a:pos x="24" y="25"/>
                </a:cxn>
                <a:cxn ang="0">
                  <a:pos x="22" y="7"/>
                </a:cxn>
                <a:cxn ang="0">
                  <a:pos x="16" y="3"/>
                </a:cxn>
                <a:cxn ang="0">
                  <a:pos x="11" y="0"/>
                </a:cxn>
                <a:cxn ang="0">
                  <a:pos x="5" y="1"/>
                </a:cxn>
                <a:cxn ang="0">
                  <a:pos x="0" y="5"/>
                </a:cxn>
                <a:cxn ang="0">
                  <a:pos x="4" y="34"/>
                </a:cxn>
                <a:cxn ang="0">
                  <a:pos x="7" y="65"/>
                </a:cxn>
                <a:cxn ang="0">
                  <a:pos x="9" y="97"/>
                </a:cxn>
                <a:cxn ang="0">
                  <a:pos x="9" y="128"/>
                </a:cxn>
              </a:cxnLst>
              <a:rect l="0" t="0" r="r" b="b"/>
              <a:pathLst>
                <a:path w="31" h="133">
                  <a:moveTo>
                    <a:pt x="9" y="128"/>
                  </a:moveTo>
                  <a:lnTo>
                    <a:pt x="11" y="133"/>
                  </a:lnTo>
                  <a:lnTo>
                    <a:pt x="16" y="133"/>
                  </a:lnTo>
                  <a:lnTo>
                    <a:pt x="22" y="132"/>
                  </a:lnTo>
                  <a:lnTo>
                    <a:pt x="27" y="128"/>
                  </a:lnTo>
                  <a:lnTo>
                    <a:pt x="31" y="95"/>
                  </a:lnTo>
                  <a:lnTo>
                    <a:pt x="27" y="57"/>
                  </a:lnTo>
                  <a:lnTo>
                    <a:pt x="24" y="25"/>
                  </a:lnTo>
                  <a:lnTo>
                    <a:pt x="22" y="7"/>
                  </a:lnTo>
                  <a:lnTo>
                    <a:pt x="16" y="3"/>
                  </a:lnTo>
                  <a:lnTo>
                    <a:pt x="11" y="0"/>
                  </a:lnTo>
                  <a:lnTo>
                    <a:pt x="5" y="1"/>
                  </a:lnTo>
                  <a:lnTo>
                    <a:pt x="0" y="5"/>
                  </a:lnTo>
                  <a:lnTo>
                    <a:pt x="4" y="34"/>
                  </a:lnTo>
                  <a:lnTo>
                    <a:pt x="7" y="65"/>
                  </a:lnTo>
                  <a:lnTo>
                    <a:pt x="9" y="97"/>
                  </a:lnTo>
                  <a:lnTo>
                    <a:pt x="9" y="12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369" name="Freeform 33"/>
            <p:cNvSpPr>
              <a:spLocks/>
            </p:cNvSpPr>
            <p:nvPr/>
          </p:nvSpPr>
          <p:spPr bwMode="auto">
            <a:xfrm>
              <a:off x="1495426" y="1984375"/>
              <a:ext cx="26988" cy="112713"/>
            </a:xfrm>
            <a:custGeom>
              <a:avLst/>
              <a:gdLst/>
              <a:ahLst/>
              <a:cxnLst>
                <a:cxn ang="0">
                  <a:pos x="20" y="141"/>
                </a:cxn>
                <a:cxn ang="0">
                  <a:pos x="24" y="143"/>
                </a:cxn>
                <a:cxn ang="0">
                  <a:pos x="27" y="143"/>
                </a:cxn>
                <a:cxn ang="0">
                  <a:pos x="31" y="141"/>
                </a:cxn>
                <a:cxn ang="0">
                  <a:pos x="33" y="139"/>
                </a:cxn>
                <a:cxn ang="0">
                  <a:pos x="34" y="101"/>
                </a:cxn>
                <a:cxn ang="0">
                  <a:pos x="34" y="63"/>
                </a:cxn>
                <a:cxn ang="0">
                  <a:pos x="27" y="29"/>
                </a:cxn>
                <a:cxn ang="0">
                  <a:pos x="7" y="0"/>
                </a:cxn>
                <a:cxn ang="0">
                  <a:pos x="0" y="9"/>
                </a:cxn>
                <a:cxn ang="0">
                  <a:pos x="4" y="38"/>
                </a:cxn>
                <a:cxn ang="0">
                  <a:pos x="9" y="72"/>
                </a:cxn>
                <a:cxn ang="0">
                  <a:pos x="15" y="108"/>
                </a:cxn>
                <a:cxn ang="0">
                  <a:pos x="20" y="141"/>
                </a:cxn>
              </a:cxnLst>
              <a:rect l="0" t="0" r="r" b="b"/>
              <a:pathLst>
                <a:path w="34" h="143">
                  <a:moveTo>
                    <a:pt x="20" y="141"/>
                  </a:moveTo>
                  <a:lnTo>
                    <a:pt x="24" y="143"/>
                  </a:lnTo>
                  <a:lnTo>
                    <a:pt x="27" y="143"/>
                  </a:lnTo>
                  <a:lnTo>
                    <a:pt x="31" y="141"/>
                  </a:lnTo>
                  <a:lnTo>
                    <a:pt x="33" y="139"/>
                  </a:lnTo>
                  <a:lnTo>
                    <a:pt x="34" y="101"/>
                  </a:lnTo>
                  <a:lnTo>
                    <a:pt x="34" y="63"/>
                  </a:lnTo>
                  <a:lnTo>
                    <a:pt x="27" y="29"/>
                  </a:lnTo>
                  <a:lnTo>
                    <a:pt x="7" y="0"/>
                  </a:lnTo>
                  <a:lnTo>
                    <a:pt x="0" y="9"/>
                  </a:lnTo>
                  <a:lnTo>
                    <a:pt x="4" y="38"/>
                  </a:lnTo>
                  <a:lnTo>
                    <a:pt x="9" y="72"/>
                  </a:lnTo>
                  <a:lnTo>
                    <a:pt x="15" y="108"/>
                  </a:lnTo>
                  <a:lnTo>
                    <a:pt x="20" y="14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370" name="Freeform 34"/>
            <p:cNvSpPr>
              <a:spLocks/>
            </p:cNvSpPr>
            <p:nvPr/>
          </p:nvSpPr>
          <p:spPr bwMode="auto">
            <a:xfrm>
              <a:off x="1385888" y="2230438"/>
              <a:ext cx="2112963" cy="977900"/>
            </a:xfrm>
            <a:custGeom>
              <a:avLst/>
              <a:gdLst/>
              <a:ahLst/>
              <a:cxnLst>
                <a:cxn ang="0">
                  <a:pos x="2199" y="1122"/>
                </a:cxn>
                <a:cxn ang="0">
                  <a:pos x="2435" y="1207"/>
                </a:cxn>
                <a:cxn ang="0">
                  <a:pos x="2585" y="1187"/>
                </a:cxn>
                <a:cxn ang="0">
                  <a:pos x="2657" y="1091"/>
                </a:cxn>
                <a:cxn ang="0">
                  <a:pos x="2635" y="976"/>
                </a:cxn>
                <a:cxn ang="0">
                  <a:pos x="2520" y="921"/>
                </a:cxn>
                <a:cxn ang="0">
                  <a:pos x="2283" y="807"/>
                </a:cxn>
                <a:cxn ang="0">
                  <a:pos x="2089" y="717"/>
                </a:cxn>
                <a:cxn ang="0">
                  <a:pos x="1975" y="637"/>
                </a:cxn>
                <a:cxn ang="0">
                  <a:pos x="1812" y="489"/>
                </a:cxn>
                <a:cxn ang="0">
                  <a:pos x="1691" y="373"/>
                </a:cxn>
                <a:cxn ang="0">
                  <a:pos x="1601" y="263"/>
                </a:cxn>
                <a:cxn ang="0">
                  <a:pos x="1463" y="103"/>
                </a:cxn>
                <a:cxn ang="0">
                  <a:pos x="1380" y="49"/>
                </a:cxn>
                <a:cxn ang="0">
                  <a:pos x="1304" y="22"/>
                </a:cxn>
                <a:cxn ang="0">
                  <a:pos x="1248" y="11"/>
                </a:cxn>
                <a:cxn ang="0">
                  <a:pos x="1148" y="4"/>
                </a:cxn>
                <a:cxn ang="0">
                  <a:pos x="1027" y="2"/>
                </a:cxn>
                <a:cxn ang="0">
                  <a:pos x="868" y="18"/>
                </a:cxn>
                <a:cxn ang="0">
                  <a:pos x="702" y="56"/>
                </a:cxn>
                <a:cxn ang="0">
                  <a:pos x="542" y="111"/>
                </a:cxn>
                <a:cxn ang="0">
                  <a:pos x="374" y="225"/>
                </a:cxn>
                <a:cxn ang="0">
                  <a:pos x="233" y="342"/>
                </a:cxn>
                <a:cxn ang="0">
                  <a:pos x="34" y="588"/>
                </a:cxn>
                <a:cxn ang="0">
                  <a:pos x="32" y="639"/>
                </a:cxn>
                <a:cxn ang="0">
                  <a:pos x="67" y="626"/>
                </a:cxn>
                <a:cxn ang="0">
                  <a:pos x="94" y="646"/>
                </a:cxn>
                <a:cxn ang="0">
                  <a:pos x="155" y="510"/>
                </a:cxn>
                <a:cxn ang="0">
                  <a:pos x="325" y="308"/>
                </a:cxn>
                <a:cxn ang="0">
                  <a:pos x="432" y="235"/>
                </a:cxn>
                <a:cxn ang="0">
                  <a:pos x="515" y="187"/>
                </a:cxn>
                <a:cxn ang="0">
                  <a:pos x="635" y="132"/>
                </a:cxn>
                <a:cxn ang="0">
                  <a:pos x="783" y="85"/>
                </a:cxn>
                <a:cxn ang="0">
                  <a:pos x="942" y="62"/>
                </a:cxn>
                <a:cxn ang="0">
                  <a:pos x="1139" y="53"/>
                </a:cxn>
                <a:cxn ang="0">
                  <a:pos x="1326" y="82"/>
                </a:cxn>
                <a:cxn ang="0">
                  <a:pos x="1483" y="188"/>
                </a:cxn>
                <a:cxn ang="0">
                  <a:pos x="1573" y="302"/>
                </a:cxn>
                <a:cxn ang="0">
                  <a:pos x="1644" y="391"/>
                </a:cxn>
                <a:cxn ang="0">
                  <a:pos x="1771" y="527"/>
                </a:cxn>
                <a:cxn ang="0">
                  <a:pos x="1928" y="695"/>
                </a:cxn>
                <a:cxn ang="0">
                  <a:pos x="2022" y="804"/>
                </a:cxn>
                <a:cxn ang="0">
                  <a:pos x="1957" y="1093"/>
                </a:cxn>
                <a:cxn ang="0">
                  <a:pos x="1939" y="1193"/>
                </a:cxn>
                <a:cxn ang="0">
                  <a:pos x="2038" y="1057"/>
                </a:cxn>
                <a:cxn ang="0">
                  <a:pos x="2087" y="1055"/>
                </a:cxn>
                <a:cxn ang="0">
                  <a:pos x="2147" y="1046"/>
                </a:cxn>
                <a:cxn ang="0">
                  <a:pos x="2084" y="994"/>
                </a:cxn>
                <a:cxn ang="0">
                  <a:pos x="2078" y="825"/>
                </a:cxn>
                <a:cxn ang="0">
                  <a:pos x="2131" y="802"/>
                </a:cxn>
                <a:cxn ang="0">
                  <a:pos x="2221" y="851"/>
                </a:cxn>
                <a:cxn ang="0">
                  <a:pos x="2169" y="916"/>
                </a:cxn>
                <a:cxn ang="0">
                  <a:pos x="2174" y="1028"/>
                </a:cxn>
                <a:cxn ang="0">
                  <a:pos x="2205" y="932"/>
                </a:cxn>
                <a:cxn ang="0">
                  <a:pos x="2350" y="900"/>
                </a:cxn>
                <a:cxn ang="0">
                  <a:pos x="2540" y="988"/>
                </a:cxn>
                <a:cxn ang="0">
                  <a:pos x="2590" y="1068"/>
                </a:cxn>
                <a:cxn ang="0">
                  <a:pos x="2438" y="1167"/>
                </a:cxn>
                <a:cxn ang="0">
                  <a:pos x="2312" y="1111"/>
                </a:cxn>
              </a:cxnLst>
              <a:rect l="0" t="0" r="r" b="b"/>
              <a:pathLst>
                <a:path w="2661" h="1232">
                  <a:moveTo>
                    <a:pt x="2160" y="1088"/>
                  </a:moveTo>
                  <a:lnTo>
                    <a:pt x="2158" y="1091"/>
                  </a:lnTo>
                  <a:lnTo>
                    <a:pt x="2163" y="1099"/>
                  </a:lnTo>
                  <a:lnTo>
                    <a:pt x="2178" y="1109"/>
                  </a:lnTo>
                  <a:lnTo>
                    <a:pt x="2199" y="1122"/>
                  </a:lnTo>
                  <a:lnTo>
                    <a:pt x="2232" y="1138"/>
                  </a:lnTo>
                  <a:lnTo>
                    <a:pt x="2275" y="1156"/>
                  </a:lnTo>
                  <a:lnTo>
                    <a:pt x="2330" y="1176"/>
                  </a:lnTo>
                  <a:lnTo>
                    <a:pt x="2397" y="1198"/>
                  </a:lnTo>
                  <a:lnTo>
                    <a:pt x="2435" y="1207"/>
                  </a:lnTo>
                  <a:lnTo>
                    <a:pt x="2471" y="1213"/>
                  </a:lnTo>
                  <a:lnTo>
                    <a:pt x="2503" y="1213"/>
                  </a:lnTo>
                  <a:lnTo>
                    <a:pt x="2534" y="1207"/>
                  </a:lnTo>
                  <a:lnTo>
                    <a:pt x="2561" y="1200"/>
                  </a:lnTo>
                  <a:lnTo>
                    <a:pt x="2585" y="1187"/>
                  </a:lnTo>
                  <a:lnTo>
                    <a:pt x="2606" y="1173"/>
                  </a:lnTo>
                  <a:lnTo>
                    <a:pt x="2625" y="1155"/>
                  </a:lnTo>
                  <a:lnTo>
                    <a:pt x="2639" y="1135"/>
                  </a:lnTo>
                  <a:lnTo>
                    <a:pt x="2650" y="1113"/>
                  </a:lnTo>
                  <a:lnTo>
                    <a:pt x="2657" y="1091"/>
                  </a:lnTo>
                  <a:lnTo>
                    <a:pt x="2661" y="1068"/>
                  </a:lnTo>
                  <a:lnTo>
                    <a:pt x="2661" y="1044"/>
                  </a:lnTo>
                  <a:lnTo>
                    <a:pt x="2657" y="1021"/>
                  </a:lnTo>
                  <a:lnTo>
                    <a:pt x="2648" y="997"/>
                  </a:lnTo>
                  <a:lnTo>
                    <a:pt x="2635" y="976"/>
                  </a:lnTo>
                  <a:lnTo>
                    <a:pt x="2630" y="974"/>
                  </a:lnTo>
                  <a:lnTo>
                    <a:pt x="2614" y="965"/>
                  </a:lnTo>
                  <a:lnTo>
                    <a:pt x="2590" y="954"/>
                  </a:lnTo>
                  <a:lnTo>
                    <a:pt x="2558" y="939"/>
                  </a:lnTo>
                  <a:lnTo>
                    <a:pt x="2520" y="921"/>
                  </a:lnTo>
                  <a:lnTo>
                    <a:pt x="2478" y="900"/>
                  </a:lnTo>
                  <a:lnTo>
                    <a:pt x="2431" y="878"/>
                  </a:lnTo>
                  <a:lnTo>
                    <a:pt x="2382" y="854"/>
                  </a:lnTo>
                  <a:lnTo>
                    <a:pt x="2333" y="831"/>
                  </a:lnTo>
                  <a:lnTo>
                    <a:pt x="2283" y="807"/>
                  </a:lnTo>
                  <a:lnTo>
                    <a:pt x="2236" y="786"/>
                  </a:lnTo>
                  <a:lnTo>
                    <a:pt x="2190" y="764"/>
                  </a:lnTo>
                  <a:lnTo>
                    <a:pt x="2151" y="746"/>
                  </a:lnTo>
                  <a:lnTo>
                    <a:pt x="2116" y="729"/>
                  </a:lnTo>
                  <a:lnTo>
                    <a:pt x="2089" y="717"/>
                  </a:lnTo>
                  <a:lnTo>
                    <a:pt x="2069" y="708"/>
                  </a:lnTo>
                  <a:lnTo>
                    <a:pt x="2051" y="697"/>
                  </a:lnTo>
                  <a:lnTo>
                    <a:pt x="2029" y="682"/>
                  </a:lnTo>
                  <a:lnTo>
                    <a:pt x="2004" y="661"/>
                  </a:lnTo>
                  <a:lnTo>
                    <a:pt x="1975" y="637"/>
                  </a:lnTo>
                  <a:lnTo>
                    <a:pt x="1943" y="610"/>
                  </a:lnTo>
                  <a:lnTo>
                    <a:pt x="1910" y="581"/>
                  </a:lnTo>
                  <a:lnTo>
                    <a:pt x="1877" y="550"/>
                  </a:lnTo>
                  <a:lnTo>
                    <a:pt x="1845" y="520"/>
                  </a:lnTo>
                  <a:lnTo>
                    <a:pt x="1812" y="489"/>
                  </a:lnTo>
                  <a:lnTo>
                    <a:pt x="1782" y="460"/>
                  </a:lnTo>
                  <a:lnTo>
                    <a:pt x="1753" y="433"/>
                  </a:lnTo>
                  <a:lnTo>
                    <a:pt x="1729" y="409"/>
                  </a:lnTo>
                  <a:lnTo>
                    <a:pt x="1707" y="389"/>
                  </a:lnTo>
                  <a:lnTo>
                    <a:pt x="1691" y="373"/>
                  </a:lnTo>
                  <a:lnTo>
                    <a:pt x="1682" y="364"/>
                  </a:lnTo>
                  <a:lnTo>
                    <a:pt x="1678" y="360"/>
                  </a:lnTo>
                  <a:lnTo>
                    <a:pt x="1659" y="335"/>
                  </a:lnTo>
                  <a:lnTo>
                    <a:pt x="1631" y="301"/>
                  </a:lnTo>
                  <a:lnTo>
                    <a:pt x="1601" y="263"/>
                  </a:lnTo>
                  <a:lnTo>
                    <a:pt x="1568" y="221"/>
                  </a:lnTo>
                  <a:lnTo>
                    <a:pt x="1534" y="183"/>
                  </a:lnTo>
                  <a:lnTo>
                    <a:pt x="1505" y="149"/>
                  </a:lnTo>
                  <a:lnTo>
                    <a:pt x="1479" y="120"/>
                  </a:lnTo>
                  <a:lnTo>
                    <a:pt x="1463" y="103"/>
                  </a:lnTo>
                  <a:lnTo>
                    <a:pt x="1447" y="93"/>
                  </a:lnTo>
                  <a:lnTo>
                    <a:pt x="1431" y="82"/>
                  </a:lnTo>
                  <a:lnTo>
                    <a:pt x="1414" y="69"/>
                  </a:lnTo>
                  <a:lnTo>
                    <a:pt x="1398" y="58"/>
                  </a:lnTo>
                  <a:lnTo>
                    <a:pt x="1380" y="49"/>
                  </a:lnTo>
                  <a:lnTo>
                    <a:pt x="1362" y="40"/>
                  </a:lnTo>
                  <a:lnTo>
                    <a:pt x="1344" y="31"/>
                  </a:lnTo>
                  <a:lnTo>
                    <a:pt x="1326" y="26"/>
                  </a:lnTo>
                  <a:lnTo>
                    <a:pt x="1315" y="24"/>
                  </a:lnTo>
                  <a:lnTo>
                    <a:pt x="1304" y="22"/>
                  </a:lnTo>
                  <a:lnTo>
                    <a:pt x="1291" y="20"/>
                  </a:lnTo>
                  <a:lnTo>
                    <a:pt x="1280" y="18"/>
                  </a:lnTo>
                  <a:lnTo>
                    <a:pt x="1270" y="17"/>
                  </a:lnTo>
                  <a:lnTo>
                    <a:pt x="1259" y="15"/>
                  </a:lnTo>
                  <a:lnTo>
                    <a:pt x="1248" y="11"/>
                  </a:lnTo>
                  <a:lnTo>
                    <a:pt x="1237" y="7"/>
                  </a:lnTo>
                  <a:lnTo>
                    <a:pt x="1213" y="7"/>
                  </a:lnTo>
                  <a:lnTo>
                    <a:pt x="1192" y="7"/>
                  </a:lnTo>
                  <a:lnTo>
                    <a:pt x="1170" y="6"/>
                  </a:lnTo>
                  <a:lnTo>
                    <a:pt x="1148" y="4"/>
                  </a:lnTo>
                  <a:lnTo>
                    <a:pt x="1125" y="2"/>
                  </a:lnTo>
                  <a:lnTo>
                    <a:pt x="1103" y="0"/>
                  </a:lnTo>
                  <a:lnTo>
                    <a:pt x="1081" y="0"/>
                  </a:lnTo>
                  <a:lnTo>
                    <a:pt x="1058" y="2"/>
                  </a:lnTo>
                  <a:lnTo>
                    <a:pt x="1027" y="2"/>
                  </a:lnTo>
                  <a:lnTo>
                    <a:pt x="996" y="4"/>
                  </a:lnTo>
                  <a:lnTo>
                    <a:pt x="966" y="6"/>
                  </a:lnTo>
                  <a:lnTo>
                    <a:pt x="933" y="9"/>
                  </a:lnTo>
                  <a:lnTo>
                    <a:pt x="901" y="13"/>
                  </a:lnTo>
                  <a:lnTo>
                    <a:pt x="868" y="18"/>
                  </a:lnTo>
                  <a:lnTo>
                    <a:pt x="835" y="24"/>
                  </a:lnTo>
                  <a:lnTo>
                    <a:pt x="803" y="31"/>
                  </a:lnTo>
                  <a:lnTo>
                    <a:pt x="768" y="38"/>
                  </a:lnTo>
                  <a:lnTo>
                    <a:pt x="736" y="47"/>
                  </a:lnTo>
                  <a:lnTo>
                    <a:pt x="702" y="56"/>
                  </a:lnTo>
                  <a:lnTo>
                    <a:pt x="669" y="65"/>
                  </a:lnTo>
                  <a:lnTo>
                    <a:pt x="636" y="76"/>
                  </a:lnTo>
                  <a:lnTo>
                    <a:pt x="606" y="87"/>
                  </a:lnTo>
                  <a:lnTo>
                    <a:pt x="573" y="98"/>
                  </a:lnTo>
                  <a:lnTo>
                    <a:pt x="542" y="111"/>
                  </a:lnTo>
                  <a:lnTo>
                    <a:pt x="508" y="129"/>
                  </a:lnTo>
                  <a:lnTo>
                    <a:pt x="474" y="150"/>
                  </a:lnTo>
                  <a:lnTo>
                    <a:pt x="441" y="174"/>
                  </a:lnTo>
                  <a:lnTo>
                    <a:pt x="407" y="197"/>
                  </a:lnTo>
                  <a:lnTo>
                    <a:pt x="374" y="225"/>
                  </a:lnTo>
                  <a:lnTo>
                    <a:pt x="338" y="254"/>
                  </a:lnTo>
                  <a:lnTo>
                    <a:pt x="302" y="283"/>
                  </a:lnTo>
                  <a:lnTo>
                    <a:pt x="264" y="315"/>
                  </a:lnTo>
                  <a:lnTo>
                    <a:pt x="255" y="322"/>
                  </a:lnTo>
                  <a:lnTo>
                    <a:pt x="233" y="342"/>
                  </a:lnTo>
                  <a:lnTo>
                    <a:pt x="200" y="375"/>
                  </a:lnTo>
                  <a:lnTo>
                    <a:pt x="161" y="416"/>
                  </a:lnTo>
                  <a:lnTo>
                    <a:pt x="117" y="469"/>
                  </a:lnTo>
                  <a:lnTo>
                    <a:pt x="74" y="525"/>
                  </a:lnTo>
                  <a:lnTo>
                    <a:pt x="34" y="588"/>
                  </a:lnTo>
                  <a:lnTo>
                    <a:pt x="0" y="655"/>
                  </a:lnTo>
                  <a:lnTo>
                    <a:pt x="1" y="657"/>
                  </a:lnTo>
                  <a:lnTo>
                    <a:pt x="9" y="653"/>
                  </a:lnTo>
                  <a:lnTo>
                    <a:pt x="20" y="646"/>
                  </a:lnTo>
                  <a:lnTo>
                    <a:pt x="32" y="639"/>
                  </a:lnTo>
                  <a:lnTo>
                    <a:pt x="45" y="630"/>
                  </a:lnTo>
                  <a:lnTo>
                    <a:pt x="56" y="621"/>
                  </a:lnTo>
                  <a:lnTo>
                    <a:pt x="63" y="615"/>
                  </a:lnTo>
                  <a:lnTo>
                    <a:pt x="67" y="614"/>
                  </a:lnTo>
                  <a:lnTo>
                    <a:pt x="67" y="626"/>
                  </a:lnTo>
                  <a:lnTo>
                    <a:pt x="67" y="655"/>
                  </a:lnTo>
                  <a:lnTo>
                    <a:pt x="70" y="690"/>
                  </a:lnTo>
                  <a:lnTo>
                    <a:pt x="77" y="720"/>
                  </a:lnTo>
                  <a:lnTo>
                    <a:pt x="85" y="677"/>
                  </a:lnTo>
                  <a:lnTo>
                    <a:pt x="94" y="646"/>
                  </a:lnTo>
                  <a:lnTo>
                    <a:pt x="105" y="624"/>
                  </a:lnTo>
                  <a:lnTo>
                    <a:pt x="117" y="606"/>
                  </a:lnTo>
                  <a:lnTo>
                    <a:pt x="126" y="579"/>
                  </a:lnTo>
                  <a:lnTo>
                    <a:pt x="139" y="547"/>
                  </a:lnTo>
                  <a:lnTo>
                    <a:pt x="155" y="510"/>
                  </a:lnTo>
                  <a:lnTo>
                    <a:pt x="179" y="471"/>
                  </a:lnTo>
                  <a:lnTo>
                    <a:pt x="206" y="429"/>
                  </a:lnTo>
                  <a:lnTo>
                    <a:pt x="238" y="387"/>
                  </a:lnTo>
                  <a:lnTo>
                    <a:pt x="278" y="346"/>
                  </a:lnTo>
                  <a:lnTo>
                    <a:pt x="325" y="308"/>
                  </a:lnTo>
                  <a:lnTo>
                    <a:pt x="351" y="290"/>
                  </a:lnTo>
                  <a:lnTo>
                    <a:pt x="374" y="275"/>
                  </a:lnTo>
                  <a:lnTo>
                    <a:pt x="394" y="261"/>
                  </a:lnTo>
                  <a:lnTo>
                    <a:pt x="414" y="248"/>
                  </a:lnTo>
                  <a:lnTo>
                    <a:pt x="432" y="235"/>
                  </a:lnTo>
                  <a:lnTo>
                    <a:pt x="448" y="225"/>
                  </a:lnTo>
                  <a:lnTo>
                    <a:pt x="465" y="216"/>
                  </a:lnTo>
                  <a:lnTo>
                    <a:pt x="481" y="205"/>
                  </a:lnTo>
                  <a:lnTo>
                    <a:pt x="499" y="196"/>
                  </a:lnTo>
                  <a:lnTo>
                    <a:pt x="515" y="187"/>
                  </a:lnTo>
                  <a:lnTo>
                    <a:pt x="535" y="178"/>
                  </a:lnTo>
                  <a:lnTo>
                    <a:pt x="557" y="167"/>
                  </a:lnTo>
                  <a:lnTo>
                    <a:pt x="580" y="156"/>
                  </a:lnTo>
                  <a:lnTo>
                    <a:pt x="606" y="145"/>
                  </a:lnTo>
                  <a:lnTo>
                    <a:pt x="635" y="132"/>
                  </a:lnTo>
                  <a:lnTo>
                    <a:pt x="667" y="118"/>
                  </a:lnTo>
                  <a:lnTo>
                    <a:pt x="692" y="109"/>
                  </a:lnTo>
                  <a:lnTo>
                    <a:pt x="721" y="100"/>
                  </a:lnTo>
                  <a:lnTo>
                    <a:pt x="752" y="93"/>
                  </a:lnTo>
                  <a:lnTo>
                    <a:pt x="783" y="85"/>
                  </a:lnTo>
                  <a:lnTo>
                    <a:pt x="816" y="80"/>
                  </a:lnTo>
                  <a:lnTo>
                    <a:pt x="848" y="74"/>
                  </a:lnTo>
                  <a:lnTo>
                    <a:pt x="877" y="69"/>
                  </a:lnTo>
                  <a:lnTo>
                    <a:pt x="904" y="64"/>
                  </a:lnTo>
                  <a:lnTo>
                    <a:pt x="942" y="62"/>
                  </a:lnTo>
                  <a:lnTo>
                    <a:pt x="982" y="58"/>
                  </a:lnTo>
                  <a:lnTo>
                    <a:pt x="1022" y="56"/>
                  </a:lnTo>
                  <a:lnTo>
                    <a:pt x="1060" y="55"/>
                  </a:lnTo>
                  <a:lnTo>
                    <a:pt x="1100" y="53"/>
                  </a:lnTo>
                  <a:lnTo>
                    <a:pt x="1139" y="53"/>
                  </a:lnTo>
                  <a:lnTo>
                    <a:pt x="1177" y="55"/>
                  </a:lnTo>
                  <a:lnTo>
                    <a:pt x="1215" y="58"/>
                  </a:lnTo>
                  <a:lnTo>
                    <a:pt x="1253" y="64"/>
                  </a:lnTo>
                  <a:lnTo>
                    <a:pt x="1289" y="71"/>
                  </a:lnTo>
                  <a:lnTo>
                    <a:pt x="1326" y="82"/>
                  </a:lnTo>
                  <a:lnTo>
                    <a:pt x="1360" y="96"/>
                  </a:lnTo>
                  <a:lnTo>
                    <a:pt x="1393" y="112"/>
                  </a:lnTo>
                  <a:lnTo>
                    <a:pt x="1425" y="134"/>
                  </a:lnTo>
                  <a:lnTo>
                    <a:pt x="1454" y="159"/>
                  </a:lnTo>
                  <a:lnTo>
                    <a:pt x="1483" y="188"/>
                  </a:lnTo>
                  <a:lnTo>
                    <a:pt x="1499" y="214"/>
                  </a:lnTo>
                  <a:lnTo>
                    <a:pt x="1517" y="237"/>
                  </a:lnTo>
                  <a:lnTo>
                    <a:pt x="1536" y="259"/>
                  </a:lnTo>
                  <a:lnTo>
                    <a:pt x="1555" y="281"/>
                  </a:lnTo>
                  <a:lnTo>
                    <a:pt x="1573" y="302"/>
                  </a:lnTo>
                  <a:lnTo>
                    <a:pt x="1592" y="324"/>
                  </a:lnTo>
                  <a:lnTo>
                    <a:pt x="1610" y="348"/>
                  </a:lnTo>
                  <a:lnTo>
                    <a:pt x="1626" y="373"/>
                  </a:lnTo>
                  <a:lnTo>
                    <a:pt x="1631" y="378"/>
                  </a:lnTo>
                  <a:lnTo>
                    <a:pt x="1644" y="391"/>
                  </a:lnTo>
                  <a:lnTo>
                    <a:pt x="1662" y="409"/>
                  </a:lnTo>
                  <a:lnTo>
                    <a:pt x="1684" y="433"/>
                  </a:lnTo>
                  <a:lnTo>
                    <a:pt x="1711" y="462"/>
                  </a:lnTo>
                  <a:lnTo>
                    <a:pt x="1738" y="492"/>
                  </a:lnTo>
                  <a:lnTo>
                    <a:pt x="1771" y="527"/>
                  </a:lnTo>
                  <a:lnTo>
                    <a:pt x="1803" y="563"/>
                  </a:lnTo>
                  <a:lnTo>
                    <a:pt x="1836" y="597"/>
                  </a:lnTo>
                  <a:lnTo>
                    <a:pt x="1868" y="632"/>
                  </a:lnTo>
                  <a:lnTo>
                    <a:pt x="1899" y="666"/>
                  </a:lnTo>
                  <a:lnTo>
                    <a:pt x="1928" y="695"/>
                  </a:lnTo>
                  <a:lnTo>
                    <a:pt x="1955" y="722"/>
                  </a:lnTo>
                  <a:lnTo>
                    <a:pt x="1979" y="744"/>
                  </a:lnTo>
                  <a:lnTo>
                    <a:pt x="1997" y="760"/>
                  </a:lnTo>
                  <a:lnTo>
                    <a:pt x="2011" y="769"/>
                  </a:lnTo>
                  <a:lnTo>
                    <a:pt x="2022" y="804"/>
                  </a:lnTo>
                  <a:lnTo>
                    <a:pt x="2026" y="847"/>
                  </a:lnTo>
                  <a:lnTo>
                    <a:pt x="2020" y="900"/>
                  </a:lnTo>
                  <a:lnTo>
                    <a:pt x="2008" y="959"/>
                  </a:lnTo>
                  <a:lnTo>
                    <a:pt x="1986" y="1024"/>
                  </a:lnTo>
                  <a:lnTo>
                    <a:pt x="1957" y="1093"/>
                  </a:lnTo>
                  <a:lnTo>
                    <a:pt x="1919" y="1162"/>
                  </a:lnTo>
                  <a:lnTo>
                    <a:pt x="1874" y="1232"/>
                  </a:lnTo>
                  <a:lnTo>
                    <a:pt x="1892" y="1227"/>
                  </a:lnTo>
                  <a:lnTo>
                    <a:pt x="1915" y="1213"/>
                  </a:lnTo>
                  <a:lnTo>
                    <a:pt x="1939" y="1193"/>
                  </a:lnTo>
                  <a:lnTo>
                    <a:pt x="1964" y="1165"/>
                  </a:lnTo>
                  <a:lnTo>
                    <a:pt x="1988" y="1137"/>
                  </a:lnTo>
                  <a:lnTo>
                    <a:pt x="2009" y="1108"/>
                  </a:lnTo>
                  <a:lnTo>
                    <a:pt x="2028" y="1080"/>
                  </a:lnTo>
                  <a:lnTo>
                    <a:pt x="2038" y="1057"/>
                  </a:lnTo>
                  <a:lnTo>
                    <a:pt x="2049" y="1050"/>
                  </a:lnTo>
                  <a:lnTo>
                    <a:pt x="2060" y="1048"/>
                  </a:lnTo>
                  <a:lnTo>
                    <a:pt x="2069" y="1048"/>
                  </a:lnTo>
                  <a:lnTo>
                    <a:pt x="2078" y="1050"/>
                  </a:lnTo>
                  <a:lnTo>
                    <a:pt x="2087" y="1055"/>
                  </a:lnTo>
                  <a:lnTo>
                    <a:pt x="2096" y="1062"/>
                  </a:lnTo>
                  <a:lnTo>
                    <a:pt x="2107" y="1070"/>
                  </a:lnTo>
                  <a:lnTo>
                    <a:pt x="2116" y="1077"/>
                  </a:lnTo>
                  <a:lnTo>
                    <a:pt x="2160" y="1062"/>
                  </a:lnTo>
                  <a:lnTo>
                    <a:pt x="2147" y="1046"/>
                  </a:lnTo>
                  <a:lnTo>
                    <a:pt x="2136" y="1032"/>
                  </a:lnTo>
                  <a:lnTo>
                    <a:pt x="2123" y="1019"/>
                  </a:lnTo>
                  <a:lnTo>
                    <a:pt x="2111" y="1008"/>
                  </a:lnTo>
                  <a:lnTo>
                    <a:pt x="2098" y="1001"/>
                  </a:lnTo>
                  <a:lnTo>
                    <a:pt x="2084" y="994"/>
                  </a:lnTo>
                  <a:lnTo>
                    <a:pt x="2067" y="990"/>
                  </a:lnTo>
                  <a:lnTo>
                    <a:pt x="2049" y="988"/>
                  </a:lnTo>
                  <a:lnTo>
                    <a:pt x="2058" y="950"/>
                  </a:lnTo>
                  <a:lnTo>
                    <a:pt x="2069" y="889"/>
                  </a:lnTo>
                  <a:lnTo>
                    <a:pt x="2078" y="825"/>
                  </a:lnTo>
                  <a:lnTo>
                    <a:pt x="2082" y="784"/>
                  </a:lnTo>
                  <a:lnTo>
                    <a:pt x="2087" y="786"/>
                  </a:lnTo>
                  <a:lnTo>
                    <a:pt x="2098" y="789"/>
                  </a:lnTo>
                  <a:lnTo>
                    <a:pt x="2113" y="795"/>
                  </a:lnTo>
                  <a:lnTo>
                    <a:pt x="2131" y="802"/>
                  </a:lnTo>
                  <a:lnTo>
                    <a:pt x="2151" y="811"/>
                  </a:lnTo>
                  <a:lnTo>
                    <a:pt x="2174" y="822"/>
                  </a:lnTo>
                  <a:lnTo>
                    <a:pt x="2201" y="833"/>
                  </a:lnTo>
                  <a:lnTo>
                    <a:pt x="2228" y="845"/>
                  </a:lnTo>
                  <a:lnTo>
                    <a:pt x="2221" y="851"/>
                  </a:lnTo>
                  <a:lnTo>
                    <a:pt x="2214" y="856"/>
                  </a:lnTo>
                  <a:lnTo>
                    <a:pt x="2205" y="862"/>
                  </a:lnTo>
                  <a:lnTo>
                    <a:pt x="2198" y="869"/>
                  </a:lnTo>
                  <a:lnTo>
                    <a:pt x="2178" y="890"/>
                  </a:lnTo>
                  <a:lnTo>
                    <a:pt x="2169" y="916"/>
                  </a:lnTo>
                  <a:lnTo>
                    <a:pt x="2163" y="945"/>
                  </a:lnTo>
                  <a:lnTo>
                    <a:pt x="2163" y="970"/>
                  </a:lnTo>
                  <a:lnTo>
                    <a:pt x="2167" y="995"/>
                  </a:lnTo>
                  <a:lnTo>
                    <a:pt x="2170" y="1015"/>
                  </a:lnTo>
                  <a:lnTo>
                    <a:pt x="2174" y="1028"/>
                  </a:lnTo>
                  <a:lnTo>
                    <a:pt x="2176" y="1033"/>
                  </a:lnTo>
                  <a:lnTo>
                    <a:pt x="2183" y="1012"/>
                  </a:lnTo>
                  <a:lnTo>
                    <a:pt x="2190" y="986"/>
                  </a:lnTo>
                  <a:lnTo>
                    <a:pt x="2198" y="959"/>
                  </a:lnTo>
                  <a:lnTo>
                    <a:pt x="2205" y="932"/>
                  </a:lnTo>
                  <a:lnTo>
                    <a:pt x="2218" y="909"/>
                  </a:lnTo>
                  <a:lnTo>
                    <a:pt x="2236" y="889"/>
                  </a:lnTo>
                  <a:lnTo>
                    <a:pt x="2261" y="876"/>
                  </a:lnTo>
                  <a:lnTo>
                    <a:pt x="2293" y="874"/>
                  </a:lnTo>
                  <a:lnTo>
                    <a:pt x="2350" y="900"/>
                  </a:lnTo>
                  <a:lnTo>
                    <a:pt x="2400" y="923"/>
                  </a:lnTo>
                  <a:lnTo>
                    <a:pt x="2445" y="945"/>
                  </a:lnTo>
                  <a:lnTo>
                    <a:pt x="2483" y="963"/>
                  </a:lnTo>
                  <a:lnTo>
                    <a:pt x="2516" y="977"/>
                  </a:lnTo>
                  <a:lnTo>
                    <a:pt x="2540" y="988"/>
                  </a:lnTo>
                  <a:lnTo>
                    <a:pt x="2554" y="995"/>
                  </a:lnTo>
                  <a:lnTo>
                    <a:pt x="2559" y="997"/>
                  </a:lnTo>
                  <a:lnTo>
                    <a:pt x="2581" y="1015"/>
                  </a:lnTo>
                  <a:lnTo>
                    <a:pt x="2592" y="1041"/>
                  </a:lnTo>
                  <a:lnTo>
                    <a:pt x="2590" y="1068"/>
                  </a:lnTo>
                  <a:lnTo>
                    <a:pt x="2579" y="1099"/>
                  </a:lnTo>
                  <a:lnTo>
                    <a:pt x="2558" y="1126"/>
                  </a:lnTo>
                  <a:lnTo>
                    <a:pt x="2527" y="1147"/>
                  </a:lnTo>
                  <a:lnTo>
                    <a:pt x="2487" y="1162"/>
                  </a:lnTo>
                  <a:lnTo>
                    <a:pt x="2438" y="1167"/>
                  </a:lnTo>
                  <a:lnTo>
                    <a:pt x="2409" y="1164"/>
                  </a:lnTo>
                  <a:lnTo>
                    <a:pt x="2384" y="1153"/>
                  </a:lnTo>
                  <a:lnTo>
                    <a:pt x="2360" y="1140"/>
                  </a:lnTo>
                  <a:lnTo>
                    <a:pt x="2337" y="1126"/>
                  </a:lnTo>
                  <a:lnTo>
                    <a:pt x="2312" y="1111"/>
                  </a:lnTo>
                  <a:lnTo>
                    <a:pt x="2277" y="1097"/>
                  </a:lnTo>
                  <a:lnTo>
                    <a:pt x="2236" y="1086"/>
                  </a:lnTo>
                  <a:lnTo>
                    <a:pt x="2181" y="1079"/>
                  </a:lnTo>
                  <a:lnTo>
                    <a:pt x="2160" y="108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sp>
        <p:nvSpPr>
          <p:cNvPr id="45" name="正方形/長方形 44"/>
          <p:cNvSpPr/>
          <p:nvPr/>
        </p:nvSpPr>
        <p:spPr>
          <a:xfrm>
            <a:off x="1195108" y="2484185"/>
            <a:ext cx="6814686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800" b="1" dirty="0" smtClean="0">
                <a:ln w="17780" cmpd="sng">
                  <a:noFill/>
                  <a:prstDash val="solid"/>
                  <a:miter lim="800000"/>
                </a:ln>
              </a:rPr>
              <a:t>健二はギターを弾ける少女を知っています。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</a:endParaRPr>
          </a:p>
        </p:txBody>
      </p:sp>
      <p:sp>
        <p:nvSpPr>
          <p:cNvPr id="47" name="正方形/長方形 46"/>
          <p:cNvSpPr/>
          <p:nvPr/>
        </p:nvSpPr>
        <p:spPr>
          <a:xfrm>
            <a:off x="-9400" y="3627602"/>
            <a:ext cx="407355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Kenji knows a girl</a:t>
            </a:r>
          </a:p>
        </p:txBody>
      </p:sp>
      <p:sp>
        <p:nvSpPr>
          <p:cNvPr id="48" name="正方形/長方形 47"/>
          <p:cNvSpPr/>
          <p:nvPr/>
        </p:nvSpPr>
        <p:spPr>
          <a:xfrm>
            <a:off x="1619672" y="4356393"/>
            <a:ext cx="596638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32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＋</a:t>
            </a:r>
            <a:endParaRPr lang="en-US" altLang="ja-JP" sz="32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3766491" y="4347682"/>
            <a:ext cx="422904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c</a:t>
            </a:r>
            <a:r>
              <a:rPr lang="en-US" altLang="ja-JP" sz="32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an play the guitar</a:t>
            </a:r>
          </a:p>
        </p:txBody>
      </p:sp>
      <p:sp>
        <p:nvSpPr>
          <p:cNvPr id="50" name="正方形/長方形 49"/>
          <p:cNvSpPr/>
          <p:nvPr/>
        </p:nvSpPr>
        <p:spPr>
          <a:xfrm flipV="1">
            <a:off x="2411760" y="2519184"/>
            <a:ext cx="2952328" cy="477768"/>
          </a:xfrm>
          <a:prstGeom prst="rect">
            <a:avLst/>
          </a:prstGeom>
          <a:solidFill>
            <a:srgbClr val="FF0000">
              <a:alpha val="2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1" name="正方形/長方形 50"/>
          <p:cNvSpPr/>
          <p:nvPr/>
        </p:nvSpPr>
        <p:spPr>
          <a:xfrm flipV="1">
            <a:off x="2411760" y="2519184"/>
            <a:ext cx="2232248" cy="4777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2" name="正方形/長方形 51"/>
          <p:cNvSpPr/>
          <p:nvPr/>
        </p:nvSpPr>
        <p:spPr>
          <a:xfrm>
            <a:off x="2758379" y="4356393"/>
            <a:ext cx="108074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who</a:t>
            </a:r>
            <a:endParaRPr lang="en-US" altLang="ja-JP" sz="32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53" name="正方形/長方形 52"/>
          <p:cNvSpPr/>
          <p:nvPr/>
        </p:nvSpPr>
        <p:spPr>
          <a:xfrm>
            <a:off x="2084493" y="4356393"/>
            <a:ext cx="175400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the girl</a:t>
            </a:r>
            <a:endParaRPr lang="en-US" altLang="ja-JP" sz="32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54" name="正方形/長方形 53"/>
          <p:cNvSpPr/>
          <p:nvPr/>
        </p:nvSpPr>
        <p:spPr>
          <a:xfrm>
            <a:off x="8882032" y="3627602"/>
            <a:ext cx="29848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.</a:t>
            </a:r>
            <a:endParaRPr lang="en-US" altLang="ja-JP" sz="32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44" name="正方形/長方形 43"/>
          <p:cNvSpPr/>
          <p:nvPr/>
        </p:nvSpPr>
        <p:spPr>
          <a:xfrm flipV="1">
            <a:off x="2771800" y="3671312"/>
            <a:ext cx="6192688" cy="477768"/>
          </a:xfrm>
          <a:prstGeom prst="rect">
            <a:avLst/>
          </a:prstGeom>
          <a:solidFill>
            <a:srgbClr val="FF0000">
              <a:alpha val="2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4.48068E-6 L 0.13125 -0.10549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6" y="-53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56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2.40574E-6 L 0.12031 -0.1041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0" y="-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47" grpId="0"/>
      <p:bldP spid="48" grpId="0"/>
      <p:bldP spid="48" grpId="1"/>
      <p:bldP spid="49" grpId="0"/>
      <p:bldP spid="49" grpId="1"/>
      <p:bldP spid="50" grpId="0" animBg="1"/>
      <p:bldP spid="51" grpId="0" animBg="1"/>
      <p:bldP spid="51" grpId="1" animBg="1"/>
      <p:bldP spid="52" grpId="0"/>
      <p:bldP spid="52" grpId="1"/>
      <p:bldP spid="53" grpId="0"/>
      <p:bldP spid="53" grpId="1"/>
      <p:bldP spid="54" grpId="0"/>
      <p:bldP spid="4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-109803" y="0"/>
            <a:ext cx="88036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latin typeface="Century Schoolbook" pitchFamily="18" charset="0"/>
              </a:rPr>
              <a:t>⑨</a:t>
            </a:r>
            <a:endParaRPr lang="en-US" altLang="ja-JP" sz="5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latin typeface="Century Schoolbook" pitchFamily="18" charset="0"/>
            </a:endParaRPr>
          </a:p>
        </p:txBody>
      </p:sp>
      <p:pic>
        <p:nvPicPr>
          <p:cNvPr id="4101" name="Picture 5" descr="C:\Users\秀紀\AppData\Local\Microsoft\Windows\INetCache\IE\3SRBCPU4\MC90028578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260648"/>
            <a:ext cx="1927196" cy="2088232"/>
          </a:xfrm>
          <a:prstGeom prst="rect">
            <a:avLst/>
          </a:prstGeom>
          <a:noFill/>
        </p:spPr>
      </p:pic>
      <p:sp>
        <p:nvSpPr>
          <p:cNvPr id="30" name="正方形/長方形 29"/>
          <p:cNvSpPr/>
          <p:nvPr/>
        </p:nvSpPr>
        <p:spPr>
          <a:xfrm>
            <a:off x="-46960" y="3581727"/>
            <a:ext cx="188224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The boy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1732672" y="4428401"/>
            <a:ext cx="108074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who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1740665" y="3573016"/>
            <a:ext cx="282481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said, “Hello”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1547664" y="2492896"/>
            <a:ext cx="611417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800" b="1" cap="none" spc="0" dirty="0" smtClean="0">
                <a:ln w="17780" cmpd="sng">
                  <a:noFill/>
                  <a:prstDash val="solid"/>
                  <a:miter lim="800000"/>
                </a:ln>
              </a:rPr>
              <a:t>窓を開けた少年がこんにちはと言った。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</a:endParaRPr>
          </a:p>
        </p:txBody>
      </p:sp>
      <p:sp>
        <p:nvSpPr>
          <p:cNvPr id="34" name="正方形/長方形 33"/>
          <p:cNvSpPr/>
          <p:nvPr/>
        </p:nvSpPr>
        <p:spPr>
          <a:xfrm flipV="1">
            <a:off x="1616096" y="2492896"/>
            <a:ext cx="2451848" cy="477768"/>
          </a:xfrm>
          <a:prstGeom prst="rect">
            <a:avLst/>
          </a:prstGeom>
          <a:solidFill>
            <a:srgbClr val="FF0000">
              <a:alpha val="2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5" name="正方形/長方形 34"/>
          <p:cNvSpPr/>
          <p:nvPr/>
        </p:nvSpPr>
        <p:spPr>
          <a:xfrm flipV="1">
            <a:off x="1547664" y="2492896"/>
            <a:ext cx="1800200" cy="4777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6" name="正方形/長方形 35"/>
          <p:cNvSpPr/>
          <p:nvPr/>
        </p:nvSpPr>
        <p:spPr>
          <a:xfrm>
            <a:off x="2741409" y="4437112"/>
            <a:ext cx="435087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o</a:t>
            </a:r>
            <a:r>
              <a:rPr lang="en-US" altLang="ja-JP" sz="32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pened the window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505585" y="4437112"/>
            <a:ext cx="596638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32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＋</a:t>
            </a:r>
            <a:endParaRPr lang="en-US" altLang="ja-JP" sz="32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8089944" y="4068361"/>
            <a:ext cx="29848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.</a:t>
            </a:r>
            <a:endParaRPr lang="en-US" altLang="ja-JP" sz="32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1125007" y="4428401"/>
            <a:ext cx="176041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t</a:t>
            </a:r>
            <a:r>
              <a:rPr lang="en-US" altLang="ja-JP" sz="32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he boy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4" name="正方形/長方形 13"/>
          <p:cNvSpPr/>
          <p:nvPr/>
        </p:nvSpPr>
        <p:spPr>
          <a:xfrm flipV="1">
            <a:off x="72008" y="3599304"/>
            <a:ext cx="7020272" cy="477768"/>
          </a:xfrm>
          <a:prstGeom prst="rect">
            <a:avLst/>
          </a:prstGeom>
          <a:solidFill>
            <a:srgbClr val="FF0000">
              <a:alpha val="2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3.74971E-6 L 0.4309 0.07286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5" y="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2.22222E-6 L -0.00122 -0.12523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-63"/>
                                    </p:animMotion>
                                  </p:childTnLst>
                                </p:cTn>
                              </p:par>
                              <p:par>
                                <p:cTn id="62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2.22222E-6 L -0.00122 -0.12523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-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/>
      <p:bldP spid="31" grpId="1"/>
      <p:bldP spid="32" grpId="0"/>
      <p:bldP spid="32" grpId="1"/>
      <p:bldP spid="33" grpId="0"/>
      <p:bldP spid="34" grpId="0" animBg="1"/>
      <p:bldP spid="35" grpId="0" animBg="1"/>
      <p:bldP spid="35" grpId="1" animBg="1"/>
      <p:bldP spid="36" grpId="0"/>
      <p:bldP spid="36" grpId="1"/>
      <p:bldP spid="37" grpId="0"/>
      <p:bldP spid="37" grpId="1"/>
      <p:bldP spid="38" grpId="0"/>
      <p:bldP spid="39" grpId="0"/>
      <p:bldP spid="39" grpId="1"/>
      <p:bldP spid="1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正方形/長方形 17"/>
          <p:cNvSpPr/>
          <p:nvPr/>
        </p:nvSpPr>
        <p:spPr>
          <a:xfrm>
            <a:off x="-62515" y="0"/>
            <a:ext cx="88036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latin typeface="Century Schoolbook" pitchFamily="18" charset="0"/>
              </a:rPr>
              <a:t>⑩</a:t>
            </a:r>
            <a:endParaRPr lang="en-US" altLang="ja-JP" sz="5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latin typeface="Century Schoolbook" pitchFamily="18" charset="0"/>
            </a:endParaRPr>
          </a:p>
        </p:txBody>
      </p:sp>
      <p:grpSp>
        <p:nvGrpSpPr>
          <p:cNvPr id="128" name="グループ化 127"/>
          <p:cNvGrpSpPr/>
          <p:nvPr/>
        </p:nvGrpSpPr>
        <p:grpSpPr>
          <a:xfrm>
            <a:off x="971600" y="333375"/>
            <a:ext cx="1346150" cy="2159521"/>
            <a:chOff x="395288" y="333375"/>
            <a:chExt cx="1922462" cy="3016250"/>
          </a:xfrm>
        </p:grpSpPr>
        <p:sp>
          <p:nvSpPr>
            <p:cNvPr id="15363" name="AutoShape 3"/>
            <p:cNvSpPr>
              <a:spLocks noChangeAspect="1" noChangeArrowheads="1" noTextEdit="1"/>
            </p:cNvSpPr>
            <p:nvPr/>
          </p:nvSpPr>
          <p:spPr bwMode="auto">
            <a:xfrm>
              <a:off x="395288" y="333375"/>
              <a:ext cx="1922462" cy="3016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365" name="Freeform 5"/>
            <p:cNvSpPr>
              <a:spLocks/>
            </p:cNvSpPr>
            <p:nvPr/>
          </p:nvSpPr>
          <p:spPr bwMode="auto">
            <a:xfrm>
              <a:off x="1428750" y="2935288"/>
              <a:ext cx="557212" cy="323850"/>
            </a:xfrm>
            <a:custGeom>
              <a:avLst/>
              <a:gdLst/>
              <a:ahLst/>
              <a:cxnLst>
                <a:cxn ang="0">
                  <a:pos x="54" y="74"/>
                </a:cxn>
                <a:cxn ang="0">
                  <a:pos x="50" y="79"/>
                </a:cxn>
                <a:cxn ang="0">
                  <a:pos x="39" y="98"/>
                </a:cxn>
                <a:cxn ang="0">
                  <a:pos x="26" y="125"/>
                </a:cxn>
                <a:cxn ang="0">
                  <a:pos x="13" y="160"/>
                </a:cxn>
                <a:cxn ang="0">
                  <a:pos x="4" y="201"/>
                </a:cxn>
                <a:cxn ang="0">
                  <a:pos x="0" y="247"/>
                </a:cxn>
                <a:cxn ang="0">
                  <a:pos x="8" y="295"/>
                </a:cxn>
                <a:cxn ang="0">
                  <a:pos x="26" y="344"/>
                </a:cxn>
                <a:cxn ang="0">
                  <a:pos x="199" y="372"/>
                </a:cxn>
                <a:cxn ang="0">
                  <a:pos x="201" y="367"/>
                </a:cxn>
                <a:cxn ang="0">
                  <a:pos x="205" y="352"/>
                </a:cxn>
                <a:cxn ang="0">
                  <a:pos x="210" y="333"/>
                </a:cxn>
                <a:cxn ang="0">
                  <a:pos x="221" y="319"/>
                </a:cxn>
                <a:cxn ang="0">
                  <a:pos x="232" y="311"/>
                </a:cxn>
                <a:cxn ang="0">
                  <a:pos x="249" y="315"/>
                </a:cxn>
                <a:cxn ang="0">
                  <a:pos x="265" y="337"/>
                </a:cxn>
                <a:cxn ang="0">
                  <a:pos x="287" y="381"/>
                </a:cxn>
                <a:cxn ang="0">
                  <a:pos x="289" y="381"/>
                </a:cxn>
                <a:cxn ang="0">
                  <a:pos x="293" y="385"/>
                </a:cxn>
                <a:cxn ang="0">
                  <a:pos x="300" y="389"/>
                </a:cxn>
                <a:cxn ang="0">
                  <a:pos x="310" y="392"/>
                </a:cxn>
                <a:cxn ang="0">
                  <a:pos x="321" y="396"/>
                </a:cxn>
                <a:cxn ang="0">
                  <a:pos x="337" y="400"/>
                </a:cxn>
                <a:cxn ang="0">
                  <a:pos x="356" y="403"/>
                </a:cxn>
                <a:cxn ang="0">
                  <a:pos x="378" y="407"/>
                </a:cxn>
                <a:cxn ang="0">
                  <a:pos x="402" y="409"/>
                </a:cxn>
                <a:cxn ang="0">
                  <a:pos x="431" y="409"/>
                </a:cxn>
                <a:cxn ang="0">
                  <a:pos x="462" y="405"/>
                </a:cxn>
                <a:cxn ang="0">
                  <a:pos x="497" y="401"/>
                </a:cxn>
                <a:cxn ang="0">
                  <a:pos x="536" y="392"/>
                </a:cxn>
                <a:cxn ang="0">
                  <a:pos x="579" y="381"/>
                </a:cxn>
                <a:cxn ang="0">
                  <a:pos x="625" y="367"/>
                </a:cxn>
                <a:cxn ang="0">
                  <a:pos x="674" y="348"/>
                </a:cxn>
                <a:cxn ang="0">
                  <a:pos x="678" y="339"/>
                </a:cxn>
                <a:cxn ang="0">
                  <a:pos x="687" y="311"/>
                </a:cxn>
                <a:cxn ang="0">
                  <a:pos x="696" y="273"/>
                </a:cxn>
                <a:cxn ang="0">
                  <a:pos x="702" y="223"/>
                </a:cxn>
                <a:cxn ang="0">
                  <a:pos x="698" y="168"/>
                </a:cxn>
                <a:cxn ang="0">
                  <a:pos x="683" y="109"/>
                </a:cxn>
                <a:cxn ang="0">
                  <a:pos x="648" y="54"/>
                </a:cxn>
                <a:cxn ang="0">
                  <a:pos x="593" y="0"/>
                </a:cxn>
                <a:cxn ang="0">
                  <a:pos x="590" y="2"/>
                </a:cxn>
                <a:cxn ang="0">
                  <a:pos x="580" y="7"/>
                </a:cxn>
                <a:cxn ang="0">
                  <a:pos x="566" y="17"/>
                </a:cxn>
                <a:cxn ang="0">
                  <a:pos x="545" y="28"/>
                </a:cxn>
                <a:cxn ang="0">
                  <a:pos x="520" y="39"/>
                </a:cxn>
                <a:cxn ang="0">
                  <a:pos x="490" y="52"/>
                </a:cxn>
                <a:cxn ang="0">
                  <a:pos x="457" y="65"/>
                </a:cxn>
                <a:cxn ang="0">
                  <a:pos x="420" y="77"/>
                </a:cxn>
                <a:cxn ang="0">
                  <a:pos x="380" y="89"/>
                </a:cxn>
                <a:cxn ang="0">
                  <a:pos x="337" y="98"/>
                </a:cxn>
                <a:cxn ang="0">
                  <a:pos x="293" y="105"/>
                </a:cxn>
                <a:cxn ang="0">
                  <a:pos x="247" y="109"/>
                </a:cxn>
                <a:cxn ang="0">
                  <a:pos x="199" y="107"/>
                </a:cxn>
                <a:cxn ang="0">
                  <a:pos x="151" y="101"/>
                </a:cxn>
                <a:cxn ang="0">
                  <a:pos x="101" y="90"/>
                </a:cxn>
                <a:cxn ang="0">
                  <a:pos x="54" y="74"/>
                </a:cxn>
              </a:cxnLst>
              <a:rect l="0" t="0" r="r" b="b"/>
              <a:pathLst>
                <a:path w="702" h="409">
                  <a:moveTo>
                    <a:pt x="54" y="74"/>
                  </a:moveTo>
                  <a:lnTo>
                    <a:pt x="50" y="79"/>
                  </a:lnTo>
                  <a:lnTo>
                    <a:pt x="39" y="98"/>
                  </a:lnTo>
                  <a:lnTo>
                    <a:pt x="26" y="125"/>
                  </a:lnTo>
                  <a:lnTo>
                    <a:pt x="13" y="160"/>
                  </a:lnTo>
                  <a:lnTo>
                    <a:pt x="4" y="201"/>
                  </a:lnTo>
                  <a:lnTo>
                    <a:pt x="0" y="247"/>
                  </a:lnTo>
                  <a:lnTo>
                    <a:pt x="8" y="295"/>
                  </a:lnTo>
                  <a:lnTo>
                    <a:pt x="26" y="344"/>
                  </a:lnTo>
                  <a:lnTo>
                    <a:pt x="199" y="372"/>
                  </a:lnTo>
                  <a:lnTo>
                    <a:pt x="201" y="367"/>
                  </a:lnTo>
                  <a:lnTo>
                    <a:pt x="205" y="352"/>
                  </a:lnTo>
                  <a:lnTo>
                    <a:pt x="210" y="333"/>
                  </a:lnTo>
                  <a:lnTo>
                    <a:pt x="221" y="319"/>
                  </a:lnTo>
                  <a:lnTo>
                    <a:pt x="232" y="311"/>
                  </a:lnTo>
                  <a:lnTo>
                    <a:pt x="249" y="315"/>
                  </a:lnTo>
                  <a:lnTo>
                    <a:pt x="265" y="337"/>
                  </a:lnTo>
                  <a:lnTo>
                    <a:pt x="287" y="381"/>
                  </a:lnTo>
                  <a:lnTo>
                    <a:pt x="289" y="381"/>
                  </a:lnTo>
                  <a:lnTo>
                    <a:pt x="293" y="385"/>
                  </a:lnTo>
                  <a:lnTo>
                    <a:pt x="300" y="389"/>
                  </a:lnTo>
                  <a:lnTo>
                    <a:pt x="310" y="392"/>
                  </a:lnTo>
                  <a:lnTo>
                    <a:pt x="321" y="396"/>
                  </a:lnTo>
                  <a:lnTo>
                    <a:pt x="337" y="400"/>
                  </a:lnTo>
                  <a:lnTo>
                    <a:pt x="356" y="403"/>
                  </a:lnTo>
                  <a:lnTo>
                    <a:pt x="378" y="407"/>
                  </a:lnTo>
                  <a:lnTo>
                    <a:pt x="402" y="409"/>
                  </a:lnTo>
                  <a:lnTo>
                    <a:pt x="431" y="409"/>
                  </a:lnTo>
                  <a:lnTo>
                    <a:pt x="462" y="405"/>
                  </a:lnTo>
                  <a:lnTo>
                    <a:pt x="497" y="401"/>
                  </a:lnTo>
                  <a:lnTo>
                    <a:pt x="536" y="392"/>
                  </a:lnTo>
                  <a:lnTo>
                    <a:pt x="579" y="381"/>
                  </a:lnTo>
                  <a:lnTo>
                    <a:pt x="625" y="367"/>
                  </a:lnTo>
                  <a:lnTo>
                    <a:pt x="674" y="348"/>
                  </a:lnTo>
                  <a:lnTo>
                    <a:pt x="678" y="339"/>
                  </a:lnTo>
                  <a:lnTo>
                    <a:pt x="687" y="311"/>
                  </a:lnTo>
                  <a:lnTo>
                    <a:pt x="696" y="273"/>
                  </a:lnTo>
                  <a:lnTo>
                    <a:pt x="702" y="223"/>
                  </a:lnTo>
                  <a:lnTo>
                    <a:pt x="698" y="168"/>
                  </a:lnTo>
                  <a:lnTo>
                    <a:pt x="683" y="109"/>
                  </a:lnTo>
                  <a:lnTo>
                    <a:pt x="648" y="54"/>
                  </a:lnTo>
                  <a:lnTo>
                    <a:pt x="593" y="0"/>
                  </a:lnTo>
                  <a:lnTo>
                    <a:pt x="590" y="2"/>
                  </a:lnTo>
                  <a:lnTo>
                    <a:pt x="580" y="7"/>
                  </a:lnTo>
                  <a:lnTo>
                    <a:pt x="566" y="17"/>
                  </a:lnTo>
                  <a:lnTo>
                    <a:pt x="545" y="28"/>
                  </a:lnTo>
                  <a:lnTo>
                    <a:pt x="520" y="39"/>
                  </a:lnTo>
                  <a:lnTo>
                    <a:pt x="490" y="52"/>
                  </a:lnTo>
                  <a:lnTo>
                    <a:pt x="457" y="65"/>
                  </a:lnTo>
                  <a:lnTo>
                    <a:pt x="420" y="77"/>
                  </a:lnTo>
                  <a:lnTo>
                    <a:pt x="380" y="89"/>
                  </a:lnTo>
                  <a:lnTo>
                    <a:pt x="337" y="98"/>
                  </a:lnTo>
                  <a:lnTo>
                    <a:pt x="293" y="105"/>
                  </a:lnTo>
                  <a:lnTo>
                    <a:pt x="247" y="109"/>
                  </a:lnTo>
                  <a:lnTo>
                    <a:pt x="199" y="107"/>
                  </a:lnTo>
                  <a:lnTo>
                    <a:pt x="151" y="101"/>
                  </a:lnTo>
                  <a:lnTo>
                    <a:pt x="101" y="90"/>
                  </a:lnTo>
                  <a:lnTo>
                    <a:pt x="54" y="7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366" name="Freeform 6"/>
            <p:cNvSpPr>
              <a:spLocks/>
            </p:cNvSpPr>
            <p:nvPr/>
          </p:nvSpPr>
          <p:spPr bwMode="auto">
            <a:xfrm>
              <a:off x="755650" y="2997200"/>
              <a:ext cx="588962" cy="315913"/>
            </a:xfrm>
            <a:custGeom>
              <a:avLst/>
              <a:gdLst/>
              <a:ahLst/>
              <a:cxnLst>
                <a:cxn ang="0">
                  <a:pos x="24" y="0"/>
                </a:cxn>
                <a:cxn ang="0">
                  <a:pos x="18" y="21"/>
                </a:cxn>
                <a:cxn ang="0">
                  <a:pos x="7" y="76"/>
                </a:cxn>
                <a:cxn ang="0">
                  <a:pos x="0" y="149"/>
                </a:cxn>
                <a:cxn ang="0">
                  <a:pos x="0" y="229"/>
                </a:cxn>
                <a:cxn ang="0">
                  <a:pos x="177" y="269"/>
                </a:cxn>
                <a:cxn ang="0">
                  <a:pos x="179" y="265"/>
                </a:cxn>
                <a:cxn ang="0">
                  <a:pos x="182" y="254"/>
                </a:cxn>
                <a:cxn ang="0">
                  <a:pos x="190" y="243"/>
                </a:cxn>
                <a:cxn ang="0">
                  <a:pos x="201" y="232"/>
                </a:cxn>
                <a:cxn ang="0">
                  <a:pos x="212" y="227"/>
                </a:cxn>
                <a:cxn ang="0">
                  <a:pos x="228" y="230"/>
                </a:cxn>
                <a:cxn ang="0">
                  <a:pos x="247" y="249"/>
                </a:cxn>
                <a:cxn ang="0">
                  <a:pos x="267" y="282"/>
                </a:cxn>
                <a:cxn ang="0">
                  <a:pos x="269" y="284"/>
                </a:cxn>
                <a:cxn ang="0">
                  <a:pos x="273" y="289"/>
                </a:cxn>
                <a:cxn ang="0">
                  <a:pos x="278" y="297"/>
                </a:cxn>
                <a:cxn ang="0">
                  <a:pos x="287" y="306"/>
                </a:cxn>
                <a:cxn ang="0">
                  <a:pos x="300" y="317"/>
                </a:cxn>
                <a:cxn ang="0">
                  <a:pos x="315" y="330"/>
                </a:cxn>
                <a:cxn ang="0">
                  <a:pos x="333" y="343"/>
                </a:cxn>
                <a:cxn ang="0">
                  <a:pos x="355" y="356"/>
                </a:cxn>
                <a:cxn ang="0">
                  <a:pos x="381" y="369"/>
                </a:cxn>
                <a:cxn ang="0">
                  <a:pos x="411" y="380"/>
                </a:cxn>
                <a:cxn ang="0">
                  <a:pos x="446" y="389"/>
                </a:cxn>
                <a:cxn ang="0">
                  <a:pos x="482" y="394"/>
                </a:cxn>
                <a:cxn ang="0">
                  <a:pos x="523" y="398"/>
                </a:cxn>
                <a:cxn ang="0">
                  <a:pos x="571" y="398"/>
                </a:cxn>
                <a:cxn ang="0">
                  <a:pos x="621" y="394"/>
                </a:cxn>
                <a:cxn ang="0">
                  <a:pos x="676" y="387"/>
                </a:cxn>
                <a:cxn ang="0">
                  <a:pos x="681" y="378"/>
                </a:cxn>
                <a:cxn ang="0">
                  <a:pos x="698" y="354"/>
                </a:cxn>
                <a:cxn ang="0">
                  <a:pos x="716" y="319"/>
                </a:cxn>
                <a:cxn ang="0">
                  <a:pos x="731" y="275"/>
                </a:cxn>
                <a:cxn ang="0">
                  <a:pos x="740" y="225"/>
                </a:cxn>
                <a:cxn ang="0">
                  <a:pos x="735" y="175"/>
                </a:cxn>
                <a:cxn ang="0">
                  <a:pos x="709" y="129"/>
                </a:cxn>
                <a:cxn ang="0">
                  <a:pos x="659" y="87"/>
                </a:cxn>
                <a:cxn ang="0">
                  <a:pos x="656" y="87"/>
                </a:cxn>
                <a:cxn ang="0">
                  <a:pos x="643" y="87"/>
                </a:cxn>
                <a:cxn ang="0">
                  <a:pos x="622" y="89"/>
                </a:cxn>
                <a:cxn ang="0">
                  <a:pos x="595" y="89"/>
                </a:cxn>
                <a:cxn ang="0">
                  <a:pos x="562" y="89"/>
                </a:cxn>
                <a:cxn ang="0">
                  <a:pos x="525" y="89"/>
                </a:cxn>
                <a:cxn ang="0">
                  <a:pos x="482" y="89"/>
                </a:cxn>
                <a:cxn ang="0">
                  <a:pos x="436" y="85"/>
                </a:cxn>
                <a:cxn ang="0">
                  <a:pos x="387" y="81"/>
                </a:cxn>
                <a:cxn ang="0">
                  <a:pos x="335" y="78"/>
                </a:cxn>
                <a:cxn ang="0">
                  <a:pos x="282" y="70"/>
                </a:cxn>
                <a:cxn ang="0">
                  <a:pos x="228" y="61"/>
                </a:cxn>
                <a:cxn ang="0">
                  <a:pos x="175" y="50"/>
                </a:cxn>
                <a:cxn ang="0">
                  <a:pos x="123" y="37"/>
                </a:cxn>
                <a:cxn ang="0">
                  <a:pos x="72" y="21"/>
                </a:cxn>
                <a:cxn ang="0">
                  <a:pos x="24" y="0"/>
                </a:cxn>
              </a:cxnLst>
              <a:rect l="0" t="0" r="r" b="b"/>
              <a:pathLst>
                <a:path w="740" h="398">
                  <a:moveTo>
                    <a:pt x="24" y="0"/>
                  </a:moveTo>
                  <a:lnTo>
                    <a:pt x="18" y="21"/>
                  </a:lnTo>
                  <a:lnTo>
                    <a:pt x="7" y="76"/>
                  </a:lnTo>
                  <a:lnTo>
                    <a:pt x="0" y="149"/>
                  </a:lnTo>
                  <a:lnTo>
                    <a:pt x="0" y="229"/>
                  </a:lnTo>
                  <a:lnTo>
                    <a:pt x="177" y="269"/>
                  </a:lnTo>
                  <a:lnTo>
                    <a:pt x="179" y="265"/>
                  </a:lnTo>
                  <a:lnTo>
                    <a:pt x="182" y="254"/>
                  </a:lnTo>
                  <a:lnTo>
                    <a:pt x="190" y="243"/>
                  </a:lnTo>
                  <a:lnTo>
                    <a:pt x="201" y="232"/>
                  </a:lnTo>
                  <a:lnTo>
                    <a:pt x="212" y="227"/>
                  </a:lnTo>
                  <a:lnTo>
                    <a:pt x="228" y="230"/>
                  </a:lnTo>
                  <a:lnTo>
                    <a:pt x="247" y="249"/>
                  </a:lnTo>
                  <a:lnTo>
                    <a:pt x="267" y="282"/>
                  </a:lnTo>
                  <a:lnTo>
                    <a:pt x="269" y="284"/>
                  </a:lnTo>
                  <a:lnTo>
                    <a:pt x="273" y="289"/>
                  </a:lnTo>
                  <a:lnTo>
                    <a:pt x="278" y="297"/>
                  </a:lnTo>
                  <a:lnTo>
                    <a:pt x="287" y="306"/>
                  </a:lnTo>
                  <a:lnTo>
                    <a:pt x="300" y="317"/>
                  </a:lnTo>
                  <a:lnTo>
                    <a:pt x="315" y="330"/>
                  </a:lnTo>
                  <a:lnTo>
                    <a:pt x="333" y="343"/>
                  </a:lnTo>
                  <a:lnTo>
                    <a:pt x="355" y="356"/>
                  </a:lnTo>
                  <a:lnTo>
                    <a:pt x="381" y="369"/>
                  </a:lnTo>
                  <a:lnTo>
                    <a:pt x="411" y="380"/>
                  </a:lnTo>
                  <a:lnTo>
                    <a:pt x="446" y="389"/>
                  </a:lnTo>
                  <a:lnTo>
                    <a:pt x="482" y="394"/>
                  </a:lnTo>
                  <a:lnTo>
                    <a:pt x="523" y="398"/>
                  </a:lnTo>
                  <a:lnTo>
                    <a:pt x="571" y="398"/>
                  </a:lnTo>
                  <a:lnTo>
                    <a:pt x="621" y="394"/>
                  </a:lnTo>
                  <a:lnTo>
                    <a:pt x="676" y="387"/>
                  </a:lnTo>
                  <a:lnTo>
                    <a:pt x="681" y="378"/>
                  </a:lnTo>
                  <a:lnTo>
                    <a:pt x="698" y="354"/>
                  </a:lnTo>
                  <a:lnTo>
                    <a:pt x="716" y="319"/>
                  </a:lnTo>
                  <a:lnTo>
                    <a:pt x="731" y="275"/>
                  </a:lnTo>
                  <a:lnTo>
                    <a:pt x="740" y="225"/>
                  </a:lnTo>
                  <a:lnTo>
                    <a:pt x="735" y="175"/>
                  </a:lnTo>
                  <a:lnTo>
                    <a:pt x="709" y="129"/>
                  </a:lnTo>
                  <a:lnTo>
                    <a:pt x="659" y="87"/>
                  </a:lnTo>
                  <a:lnTo>
                    <a:pt x="656" y="87"/>
                  </a:lnTo>
                  <a:lnTo>
                    <a:pt x="643" y="87"/>
                  </a:lnTo>
                  <a:lnTo>
                    <a:pt x="622" y="89"/>
                  </a:lnTo>
                  <a:lnTo>
                    <a:pt x="595" y="89"/>
                  </a:lnTo>
                  <a:lnTo>
                    <a:pt x="562" y="89"/>
                  </a:lnTo>
                  <a:lnTo>
                    <a:pt x="525" y="89"/>
                  </a:lnTo>
                  <a:lnTo>
                    <a:pt x="482" y="89"/>
                  </a:lnTo>
                  <a:lnTo>
                    <a:pt x="436" y="85"/>
                  </a:lnTo>
                  <a:lnTo>
                    <a:pt x="387" y="81"/>
                  </a:lnTo>
                  <a:lnTo>
                    <a:pt x="335" y="78"/>
                  </a:lnTo>
                  <a:lnTo>
                    <a:pt x="282" y="70"/>
                  </a:lnTo>
                  <a:lnTo>
                    <a:pt x="228" y="61"/>
                  </a:lnTo>
                  <a:lnTo>
                    <a:pt x="175" y="50"/>
                  </a:lnTo>
                  <a:lnTo>
                    <a:pt x="123" y="37"/>
                  </a:lnTo>
                  <a:lnTo>
                    <a:pt x="72" y="21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367" name="Freeform 7"/>
            <p:cNvSpPr>
              <a:spLocks/>
            </p:cNvSpPr>
            <p:nvPr/>
          </p:nvSpPr>
          <p:spPr bwMode="auto">
            <a:xfrm>
              <a:off x="1565275" y="1854200"/>
              <a:ext cx="485775" cy="327025"/>
            </a:xfrm>
            <a:custGeom>
              <a:avLst/>
              <a:gdLst/>
              <a:ahLst/>
              <a:cxnLst>
                <a:cxn ang="0">
                  <a:pos x="452" y="57"/>
                </a:cxn>
                <a:cxn ang="0">
                  <a:pos x="450" y="57"/>
                </a:cxn>
                <a:cxn ang="0">
                  <a:pos x="444" y="58"/>
                </a:cxn>
                <a:cxn ang="0">
                  <a:pos x="435" y="62"/>
                </a:cxn>
                <a:cxn ang="0">
                  <a:pos x="424" y="66"/>
                </a:cxn>
                <a:cxn ang="0">
                  <a:pos x="408" y="70"/>
                </a:cxn>
                <a:cxn ang="0">
                  <a:pos x="389" y="71"/>
                </a:cxn>
                <a:cxn ang="0">
                  <a:pos x="367" y="73"/>
                </a:cxn>
                <a:cxn ang="0">
                  <a:pos x="341" y="75"/>
                </a:cxn>
                <a:cxn ang="0">
                  <a:pos x="312" y="75"/>
                </a:cxn>
                <a:cxn ang="0">
                  <a:pos x="280" y="73"/>
                </a:cxn>
                <a:cxn ang="0">
                  <a:pos x="245" y="68"/>
                </a:cxn>
                <a:cxn ang="0">
                  <a:pos x="207" y="62"/>
                </a:cxn>
                <a:cxn ang="0">
                  <a:pos x="164" y="51"/>
                </a:cxn>
                <a:cxn ang="0">
                  <a:pos x="120" y="38"/>
                </a:cxn>
                <a:cxn ang="0">
                  <a:pos x="72" y="22"/>
                </a:cxn>
                <a:cxn ang="0">
                  <a:pos x="23" y="0"/>
                </a:cxn>
                <a:cxn ang="0">
                  <a:pos x="17" y="7"/>
                </a:cxn>
                <a:cxn ang="0">
                  <a:pos x="8" y="36"/>
                </a:cxn>
                <a:cxn ang="0">
                  <a:pos x="0" y="99"/>
                </a:cxn>
                <a:cxn ang="0">
                  <a:pos x="2" y="202"/>
                </a:cxn>
                <a:cxn ang="0">
                  <a:pos x="12" y="261"/>
                </a:cxn>
                <a:cxn ang="0">
                  <a:pos x="28" y="309"/>
                </a:cxn>
                <a:cxn ang="0">
                  <a:pos x="52" y="348"/>
                </a:cxn>
                <a:cxn ang="0">
                  <a:pos x="82" y="377"/>
                </a:cxn>
                <a:cxn ang="0">
                  <a:pos x="116" y="397"/>
                </a:cxn>
                <a:cxn ang="0">
                  <a:pos x="155" y="408"/>
                </a:cxn>
                <a:cxn ang="0">
                  <a:pos x="198" y="412"/>
                </a:cxn>
                <a:cxn ang="0">
                  <a:pos x="242" y="405"/>
                </a:cxn>
                <a:cxn ang="0">
                  <a:pos x="280" y="395"/>
                </a:cxn>
                <a:cxn ang="0">
                  <a:pos x="317" y="383"/>
                </a:cxn>
                <a:cxn ang="0">
                  <a:pos x="352" y="370"/>
                </a:cxn>
                <a:cxn ang="0">
                  <a:pos x="385" y="357"/>
                </a:cxn>
                <a:cxn ang="0">
                  <a:pos x="419" y="340"/>
                </a:cxn>
                <a:cxn ang="0">
                  <a:pos x="448" y="325"/>
                </a:cxn>
                <a:cxn ang="0">
                  <a:pos x="476" y="311"/>
                </a:cxn>
                <a:cxn ang="0">
                  <a:pos x="501" y="294"/>
                </a:cxn>
                <a:cxn ang="0">
                  <a:pos x="524" y="279"/>
                </a:cxn>
                <a:cxn ang="0">
                  <a:pos x="546" y="265"/>
                </a:cxn>
                <a:cxn ang="0">
                  <a:pos x="564" y="252"/>
                </a:cxn>
                <a:cxn ang="0">
                  <a:pos x="579" y="239"/>
                </a:cxn>
                <a:cxn ang="0">
                  <a:pos x="592" y="228"/>
                </a:cxn>
                <a:cxn ang="0">
                  <a:pos x="603" y="219"/>
                </a:cxn>
                <a:cxn ang="0">
                  <a:pos x="610" y="211"/>
                </a:cxn>
                <a:cxn ang="0">
                  <a:pos x="614" y="208"/>
                </a:cxn>
                <a:cxn ang="0">
                  <a:pos x="606" y="208"/>
                </a:cxn>
                <a:cxn ang="0">
                  <a:pos x="588" y="204"/>
                </a:cxn>
                <a:cxn ang="0">
                  <a:pos x="560" y="198"/>
                </a:cxn>
                <a:cxn ang="0">
                  <a:pos x="529" y="186"/>
                </a:cxn>
                <a:cxn ang="0">
                  <a:pos x="500" y="167"/>
                </a:cxn>
                <a:cxn ang="0">
                  <a:pos x="474" y="141"/>
                </a:cxn>
                <a:cxn ang="0">
                  <a:pos x="455" y="105"/>
                </a:cxn>
                <a:cxn ang="0">
                  <a:pos x="452" y="57"/>
                </a:cxn>
              </a:cxnLst>
              <a:rect l="0" t="0" r="r" b="b"/>
              <a:pathLst>
                <a:path w="614" h="412">
                  <a:moveTo>
                    <a:pt x="452" y="57"/>
                  </a:moveTo>
                  <a:lnTo>
                    <a:pt x="450" y="57"/>
                  </a:lnTo>
                  <a:lnTo>
                    <a:pt x="444" y="58"/>
                  </a:lnTo>
                  <a:lnTo>
                    <a:pt x="435" y="62"/>
                  </a:lnTo>
                  <a:lnTo>
                    <a:pt x="424" y="66"/>
                  </a:lnTo>
                  <a:lnTo>
                    <a:pt x="408" y="70"/>
                  </a:lnTo>
                  <a:lnTo>
                    <a:pt x="389" y="71"/>
                  </a:lnTo>
                  <a:lnTo>
                    <a:pt x="367" y="73"/>
                  </a:lnTo>
                  <a:lnTo>
                    <a:pt x="341" y="75"/>
                  </a:lnTo>
                  <a:lnTo>
                    <a:pt x="312" y="75"/>
                  </a:lnTo>
                  <a:lnTo>
                    <a:pt x="280" y="73"/>
                  </a:lnTo>
                  <a:lnTo>
                    <a:pt x="245" y="68"/>
                  </a:lnTo>
                  <a:lnTo>
                    <a:pt x="207" y="62"/>
                  </a:lnTo>
                  <a:lnTo>
                    <a:pt x="164" y="51"/>
                  </a:lnTo>
                  <a:lnTo>
                    <a:pt x="120" y="38"/>
                  </a:lnTo>
                  <a:lnTo>
                    <a:pt x="72" y="22"/>
                  </a:lnTo>
                  <a:lnTo>
                    <a:pt x="23" y="0"/>
                  </a:lnTo>
                  <a:lnTo>
                    <a:pt x="17" y="7"/>
                  </a:lnTo>
                  <a:lnTo>
                    <a:pt x="8" y="36"/>
                  </a:lnTo>
                  <a:lnTo>
                    <a:pt x="0" y="99"/>
                  </a:lnTo>
                  <a:lnTo>
                    <a:pt x="2" y="202"/>
                  </a:lnTo>
                  <a:lnTo>
                    <a:pt x="12" y="261"/>
                  </a:lnTo>
                  <a:lnTo>
                    <a:pt x="28" y="309"/>
                  </a:lnTo>
                  <a:lnTo>
                    <a:pt x="52" y="348"/>
                  </a:lnTo>
                  <a:lnTo>
                    <a:pt x="82" y="377"/>
                  </a:lnTo>
                  <a:lnTo>
                    <a:pt x="116" y="397"/>
                  </a:lnTo>
                  <a:lnTo>
                    <a:pt x="155" y="408"/>
                  </a:lnTo>
                  <a:lnTo>
                    <a:pt x="198" y="412"/>
                  </a:lnTo>
                  <a:lnTo>
                    <a:pt x="242" y="405"/>
                  </a:lnTo>
                  <a:lnTo>
                    <a:pt x="280" y="395"/>
                  </a:lnTo>
                  <a:lnTo>
                    <a:pt x="317" y="383"/>
                  </a:lnTo>
                  <a:lnTo>
                    <a:pt x="352" y="370"/>
                  </a:lnTo>
                  <a:lnTo>
                    <a:pt x="385" y="357"/>
                  </a:lnTo>
                  <a:lnTo>
                    <a:pt x="419" y="340"/>
                  </a:lnTo>
                  <a:lnTo>
                    <a:pt x="448" y="325"/>
                  </a:lnTo>
                  <a:lnTo>
                    <a:pt x="476" y="311"/>
                  </a:lnTo>
                  <a:lnTo>
                    <a:pt x="501" y="294"/>
                  </a:lnTo>
                  <a:lnTo>
                    <a:pt x="524" y="279"/>
                  </a:lnTo>
                  <a:lnTo>
                    <a:pt x="546" y="265"/>
                  </a:lnTo>
                  <a:lnTo>
                    <a:pt x="564" y="252"/>
                  </a:lnTo>
                  <a:lnTo>
                    <a:pt x="579" y="239"/>
                  </a:lnTo>
                  <a:lnTo>
                    <a:pt x="592" y="228"/>
                  </a:lnTo>
                  <a:lnTo>
                    <a:pt x="603" y="219"/>
                  </a:lnTo>
                  <a:lnTo>
                    <a:pt x="610" y="211"/>
                  </a:lnTo>
                  <a:lnTo>
                    <a:pt x="614" y="208"/>
                  </a:lnTo>
                  <a:lnTo>
                    <a:pt x="606" y="208"/>
                  </a:lnTo>
                  <a:lnTo>
                    <a:pt x="588" y="204"/>
                  </a:lnTo>
                  <a:lnTo>
                    <a:pt x="560" y="198"/>
                  </a:lnTo>
                  <a:lnTo>
                    <a:pt x="529" y="186"/>
                  </a:lnTo>
                  <a:lnTo>
                    <a:pt x="500" y="167"/>
                  </a:lnTo>
                  <a:lnTo>
                    <a:pt x="474" y="141"/>
                  </a:lnTo>
                  <a:lnTo>
                    <a:pt x="455" y="105"/>
                  </a:lnTo>
                  <a:lnTo>
                    <a:pt x="452" y="5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368" name="Freeform 8"/>
            <p:cNvSpPr>
              <a:spLocks/>
            </p:cNvSpPr>
            <p:nvPr/>
          </p:nvSpPr>
          <p:spPr bwMode="auto">
            <a:xfrm>
              <a:off x="747713" y="1817688"/>
              <a:ext cx="1023937" cy="1304925"/>
            </a:xfrm>
            <a:custGeom>
              <a:avLst/>
              <a:gdLst/>
              <a:ahLst/>
              <a:cxnLst>
                <a:cxn ang="0">
                  <a:pos x="1225" y="843"/>
                </a:cxn>
                <a:cxn ang="0">
                  <a:pos x="1271" y="1064"/>
                </a:cxn>
                <a:cxn ang="0">
                  <a:pos x="1291" y="1257"/>
                </a:cxn>
                <a:cxn ang="0">
                  <a:pos x="1280" y="1428"/>
                </a:cxn>
                <a:cxn ang="0">
                  <a:pos x="1241" y="1564"/>
                </a:cxn>
                <a:cxn ang="0">
                  <a:pos x="1180" y="1616"/>
                </a:cxn>
                <a:cxn ang="0">
                  <a:pos x="1122" y="1614"/>
                </a:cxn>
                <a:cxn ang="0">
                  <a:pos x="1081" y="1596"/>
                </a:cxn>
                <a:cxn ang="0">
                  <a:pos x="1035" y="1458"/>
                </a:cxn>
                <a:cxn ang="0">
                  <a:pos x="945" y="1288"/>
                </a:cxn>
                <a:cxn ang="0">
                  <a:pos x="864" y="1215"/>
                </a:cxn>
                <a:cxn ang="0">
                  <a:pos x="810" y="1198"/>
                </a:cxn>
                <a:cxn ang="0">
                  <a:pos x="781" y="1248"/>
                </a:cxn>
                <a:cxn ang="0">
                  <a:pos x="731" y="1338"/>
                </a:cxn>
                <a:cxn ang="0">
                  <a:pos x="672" y="1413"/>
                </a:cxn>
                <a:cxn ang="0">
                  <a:pos x="611" y="1476"/>
                </a:cxn>
                <a:cxn ang="0">
                  <a:pos x="547" y="1529"/>
                </a:cxn>
                <a:cxn ang="0">
                  <a:pos x="482" y="1570"/>
                </a:cxn>
                <a:cxn ang="0">
                  <a:pos x="420" y="1601"/>
                </a:cxn>
                <a:cxn ang="0">
                  <a:pos x="361" y="1625"/>
                </a:cxn>
                <a:cxn ang="0">
                  <a:pos x="291" y="1644"/>
                </a:cxn>
                <a:cxn ang="0">
                  <a:pos x="239" y="1627"/>
                </a:cxn>
                <a:cxn ang="0">
                  <a:pos x="223" y="1588"/>
                </a:cxn>
                <a:cxn ang="0">
                  <a:pos x="223" y="1555"/>
                </a:cxn>
                <a:cxn ang="0">
                  <a:pos x="249" y="1448"/>
                </a:cxn>
                <a:cxn ang="0">
                  <a:pos x="272" y="1251"/>
                </a:cxn>
                <a:cxn ang="0">
                  <a:pos x="271" y="1088"/>
                </a:cxn>
                <a:cxn ang="0">
                  <a:pos x="261" y="990"/>
                </a:cxn>
                <a:cxn ang="0">
                  <a:pos x="230" y="961"/>
                </a:cxn>
                <a:cxn ang="0">
                  <a:pos x="169" y="915"/>
                </a:cxn>
                <a:cxn ang="0">
                  <a:pos x="110" y="850"/>
                </a:cxn>
                <a:cxn ang="0">
                  <a:pos x="57" y="771"/>
                </a:cxn>
                <a:cxn ang="0">
                  <a:pos x="18" y="683"/>
                </a:cxn>
                <a:cxn ang="0">
                  <a:pos x="0" y="585"/>
                </a:cxn>
                <a:cxn ang="0">
                  <a:pos x="5" y="486"/>
                </a:cxn>
                <a:cxn ang="0">
                  <a:pos x="42" y="386"/>
                </a:cxn>
                <a:cxn ang="0">
                  <a:pos x="112" y="292"/>
                </a:cxn>
                <a:cxn ang="0">
                  <a:pos x="190" y="213"/>
                </a:cxn>
                <a:cxn ang="0">
                  <a:pos x="265" y="147"/>
                </a:cxn>
                <a:cxn ang="0">
                  <a:pos x="337" y="95"/>
                </a:cxn>
                <a:cxn ang="0">
                  <a:pos x="403" y="55"/>
                </a:cxn>
                <a:cxn ang="0">
                  <a:pos x="457" y="27"/>
                </a:cxn>
                <a:cxn ang="0">
                  <a:pos x="495" y="9"/>
                </a:cxn>
                <a:cxn ang="0">
                  <a:pos x="516" y="1"/>
                </a:cxn>
                <a:cxn ang="0">
                  <a:pos x="554" y="11"/>
                </a:cxn>
                <a:cxn ang="0">
                  <a:pos x="630" y="27"/>
                </a:cxn>
                <a:cxn ang="0">
                  <a:pos x="711" y="35"/>
                </a:cxn>
                <a:cxn ang="0">
                  <a:pos x="792" y="38"/>
                </a:cxn>
                <a:cxn ang="0">
                  <a:pos x="867" y="38"/>
                </a:cxn>
                <a:cxn ang="0">
                  <a:pos x="934" y="36"/>
                </a:cxn>
                <a:cxn ang="0">
                  <a:pos x="982" y="33"/>
                </a:cxn>
                <a:cxn ang="0">
                  <a:pos x="1009" y="31"/>
                </a:cxn>
                <a:cxn ang="0">
                  <a:pos x="1053" y="112"/>
                </a:cxn>
                <a:cxn ang="0">
                  <a:pos x="1114" y="307"/>
                </a:cxn>
                <a:cxn ang="0">
                  <a:pos x="1155" y="510"/>
                </a:cxn>
                <a:cxn ang="0">
                  <a:pos x="1182" y="673"/>
                </a:cxn>
              </a:cxnLst>
              <a:rect l="0" t="0" r="r" b="b"/>
              <a:pathLst>
                <a:path w="1291" h="1644">
                  <a:moveTo>
                    <a:pt x="1193" y="723"/>
                  </a:moveTo>
                  <a:lnTo>
                    <a:pt x="1225" y="843"/>
                  </a:lnTo>
                  <a:lnTo>
                    <a:pt x="1250" y="957"/>
                  </a:lnTo>
                  <a:lnTo>
                    <a:pt x="1271" y="1064"/>
                  </a:lnTo>
                  <a:lnTo>
                    <a:pt x="1284" y="1163"/>
                  </a:lnTo>
                  <a:lnTo>
                    <a:pt x="1291" y="1257"/>
                  </a:lnTo>
                  <a:lnTo>
                    <a:pt x="1289" y="1345"/>
                  </a:lnTo>
                  <a:lnTo>
                    <a:pt x="1280" y="1428"/>
                  </a:lnTo>
                  <a:lnTo>
                    <a:pt x="1263" y="1507"/>
                  </a:lnTo>
                  <a:lnTo>
                    <a:pt x="1241" y="1564"/>
                  </a:lnTo>
                  <a:lnTo>
                    <a:pt x="1212" y="1599"/>
                  </a:lnTo>
                  <a:lnTo>
                    <a:pt x="1180" y="1616"/>
                  </a:lnTo>
                  <a:lnTo>
                    <a:pt x="1151" y="1620"/>
                  </a:lnTo>
                  <a:lnTo>
                    <a:pt x="1122" y="1614"/>
                  </a:lnTo>
                  <a:lnTo>
                    <a:pt x="1098" y="1605"/>
                  </a:lnTo>
                  <a:lnTo>
                    <a:pt x="1081" y="1596"/>
                  </a:lnTo>
                  <a:lnTo>
                    <a:pt x="1076" y="1592"/>
                  </a:lnTo>
                  <a:lnTo>
                    <a:pt x="1035" y="1458"/>
                  </a:lnTo>
                  <a:lnTo>
                    <a:pt x="991" y="1358"/>
                  </a:lnTo>
                  <a:lnTo>
                    <a:pt x="945" y="1288"/>
                  </a:lnTo>
                  <a:lnTo>
                    <a:pt x="902" y="1242"/>
                  </a:lnTo>
                  <a:lnTo>
                    <a:pt x="864" y="1215"/>
                  </a:lnTo>
                  <a:lnTo>
                    <a:pt x="832" y="1202"/>
                  </a:lnTo>
                  <a:lnTo>
                    <a:pt x="810" y="1198"/>
                  </a:lnTo>
                  <a:lnTo>
                    <a:pt x="803" y="1198"/>
                  </a:lnTo>
                  <a:lnTo>
                    <a:pt x="781" y="1248"/>
                  </a:lnTo>
                  <a:lnTo>
                    <a:pt x="757" y="1294"/>
                  </a:lnTo>
                  <a:lnTo>
                    <a:pt x="731" y="1338"/>
                  </a:lnTo>
                  <a:lnTo>
                    <a:pt x="702" y="1377"/>
                  </a:lnTo>
                  <a:lnTo>
                    <a:pt x="672" y="1413"/>
                  </a:lnTo>
                  <a:lnTo>
                    <a:pt x="643" y="1447"/>
                  </a:lnTo>
                  <a:lnTo>
                    <a:pt x="611" y="1476"/>
                  </a:lnTo>
                  <a:lnTo>
                    <a:pt x="578" y="1504"/>
                  </a:lnTo>
                  <a:lnTo>
                    <a:pt x="547" y="1529"/>
                  </a:lnTo>
                  <a:lnTo>
                    <a:pt x="514" y="1550"/>
                  </a:lnTo>
                  <a:lnTo>
                    <a:pt x="482" y="1570"/>
                  </a:lnTo>
                  <a:lnTo>
                    <a:pt x="449" y="1587"/>
                  </a:lnTo>
                  <a:lnTo>
                    <a:pt x="420" y="1601"/>
                  </a:lnTo>
                  <a:lnTo>
                    <a:pt x="390" y="1614"/>
                  </a:lnTo>
                  <a:lnTo>
                    <a:pt x="361" y="1625"/>
                  </a:lnTo>
                  <a:lnTo>
                    <a:pt x="335" y="1634"/>
                  </a:lnTo>
                  <a:lnTo>
                    <a:pt x="291" y="1644"/>
                  </a:lnTo>
                  <a:lnTo>
                    <a:pt x="260" y="1640"/>
                  </a:lnTo>
                  <a:lnTo>
                    <a:pt x="239" y="1627"/>
                  </a:lnTo>
                  <a:lnTo>
                    <a:pt x="228" y="1609"/>
                  </a:lnTo>
                  <a:lnTo>
                    <a:pt x="223" y="1588"/>
                  </a:lnTo>
                  <a:lnTo>
                    <a:pt x="221" y="1568"/>
                  </a:lnTo>
                  <a:lnTo>
                    <a:pt x="223" y="1555"/>
                  </a:lnTo>
                  <a:lnTo>
                    <a:pt x="223" y="1550"/>
                  </a:lnTo>
                  <a:lnTo>
                    <a:pt x="249" y="1448"/>
                  </a:lnTo>
                  <a:lnTo>
                    <a:pt x="265" y="1347"/>
                  </a:lnTo>
                  <a:lnTo>
                    <a:pt x="272" y="1251"/>
                  </a:lnTo>
                  <a:lnTo>
                    <a:pt x="274" y="1163"/>
                  </a:lnTo>
                  <a:lnTo>
                    <a:pt x="271" y="1088"/>
                  </a:lnTo>
                  <a:lnTo>
                    <a:pt x="265" y="1029"/>
                  </a:lnTo>
                  <a:lnTo>
                    <a:pt x="261" y="990"/>
                  </a:lnTo>
                  <a:lnTo>
                    <a:pt x="260" y="977"/>
                  </a:lnTo>
                  <a:lnTo>
                    <a:pt x="230" y="961"/>
                  </a:lnTo>
                  <a:lnTo>
                    <a:pt x="201" y="940"/>
                  </a:lnTo>
                  <a:lnTo>
                    <a:pt x="169" y="915"/>
                  </a:lnTo>
                  <a:lnTo>
                    <a:pt x="140" y="883"/>
                  </a:lnTo>
                  <a:lnTo>
                    <a:pt x="110" y="850"/>
                  </a:lnTo>
                  <a:lnTo>
                    <a:pt x="83" y="811"/>
                  </a:lnTo>
                  <a:lnTo>
                    <a:pt x="57" y="771"/>
                  </a:lnTo>
                  <a:lnTo>
                    <a:pt x="37" y="727"/>
                  </a:lnTo>
                  <a:lnTo>
                    <a:pt x="18" y="683"/>
                  </a:lnTo>
                  <a:lnTo>
                    <a:pt x="7" y="635"/>
                  </a:lnTo>
                  <a:lnTo>
                    <a:pt x="0" y="585"/>
                  </a:lnTo>
                  <a:lnTo>
                    <a:pt x="0" y="537"/>
                  </a:lnTo>
                  <a:lnTo>
                    <a:pt x="5" y="486"/>
                  </a:lnTo>
                  <a:lnTo>
                    <a:pt x="20" y="436"/>
                  </a:lnTo>
                  <a:lnTo>
                    <a:pt x="42" y="386"/>
                  </a:lnTo>
                  <a:lnTo>
                    <a:pt x="75" y="338"/>
                  </a:lnTo>
                  <a:lnTo>
                    <a:pt x="112" y="292"/>
                  </a:lnTo>
                  <a:lnTo>
                    <a:pt x="151" y="250"/>
                  </a:lnTo>
                  <a:lnTo>
                    <a:pt x="190" y="213"/>
                  </a:lnTo>
                  <a:lnTo>
                    <a:pt x="228" y="178"/>
                  </a:lnTo>
                  <a:lnTo>
                    <a:pt x="265" y="147"/>
                  </a:lnTo>
                  <a:lnTo>
                    <a:pt x="302" y="119"/>
                  </a:lnTo>
                  <a:lnTo>
                    <a:pt x="337" y="95"/>
                  </a:lnTo>
                  <a:lnTo>
                    <a:pt x="372" y="73"/>
                  </a:lnTo>
                  <a:lnTo>
                    <a:pt x="403" y="55"/>
                  </a:lnTo>
                  <a:lnTo>
                    <a:pt x="431" y="40"/>
                  </a:lnTo>
                  <a:lnTo>
                    <a:pt x="457" y="27"/>
                  </a:lnTo>
                  <a:lnTo>
                    <a:pt x="477" y="16"/>
                  </a:lnTo>
                  <a:lnTo>
                    <a:pt x="495" y="9"/>
                  </a:lnTo>
                  <a:lnTo>
                    <a:pt x="508" y="3"/>
                  </a:lnTo>
                  <a:lnTo>
                    <a:pt x="516" y="1"/>
                  </a:lnTo>
                  <a:lnTo>
                    <a:pt x="519" y="0"/>
                  </a:lnTo>
                  <a:lnTo>
                    <a:pt x="554" y="11"/>
                  </a:lnTo>
                  <a:lnTo>
                    <a:pt x="591" y="20"/>
                  </a:lnTo>
                  <a:lnTo>
                    <a:pt x="630" y="27"/>
                  </a:lnTo>
                  <a:lnTo>
                    <a:pt x="670" y="31"/>
                  </a:lnTo>
                  <a:lnTo>
                    <a:pt x="711" y="35"/>
                  </a:lnTo>
                  <a:lnTo>
                    <a:pt x="751" y="38"/>
                  </a:lnTo>
                  <a:lnTo>
                    <a:pt x="792" y="38"/>
                  </a:lnTo>
                  <a:lnTo>
                    <a:pt x="831" y="40"/>
                  </a:lnTo>
                  <a:lnTo>
                    <a:pt x="867" y="38"/>
                  </a:lnTo>
                  <a:lnTo>
                    <a:pt x="902" y="38"/>
                  </a:lnTo>
                  <a:lnTo>
                    <a:pt x="934" y="36"/>
                  </a:lnTo>
                  <a:lnTo>
                    <a:pt x="959" y="35"/>
                  </a:lnTo>
                  <a:lnTo>
                    <a:pt x="982" y="33"/>
                  </a:lnTo>
                  <a:lnTo>
                    <a:pt x="998" y="33"/>
                  </a:lnTo>
                  <a:lnTo>
                    <a:pt x="1009" y="31"/>
                  </a:lnTo>
                  <a:lnTo>
                    <a:pt x="1013" y="31"/>
                  </a:lnTo>
                  <a:lnTo>
                    <a:pt x="1053" y="112"/>
                  </a:lnTo>
                  <a:lnTo>
                    <a:pt x="1087" y="206"/>
                  </a:lnTo>
                  <a:lnTo>
                    <a:pt x="1114" y="307"/>
                  </a:lnTo>
                  <a:lnTo>
                    <a:pt x="1136" y="410"/>
                  </a:lnTo>
                  <a:lnTo>
                    <a:pt x="1155" y="510"/>
                  </a:lnTo>
                  <a:lnTo>
                    <a:pt x="1169" y="600"/>
                  </a:lnTo>
                  <a:lnTo>
                    <a:pt x="1182" y="673"/>
                  </a:lnTo>
                  <a:lnTo>
                    <a:pt x="1193" y="72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369" name="Freeform 9"/>
            <p:cNvSpPr>
              <a:spLocks/>
            </p:cNvSpPr>
            <p:nvPr/>
          </p:nvSpPr>
          <p:spPr bwMode="auto">
            <a:xfrm>
              <a:off x="917575" y="1843088"/>
              <a:ext cx="785812" cy="963613"/>
            </a:xfrm>
            <a:custGeom>
              <a:avLst/>
              <a:gdLst/>
              <a:ahLst/>
              <a:cxnLst>
                <a:cxn ang="0">
                  <a:pos x="233" y="768"/>
                </a:cxn>
                <a:cxn ang="0">
                  <a:pos x="303" y="803"/>
                </a:cxn>
                <a:cxn ang="0">
                  <a:pos x="353" y="850"/>
                </a:cxn>
                <a:cxn ang="0">
                  <a:pos x="344" y="891"/>
                </a:cxn>
                <a:cxn ang="0">
                  <a:pos x="311" y="911"/>
                </a:cxn>
                <a:cxn ang="0">
                  <a:pos x="281" y="919"/>
                </a:cxn>
                <a:cxn ang="0">
                  <a:pos x="274" y="1009"/>
                </a:cxn>
                <a:cxn ang="0">
                  <a:pos x="228" y="1035"/>
                </a:cxn>
                <a:cxn ang="0">
                  <a:pos x="163" y="1038"/>
                </a:cxn>
                <a:cxn ang="0">
                  <a:pos x="121" y="1023"/>
                </a:cxn>
                <a:cxn ang="0">
                  <a:pos x="128" y="1182"/>
                </a:cxn>
                <a:cxn ang="0">
                  <a:pos x="248" y="1204"/>
                </a:cxn>
                <a:cxn ang="0">
                  <a:pos x="361" y="1213"/>
                </a:cxn>
                <a:cxn ang="0">
                  <a:pos x="432" y="1209"/>
                </a:cxn>
                <a:cxn ang="0">
                  <a:pos x="473" y="1202"/>
                </a:cxn>
                <a:cxn ang="0">
                  <a:pos x="489" y="1193"/>
                </a:cxn>
                <a:cxn ang="0">
                  <a:pos x="508" y="1171"/>
                </a:cxn>
                <a:cxn ang="0">
                  <a:pos x="554" y="1099"/>
                </a:cxn>
                <a:cxn ang="0">
                  <a:pos x="582" y="1047"/>
                </a:cxn>
                <a:cxn ang="0">
                  <a:pos x="722" y="1187"/>
                </a:cxn>
                <a:cxn ang="0">
                  <a:pos x="801" y="1163"/>
                </a:cxn>
                <a:cxn ang="0">
                  <a:pos x="873" y="1132"/>
                </a:cxn>
                <a:cxn ang="0">
                  <a:pos x="933" y="1101"/>
                </a:cxn>
                <a:cxn ang="0">
                  <a:pos x="976" y="1075"/>
                </a:cxn>
                <a:cxn ang="0">
                  <a:pos x="990" y="1066"/>
                </a:cxn>
                <a:cxn ang="0">
                  <a:pos x="972" y="963"/>
                </a:cxn>
                <a:cxn ang="0">
                  <a:pos x="937" y="810"/>
                </a:cxn>
                <a:cxn ang="0">
                  <a:pos x="880" y="526"/>
                </a:cxn>
                <a:cxn ang="0">
                  <a:pos x="856" y="388"/>
                </a:cxn>
                <a:cxn ang="0">
                  <a:pos x="793" y="136"/>
                </a:cxn>
                <a:cxn ang="0">
                  <a:pos x="734" y="22"/>
                </a:cxn>
                <a:cxn ang="0">
                  <a:pos x="698" y="15"/>
                </a:cxn>
                <a:cxn ang="0">
                  <a:pos x="629" y="4"/>
                </a:cxn>
                <a:cxn ang="0">
                  <a:pos x="541" y="0"/>
                </a:cxn>
                <a:cxn ang="0">
                  <a:pos x="443" y="7"/>
                </a:cxn>
                <a:cxn ang="0">
                  <a:pos x="349" y="35"/>
                </a:cxn>
                <a:cxn ang="0">
                  <a:pos x="329" y="40"/>
                </a:cxn>
                <a:cxn ang="0">
                  <a:pos x="278" y="59"/>
                </a:cxn>
                <a:cxn ang="0">
                  <a:pos x="204" y="94"/>
                </a:cxn>
                <a:cxn ang="0">
                  <a:pos x="117" y="149"/>
                </a:cxn>
                <a:cxn ang="0">
                  <a:pos x="27" y="228"/>
                </a:cxn>
                <a:cxn ang="0">
                  <a:pos x="25" y="263"/>
                </a:cxn>
                <a:cxn ang="0">
                  <a:pos x="136" y="307"/>
                </a:cxn>
                <a:cxn ang="0">
                  <a:pos x="272" y="440"/>
                </a:cxn>
                <a:cxn ang="0">
                  <a:pos x="289" y="440"/>
                </a:cxn>
                <a:cxn ang="0">
                  <a:pos x="327" y="423"/>
                </a:cxn>
                <a:cxn ang="0">
                  <a:pos x="359" y="392"/>
                </a:cxn>
                <a:cxn ang="0">
                  <a:pos x="355" y="431"/>
                </a:cxn>
                <a:cxn ang="0">
                  <a:pos x="291" y="486"/>
                </a:cxn>
                <a:cxn ang="0">
                  <a:pos x="241" y="502"/>
                </a:cxn>
                <a:cxn ang="0">
                  <a:pos x="213" y="514"/>
                </a:cxn>
                <a:cxn ang="0">
                  <a:pos x="184" y="548"/>
                </a:cxn>
                <a:cxn ang="0">
                  <a:pos x="171" y="650"/>
                </a:cxn>
                <a:cxn ang="0">
                  <a:pos x="200" y="733"/>
                </a:cxn>
              </a:cxnLst>
              <a:rect l="0" t="0" r="r" b="b"/>
              <a:pathLst>
                <a:path w="990" h="1213">
                  <a:moveTo>
                    <a:pt x="213" y="760"/>
                  </a:moveTo>
                  <a:lnTo>
                    <a:pt x="219" y="762"/>
                  </a:lnTo>
                  <a:lnTo>
                    <a:pt x="233" y="768"/>
                  </a:lnTo>
                  <a:lnTo>
                    <a:pt x="254" y="777"/>
                  </a:lnTo>
                  <a:lnTo>
                    <a:pt x="278" y="788"/>
                  </a:lnTo>
                  <a:lnTo>
                    <a:pt x="303" y="803"/>
                  </a:lnTo>
                  <a:lnTo>
                    <a:pt x="326" y="817"/>
                  </a:lnTo>
                  <a:lnTo>
                    <a:pt x="344" y="834"/>
                  </a:lnTo>
                  <a:lnTo>
                    <a:pt x="353" y="850"/>
                  </a:lnTo>
                  <a:lnTo>
                    <a:pt x="355" y="865"/>
                  </a:lnTo>
                  <a:lnTo>
                    <a:pt x="351" y="880"/>
                  </a:lnTo>
                  <a:lnTo>
                    <a:pt x="344" y="891"/>
                  </a:lnTo>
                  <a:lnTo>
                    <a:pt x="335" y="900"/>
                  </a:lnTo>
                  <a:lnTo>
                    <a:pt x="324" y="907"/>
                  </a:lnTo>
                  <a:lnTo>
                    <a:pt x="311" y="911"/>
                  </a:lnTo>
                  <a:lnTo>
                    <a:pt x="300" y="913"/>
                  </a:lnTo>
                  <a:lnTo>
                    <a:pt x="289" y="911"/>
                  </a:lnTo>
                  <a:lnTo>
                    <a:pt x="281" y="919"/>
                  </a:lnTo>
                  <a:lnTo>
                    <a:pt x="287" y="944"/>
                  </a:lnTo>
                  <a:lnTo>
                    <a:pt x="289" y="977"/>
                  </a:lnTo>
                  <a:lnTo>
                    <a:pt x="274" y="1009"/>
                  </a:lnTo>
                  <a:lnTo>
                    <a:pt x="261" y="1018"/>
                  </a:lnTo>
                  <a:lnTo>
                    <a:pt x="246" y="1027"/>
                  </a:lnTo>
                  <a:lnTo>
                    <a:pt x="228" y="1035"/>
                  </a:lnTo>
                  <a:lnTo>
                    <a:pt x="208" y="1040"/>
                  </a:lnTo>
                  <a:lnTo>
                    <a:pt x="186" y="1042"/>
                  </a:lnTo>
                  <a:lnTo>
                    <a:pt x="163" y="1038"/>
                  </a:lnTo>
                  <a:lnTo>
                    <a:pt x="141" y="1029"/>
                  </a:lnTo>
                  <a:lnTo>
                    <a:pt x="119" y="1014"/>
                  </a:lnTo>
                  <a:lnTo>
                    <a:pt x="121" y="1023"/>
                  </a:lnTo>
                  <a:lnTo>
                    <a:pt x="125" y="1053"/>
                  </a:lnTo>
                  <a:lnTo>
                    <a:pt x="128" y="1104"/>
                  </a:lnTo>
                  <a:lnTo>
                    <a:pt x="128" y="1182"/>
                  </a:lnTo>
                  <a:lnTo>
                    <a:pt x="147" y="1187"/>
                  </a:lnTo>
                  <a:lnTo>
                    <a:pt x="200" y="1197"/>
                  </a:lnTo>
                  <a:lnTo>
                    <a:pt x="248" y="1204"/>
                  </a:lnTo>
                  <a:lnTo>
                    <a:pt x="292" y="1208"/>
                  </a:lnTo>
                  <a:lnTo>
                    <a:pt x="329" y="1211"/>
                  </a:lnTo>
                  <a:lnTo>
                    <a:pt x="361" y="1213"/>
                  </a:lnTo>
                  <a:lnTo>
                    <a:pt x="390" y="1213"/>
                  </a:lnTo>
                  <a:lnTo>
                    <a:pt x="414" y="1211"/>
                  </a:lnTo>
                  <a:lnTo>
                    <a:pt x="432" y="1209"/>
                  </a:lnTo>
                  <a:lnTo>
                    <a:pt x="449" y="1208"/>
                  </a:lnTo>
                  <a:lnTo>
                    <a:pt x="462" y="1204"/>
                  </a:lnTo>
                  <a:lnTo>
                    <a:pt x="473" y="1202"/>
                  </a:lnTo>
                  <a:lnTo>
                    <a:pt x="480" y="1198"/>
                  </a:lnTo>
                  <a:lnTo>
                    <a:pt x="486" y="1195"/>
                  </a:lnTo>
                  <a:lnTo>
                    <a:pt x="489" y="1193"/>
                  </a:lnTo>
                  <a:lnTo>
                    <a:pt x="491" y="1191"/>
                  </a:lnTo>
                  <a:lnTo>
                    <a:pt x="491" y="1191"/>
                  </a:lnTo>
                  <a:lnTo>
                    <a:pt x="508" y="1171"/>
                  </a:lnTo>
                  <a:lnTo>
                    <a:pt x="524" y="1147"/>
                  </a:lnTo>
                  <a:lnTo>
                    <a:pt x="539" y="1123"/>
                  </a:lnTo>
                  <a:lnTo>
                    <a:pt x="554" y="1099"/>
                  </a:lnTo>
                  <a:lnTo>
                    <a:pt x="565" y="1077"/>
                  </a:lnTo>
                  <a:lnTo>
                    <a:pt x="574" y="1060"/>
                  </a:lnTo>
                  <a:lnTo>
                    <a:pt x="582" y="1047"/>
                  </a:lnTo>
                  <a:lnTo>
                    <a:pt x="583" y="1044"/>
                  </a:lnTo>
                  <a:lnTo>
                    <a:pt x="696" y="1191"/>
                  </a:lnTo>
                  <a:lnTo>
                    <a:pt x="722" y="1187"/>
                  </a:lnTo>
                  <a:lnTo>
                    <a:pt x="747" y="1180"/>
                  </a:lnTo>
                  <a:lnTo>
                    <a:pt x="775" y="1173"/>
                  </a:lnTo>
                  <a:lnTo>
                    <a:pt x="801" y="1163"/>
                  </a:lnTo>
                  <a:lnTo>
                    <a:pt x="825" y="1154"/>
                  </a:lnTo>
                  <a:lnTo>
                    <a:pt x="850" y="1143"/>
                  </a:lnTo>
                  <a:lnTo>
                    <a:pt x="873" y="1132"/>
                  </a:lnTo>
                  <a:lnTo>
                    <a:pt x="895" y="1121"/>
                  </a:lnTo>
                  <a:lnTo>
                    <a:pt x="915" y="1110"/>
                  </a:lnTo>
                  <a:lnTo>
                    <a:pt x="933" y="1101"/>
                  </a:lnTo>
                  <a:lnTo>
                    <a:pt x="950" y="1092"/>
                  </a:lnTo>
                  <a:lnTo>
                    <a:pt x="965" y="1082"/>
                  </a:lnTo>
                  <a:lnTo>
                    <a:pt x="976" y="1075"/>
                  </a:lnTo>
                  <a:lnTo>
                    <a:pt x="983" y="1071"/>
                  </a:lnTo>
                  <a:lnTo>
                    <a:pt x="989" y="1068"/>
                  </a:lnTo>
                  <a:lnTo>
                    <a:pt x="990" y="1066"/>
                  </a:lnTo>
                  <a:lnTo>
                    <a:pt x="985" y="1027"/>
                  </a:lnTo>
                  <a:lnTo>
                    <a:pt x="979" y="996"/>
                  </a:lnTo>
                  <a:lnTo>
                    <a:pt x="972" y="963"/>
                  </a:lnTo>
                  <a:lnTo>
                    <a:pt x="961" y="920"/>
                  </a:lnTo>
                  <a:lnTo>
                    <a:pt x="948" y="869"/>
                  </a:lnTo>
                  <a:lnTo>
                    <a:pt x="937" y="810"/>
                  </a:lnTo>
                  <a:lnTo>
                    <a:pt x="926" y="753"/>
                  </a:lnTo>
                  <a:lnTo>
                    <a:pt x="917" y="705"/>
                  </a:lnTo>
                  <a:lnTo>
                    <a:pt x="880" y="526"/>
                  </a:lnTo>
                  <a:lnTo>
                    <a:pt x="876" y="508"/>
                  </a:lnTo>
                  <a:lnTo>
                    <a:pt x="869" y="460"/>
                  </a:lnTo>
                  <a:lnTo>
                    <a:pt x="856" y="388"/>
                  </a:lnTo>
                  <a:lnTo>
                    <a:pt x="839" y="305"/>
                  </a:lnTo>
                  <a:lnTo>
                    <a:pt x="817" y="219"/>
                  </a:lnTo>
                  <a:lnTo>
                    <a:pt x="793" y="136"/>
                  </a:lnTo>
                  <a:lnTo>
                    <a:pt x="766" y="68"/>
                  </a:lnTo>
                  <a:lnTo>
                    <a:pt x="736" y="22"/>
                  </a:lnTo>
                  <a:lnTo>
                    <a:pt x="734" y="22"/>
                  </a:lnTo>
                  <a:lnTo>
                    <a:pt x="727" y="20"/>
                  </a:lnTo>
                  <a:lnTo>
                    <a:pt x="714" y="16"/>
                  </a:lnTo>
                  <a:lnTo>
                    <a:pt x="698" y="15"/>
                  </a:lnTo>
                  <a:lnTo>
                    <a:pt x="679" y="11"/>
                  </a:lnTo>
                  <a:lnTo>
                    <a:pt x="655" y="7"/>
                  </a:lnTo>
                  <a:lnTo>
                    <a:pt x="629" y="4"/>
                  </a:lnTo>
                  <a:lnTo>
                    <a:pt x="602" y="2"/>
                  </a:lnTo>
                  <a:lnTo>
                    <a:pt x="572" y="0"/>
                  </a:lnTo>
                  <a:lnTo>
                    <a:pt x="541" y="0"/>
                  </a:lnTo>
                  <a:lnTo>
                    <a:pt x="510" y="0"/>
                  </a:lnTo>
                  <a:lnTo>
                    <a:pt x="477" y="2"/>
                  </a:lnTo>
                  <a:lnTo>
                    <a:pt x="443" y="7"/>
                  </a:lnTo>
                  <a:lnTo>
                    <a:pt x="412" y="15"/>
                  </a:lnTo>
                  <a:lnTo>
                    <a:pt x="381" y="22"/>
                  </a:lnTo>
                  <a:lnTo>
                    <a:pt x="349" y="35"/>
                  </a:lnTo>
                  <a:lnTo>
                    <a:pt x="348" y="35"/>
                  </a:lnTo>
                  <a:lnTo>
                    <a:pt x="340" y="37"/>
                  </a:lnTo>
                  <a:lnTo>
                    <a:pt x="329" y="40"/>
                  </a:lnTo>
                  <a:lnTo>
                    <a:pt x="316" y="44"/>
                  </a:lnTo>
                  <a:lnTo>
                    <a:pt x="298" y="51"/>
                  </a:lnTo>
                  <a:lnTo>
                    <a:pt x="278" y="59"/>
                  </a:lnTo>
                  <a:lnTo>
                    <a:pt x="256" y="68"/>
                  </a:lnTo>
                  <a:lnTo>
                    <a:pt x="230" y="81"/>
                  </a:lnTo>
                  <a:lnTo>
                    <a:pt x="204" y="94"/>
                  </a:lnTo>
                  <a:lnTo>
                    <a:pt x="176" y="110"/>
                  </a:lnTo>
                  <a:lnTo>
                    <a:pt x="147" y="129"/>
                  </a:lnTo>
                  <a:lnTo>
                    <a:pt x="117" y="149"/>
                  </a:lnTo>
                  <a:lnTo>
                    <a:pt x="88" y="173"/>
                  </a:lnTo>
                  <a:lnTo>
                    <a:pt x="57" y="199"/>
                  </a:lnTo>
                  <a:lnTo>
                    <a:pt x="27" y="228"/>
                  </a:lnTo>
                  <a:lnTo>
                    <a:pt x="0" y="259"/>
                  </a:lnTo>
                  <a:lnTo>
                    <a:pt x="7" y="259"/>
                  </a:lnTo>
                  <a:lnTo>
                    <a:pt x="25" y="263"/>
                  </a:lnTo>
                  <a:lnTo>
                    <a:pt x="55" y="270"/>
                  </a:lnTo>
                  <a:lnTo>
                    <a:pt x="93" y="285"/>
                  </a:lnTo>
                  <a:lnTo>
                    <a:pt x="136" y="307"/>
                  </a:lnTo>
                  <a:lnTo>
                    <a:pt x="182" y="339"/>
                  </a:lnTo>
                  <a:lnTo>
                    <a:pt x="228" y="383"/>
                  </a:lnTo>
                  <a:lnTo>
                    <a:pt x="272" y="440"/>
                  </a:lnTo>
                  <a:lnTo>
                    <a:pt x="274" y="440"/>
                  </a:lnTo>
                  <a:lnTo>
                    <a:pt x="279" y="442"/>
                  </a:lnTo>
                  <a:lnTo>
                    <a:pt x="289" y="440"/>
                  </a:lnTo>
                  <a:lnTo>
                    <a:pt x="300" y="438"/>
                  </a:lnTo>
                  <a:lnTo>
                    <a:pt x="313" y="432"/>
                  </a:lnTo>
                  <a:lnTo>
                    <a:pt x="327" y="423"/>
                  </a:lnTo>
                  <a:lnTo>
                    <a:pt x="342" y="409"/>
                  </a:lnTo>
                  <a:lnTo>
                    <a:pt x="359" y="388"/>
                  </a:lnTo>
                  <a:lnTo>
                    <a:pt x="359" y="392"/>
                  </a:lnTo>
                  <a:lnTo>
                    <a:pt x="361" y="401"/>
                  </a:lnTo>
                  <a:lnTo>
                    <a:pt x="361" y="414"/>
                  </a:lnTo>
                  <a:lnTo>
                    <a:pt x="355" y="431"/>
                  </a:lnTo>
                  <a:lnTo>
                    <a:pt x="344" y="449"/>
                  </a:lnTo>
                  <a:lnTo>
                    <a:pt x="324" y="467"/>
                  </a:lnTo>
                  <a:lnTo>
                    <a:pt x="291" y="486"/>
                  </a:lnTo>
                  <a:lnTo>
                    <a:pt x="246" y="501"/>
                  </a:lnTo>
                  <a:lnTo>
                    <a:pt x="244" y="501"/>
                  </a:lnTo>
                  <a:lnTo>
                    <a:pt x="241" y="502"/>
                  </a:lnTo>
                  <a:lnTo>
                    <a:pt x="233" y="504"/>
                  </a:lnTo>
                  <a:lnTo>
                    <a:pt x="224" y="508"/>
                  </a:lnTo>
                  <a:lnTo>
                    <a:pt x="213" y="514"/>
                  </a:lnTo>
                  <a:lnTo>
                    <a:pt x="204" y="521"/>
                  </a:lnTo>
                  <a:lnTo>
                    <a:pt x="193" y="534"/>
                  </a:lnTo>
                  <a:lnTo>
                    <a:pt x="184" y="548"/>
                  </a:lnTo>
                  <a:lnTo>
                    <a:pt x="171" y="583"/>
                  </a:lnTo>
                  <a:lnTo>
                    <a:pt x="169" y="617"/>
                  </a:lnTo>
                  <a:lnTo>
                    <a:pt x="171" y="650"/>
                  </a:lnTo>
                  <a:lnTo>
                    <a:pt x="180" y="681"/>
                  </a:lnTo>
                  <a:lnTo>
                    <a:pt x="189" y="709"/>
                  </a:lnTo>
                  <a:lnTo>
                    <a:pt x="200" y="733"/>
                  </a:lnTo>
                  <a:lnTo>
                    <a:pt x="208" y="749"/>
                  </a:lnTo>
                  <a:lnTo>
                    <a:pt x="213" y="76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370" name="Freeform 10"/>
            <p:cNvSpPr>
              <a:spLocks/>
            </p:cNvSpPr>
            <p:nvPr/>
          </p:nvSpPr>
          <p:spPr bwMode="auto">
            <a:xfrm>
              <a:off x="811213" y="2087563"/>
              <a:ext cx="271462" cy="479425"/>
            </a:xfrm>
            <a:custGeom>
              <a:avLst/>
              <a:gdLst/>
              <a:ahLst/>
              <a:cxnLst>
                <a:cxn ang="0">
                  <a:pos x="122" y="6"/>
                </a:cxn>
                <a:cxn ang="0">
                  <a:pos x="177" y="24"/>
                </a:cxn>
                <a:cxn ang="0">
                  <a:pos x="223" y="46"/>
                </a:cxn>
                <a:cxn ang="0">
                  <a:pos x="262" y="70"/>
                </a:cxn>
                <a:cxn ang="0">
                  <a:pos x="293" y="94"/>
                </a:cxn>
                <a:cxn ang="0">
                  <a:pos x="315" y="116"/>
                </a:cxn>
                <a:cxn ang="0">
                  <a:pos x="330" y="135"/>
                </a:cxn>
                <a:cxn ang="0">
                  <a:pos x="339" y="148"/>
                </a:cxn>
                <a:cxn ang="0">
                  <a:pos x="343" y="151"/>
                </a:cxn>
                <a:cxn ang="0">
                  <a:pos x="293" y="195"/>
                </a:cxn>
                <a:cxn ang="0">
                  <a:pos x="265" y="241"/>
                </a:cxn>
                <a:cxn ang="0">
                  <a:pos x="254" y="291"/>
                </a:cxn>
                <a:cxn ang="0">
                  <a:pos x="256" y="345"/>
                </a:cxn>
                <a:cxn ang="0">
                  <a:pos x="267" y="396"/>
                </a:cxn>
                <a:cxn ang="0">
                  <a:pos x="282" y="444"/>
                </a:cxn>
                <a:cxn ang="0">
                  <a:pos x="298" y="481"/>
                </a:cxn>
                <a:cxn ang="0">
                  <a:pos x="311" y="507"/>
                </a:cxn>
                <a:cxn ang="0">
                  <a:pos x="317" y="516"/>
                </a:cxn>
                <a:cxn ang="0">
                  <a:pos x="295" y="531"/>
                </a:cxn>
                <a:cxn ang="0">
                  <a:pos x="276" y="547"/>
                </a:cxn>
                <a:cxn ang="0">
                  <a:pos x="263" y="562"/>
                </a:cxn>
                <a:cxn ang="0">
                  <a:pos x="254" y="575"/>
                </a:cxn>
                <a:cxn ang="0">
                  <a:pos x="249" y="588"/>
                </a:cxn>
                <a:cxn ang="0">
                  <a:pos x="245" y="597"/>
                </a:cxn>
                <a:cxn ang="0">
                  <a:pos x="243" y="602"/>
                </a:cxn>
                <a:cxn ang="0">
                  <a:pos x="243" y="604"/>
                </a:cxn>
                <a:cxn ang="0">
                  <a:pos x="153" y="532"/>
                </a:cxn>
                <a:cxn ang="0">
                  <a:pos x="88" y="461"/>
                </a:cxn>
                <a:cxn ang="0">
                  <a:pos x="46" y="391"/>
                </a:cxn>
                <a:cxn ang="0">
                  <a:pos x="18" y="328"/>
                </a:cxn>
                <a:cxn ang="0">
                  <a:pos x="6" y="273"/>
                </a:cxn>
                <a:cxn ang="0">
                  <a:pos x="0" y="230"/>
                </a:cxn>
                <a:cxn ang="0">
                  <a:pos x="0" y="201"/>
                </a:cxn>
                <a:cxn ang="0">
                  <a:pos x="2" y="192"/>
                </a:cxn>
                <a:cxn ang="0">
                  <a:pos x="6" y="159"/>
                </a:cxn>
                <a:cxn ang="0">
                  <a:pos x="13" y="131"/>
                </a:cxn>
                <a:cxn ang="0">
                  <a:pos x="20" y="107"/>
                </a:cxn>
                <a:cxn ang="0">
                  <a:pos x="31" y="83"/>
                </a:cxn>
                <a:cxn ang="0">
                  <a:pos x="44" y="63"/>
                </a:cxn>
                <a:cxn ang="0">
                  <a:pos x="59" y="43"/>
                </a:cxn>
                <a:cxn ang="0">
                  <a:pos x="76" y="22"/>
                </a:cxn>
                <a:cxn ang="0">
                  <a:pos x="94" y="0"/>
                </a:cxn>
                <a:cxn ang="0">
                  <a:pos x="122" y="6"/>
                </a:cxn>
              </a:cxnLst>
              <a:rect l="0" t="0" r="r" b="b"/>
              <a:pathLst>
                <a:path w="343" h="604">
                  <a:moveTo>
                    <a:pt x="122" y="6"/>
                  </a:moveTo>
                  <a:lnTo>
                    <a:pt x="177" y="24"/>
                  </a:lnTo>
                  <a:lnTo>
                    <a:pt x="223" y="46"/>
                  </a:lnTo>
                  <a:lnTo>
                    <a:pt x="262" y="70"/>
                  </a:lnTo>
                  <a:lnTo>
                    <a:pt x="293" y="94"/>
                  </a:lnTo>
                  <a:lnTo>
                    <a:pt x="315" y="116"/>
                  </a:lnTo>
                  <a:lnTo>
                    <a:pt x="330" y="135"/>
                  </a:lnTo>
                  <a:lnTo>
                    <a:pt x="339" y="148"/>
                  </a:lnTo>
                  <a:lnTo>
                    <a:pt x="343" y="151"/>
                  </a:lnTo>
                  <a:lnTo>
                    <a:pt x="293" y="195"/>
                  </a:lnTo>
                  <a:lnTo>
                    <a:pt x="265" y="241"/>
                  </a:lnTo>
                  <a:lnTo>
                    <a:pt x="254" y="291"/>
                  </a:lnTo>
                  <a:lnTo>
                    <a:pt x="256" y="345"/>
                  </a:lnTo>
                  <a:lnTo>
                    <a:pt x="267" y="396"/>
                  </a:lnTo>
                  <a:lnTo>
                    <a:pt x="282" y="444"/>
                  </a:lnTo>
                  <a:lnTo>
                    <a:pt x="298" y="481"/>
                  </a:lnTo>
                  <a:lnTo>
                    <a:pt x="311" y="507"/>
                  </a:lnTo>
                  <a:lnTo>
                    <a:pt x="317" y="516"/>
                  </a:lnTo>
                  <a:lnTo>
                    <a:pt x="295" y="531"/>
                  </a:lnTo>
                  <a:lnTo>
                    <a:pt x="276" y="547"/>
                  </a:lnTo>
                  <a:lnTo>
                    <a:pt x="263" y="562"/>
                  </a:lnTo>
                  <a:lnTo>
                    <a:pt x="254" y="575"/>
                  </a:lnTo>
                  <a:lnTo>
                    <a:pt x="249" y="588"/>
                  </a:lnTo>
                  <a:lnTo>
                    <a:pt x="245" y="597"/>
                  </a:lnTo>
                  <a:lnTo>
                    <a:pt x="243" y="602"/>
                  </a:lnTo>
                  <a:lnTo>
                    <a:pt x="243" y="604"/>
                  </a:lnTo>
                  <a:lnTo>
                    <a:pt x="153" y="532"/>
                  </a:lnTo>
                  <a:lnTo>
                    <a:pt x="88" y="461"/>
                  </a:lnTo>
                  <a:lnTo>
                    <a:pt x="46" y="391"/>
                  </a:lnTo>
                  <a:lnTo>
                    <a:pt x="18" y="328"/>
                  </a:lnTo>
                  <a:lnTo>
                    <a:pt x="6" y="273"/>
                  </a:lnTo>
                  <a:lnTo>
                    <a:pt x="0" y="230"/>
                  </a:lnTo>
                  <a:lnTo>
                    <a:pt x="0" y="201"/>
                  </a:lnTo>
                  <a:lnTo>
                    <a:pt x="2" y="192"/>
                  </a:lnTo>
                  <a:lnTo>
                    <a:pt x="6" y="159"/>
                  </a:lnTo>
                  <a:lnTo>
                    <a:pt x="13" y="131"/>
                  </a:lnTo>
                  <a:lnTo>
                    <a:pt x="20" y="107"/>
                  </a:lnTo>
                  <a:lnTo>
                    <a:pt x="31" y="83"/>
                  </a:lnTo>
                  <a:lnTo>
                    <a:pt x="44" y="63"/>
                  </a:lnTo>
                  <a:lnTo>
                    <a:pt x="59" y="43"/>
                  </a:lnTo>
                  <a:lnTo>
                    <a:pt x="76" y="22"/>
                  </a:lnTo>
                  <a:lnTo>
                    <a:pt x="94" y="0"/>
                  </a:lnTo>
                  <a:lnTo>
                    <a:pt x="122" y="6"/>
                  </a:lnTo>
                  <a:close/>
                </a:path>
              </a:pathLst>
            </a:custGeom>
            <a:solidFill>
              <a:srgbClr val="FFC9C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371" name="Freeform 11"/>
            <p:cNvSpPr>
              <a:spLocks/>
            </p:cNvSpPr>
            <p:nvPr/>
          </p:nvSpPr>
          <p:spPr bwMode="auto">
            <a:xfrm>
              <a:off x="688975" y="846138"/>
              <a:ext cx="1263650" cy="1046163"/>
            </a:xfrm>
            <a:custGeom>
              <a:avLst/>
              <a:gdLst/>
              <a:ahLst/>
              <a:cxnLst>
                <a:cxn ang="0">
                  <a:pos x="1588" y="727"/>
                </a:cxn>
                <a:cxn ang="0">
                  <a:pos x="1557" y="856"/>
                </a:cxn>
                <a:cxn ang="0">
                  <a:pos x="1496" y="974"/>
                </a:cxn>
                <a:cxn ang="0">
                  <a:pos x="1409" y="1079"/>
                </a:cxn>
                <a:cxn ang="0">
                  <a:pos x="1302" y="1167"/>
                </a:cxn>
                <a:cxn ang="0">
                  <a:pos x="1175" y="1239"/>
                </a:cxn>
                <a:cxn ang="0">
                  <a:pos x="1032" y="1289"/>
                </a:cxn>
                <a:cxn ang="0">
                  <a:pos x="877" y="1315"/>
                </a:cxn>
                <a:cxn ang="0">
                  <a:pos x="715" y="1315"/>
                </a:cxn>
                <a:cxn ang="0">
                  <a:pos x="560" y="1289"/>
                </a:cxn>
                <a:cxn ang="0">
                  <a:pos x="416" y="1239"/>
                </a:cxn>
                <a:cxn ang="0">
                  <a:pos x="289" y="1167"/>
                </a:cxn>
                <a:cxn ang="0">
                  <a:pos x="183" y="1079"/>
                </a:cxn>
                <a:cxn ang="0">
                  <a:pos x="96" y="974"/>
                </a:cxn>
                <a:cxn ang="0">
                  <a:pos x="35" y="856"/>
                </a:cxn>
                <a:cxn ang="0">
                  <a:pos x="4" y="727"/>
                </a:cxn>
                <a:cxn ang="0">
                  <a:pos x="4" y="591"/>
                </a:cxn>
                <a:cxn ang="0">
                  <a:pos x="35" y="462"/>
                </a:cxn>
                <a:cxn ang="0">
                  <a:pos x="96" y="345"/>
                </a:cxn>
                <a:cxn ang="0">
                  <a:pos x="183" y="240"/>
                </a:cxn>
                <a:cxn ang="0">
                  <a:pos x="289" y="151"/>
                </a:cxn>
                <a:cxn ang="0">
                  <a:pos x="416" y="79"/>
                </a:cxn>
                <a:cxn ang="0">
                  <a:pos x="560" y="30"/>
                </a:cxn>
                <a:cxn ang="0">
                  <a:pos x="715" y="4"/>
                </a:cxn>
                <a:cxn ang="0">
                  <a:pos x="877" y="4"/>
                </a:cxn>
                <a:cxn ang="0">
                  <a:pos x="1032" y="30"/>
                </a:cxn>
                <a:cxn ang="0">
                  <a:pos x="1175" y="79"/>
                </a:cxn>
                <a:cxn ang="0">
                  <a:pos x="1302" y="151"/>
                </a:cxn>
                <a:cxn ang="0">
                  <a:pos x="1409" y="240"/>
                </a:cxn>
                <a:cxn ang="0">
                  <a:pos x="1496" y="345"/>
                </a:cxn>
                <a:cxn ang="0">
                  <a:pos x="1557" y="462"/>
                </a:cxn>
                <a:cxn ang="0">
                  <a:pos x="1588" y="591"/>
                </a:cxn>
              </a:cxnLst>
              <a:rect l="0" t="0" r="r" b="b"/>
              <a:pathLst>
                <a:path w="1592" h="1318">
                  <a:moveTo>
                    <a:pt x="1592" y="659"/>
                  </a:moveTo>
                  <a:lnTo>
                    <a:pt x="1588" y="727"/>
                  </a:lnTo>
                  <a:lnTo>
                    <a:pt x="1575" y="792"/>
                  </a:lnTo>
                  <a:lnTo>
                    <a:pt x="1557" y="856"/>
                  </a:lnTo>
                  <a:lnTo>
                    <a:pt x="1529" y="915"/>
                  </a:lnTo>
                  <a:lnTo>
                    <a:pt x="1496" y="974"/>
                  </a:lnTo>
                  <a:lnTo>
                    <a:pt x="1455" y="1028"/>
                  </a:lnTo>
                  <a:lnTo>
                    <a:pt x="1409" y="1079"/>
                  </a:lnTo>
                  <a:lnTo>
                    <a:pt x="1358" y="1125"/>
                  </a:lnTo>
                  <a:lnTo>
                    <a:pt x="1302" y="1167"/>
                  </a:lnTo>
                  <a:lnTo>
                    <a:pt x="1240" y="1206"/>
                  </a:lnTo>
                  <a:lnTo>
                    <a:pt x="1175" y="1239"/>
                  </a:lnTo>
                  <a:lnTo>
                    <a:pt x="1105" y="1267"/>
                  </a:lnTo>
                  <a:lnTo>
                    <a:pt x="1032" y="1289"/>
                  </a:lnTo>
                  <a:lnTo>
                    <a:pt x="956" y="1306"/>
                  </a:lnTo>
                  <a:lnTo>
                    <a:pt x="877" y="1315"/>
                  </a:lnTo>
                  <a:lnTo>
                    <a:pt x="796" y="1318"/>
                  </a:lnTo>
                  <a:lnTo>
                    <a:pt x="715" y="1315"/>
                  </a:lnTo>
                  <a:lnTo>
                    <a:pt x="636" y="1306"/>
                  </a:lnTo>
                  <a:lnTo>
                    <a:pt x="560" y="1289"/>
                  </a:lnTo>
                  <a:lnTo>
                    <a:pt x="486" y="1267"/>
                  </a:lnTo>
                  <a:lnTo>
                    <a:pt x="416" y="1239"/>
                  </a:lnTo>
                  <a:lnTo>
                    <a:pt x="352" y="1206"/>
                  </a:lnTo>
                  <a:lnTo>
                    <a:pt x="289" y="1167"/>
                  </a:lnTo>
                  <a:lnTo>
                    <a:pt x="234" y="1125"/>
                  </a:lnTo>
                  <a:lnTo>
                    <a:pt x="183" y="1079"/>
                  </a:lnTo>
                  <a:lnTo>
                    <a:pt x="137" y="1028"/>
                  </a:lnTo>
                  <a:lnTo>
                    <a:pt x="96" y="974"/>
                  </a:lnTo>
                  <a:lnTo>
                    <a:pt x="63" y="915"/>
                  </a:lnTo>
                  <a:lnTo>
                    <a:pt x="35" y="856"/>
                  </a:lnTo>
                  <a:lnTo>
                    <a:pt x="17" y="792"/>
                  </a:lnTo>
                  <a:lnTo>
                    <a:pt x="4" y="727"/>
                  </a:lnTo>
                  <a:lnTo>
                    <a:pt x="0" y="659"/>
                  </a:lnTo>
                  <a:lnTo>
                    <a:pt x="4" y="591"/>
                  </a:lnTo>
                  <a:lnTo>
                    <a:pt x="17" y="527"/>
                  </a:lnTo>
                  <a:lnTo>
                    <a:pt x="35" y="462"/>
                  </a:lnTo>
                  <a:lnTo>
                    <a:pt x="63" y="403"/>
                  </a:lnTo>
                  <a:lnTo>
                    <a:pt x="96" y="345"/>
                  </a:lnTo>
                  <a:lnTo>
                    <a:pt x="137" y="291"/>
                  </a:lnTo>
                  <a:lnTo>
                    <a:pt x="183" y="240"/>
                  </a:lnTo>
                  <a:lnTo>
                    <a:pt x="234" y="194"/>
                  </a:lnTo>
                  <a:lnTo>
                    <a:pt x="289" y="151"/>
                  </a:lnTo>
                  <a:lnTo>
                    <a:pt x="352" y="113"/>
                  </a:lnTo>
                  <a:lnTo>
                    <a:pt x="416" y="79"/>
                  </a:lnTo>
                  <a:lnTo>
                    <a:pt x="486" y="52"/>
                  </a:lnTo>
                  <a:lnTo>
                    <a:pt x="560" y="30"/>
                  </a:lnTo>
                  <a:lnTo>
                    <a:pt x="636" y="13"/>
                  </a:lnTo>
                  <a:lnTo>
                    <a:pt x="715" y="4"/>
                  </a:lnTo>
                  <a:lnTo>
                    <a:pt x="796" y="0"/>
                  </a:lnTo>
                  <a:lnTo>
                    <a:pt x="877" y="4"/>
                  </a:lnTo>
                  <a:lnTo>
                    <a:pt x="956" y="13"/>
                  </a:lnTo>
                  <a:lnTo>
                    <a:pt x="1032" y="30"/>
                  </a:lnTo>
                  <a:lnTo>
                    <a:pt x="1105" y="52"/>
                  </a:lnTo>
                  <a:lnTo>
                    <a:pt x="1175" y="79"/>
                  </a:lnTo>
                  <a:lnTo>
                    <a:pt x="1240" y="113"/>
                  </a:lnTo>
                  <a:lnTo>
                    <a:pt x="1302" y="151"/>
                  </a:lnTo>
                  <a:lnTo>
                    <a:pt x="1358" y="194"/>
                  </a:lnTo>
                  <a:lnTo>
                    <a:pt x="1409" y="240"/>
                  </a:lnTo>
                  <a:lnTo>
                    <a:pt x="1455" y="291"/>
                  </a:lnTo>
                  <a:lnTo>
                    <a:pt x="1496" y="345"/>
                  </a:lnTo>
                  <a:lnTo>
                    <a:pt x="1529" y="403"/>
                  </a:lnTo>
                  <a:lnTo>
                    <a:pt x="1557" y="462"/>
                  </a:lnTo>
                  <a:lnTo>
                    <a:pt x="1575" y="527"/>
                  </a:lnTo>
                  <a:lnTo>
                    <a:pt x="1588" y="591"/>
                  </a:lnTo>
                  <a:lnTo>
                    <a:pt x="1592" y="65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372" name="Freeform 12"/>
            <p:cNvSpPr>
              <a:spLocks/>
            </p:cNvSpPr>
            <p:nvPr/>
          </p:nvSpPr>
          <p:spPr bwMode="auto">
            <a:xfrm>
              <a:off x="752475" y="901700"/>
              <a:ext cx="1138237" cy="935038"/>
            </a:xfrm>
            <a:custGeom>
              <a:avLst/>
              <a:gdLst/>
              <a:ahLst/>
              <a:cxnLst>
                <a:cxn ang="0">
                  <a:pos x="1432" y="650"/>
                </a:cxn>
                <a:cxn ang="0">
                  <a:pos x="1402" y="766"/>
                </a:cxn>
                <a:cxn ang="0">
                  <a:pos x="1349" y="871"/>
                </a:cxn>
                <a:cxn ang="0">
                  <a:pos x="1271" y="965"/>
                </a:cxn>
                <a:cxn ang="0">
                  <a:pos x="1174" y="1044"/>
                </a:cxn>
                <a:cxn ang="0">
                  <a:pos x="1059" y="1109"/>
                </a:cxn>
                <a:cxn ang="0">
                  <a:pos x="931" y="1153"/>
                </a:cxn>
                <a:cxn ang="0">
                  <a:pos x="791" y="1175"/>
                </a:cxn>
                <a:cxn ang="0">
                  <a:pos x="643" y="1175"/>
                </a:cxn>
                <a:cxn ang="0">
                  <a:pos x="503" y="1153"/>
                </a:cxn>
                <a:cxn ang="0">
                  <a:pos x="376" y="1109"/>
                </a:cxn>
                <a:cxn ang="0">
                  <a:pos x="260" y="1044"/>
                </a:cxn>
                <a:cxn ang="0">
                  <a:pos x="164" y="965"/>
                </a:cxn>
                <a:cxn ang="0">
                  <a:pos x="87" y="871"/>
                </a:cxn>
                <a:cxn ang="0">
                  <a:pos x="32" y="766"/>
                </a:cxn>
                <a:cxn ang="0">
                  <a:pos x="4" y="650"/>
                </a:cxn>
                <a:cxn ang="0">
                  <a:pos x="4" y="529"/>
                </a:cxn>
                <a:cxn ang="0">
                  <a:pos x="32" y="414"/>
                </a:cxn>
                <a:cxn ang="0">
                  <a:pos x="87" y="308"/>
                </a:cxn>
                <a:cxn ang="0">
                  <a:pos x="164" y="214"/>
                </a:cxn>
                <a:cxn ang="0">
                  <a:pos x="260" y="135"/>
                </a:cxn>
                <a:cxn ang="0">
                  <a:pos x="376" y="72"/>
                </a:cxn>
                <a:cxn ang="0">
                  <a:pos x="503" y="26"/>
                </a:cxn>
                <a:cxn ang="0">
                  <a:pos x="643" y="4"/>
                </a:cxn>
                <a:cxn ang="0">
                  <a:pos x="791" y="4"/>
                </a:cxn>
                <a:cxn ang="0">
                  <a:pos x="931" y="26"/>
                </a:cxn>
                <a:cxn ang="0">
                  <a:pos x="1059" y="72"/>
                </a:cxn>
                <a:cxn ang="0">
                  <a:pos x="1174" y="135"/>
                </a:cxn>
                <a:cxn ang="0">
                  <a:pos x="1271" y="214"/>
                </a:cxn>
                <a:cxn ang="0">
                  <a:pos x="1349" y="308"/>
                </a:cxn>
                <a:cxn ang="0">
                  <a:pos x="1402" y="414"/>
                </a:cxn>
                <a:cxn ang="0">
                  <a:pos x="1432" y="529"/>
                </a:cxn>
              </a:cxnLst>
              <a:rect l="0" t="0" r="r" b="b"/>
              <a:pathLst>
                <a:path w="1435" h="1178">
                  <a:moveTo>
                    <a:pt x="1435" y="589"/>
                  </a:moveTo>
                  <a:lnTo>
                    <a:pt x="1432" y="650"/>
                  </a:lnTo>
                  <a:lnTo>
                    <a:pt x="1420" y="709"/>
                  </a:lnTo>
                  <a:lnTo>
                    <a:pt x="1402" y="766"/>
                  </a:lnTo>
                  <a:lnTo>
                    <a:pt x="1378" y="819"/>
                  </a:lnTo>
                  <a:lnTo>
                    <a:pt x="1349" y="871"/>
                  </a:lnTo>
                  <a:lnTo>
                    <a:pt x="1312" y="919"/>
                  </a:lnTo>
                  <a:lnTo>
                    <a:pt x="1271" y="965"/>
                  </a:lnTo>
                  <a:lnTo>
                    <a:pt x="1225" y="1007"/>
                  </a:lnTo>
                  <a:lnTo>
                    <a:pt x="1174" y="1044"/>
                  </a:lnTo>
                  <a:lnTo>
                    <a:pt x="1118" y="1079"/>
                  </a:lnTo>
                  <a:lnTo>
                    <a:pt x="1059" y="1109"/>
                  </a:lnTo>
                  <a:lnTo>
                    <a:pt x="997" y="1132"/>
                  </a:lnTo>
                  <a:lnTo>
                    <a:pt x="931" y="1153"/>
                  </a:lnTo>
                  <a:lnTo>
                    <a:pt x="861" y="1167"/>
                  </a:lnTo>
                  <a:lnTo>
                    <a:pt x="791" y="1175"/>
                  </a:lnTo>
                  <a:lnTo>
                    <a:pt x="717" y="1178"/>
                  </a:lnTo>
                  <a:lnTo>
                    <a:pt x="643" y="1175"/>
                  </a:lnTo>
                  <a:lnTo>
                    <a:pt x="573" y="1167"/>
                  </a:lnTo>
                  <a:lnTo>
                    <a:pt x="503" y="1153"/>
                  </a:lnTo>
                  <a:lnTo>
                    <a:pt x="439" y="1132"/>
                  </a:lnTo>
                  <a:lnTo>
                    <a:pt x="376" y="1109"/>
                  </a:lnTo>
                  <a:lnTo>
                    <a:pt x="315" y="1079"/>
                  </a:lnTo>
                  <a:lnTo>
                    <a:pt x="260" y="1044"/>
                  </a:lnTo>
                  <a:lnTo>
                    <a:pt x="210" y="1007"/>
                  </a:lnTo>
                  <a:lnTo>
                    <a:pt x="164" y="965"/>
                  </a:lnTo>
                  <a:lnTo>
                    <a:pt x="122" y="919"/>
                  </a:lnTo>
                  <a:lnTo>
                    <a:pt x="87" y="871"/>
                  </a:lnTo>
                  <a:lnTo>
                    <a:pt x="58" y="819"/>
                  </a:lnTo>
                  <a:lnTo>
                    <a:pt x="32" y="766"/>
                  </a:lnTo>
                  <a:lnTo>
                    <a:pt x="15" y="709"/>
                  </a:lnTo>
                  <a:lnTo>
                    <a:pt x="4" y="650"/>
                  </a:lnTo>
                  <a:lnTo>
                    <a:pt x="0" y="589"/>
                  </a:lnTo>
                  <a:lnTo>
                    <a:pt x="4" y="529"/>
                  </a:lnTo>
                  <a:lnTo>
                    <a:pt x="15" y="470"/>
                  </a:lnTo>
                  <a:lnTo>
                    <a:pt x="32" y="414"/>
                  </a:lnTo>
                  <a:lnTo>
                    <a:pt x="58" y="359"/>
                  </a:lnTo>
                  <a:lnTo>
                    <a:pt x="87" y="308"/>
                  </a:lnTo>
                  <a:lnTo>
                    <a:pt x="122" y="260"/>
                  </a:lnTo>
                  <a:lnTo>
                    <a:pt x="164" y="214"/>
                  </a:lnTo>
                  <a:lnTo>
                    <a:pt x="210" y="173"/>
                  </a:lnTo>
                  <a:lnTo>
                    <a:pt x="260" y="135"/>
                  </a:lnTo>
                  <a:lnTo>
                    <a:pt x="315" y="101"/>
                  </a:lnTo>
                  <a:lnTo>
                    <a:pt x="376" y="72"/>
                  </a:lnTo>
                  <a:lnTo>
                    <a:pt x="439" y="46"/>
                  </a:lnTo>
                  <a:lnTo>
                    <a:pt x="503" y="26"/>
                  </a:lnTo>
                  <a:lnTo>
                    <a:pt x="573" y="11"/>
                  </a:lnTo>
                  <a:lnTo>
                    <a:pt x="643" y="4"/>
                  </a:lnTo>
                  <a:lnTo>
                    <a:pt x="717" y="0"/>
                  </a:lnTo>
                  <a:lnTo>
                    <a:pt x="791" y="4"/>
                  </a:lnTo>
                  <a:lnTo>
                    <a:pt x="861" y="11"/>
                  </a:lnTo>
                  <a:lnTo>
                    <a:pt x="931" y="26"/>
                  </a:lnTo>
                  <a:lnTo>
                    <a:pt x="997" y="46"/>
                  </a:lnTo>
                  <a:lnTo>
                    <a:pt x="1059" y="72"/>
                  </a:lnTo>
                  <a:lnTo>
                    <a:pt x="1118" y="101"/>
                  </a:lnTo>
                  <a:lnTo>
                    <a:pt x="1174" y="135"/>
                  </a:lnTo>
                  <a:lnTo>
                    <a:pt x="1225" y="173"/>
                  </a:lnTo>
                  <a:lnTo>
                    <a:pt x="1271" y="214"/>
                  </a:lnTo>
                  <a:lnTo>
                    <a:pt x="1312" y="260"/>
                  </a:lnTo>
                  <a:lnTo>
                    <a:pt x="1349" y="308"/>
                  </a:lnTo>
                  <a:lnTo>
                    <a:pt x="1378" y="359"/>
                  </a:lnTo>
                  <a:lnTo>
                    <a:pt x="1402" y="414"/>
                  </a:lnTo>
                  <a:lnTo>
                    <a:pt x="1420" y="470"/>
                  </a:lnTo>
                  <a:lnTo>
                    <a:pt x="1432" y="529"/>
                  </a:lnTo>
                  <a:lnTo>
                    <a:pt x="1435" y="589"/>
                  </a:lnTo>
                  <a:close/>
                </a:path>
              </a:pathLst>
            </a:custGeom>
            <a:solidFill>
              <a:srgbClr val="FFC9C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373" name="Freeform 13"/>
            <p:cNvSpPr>
              <a:spLocks/>
            </p:cNvSpPr>
            <p:nvPr/>
          </p:nvSpPr>
          <p:spPr bwMode="auto">
            <a:xfrm>
              <a:off x="996950" y="2487613"/>
              <a:ext cx="160337" cy="144463"/>
            </a:xfrm>
            <a:custGeom>
              <a:avLst/>
              <a:gdLst/>
              <a:ahLst/>
              <a:cxnLst>
                <a:cxn ang="0">
                  <a:pos x="86" y="2"/>
                </a:cxn>
                <a:cxn ang="0">
                  <a:pos x="83" y="3"/>
                </a:cxn>
                <a:cxn ang="0">
                  <a:pos x="75" y="7"/>
                </a:cxn>
                <a:cxn ang="0">
                  <a:pos x="62" y="14"/>
                </a:cxn>
                <a:cxn ang="0">
                  <a:pos x="48" y="26"/>
                </a:cxn>
                <a:cxn ang="0">
                  <a:pos x="33" y="38"/>
                </a:cxn>
                <a:cxn ang="0">
                  <a:pos x="18" y="55"/>
                </a:cxn>
                <a:cxn ang="0">
                  <a:pos x="7" y="75"/>
                </a:cxn>
                <a:cxn ang="0">
                  <a:pos x="0" y="99"/>
                </a:cxn>
                <a:cxn ang="0">
                  <a:pos x="2" y="103"/>
                </a:cxn>
                <a:cxn ang="0">
                  <a:pos x="4" y="116"/>
                </a:cxn>
                <a:cxn ang="0">
                  <a:pos x="11" y="132"/>
                </a:cxn>
                <a:cxn ang="0">
                  <a:pos x="22" y="149"/>
                </a:cxn>
                <a:cxn ang="0">
                  <a:pos x="35" y="165"/>
                </a:cxn>
                <a:cxn ang="0">
                  <a:pos x="55" y="178"/>
                </a:cxn>
                <a:cxn ang="0">
                  <a:pos x="79" y="182"/>
                </a:cxn>
                <a:cxn ang="0">
                  <a:pos x="108" y="178"/>
                </a:cxn>
                <a:cxn ang="0">
                  <a:pos x="127" y="171"/>
                </a:cxn>
                <a:cxn ang="0">
                  <a:pos x="138" y="164"/>
                </a:cxn>
                <a:cxn ang="0">
                  <a:pos x="143" y="158"/>
                </a:cxn>
                <a:cxn ang="0">
                  <a:pos x="145" y="149"/>
                </a:cxn>
                <a:cxn ang="0">
                  <a:pos x="143" y="140"/>
                </a:cxn>
                <a:cxn ang="0">
                  <a:pos x="140" y="130"/>
                </a:cxn>
                <a:cxn ang="0">
                  <a:pos x="136" y="119"/>
                </a:cxn>
                <a:cxn ang="0">
                  <a:pos x="132" y="107"/>
                </a:cxn>
                <a:cxn ang="0">
                  <a:pos x="131" y="83"/>
                </a:cxn>
                <a:cxn ang="0">
                  <a:pos x="134" y="68"/>
                </a:cxn>
                <a:cxn ang="0">
                  <a:pos x="143" y="61"/>
                </a:cxn>
                <a:cxn ang="0">
                  <a:pos x="160" y="59"/>
                </a:cxn>
                <a:cxn ang="0">
                  <a:pos x="169" y="59"/>
                </a:cxn>
                <a:cxn ang="0">
                  <a:pos x="178" y="59"/>
                </a:cxn>
                <a:cxn ang="0">
                  <a:pos x="188" y="59"/>
                </a:cxn>
                <a:cxn ang="0">
                  <a:pos x="195" y="57"/>
                </a:cxn>
                <a:cxn ang="0">
                  <a:pos x="201" y="55"/>
                </a:cxn>
                <a:cxn ang="0">
                  <a:pos x="201" y="49"/>
                </a:cxn>
                <a:cxn ang="0">
                  <a:pos x="197" y="44"/>
                </a:cxn>
                <a:cxn ang="0">
                  <a:pos x="186" y="35"/>
                </a:cxn>
                <a:cxn ang="0">
                  <a:pos x="171" y="27"/>
                </a:cxn>
                <a:cxn ang="0">
                  <a:pos x="156" y="18"/>
                </a:cxn>
                <a:cxn ang="0">
                  <a:pos x="142" y="13"/>
                </a:cxn>
                <a:cxn ang="0">
                  <a:pos x="127" y="7"/>
                </a:cxn>
                <a:cxn ang="0">
                  <a:pos x="114" y="2"/>
                </a:cxn>
                <a:cxn ang="0">
                  <a:pos x="103" y="0"/>
                </a:cxn>
                <a:cxn ang="0">
                  <a:pos x="94" y="0"/>
                </a:cxn>
                <a:cxn ang="0">
                  <a:pos x="86" y="2"/>
                </a:cxn>
              </a:cxnLst>
              <a:rect l="0" t="0" r="r" b="b"/>
              <a:pathLst>
                <a:path w="201" h="182">
                  <a:moveTo>
                    <a:pt x="86" y="2"/>
                  </a:moveTo>
                  <a:lnTo>
                    <a:pt x="83" y="3"/>
                  </a:lnTo>
                  <a:lnTo>
                    <a:pt x="75" y="7"/>
                  </a:lnTo>
                  <a:lnTo>
                    <a:pt x="62" y="14"/>
                  </a:lnTo>
                  <a:lnTo>
                    <a:pt x="48" y="26"/>
                  </a:lnTo>
                  <a:lnTo>
                    <a:pt x="33" y="38"/>
                  </a:lnTo>
                  <a:lnTo>
                    <a:pt x="18" y="55"/>
                  </a:lnTo>
                  <a:lnTo>
                    <a:pt x="7" y="75"/>
                  </a:lnTo>
                  <a:lnTo>
                    <a:pt x="0" y="99"/>
                  </a:lnTo>
                  <a:lnTo>
                    <a:pt x="2" y="103"/>
                  </a:lnTo>
                  <a:lnTo>
                    <a:pt x="4" y="116"/>
                  </a:lnTo>
                  <a:lnTo>
                    <a:pt x="11" y="132"/>
                  </a:lnTo>
                  <a:lnTo>
                    <a:pt x="22" y="149"/>
                  </a:lnTo>
                  <a:lnTo>
                    <a:pt x="35" y="165"/>
                  </a:lnTo>
                  <a:lnTo>
                    <a:pt x="55" y="178"/>
                  </a:lnTo>
                  <a:lnTo>
                    <a:pt x="79" y="182"/>
                  </a:lnTo>
                  <a:lnTo>
                    <a:pt x="108" y="178"/>
                  </a:lnTo>
                  <a:lnTo>
                    <a:pt x="127" y="171"/>
                  </a:lnTo>
                  <a:lnTo>
                    <a:pt x="138" y="164"/>
                  </a:lnTo>
                  <a:lnTo>
                    <a:pt x="143" y="158"/>
                  </a:lnTo>
                  <a:lnTo>
                    <a:pt x="145" y="149"/>
                  </a:lnTo>
                  <a:lnTo>
                    <a:pt x="143" y="140"/>
                  </a:lnTo>
                  <a:lnTo>
                    <a:pt x="140" y="130"/>
                  </a:lnTo>
                  <a:lnTo>
                    <a:pt x="136" y="119"/>
                  </a:lnTo>
                  <a:lnTo>
                    <a:pt x="132" y="107"/>
                  </a:lnTo>
                  <a:lnTo>
                    <a:pt x="131" y="83"/>
                  </a:lnTo>
                  <a:lnTo>
                    <a:pt x="134" y="68"/>
                  </a:lnTo>
                  <a:lnTo>
                    <a:pt x="143" y="61"/>
                  </a:lnTo>
                  <a:lnTo>
                    <a:pt x="160" y="59"/>
                  </a:lnTo>
                  <a:lnTo>
                    <a:pt x="169" y="59"/>
                  </a:lnTo>
                  <a:lnTo>
                    <a:pt x="178" y="59"/>
                  </a:lnTo>
                  <a:lnTo>
                    <a:pt x="188" y="59"/>
                  </a:lnTo>
                  <a:lnTo>
                    <a:pt x="195" y="57"/>
                  </a:lnTo>
                  <a:lnTo>
                    <a:pt x="201" y="55"/>
                  </a:lnTo>
                  <a:lnTo>
                    <a:pt x="201" y="49"/>
                  </a:lnTo>
                  <a:lnTo>
                    <a:pt x="197" y="44"/>
                  </a:lnTo>
                  <a:lnTo>
                    <a:pt x="186" y="35"/>
                  </a:lnTo>
                  <a:lnTo>
                    <a:pt x="171" y="27"/>
                  </a:lnTo>
                  <a:lnTo>
                    <a:pt x="156" y="18"/>
                  </a:lnTo>
                  <a:lnTo>
                    <a:pt x="142" y="13"/>
                  </a:lnTo>
                  <a:lnTo>
                    <a:pt x="127" y="7"/>
                  </a:lnTo>
                  <a:lnTo>
                    <a:pt x="114" y="2"/>
                  </a:lnTo>
                  <a:lnTo>
                    <a:pt x="103" y="0"/>
                  </a:lnTo>
                  <a:lnTo>
                    <a:pt x="94" y="0"/>
                  </a:lnTo>
                  <a:lnTo>
                    <a:pt x="86" y="2"/>
                  </a:lnTo>
                  <a:close/>
                </a:path>
              </a:pathLst>
            </a:custGeom>
            <a:solidFill>
              <a:srgbClr val="FFC9C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374" name="Freeform 14"/>
            <p:cNvSpPr>
              <a:spLocks/>
            </p:cNvSpPr>
            <p:nvPr/>
          </p:nvSpPr>
          <p:spPr bwMode="auto">
            <a:xfrm>
              <a:off x="1635125" y="1444625"/>
              <a:ext cx="50800" cy="1031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2"/>
                </a:cxn>
                <a:cxn ang="0">
                  <a:pos x="16" y="8"/>
                </a:cxn>
                <a:cxn ang="0">
                  <a:pos x="33" y="17"/>
                </a:cxn>
                <a:cxn ang="0">
                  <a:pos x="50" y="30"/>
                </a:cxn>
                <a:cxn ang="0">
                  <a:pos x="61" y="46"/>
                </a:cxn>
                <a:cxn ang="0">
                  <a:pos x="64" y="68"/>
                </a:cxn>
                <a:cxn ang="0">
                  <a:pos x="57" y="94"/>
                </a:cxn>
                <a:cxn ang="0">
                  <a:pos x="33" y="125"/>
                </a:cxn>
                <a:cxn ang="0">
                  <a:pos x="26" y="127"/>
                </a:cxn>
                <a:cxn ang="0">
                  <a:pos x="13" y="131"/>
                </a:cxn>
                <a:cxn ang="0">
                  <a:pos x="2" y="127"/>
                </a:cxn>
                <a:cxn ang="0">
                  <a:pos x="4" y="114"/>
                </a:cxn>
                <a:cxn ang="0">
                  <a:pos x="11" y="105"/>
                </a:cxn>
                <a:cxn ang="0">
                  <a:pos x="22" y="96"/>
                </a:cxn>
                <a:cxn ang="0">
                  <a:pos x="33" y="85"/>
                </a:cxn>
                <a:cxn ang="0">
                  <a:pos x="42" y="74"/>
                </a:cxn>
                <a:cxn ang="0">
                  <a:pos x="46" y="61"/>
                </a:cxn>
                <a:cxn ang="0">
                  <a:pos x="42" y="44"/>
                </a:cxn>
                <a:cxn ang="0">
                  <a:pos x="27" y="26"/>
                </a:cxn>
                <a:cxn ang="0">
                  <a:pos x="0" y="0"/>
                </a:cxn>
              </a:cxnLst>
              <a:rect l="0" t="0" r="r" b="b"/>
              <a:pathLst>
                <a:path w="64" h="131">
                  <a:moveTo>
                    <a:pt x="0" y="0"/>
                  </a:moveTo>
                  <a:lnTo>
                    <a:pt x="5" y="2"/>
                  </a:lnTo>
                  <a:lnTo>
                    <a:pt x="16" y="8"/>
                  </a:lnTo>
                  <a:lnTo>
                    <a:pt x="33" y="17"/>
                  </a:lnTo>
                  <a:lnTo>
                    <a:pt x="50" y="30"/>
                  </a:lnTo>
                  <a:lnTo>
                    <a:pt x="61" y="46"/>
                  </a:lnTo>
                  <a:lnTo>
                    <a:pt x="64" y="68"/>
                  </a:lnTo>
                  <a:lnTo>
                    <a:pt x="57" y="94"/>
                  </a:lnTo>
                  <a:lnTo>
                    <a:pt x="33" y="125"/>
                  </a:lnTo>
                  <a:lnTo>
                    <a:pt x="26" y="127"/>
                  </a:lnTo>
                  <a:lnTo>
                    <a:pt x="13" y="131"/>
                  </a:lnTo>
                  <a:lnTo>
                    <a:pt x="2" y="127"/>
                  </a:lnTo>
                  <a:lnTo>
                    <a:pt x="4" y="114"/>
                  </a:lnTo>
                  <a:lnTo>
                    <a:pt x="11" y="105"/>
                  </a:lnTo>
                  <a:lnTo>
                    <a:pt x="22" y="96"/>
                  </a:lnTo>
                  <a:lnTo>
                    <a:pt x="33" y="85"/>
                  </a:lnTo>
                  <a:lnTo>
                    <a:pt x="42" y="74"/>
                  </a:lnTo>
                  <a:lnTo>
                    <a:pt x="46" y="61"/>
                  </a:lnTo>
                  <a:lnTo>
                    <a:pt x="42" y="44"/>
                  </a:lnTo>
                  <a:lnTo>
                    <a:pt x="27" y="2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375" name="Freeform 15"/>
            <p:cNvSpPr>
              <a:spLocks/>
            </p:cNvSpPr>
            <p:nvPr/>
          </p:nvSpPr>
          <p:spPr bwMode="auto">
            <a:xfrm>
              <a:off x="1074738" y="1482725"/>
              <a:ext cx="290512" cy="225425"/>
            </a:xfrm>
            <a:custGeom>
              <a:avLst/>
              <a:gdLst/>
              <a:ahLst/>
              <a:cxnLst>
                <a:cxn ang="0">
                  <a:pos x="0" y="142"/>
                </a:cxn>
                <a:cxn ang="0">
                  <a:pos x="4" y="171"/>
                </a:cxn>
                <a:cxn ang="0">
                  <a:pos x="15" y="197"/>
                </a:cxn>
                <a:cxn ang="0">
                  <a:pos x="32" y="221"/>
                </a:cxn>
                <a:cxn ang="0">
                  <a:pos x="54" y="243"/>
                </a:cxn>
                <a:cxn ang="0">
                  <a:pos x="81" y="260"/>
                </a:cxn>
                <a:cxn ang="0">
                  <a:pos x="111" y="272"/>
                </a:cxn>
                <a:cxn ang="0">
                  <a:pos x="146" y="280"/>
                </a:cxn>
                <a:cxn ang="0">
                  <a:pos x="183" y="283"/>
                </a:cxn>
                <a:cxn ang="0">
                  <a:pos x="220" y="280"/>
                </a:cxn>
                <a:cxn ang="0">
                  <a:pos x="255" y="272"/>
                </a:cxn>
                <a:cxn ang="0">
                  <a:pos x="286" y="260"/>
                </a:cxn>
                <a:cxn ang="0">
                  <a:pos x="314" y="243"/>
                </a:cxn>
                <a:cxn ang="0">
                  <a:pos x="336" y="221"/>
                </a:cxn>
                <a:cxn ang="0">
                  <a:pos x="352" y="197"/>
                </a:cxn>
                <a:cxn ang="0">
                  <a:pos x="363" y="171"/>
                </a:cxn>
                <a:cxn ang="0">
                  <a:pos x="367" y="142"/>
                </a:cxn>
                <a:cxn ang="0">
                  <a:pos x="363" y="112"/>
                </a:cxn>
                <a:cxn ang="0">
                  <a:pos x="352" y="86"/>
                </a:cxn>
                <a:cxn ang="0">
                  <a:pos x="336" y="63"/>
                </a:cxn>
                <a:cxn ang="0">
                  <a:pos x="314" y="40"/>
                </a:cxn>
                <a:cxn ang="0">
                  <a:pos x="286" y="24"/>
                </a:cxn>
                <a:cxn ang="0">
                  <a:pos x="255" y="11"/>
                </a:cxn>
                <a:cxn ang="0">
                  <a:pos x="220" y="4"/>
                </a:cxn>
                <a:cxn ang="0">
                  <a:pos x="183" y="0"/>
                </a:cxn>
                <a:cxn ang="0">
                  <a:pos x="146" y="4"/>
                </a:cxn>
                <a:cxn ang="0">
                  <a:pos x="111" y="11"/>
                </a:cxn>
                <a:cxn ang="0">
                  <a:pos x="81" y="24"/>
                </a:cxn>
                <a:cxn ang="0">
                  <a:pos x="54" y="40"/>
                </a:cxn>
                <a:cxn ang="0">
                  <a:pos x="32" y="63"/>
                </a:cxn>
                <a:cxn ang="0">
                  <a:pos x="15" y="86"/>
                </a:cxn>
                <a:cxn ang="0">
                  <a:pos x="4" y="112"/>
                </a:cxn>
                <a:cxn ang="0">
                  <a:pos x="0" y="142"/>
                </a:cxn>
              </a:cxnLst>
              <a:rect l="0" t="0" r="r" b="b"/>
              <a:pathLst>
                <a:path w="367" h="283">
                  <a:moveTo>
                    <a:pt x="0" y="142"/>
                  </a:moveTo>
                  <a:lnTo>
                    <a:pt x="4" y="171"/>
                  </a:lnTo>
                  <a:lnTo>
                    <a:pt x="15" y="197"/>
                  </a:lnTo>
                  <a:lnTo>
                    <a:pt x="32" y="221"/>
                  </a:lnTo>
                  <a:lnTo>
                    <a:pt x="54" y="243"/>
                  </a:lnTo>
                  <a:lnTo>
                    <a:pt x="81" y="260"/>
                  </a:lnTo>
                  <a:lnTo>
                    <a:pt x="111" y="272"/>
                  </a:lnTo>
                  <a:lnTo>
                    <a:pt x="146" y="280"/>
                  </a:lnTo>
                  <a:lnTo>
                    <a:pt x="183" y="283"/>
                  </a:lnTo>
                  <a:lnTo>
                    <a:pt x="220" y="280"/>
                  </a:lnTo>
                  <a:lnTo>
                    <a:pt x="255" y="272"/>
                  </a:lnTo>
                  <a:lnTo>
                    <a:pt x="286" y="260"/>
                  </a:lnTo>
                  <a:lnTo>
                    <a:pt x="314" y="243"/>
                  </a:lnTo>
                  <a:lnTo>
                    <a:pt x="336" y="221"/>
                  </a:lnTo>
                  <a:lnTo>
                    <a:pt x="352" y="197"/>
                  </a:lnTo>
                  <a:lnTo>
                    <a:pt x="363" y="171"/>
                  </a:lnTo>
                  <a:lnTo>
                    <a:pt x="367" y="142"/>
                  </a:lnTo>
                  <a:lnTo>
                    <a:pt x="363" y="112"/>
                  </a:lnTo>
                  <a:lnTo>
                    <a:pt x="352" y="86"/>
                  </a:lnTo>
                  <a:lnTo>
                    <a:pt x="336" y="63"/>
                  </a:lnTo>
                  <a:lnTo>
                    <a:pt x="314" y="40"/>
                  </a:lnTo>
                  <a:lnTo>
                    <a:pt x="286" y="24"/>
                  </a:lnTo>
                  <a:lnTo>
                    <a:pt x="255" y="11"/>
                  </a:lnTo>
                  <a:lnTo>
                    <a:pt x="220" y="4"/>
                  </a:lnTo>
                  <a:lnTo>
                    <a:pt x="183" y="0"/>
                  </a:lnTo>
                  <a:lnTo>
                    <a:pt x="146" y="4"/>
                  </a:lnTo>
                  <a:lnTo>
                    <a:pt x="111" y="11"/>
                  </a:lnTo>
                  <a:lnTo>
                    <a:pt x="81" y="24"/>
                  </a:lnTo>
                  <a:lnTo>
                    <a:pt x="54" y="40"/>
                  </a:lnTo>
                  <a:lnTo>
                    <a:pt x="32" y="63"/>
                  </a:lnTo>
                  <a:lnTo>
                    <a:pt x="15" y="86"/>
                  </a:lnTo>
                  <a:lnTo>
                    <a:pt x="4" y="112"/>
                  </a:lnTo>
                  <a:lnTo>
                    <a:pt x="0" y="142"/>
                  </a:lnTo>
                  <a:close/>
                </a:path>
              </a:pathLst>
            </a:custGeom>
            <a:solidFill>
              <a:srgbClr val="FFA599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376" name="Freeform 16"/>
            <p:cNvSpPr>
              <a:spLocks/>
            </p:cNvSpPr>
            <p:nvPr/>
          </p:nvSpPr>
          <p:spPr bwMode="auto">
            <a:xfrm>
              <a:off x="1717675" y="1411288"/>
              <a:ext cx="152400" cy="196850"/>
            </a:xfrm>
            <a:custGeom>
              <a:avLst/>
              <a:gdLst/>
              <a:ahLst/>
              <a:cxnLst>
                <a:cxn ang="0">
                  <a:pos x="7" y="123"/>
                </a:cxn>
                <a:cxn ang="0">
                  <a:pos x="2" y="149"/>
                </a:cxn>
                <a:cxn ang="0">
                  <a:pos x="0" y="171"/>
                </a:cxn>
                <a:cxn ang="0">
                  <a:pos x="2" y="191"/>
                </a:cxn>
                <a:cxn ang="0">
                  <a:pos x="7" y="210"/>
                </a:cxn>
                <a:cxn ang="0">
                  <a:pos x="17" y="226"/>
                </a:cxn>
                <a:cxn ang="0">
                  <a:pos x="28" y="237"/>
                </a:cxn>
                <a:cxn ang="0">
                  <a:pos x="42" y="245"/>
                </a:cxn>
                <a:cxn ang="0">
                  <a:pos x="59" y="246"/>
                </a:cxn>
                <a:cxn ang="0">
                  <a:pos x="76" y="246"/>
                </a:cxn>
                <a:cxn ang="0">
                  <a:pos x="92" y="243"/>
                </a:cxn>
                <a:cxn ang="0">
                  <a:pos x="109" y="235"/>
                </a:cxn>
                <a:cxn ang="0">
                  <a:pos x="123" y="224"/>
                </a:cxn>
                <a:cxn ang="0">
                  <a:pos x="138" y="208"/>
                </a:cxn>
                <a:cxn ang="0">
                  <a:pos x="153" y="186"/>
                </a:cxn>
                <a:cxn ang="0">
                  <a:pos x="168" y="158"/>
                </a:cxn>
                <a:cxn ang="0">
                  <a:pos x="182" y="125"/>
                </a:cxn>
                <a:cxn ang="0">
                  <a:pos x="190" y="101"/>
                </a:cxn>
                <a:cxn ang="0">
                  <a:pos x="193" y="77"/>
                </a:cxn>
                <a:cxn ang="0">
                  <a:pos x="192" y="57"/>
                </a:cxn>
                <a:cxn ang="0">
                  <a:pos x="184" y="38"/>
                </a:cxn>
                <a:cxn ang="0">
                  <a:pos x="175" y="22"/>
                </a:cxn>
                <a:cxn ang="0">
                  <a:pos x="162" y="11"/>
                </a:cxn>
                <a:cxn ang="0">
                  <a:pos x="147" y="3"/>
                </a:cxn>
                <a:cxn ang="0">
                  <a:pos x="131" y="0"/>
                </a:cxn>
                <a:cxn ang="0">
                  <a:pos x="112" y="2"/>
                </a:cxn>
                <a:cxn ang="0">
                  <a:pos x="94" y="9"/>
                </a:cxn>
                <a:cxn ang="0">
                  <a:pos x="76" y="20"/>
                </a:cxn>
                <a:cxn ang="0">
                  <a:pos x="59" y="37"/>
                </a:cxn>
                <a:cxn ang="0">
                  <a:pos x="42" y="55"/>
                </a:cxn>
                <a:cxn ang="0">
                  <a:pos x="28" y="75"/>
                </a:cxn>
                <a:cxn ang="0">
                  <a:pos x="17" y="97"/>
                </a:cxn>
                <a:cxn ang="0">
                  <a:pos x="7" y="123"/>
                </a:cxn>
              </a:cxnLst>
              <a:rect l="0" t="0" r="r" b="b"/>
              <a:pathLst>
                <a:path w="193" h="246">
                  <a:moveTo>
                    <a:pt x="7" y="123"/>
                  </a:moveTo>
                  <a:lnTo>
                    <a:pt x="2" y="149"/>
                  </a:lnTo>
                  <a:lnTo>
                    <a:pt x="0" y="171"/>
                  </a:lnTo>
                  <a:lnTo>
                    <a:pt x="2" y="191"/>
                  </a:lnTo>
                  <a:lnTo>
                    <a:pt x="7" y="210"/>
                  </a:lnTo>
                  <a:lnTo>
                    <a:pt x="17" y="226"/>
                  </a:lnTo>
                  <a:lnTo>
                    <a:pt x="28" y="237"/>
                  </a:lnTo>
                  <a:lnTo>
                    <a:pt x="42" y="245"/>
                  </a:lnTo>
                  <a:lnTo>
                    <a:pt x="59" y="246"/>
                  </a:lnTo>
                  <a:lnTo>
                    <a:pt x="76" y="246"/>
                  </a:lnTo>
                  <a:lnTo>
                    <a:pt x="92" y="243"/>
                  </a:lnTo>
                  <a:lnTo>
                    <a:pt x="109" y="235"/>
                  </a:lnTo>
                  <a:lnTo>
                    <a:pt x="123" y="224"/>
                  </a:lnTo>
                  <a:lnTo>
                    <a:pt x="138" y="208"/>
                  </a:lnTo>
                  <a:lnTo>
                    <a:pt x="153" y="186"/>
                  </a:lnTo>
                  <a:lnTo>
                    <a:pt x="168" y="158"/>
                  </a:lnTo>
                  <a:lnTo>
                    <a:pt x="182" y="125"/>
                  </a:lnTo>
                  <a:lnTo>
                    <a:pt x="190" y="101"/>
                  </a:lnTo>
                  <a:lnTo>
                    <a:pt x="193" y="77"/>
                  </a:lnTo>
                  <a:lnTo>
                    <a:pt x="192" y="57"/>
                  </a:lnTo>
                  <a:lnTo>
                    <a:pt x="184" y="38"/>
                  </a:lnTo>
                  <a:lnTo>
                    <a:pt x="175" y="22"/>
                  </a:lnTo>
                  <a:lnTo>
                    <a:pt x="162" y="11"/>
                  </a:lnTo>
                  <a:lnTo>
                    <a:pt x="147" y="3"/>
                  </a:lnTo>
                  <a:lnTo>
                    <a:pt x="131" y="0"/>
                  </a:lnTo>
                  <a:lnTo>
                    <a:pt x="112" y="2"/>
                  </a:lnTo>
                  <a:lnTo>
                    <a:pt x="94" y="9"/>
                  </a:lnTo>
                  <a:lnTo>
                    <a:pt x="76" y="20"/>
                  </a:lnTo>
                  <a:lnTo>
                    <a:pt x="59" y="37"/>
                  </a:lnTo>
                  <a:lnTo>
                    <a:pt x="42" y="55"/>
                  </a:lnTo>
                  <a:lnTo>
                    <a:pt x="28" y="75"/>
                  </a:lnTo>
                  <a:lnTo>
                    <a:pt x="17" y="97"/>
                  </a:lnTo>
                  <a:lnTo>
                    <a:pt x="7" y="123"/>
                  </a:lnTo>
                  <a:close/>
                </a:path>
              </a:pathLst>
            </a:custGeom>
            <a:solidFill>
              <a:srgbClr val="FFA599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377" name="Freeform 17"/>
            <p:cNvSpPr>
              <a:spLocks/>
            </p:cNvSpPr>
            <p:nvPr/>
          </p:nvSpPr>
          <p:spPr bwMode="auto">
            <a:xfrm>
              <a:off x="703263" y="2343150"/>
              <a:ext cx="1250950" cy="800100"/>
            </a:xfrm>
            <a:custGeom>
              <a:avLst/>
              <a:gdLst/>
              <a:ahLst/>
              <a:cxnLst>
                <a:cxn ang="0">
                  <a:pos x="1219" y="2"/>
                </a:cxn>
                <a:cxn ang="0">
                  <a:pos x="1184" y="10"/>
                </a:cxn>
                <a:cxn ang="0">
                  <a:pos x="1118" y="24"/>
                </a:cxn>
                <a:cxn ang="0">
                  <a:pos x="1027" y="41"/>
                </a:cxn>
                <a:cxn ang="0">
                  <a:pos x="915" y="56"/>
                </a:cxn>
                <a:cxn ang="0">
                  <a:pos x="788" y="65"/>
                </a:cxn>
                <a:cxn ang="0">
                  <a:pos x="652" y="65"/>
                </a:cxn>
                <a:cxn ang="0">
                  <a:pos x="510" y="54"/>
                </a:cxn>
                <a:cxn ang="0">
                  <a:pos x="475" y="155"/>
                </a:cxn>
                <a:cxn ang="0">
                  <a:pos x="501" y="164"/>
                </a:cxn>
                <a:cxn ang="0">
                  <a:pos x="552" y="190"/>
                </a:cxn>
                <a:cxn ang="0">
                  <a:pos x="595" y="223"/>
                </a:cxn>
                <a:cxn ang="0">
                  <a:pos x="591" y="256"/>
                </a:cxn>
                <a:cxn ang="0">
                  <a:pos x="560" y="275"/>
                </a:cxn>
                <a:cxn ang="0">
                  <a:pos x="543" y="277"/>
                </a:cxn>
                <a:cxn ang="0">
                  <a:pos x="536" y="271"/>
                </a:cxn>
                <a:cxn ang="0">
                  <a:pos x="534" y="267"/>
                </a:cxn>
                <a:cxn ang="0">
                  <a:pos x="545" y="301"/>
                </a:cxn>
                <a:cxn ang="0">
                  <a:pos x="534" y="356"/>
                </a:cxn>
                <a:cxn ang="0">
                  <a:pos x="504" y="374"/>
                </a:cxn>
                <a:cxn ang="0">
                  <a:pos x="462" y="382"/>
                </a:cxn>
                <a:cxn ang="0">
                  <a:pos x="418" y="372"/>
                </a:cxn>
                <a:cxn ang="0">
                  <a:pos x="374" y="345"/>
                </a:cxn>
                <a:cxn ang="0">
                  <a:pos x="304" y="277"/>
                </a:cxn>
                <a:cxn ang="0">
                  <a:pos x="302" y="308"/>
                </a:cxn>
                <a:cxn ang="0">
                  <a:pos x="294" y="363"/>
                </a:cxn>
                <a:cxn ang="0">
                  <a:pos x="280" y="437"/>
                </a:cxn>
                <a:cxn ang="0">
                  <a:pos x="250" y="523"/>
                </a:cxn>
                <a:cxn ang="0">
                  <a:pos x="206" y="614"/>
                </a:cxn>
                <a:cxn ang="0">
                  <a:pos x="141" y="704"/>
                </a:cxn>
                <a:cxn ang="0">
                  <a:pos x="53" y="787"/>
                </a:cxn>
                <a:cxn ang="0">
                  <a:pos x="5" y="825"/>
                </a:cxn>
                <a:cxn ang="0">
                  <a:pos x="42" y="846"/>
                </a:cxn>
                <a:cxn ang="0">
                  <a:pos x="110" y="877"/>
                </a:cxn>
                <a:cxn ang="0">
                  <a:pos x="204" y="914"/>
                </a:cxn>
                <a:cxn ang="0">
                  <a:pos x="316" y="952"/>
                </a:cxn>
                <a:cxn ang="0">
                  <a:pos x="440" y="985"/>
                </a:cxn>
                <a:cxn ang="0">
                  <a:pos x="569" y="1006"/>
                </a:cxn>
                <a:cxn ang="0">
                  <a:pos x="696" y="1008"/>
                </a:cxn>
                <a:cxn ang="0">
                  <a:pos x="764" y="997"/>
                </a:cxn>
                <a:cxn ang="0">
                  <a:pos x="810" y="956"/>
                </a:cxn>
                <a:cxn ang="0">
                  <a:pos x="858" y="858"/>
                </a:cxn>
                <a:cxn ang="0">
                  <a:pos x="865" y="693"/>
                </a:cxn>
                <a:cxn ang="0">
                  <a:pos x="852" y="580"/>
                </a:cxn>
                <a:cxn ang="0">
                  <a:pos x="915" y="604"/>
                </a:cxn>
                <a:cxn ang="0">
                  <a:pos x="967" y="682"/>
                </a:cxn>
                <a:cxn ang="0">
                  <a:pos x="937" y="840"/>
                </a:cxn>
                <a:cxn ang="0">
                  <a:pos x="874" y="960"/>
                </a:cxn>
                <a:cxn ang="0">
                  <a:pos x="909" y="962"/>
                </a:cxn>
                <a:cxn ang="0">
                  <a:pos x="974" y="962"/>
                </a:cxn>
                <a:cxn ang="0">
                  <a:pos x="1062" y="960"/>
                </a:cxn>
                <a:cxn ang="0">
                  <a:pos x="1167" y="950"/>
                </a:cxn>
                <a:cxn ang="0">
                  <a:pos x="1280" y="932"/>
                </a:cxn>
                <a:cxn ang="0">
                  <a:pos x="1398" y="904"/>
                </a:cxn>
                <a:cxn ang="0">
                  <a:pos x="1512" y="862"/>
                </a:cxn>
                <a:cxn ang="0">
                  <a:pos x="1567" y="833"/>
                </a:cxn>
                <a:cxn ang="0">
                  <a:pos x="1571" y="800"/>
                </a:cxn>
                <a:cxn ang="0">
                  <a:pos x="1574" y="735"/>
                </a:cxn>
                <a:cxn ang="0">
                  <a:pos x="1569" y="645"/>
                </a:cxn>
                <a:cxn ang="0">
                  <a:pos x="1547" y="533"/>
                </a:cxn>
                <a:cxn ang="0">
                  <a:pos x="1499" y="400"/>
                </a:cxn>
                <a:cxn ang="0">
                  <a:pos x="1420" y="249"/>
                </a:cxn>
                <a:cxn ang="0">
                  <a:pos x="1302" y="85"/>
                </a:cxn>
              </a:cxnLst>
              <a:rect l="0" t="0" r="r" b="b"/>
              <a:pathLst>
                <a:path w="1574" h="1009">
                  <a:moveTo>
                    <a:pt x="1224" y="0"/>
                  </a:moveTo>
                  <a:lnTo>
                    <a:pt x="1219" y="2"/>
                  </a:lnTo>
                  <a:lnTo>
                    <a:pt x="1206" y="6"/>
                  </a:lnTo>
                  <a:lnTo>
                    <a:pt x="1184" y="10"/>
                  </a:lnTo>
                  <a:lnTo>
                    <a:pt x="1154" y="17"/>
                  </a:lnTo>
                  <a:lnTo>
                    <a:pt x="1118" y="24"/>
                  </a:lnTo>
                  <a:lnTo>
                    <a:pt x="1075" y="34"/>
                  </a:lnTo>
                  <a:lnTo>
                    <a:pt x="1027" y="41"/>
                  </a:lnTo>
                  <a:lnTo>
                    <a:pt x="974" y="48"/>
                  </a:lnTo>
                  <a:lnTo>
                    <a:pt x="915" y="56"/>
                  </a:lnTo>
                  <a:lnTo>
                    <a:pt x="852" y="61"/>
                  </a:lnTo>
                  <a:lnTo>
                    <a:pt x="788" y="65"/>
                  </a:lnTo>
                  <a:lnTo>
                    <a:pt x="722" y="67"/>
                  </a:lnTo>
                  <a:lnTo>
                    <a:pt x="652" y="65"/>
                  </a:lnTo>
                  <a:lnTo>
                    <a:pt x="582" y="61"/>
                  </a:lnTo>
                  <a:lnTo>
                    <a:pt x="510" y="54"/>
                  </a:lnTo>
                  <a:lnTo>
                    <a:pt x="440" y="43"/>
                  </a:lnTo>
                  <a:lnTo>
                    <a:pt x="475" y="155"/>
                  </a:lnTo>
                  <a:lnTo>
                    <a:pt x="482" y="157"/>
                  </a:lnTo>
                  <a:lnTo>
                    <a:pt x="501" y="164"/>
                  </a:lnTo>
                  <a:lnTo>
                    <a:pt x="526" y="175"/>
                  </a:lnTo>
                  <a:lnTo>
                    <a:pt x="552" y="190"/>
                  </a:lnTo>
                  <a:lnTo>
                    <a:pt x="578" y="205"/>
                  </a:lnTo>
                  <a:lnTo>
                    <a:pt x="595" y="223"/>
                  </a:lnTo>
                  <a:lnTo>
                    <a:pt x="602" y="240"/>
                  </a:lnTo>
                  <a:lnTo>
                    <a:pt x="591" y="256"/>
                  </a:lnTo>
                  <a:lnTo>
                    <a:pt x="574" y="269"/>
                  </a:lnTo>
                  <a:lnTo>
                    <a:pt x="560" y="275"/>
                  </a:lnTo>
                  <a:lnTo>
                    <a:pt x="550" y="278"/>
                  </a:lnTo>
                  <a:lnTo>
                    <a:pt x="543" y="277"/>
                  </a:lnTo>
                  <a:lnTo>
                    <a:pt x="537" y="275"/>
                  </a:lnTo>
                  <a:lnTo>
                    <a:pt x="536" y="271"/>
                  </a:lnTo>
                  <a:lnTo>
                    <a:pt x="534" y="269"/>
                  </a:lnTo>
                  <a:lnTo>
                    <a:pt x="534" y="267"/>
                  </a:lnTo>
                  <a:lnTo>
                    <a:pt x="537" y="277"/>
                  </a:lnTo>
                  <a:lnTo>
                    <a:pt x="545" y="301"/>
                  </a:lnTo>
                  <a:lnTo>
                    <a:pt x="547" y="330"/>
                  </a:lnTo>
                  <a:lnTo>
                    <a:pt x="534" y="356"/>
                  </a:lnTo>
                  <a:lnTo>
                    <a:pt x="521" y="367"/>
                  </a:lnTo>
                  <a:lnTo>
                    <a:pt x="504" y="374"/>
                  </a:lnTo>
                  <a:lnTo>
                    <a:pt x="484" y="380"/>
                  </a:lnTo>
                  <a:lnTo>
                    <a:pt x="462" y="382"/>
                  </a:lnTo>
                  <a:lnTo>
                    <a:pt x="440" y="380"/>
                  </a:lnTo>
                  <a:lnTo>
                    <a:pt x="418" y="372"/>
                  </a:lnTo>
                  <a:lnTo>
                    <a:pt x="394" y="361"/>
                  </a:lnTo>
                  <a:lnTo>
                    <a:pt x="374" y="345"/>
                  </a:lnTo>
                  <a:lnTo>
                    <a:pt x="304" y="273"/>
                  </a:lnTo>
                  <a:lnTo>
                    <a:pt x="304" y="277"/>
                  </a:lnTo>
                  <a:lnTo>
                    <a:pt x="304" y="290"/>
                  </a:lnTo>
                  <a:lnTo>
                    <a:pt x="302" y="308"/>
                  </a:lnTo>
                  <a:lnTo>
                    <a:pt x="300" y="334"/>
                  </a:lnTo>
                  <a:lnTo>
                    <a:pt x="294" y="363"/>
                  </a:lnTo>
                  <a:lnTo>
                    <a:pt x="289" y="398"/>
                  </a:lnTo>
                  <a:lnTo>
                    <a:pt x="280" y="437"/>
                  </a:lnTo>
                  <a:lnTo>
                    <a:pt x="267" y="479"/>
                  </a:lnTo>
                  <a:lnTo>
                    <a:pt x="250" y="523"/>
                  </a:lnTo>
                  <a:lnTo>
                    <a:pt x="230" y="568"/>
                  </a:lnTo>
                  <a:lnTo>
                    <a:pt x="206" y="614"/>
                  </a:lnTo>
                  <a:lnTo>
                    <a:pt x="176" y="660"/>
                  </a:lnTo>
                  <a:lnTo>
                    <a:pt x="141" y="704"/>
                  </a:lnTo>
                  <a:lnTo>
                    <a:pt x="101" y="746"/>
                  </a:lnTo>
                  <a:lnTo>
                    <a:pt x="53" y="787"/>
                  </a:lnTo>
                  <a:lnTo>
                    <a:pt x="0" y="823"/>
                  </a:lnTo>
                  <a:lnTo>
                    <a:pt x="5" y="825"/>
                  </a:lnTo>
                  <a:lnTo>
                    <a:pt x="20" y="833"/>
                  </a:lnTo>
                  <a:lnTo>
                    <a:pt x="42" y="846"/>
                  </a:lnTo>
                  <a:lnTo>
                    <a:pt x="73" y="858"/>
                  </a:lnTo>
                  <a:lnTo>
                    <a:pt x="110" y="877"/>
                  </a:lnTo>
                  <a:lnTo>
                    <a:pt x="154" y="895"/>
                  </a:lnTo>
                  <a:lnTo>
                    <a:pt x="204" y="914"/>
                  </a:lnTo>
                  <a:lnTo>
                    <a:pt x="259" y="934"/>
                  </a:lnTo>
                  <a:lnTo>
                    <a:pt x="316" y="952"/>
                  </a:lnTo>
                  <a:lnTo>
                    <a:pt x="377" y="971"/>
                  </a:lnTo>
                  <a:lnTo>
                    <a:pt x="440" y="985"/>
                  </a:lnTo>
                  <a:lnTo>
                    <a:pt x="504" y="997"/>
                  </a:lnTo>
                  <a:lnTo>
                    <a:pt x="569" y="1006"/>
                  </a:lnTo>
                  <a:lnTo>
                    <a:pt x="633" y="1009"/>
                  </a:lnTo>
                  <a:lnTo>
                    <a:pt x="696" y="1008"/>
                  </a:lnTo>
                  <a:lnTo>
                    <a:pt x="757" y="1000"/>
                  </a:lnTo>
                  <a:lnTo>
                    <a:pt x="764" y="997"/>
                  </a:lnTo>
                  <a:lnTo>
                    <a:pt x="784" y="982"/>
                  </a:lnTo>
                  <a:lnTo>
                    <a:pt x="810" y="956"/>
                  </a:lnTo>
                  <a:lnTo>
                    <a:pt x="836" y="916"/>
                  </a:lnTo>
                  <a:lnTo>
                    <a:pt x="858" y="858"/>
                  </a:lnTo>
                  <a:lnTo>
                    <a:pt x="869" y="787"/>
                  </a:lnTo>
                  <a:lnTo>
                    <a:pt x="865" y="693"/>
                  </a:lnTo>
                  <a:lnTo>
                    <a:pt x="841" y="579"/>
                  </a:lnTo>
                  <a:lnTo>
                    <a:pt x="852" y="580"/>
                  </a:lnTo>
                  <a:lnTo>
                    <a:pt x="880" y="588"/>
                  </a:lnTo>
                  <a:lnTo>
                    <a:pt x="915" y="604"/>
                  </a:lnTo>
                  <a:lnTo>
                    <a:pt x="946" y="636"/>
                  </a:lnTo>
                  <a:lnTo>
                    <a:pt x="967" y="682"/>
                  </a:lnTo>
                  <a:lnTo>
                    <a:pt x="967" y="750"/>
                  </a:lnTo>
                  <a:lnTo>
                    <a:pt x="937" y="840"/>
                  </a:lnTo>
                  <a:lnTo>
                    <a:pt x="869" y="960"/>
                  </a:lnTo>
                  <a:lnTo>
                    <a:pt x="874" y="960"/>
                  </a:lnTo>
                  <a:lnTo>
                    <a:pt x="887" y="962"/>
                  </a:lnTo>
                  <a:lnTo>
                    <a:pt x="909" y="962"/>
                  </a:lnTo>
                  <a:lnTo>
                    <a:pt x="939" y="962"/>
                  </a:lnTo>
                  <a:lnTo>
                    <a:pt x="974" y="962"/>
                  </a:lnTo>
                  <a:lnTo>
                    <a:pt x="1016" y="962"/>
                  </a:lnTo>
                  <a:lnTo>
                    <a:pt x="1062" y="960"/>
                  </a:lnTo>
                  <a:lnTo>
                    <a:pt x="1112" y="956"/>
                  </a:lnTo>
                  <a:lnTo>
                    <a:pt x="1167" y="950"/>
                  </a:lnTo>
                  <a:lnTo>
                    <a:pt x="1223" y="943"/>
                  </a:lnTo>
                  <a:lnTo>
                    <a:pt x="1280" y="932"/>
                  </a:lnTo>
                  <a:lnTo>
                    <a:pt x="1339" y="919"/>
                  </a:lnTo>
                  <a:lnTo>
                    <a:pt x="1398" y="904"/>
                  </a:lnTo>
                  <a:lnTo>
                    <a:pt x="1455" y="886"/>
                  </a:lnTo>
                  <a:lnTo>
                    <a:pt x="1512" y="862"/>
                  </a:lnTo>
                  <a:lnTo>
                    <a:pt x="1565" y="836"/>
                  </a:lnTo>
                  <a:lnTo>
                    <a:pt x="1567" y="833"/>
                  </a:lnTo>
                  <a:lnTo>
                    <a:pt x="1569" y="820"/>
                  </a:lnTo>
                  <a:lnTo>
                    <a:pt x="1571" y="800"/>
                  </a:lnTo>
                  <a:lnTo>
                    <a:pt x="1574" y="770"/>
                  </a:lnTo>
                  <a:lnTo>
                    <a:pt x="1574" y="735"/>
                  </a:lnTo>
                  <a:lnTo>
                    <a:pt x="1574" y="695"/>
                  </a:lnTo>
                  <a:lnTo>
                    <a:pt x="1569" y="645"/>
                  </a:lnTo>
                  <a:lnTo>
                    <a:pt x="1561" y="591"/>
                  </a:lnTo>
                  <a:lnTo>
                    <a:pt x="1547" y="533"/>
                  </a:lnTo>
                  <a:lnTo>
                    <a:pt x="1526" y="468"/>
                  </a:lnTo>
                  <a:lnTo>
                    <a:pt x="1499" y="400"/>
                  </a:lnTo>
                  <a:lnTo>
                    <a:pt x="1464" y="326"/>
                  </a:lnTo>
                  <a:lnTo>
                    <a:pt x="1420" y="249"/>
                  </a:lnTo>
                  <a:lnTo>
                    <a:pt x="1366" y="170"/>
                  </a:lnTo>
                  <a:lnTo>
                    <a:pt x="1302" y="85"/>
                  </a:lnTo>
                  <a:lnTo>
                    <a:pt x="1224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378" name="Freeform 18"/>
            <p:cNvSpPr>
              <a:spLocks/>
            </p:cNvSpPr>
            <p:nvPr/>
          </p:nvSpPr>
          <p:spPr bwMode="auto">
            <a:xfrm>
              <a:off x="792163" y="2397125"/>
              <a:ext cx="1117600" cy="709613"/>
            </a:xfrm>
            <a:custGeom>
              <a:avLst/>
              <a:gdLst/>
              <a:ahLst/>
              <a:cxnLst>
                <a:cxn ang="0">
                  <a:pos x="923" y="841"/>
                </a:cxn>
                <a:cxn ang="0">
                  <a:pos x="1068" y="823"/>
                </a:cxn>
                <a:cxn ang="0">
                  <a:pos x="1205" y="793"/>
                </a:cxn>
                <a:cxn ang="0">
                  <a:pos x="1317" y="762"/>
                </a:cxn>
                <a:cxn ang="0">
                  <a:pos x="1387" y="742"/>
                </a:cxn>
                <a:cxn ang="0">
                  <a:pos x="1409" y="662"/>
                </a:cxn>
                <a:cxn ang="0">
                  <a:pos x="1382" y="454"/>
                </a:cxn>
                <a:cxn ang="0">
                  <a:pos x="1300" y="272"/>
                </a:cxn>
                <a:cxn ang="0">
                  <a:pos x="1201" y="128"/>
                </a:cxn>
                <a:cxn ang="0">
                  <a:pos x="1116" y="35"/>
                </a:cxn>
                <a:cxn ang="0">
                  <a:pos x="1081" y="0"/>
                </a:cxn>
                <a:cxn ang="0">
                  <a:pos x="866" y="40"/>
                </a:cxn>
                <a:cxn ang="0">
                  <a:pos x="672" y="51"/>
                </a:cxn>
                <a:cxn ang="0">
                  <a:pos x="514" y="44"/>
                </a:cxn>
                <a:cxn ang="0">
                  <a:pos x="400" y="29"/>
                </a:cxn>
                <a:cxn ang="0">
                  <a:pos x="343" y="20"/>
                </a:cxn>
                <a:cxn ang="0">
                  <a:pos x="367" y="79"/>
                </a:cxn>
                <a:cxn ang="0">
                  <a:pos x="400" y="86"/>
                </a:cxn>
                <a:cxn ang="0">
                  <a:pos x="455" y="110"/>
                </a:cxn>
                <a:cxn ang="0">
                  <a:pos x="497" y="152"/>
                </a:cxn>
                <a:cxn ang="0">
                  <a:pos x="496" y="193"/>
                </a:cxn>
                <a:cxn ang="0">
                  <a:pos x="457" y="211"/>
                </a:cxn>
                <a:cxn ang="0">
                  <a:pos x="437" y="246"/>
                </a:cxn>
                <a:cxn ang="0">
                  <a:pos x="448" y="278"/>
                </a:cxn>
                <a:cxn ang="0">
                  <a:pos x="435" y="314"/>
                </a:cxn>
                <a:cxn ang="0">
                  <a:pos x="367" y="344"/>
                </a:cxn>
                <a:cxn ang="0">
                  <a:pos x="282" y="327"/>
                </a:cxn>
                <a:cxn ang="0">
                  <a:pos x="240" y="279"/>
                </a:cxn>
                <a:cxn ang="0">
                  <a:pos x="219" y="353"/>
                </a:cxn>
                <a:cxn ang="0">
                  <a:pos x="114" y="592"/>
                </a:cxn>
                <a:cxn ang="0">
                  <a:pos x="9" y="731"/>
                </a:cxn>
                <a:cxn ang="0">
                  <a:pos x="98" y="786"/>
                </a:cxn>
                <a:cxn ang="0">
                  <a:pos x="252" y="835"/>
                </a:cxn>
                <a:cxn ang="0">
                  <a:pos x="396" y="867"/>
                </a:cxn>
                <a:cxn ang="0">
                  <a:pos x="516" y="885"/>
                </a:cxn>
                <a:cxn ang="0">
                  <a:pos x="590" y="893"/>
                </a:cxn>
                <a:cxn ang="0">
                  <a:pos x="660" y="867"/>
                </a:cxn>
                <a:cxn ang="0">
                  <a:pos x="713" y="703"/>
                </a:cxn>
                <a:cxn ang="0">
                  <a:pos x="695" y="511"/>
                </a:cxn>
                <a:cxn ang="0">
                  <a:pos x="707" y="388"/>
                </a:cxn>
                <a:cxn ang="0">
                  <a:pos x="744" y="303"/>
                </a:cxn>
                <a:cxn ang="0">
                  <a:pos x="788" y="248"/>
                </a:cxn>
                <a:cxn ang="0">
                  <a:pos x="816" y="254"/>
                </a:cxn>
                <a:cxn ang="0">
                  <a:pos x="781" y="303"/>
                </a:cxn>
                <a:cxn ang="0">
                  <a:pos x="750" y="399"/>
                </a:cxn>
                <a:cxn ang="0">
                  <a:pos x="739" y="451"/>
                </a:cxn>
                <a:cxn ang="0">
                  <a:pos x="822" y="484"/>
                </a:cxn>
                <a:cxn ang="0">
                  <a:pos x="912" y="622"/>
                </a:cxn>
                <a:cxn ang="0">
                  <a:pos x="829" y="845"/>
                </a:cxn>
              </a:cxnLst>
              <a:rect l="0" t="0" r="r" b="b"/>
              <a:pathLst>
                <a:path w="1409" h="894">
                  <a:moveTo>
                    <a:pt x="829" y="845"/>
                  </a:moveTo>
                  <a:lnTo>
                    <a:pt x="875" y="845"/>
                  </a:lnTo>
                  <a:lnTo>
                    <a:pt x="923" y="841"/>
                  </a:lnTo>
                  <a:lnTo>
                    <a:pt x="971" y="837"/>
                  </a:lnTo>
                  <a:lnTo>
                    <a:pt x="1019" y="830"/>
                  </a:lnTo>
                  <a:lnTo>
                    <a:pt x="1068" y="823"/>
                  </a:lnTo>
                  <a:lnTo>
                    <a:pt x="1116" y="813"/>
                  </a:lnTo>
                  <a:lnTo>
                    <a:pt x="1160" y="802"/>
                  </a:lnTo>
                  <a:lnTo>
                    <a:pt x="1205" y="793"/>
                  </a:lnTo>
                  <a:lnTo>
                    <a:pt x="1245" y="782"/>
                  </a:lnTo>
                  <a:lnTo>
                    <a:pt x="1284" y="771"/>
                  </a:lnTo>
                  <a:lnTo>
                    <a:pt x="1317" y="762"/>
                  </a:lnTo>
                  <a:lnTo>
                    <a:pt x="1347" y="754"/>
                  </a:lnTo>
                  <a:lnTo>
                    <a:pt x="1369" y="747"/>
                  </a:lnTo>
                  <a:lnTo>
                    <a:pt x="1387" y="742"/>
                  </a:lnTo>
                  <a:lnTo>
                    <a:pt x="1398" y="738"/>
                  </a:lnTo>
                  <a:lnTo>
                    <a:pt x="1402" y="736"/>
                  </a:lnTo>
                  <a:lnTo>
                    <a:pt x="1409" y="662"/>
                  </a:lnTo>
                  <a:lnTo>
                    <a:pt x="1407" y="591"/>
                  </a:lnTo>
                  <a:lnTo>
                    <a:pt x="1398" y="522"/>
                  </a:lnTo>
                  <a:lnTo>
                    <a:pt x="1382" y="454"/>
                  </a:lnTo>
                  <a:lnTo>
                    <a:pt x="1358" y="390"/>
                  </a:lnTo>
                  <a:lnTo>
                    <a:pt x="1332" y="329"/>
                  </a:lnTo>
                  <a:lnTo>
                    <a:pt x="1300" y="272"/>
                  </a:lnTo>
                  <a:lnTo>
                    <a:pt x="1267" y="221"/>
                  </a:lnTo>
                  <a:lnTo>
                    <a:pt x="1234" y="173"/>
                  </a:lnTo>
                  <a:lnTo>
                    <a:pt x="1201" y="128"/>
                  </a:lnTo>
                  <a:lnTo>
                    <a:pt x="1170" y="92"/>
                  </a:lnTo>
                  <a:lnTo>
                    <a:pt x="1142" y="59"/>
                  </a:lnTo>
                  <a:lnTo>
                    <a:pt x="1116" y="35"/>
                  </a:lnTo>
                  <a:lnTo>
                    <a:pt x="1098" y="14"/>
                  </a:lnTo>
                  <a:lnTo>
                    <a:pt x="1085" y="3"/>
                  </a:lnTo>
                  <a:lnTo>
                    <a:pt x="1081" y="0"/>
                  </a:lnTo>
                  <a:lnTo>
                    <a:pt x="1008" y="16"/>
                  </a:lnTo>
                  <a:lnTo>
                    <a:pt x="936" y="31"/>
                  </a:lnTo>
                  <a:lnTo>
                    <a:pt x="866" y="40"/>
                  </a:lnTo>
                  <a:lnTo>
                    <a:pt x="799" y="46"/>
                  </a:lnTo>
                  <a:lnTo>
                    <a:pt x="735" y="49"/>
                  </a:lnTo>
                  <a:lnTo>
                    <a:pt x="672" y="51"/>
                  </a:lnTo>
                  <a:lnTo>
                    <a:pt x="615" y="49"/>
                  </a:lnTo>
                  <a:lnTo>
                    <a:pt x="562" y="47"/>
                  </a:lnTo>
                  <a:lnTo>
                    <a:pt x="514" y="44"/>
                  </a:lnTo>
                  <a:lnTo>
                    <a:pt x="470" y="40"/>
                  </a:lnTo>
                  <a:lnTo>
                    <a:pt x="431" y="35"/>
                  </a:lnTo>
                  <a:lnTo>
                    <a:pt x="400" y="29"/>
                  </a:lnTo>
                  <a:lnTo>
                    <a:pt x="374" y="25"/>
                  </a:lnTo>
                  <a:lnTo>
                    <a:pt x="356" y="22"/>
                  </a:lnTo>
                  <a:lnTo>
                    <a:pt x="343" y="20"/>
                  </a:lnTo>
                  <a:lnTo>
                    <a:pt x="339" y="18"/>
                  </a:lnTo>
                  <a:lnTo>
                    <a:pt x="365" y="79"/>
                  </a:lnTo>
                  <a:lnTo>
                    <a:pt x="367" y="79"/>
                  </a:lnTo>
                  <a:lnTo>
                    <a:pt x="374" y="81"/>
                  </a:lnTo>
                  <a:lnTo>
                    <a:pt x="387" y="82"/>
                  </a:lnTo>
                  <a:lnTo>
                    <a:pt x="400" y="86"/>
                  </a:lnTo>
                  <a:lnTo>
                    <a:pt x="416" y="92"/>
                  </a:lnTo>
                  <a:lnTo>
                    <a:pt x="435" y="99"/>
                  </a:lnTo>
                  <a:lnTo>
                    <a:pt x="455" y="110"/>
                  </a:lnTo>
                  <a:lnTo>
                    <a:pt x="473" y="123"/>
                  </a:lnTo>
                  <a:lnTo>
                    <a:pt x="488" y="138"/>
                  </a:lnTo>
                  <a:lnTo>
                    <a:pt x="497" y="152"/>
                  </a:lnTo>
                  <a:lnTo>
                    <a:pt x="501" y="167"/>
                  </a:lnTo>
                  <a:lnTo>
                    <a:pt x="501" y="180"/>
                  </a:lnTo>
                  <a:lnTo>
                    <a:pt x="496" y="193"/>
                  </a:lnTo>
                  <a:lnTo>
                    <a:pt x="485" y="202"/>
                  </a:lnTo>
                  <a:lnTo>
                    <a:pt x="472" y="209"/>
                  </a:lnTo>
                  <a:lnTo>
                    <a:pt x="457" y="211"/>
                  </a:lnTo>
                  <a:lnTo>
                    <a:pt x="437" y="217"/>
                  </a:lnTo>
                  <a:lnTo>
                    <a:pt x="433" y="232"/>
                  </a:lnTo>
                  <a:lnTo>
                    <a:pt x="437" y="246"/>
                  </a:lnTo>
                  <a:lnTo>
                    <a:pt x="440" y="252"/>
                  </a:lnTo>
                  <a:lnTo>
                    <a:pt x="444" y="265"/>
                  </a:lnTo>
                  <a:lnTo>
                    <a:pt x="448" y="278"/>
                  </a:lnTo>
                  <a:lnTo>
                    <a:pt x="448" y="291"/>
                  </a:lnTo>
                  <a:lnTo>
                    <a:pt x="444" y="303"/>
                  </a:lnTo>
                  <a:lnTo>
                    <a:pt x="435" y="314"/>
                  </a:lnTo>
                  <a:lnTo>
                    <a:pt x="420" y="325"/>
                  </a:lnTo>
                  <a:lnTo>
                    <a:pt x="398" y="335"/>
                  </a:lnTo>
                  <a:lnTo>
                    <a:pt x="367" y="344"/>
                  </a:lnTo>
                  <a:lnTo>
                    <a:pt x="334" y="346"/>
                  </a:lnTo>
                  <a:lnTo>
                    <a:pt x="306" y="338"/>
                  </a:lnTo>
                  <a:lnTo>
                    <a:pt x="282" y="327"/>
                  </a:lnTo>
                  <a:lnTo>
                    <a:pt x="264" y="311"/>
                  </a:lnTo>
                  <a:lnTo>
                    <a:pt x="251" y="294"/>
                  </a:lnTo>
                  <a:lnTo>
                    <a:pt x="240" y="279"/>
                  </a:lnTo>
                  <a:lnTo>
                    <a:pt x="234" y="268"/>
                  </a:lnTo>
                  <a:lnTo>
                    <a:pt x="232" y="265"/>
                  </a:lnTo>
                  <a:lnTo>
                    <a:pt x="219" y="353"/>
                  </a:lnTo>
                  <a:lnTo>
                    <a:pt x="194" y="440"/>
                  </a:lnTo>
                  <a:lnTo>
                    <a:pt x="155" y="521"/>
                  </a:lnTo>
                  <a:lnTo>
                    <a:pt x="114" y="592"/>
                  </a:lnTo>
                  <a:lnTo>
                    <a:pt x="72" y="653"/>
                  </a:lnTo>
                  <a:lnTo>
                    <a:pt x="35" y="701"/>
                  </a:lnTo>
                  <a:lnTo>
                    <a:pt x="9" y="731"/>
                  </a:lnTo>
                  <a:lnTo>
                    <a:pt x="0" y="742"/>
                  </a:lnTo>
                  <a:lnTo>
                    <a:pt x="48" y="766"/>
                  </a:lnTo>
                  <a:lnTo>
                    <a:pt x="98" y="786"/>
                  </a:lnTo>
                  <a:lnTo>
                    <a:pt x="149" y="804"/>
                  </a:lnTo>
                  <a:lnTo>
                    <a:pt x="201" y="821"/>
                  </a:lnTo>
                  <a:lnTo>
                    <a:pt x="252" y="835"/>
                  </a:lnTo>
                  <a:lnTo>
                    <a:pt x="302" y="848"/>
                  </a:lnTo>
                  <a:lnTo>
                    <a:pt x="350" y="859"/>
                  </a:lnTo>
                  <a:lnTo>
                    <a:pt x="396" y="867"/>
                  </a:lnTo>
                  <a:lnTo>
                    <a:pt x="440" y="874"/>
                  </a:lnTo>
                  <a:lnTo>
                    <a:pt x="479" y="881"/>
                  </a:lnTo>
                  <a:lnTo>
                    <a:pt x="516" y="885"/>
                  </a:lnTo>
                  <a:lnTo>
                    <a:pt x="545" y="889"/>
                  </a:lnTo>
                  <a:lnTo>
                    <a:pt x="569" y="893"/>
                  </a:lnTo>
                  <a:lnTo>
                    <a:pt x="590" y="893"/>
                  </a:lnTo>
                  <a:lnTo>
                    <a:pt x="601" y="894"/>
                  </a:lnTo>
                  <a:lnTo>
                    <a:pt x="604" y="894"/>
                  </a:lnTo>
                  <a:lnTo>
                    <a:pt x="660" y="867"/>
                  </a:lnTo>
                  <a:lnTo>
                    <a:pt x="695" y="823"/>
                  </a:lnTo>
                  <a:lnTo>
                    <a:pt x="709" y="766"/>
                  </a:lnTo>
                  <a:lnTo>
                    <a:pt x="713" y="703"/>
                  </a:lnTo>
                  <a:lnTo>
                    <a:pt x="709" y="637"/>
                  </a:lnTo>
                  <a:lnTo>
                    <a:pt x="700" y="570"/>
                  </a:lnTo>
                  <a:lnTo>
                    <a:pt x="695" y="511"/>
                  </a:lnTo>
                  <a:lnTo>
                    <a:pt x="693" y="464"/>
                  </a:lnTo>
                  <a:lnTo>
                    <a:pt x="698" y="423"/>
                  </a:lnTo>
                  <a:lnTo>
                    <a:pt x="707" y="388"/>
                  </a:lnTo>
                  <a:lnTo>
                    <a:pt x="718" y="355"/>
                  </a:lnTo>
                  <a:lnTo>
                    <a:pt x="729" y="327"/>
                  </a:lnTo>
                  <a:lnTo>
                    <a:pt x="744" y="303"/>
                  </a:lnTo>
                  <a:lnTo>
                    <a:pt x="759" y="281"/>
                  </a:lnTo>
                  <a:lnTo>
                    <a:pt x="774" y="265"/>
                  </a:lnTo>
                  <a:lnTo>
                    <a:pt x="788" y="248"/>
                  </a:lnTo>
                  <a:lnTo>
                    <a:pt x="809" y="235"/>
                  </a:lnTo>
                  <a:lnTo>
                    <a:pt x="816" y="241"/>
                  </a:lnTo>
                  <a:lnTo>
                    <a:pt x="816" y="254"/>
                  </a:lnTo>
                  <a:lnTo>
                    <a:pt x="816" y="261"/>
                  </a:lnTo>
                  <a:lnTo>
                    <a:pt x="798" y="278"/>
                  </a:lnTo>
                  <a:lnTo>
                    <a:pt x="781" y="303"/>
                  </a:lnTo>
                  <a:lnTo>
                    <a:pt x="768" y="335"/>
                  </a:lnTo>
                  <a:lnTo>
                    <a:pt x="757" y="368"/>
                  </a:lnTo>
                  <a:lnTo>
                    <a:pt x="750" y="399"/>
                  </a:lnTo>
                  <a:lnTo>
                    <a:pt x="742" y="425"/>
                  </a:lnTo>
                  <a:lnTo>
                    <a:pt x="741" y="443"/>
                  </a:lnTo>
                  <a:lnTo>
                    <a:pt x="739" y="451"/>
                  </a:lnTo>
                  <a:lnTo>
                    <a:pt x="752" y="454"/>
                  </a:lnTo>
                  <a:lnTo>
                    <a:pt x="781" y="464"/>
                  </a:lnTo>
                  <a:lnTo>
                    <a:pt x="822" y="484"/>
                  </a:lnTo>
                  <a:lnTo>
                    <a:pt x="862" y="515"/>
                  </a:lnTo>
                  <a:lnTo>
                    <a:pt x="895" y="561"/>
                  </a:lnTo>
                  <a:lnTo>
                    <a:pt x="912" y="622"/>
                  </a:lnTo>
                  <a:lnTo>
                    <a:pt x="901" y="699"/>
                  </a:lnTo>
                  <a:lnTo>
                    <a:pt x="857" y="797"/>
                  </a:lnTo>
                  <a:lnTo>
                    <a:pt x="829" y="845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379" name="Freeform 19"/>
            <p:cNvSpPr>
              <a:spLocks/>
            </p:cNvSpPr>
            <p:nvPr/>
          </p:nvSpPr>
          <p:spPr bwMode="auto">
            <a:xfrm>
              <a:off x="1249363" y="1319213"/>
              <a:ext cx="63500" cy="123825"/>
            </a:xfrm>
            <a:custGeom>
              <a:avLst/>
              <a:gdLst/>
              <a:ahLst/>
              <a:cxnLst>
                <a:cxn ang="0">
                  <a:pos x="81" y="77"/>
                </a:cxn>
                <a:cxn ang="0">
                  <a:pos x="77" y="107"/>
                </a:cxn>
                <a:cxn ang="0">
                  <a:pos x="70" y="132"/>
                </a:cxn>
                <a:cxn ang="0">
                  <a:pos x="57" y="149"/>
                </a:cxn>
                <a:cxn ang="0">
                  <a:pos x="40" y="154"/>
                </a:cxn>
                <a:cxn ang="0">
                  <a:pos x="25" y="149"/>
                </a:cxn>
                <a:cxn ang="0">
                  <a:pos x="13" y="132"/>
                </a:cxn>
                <a:cxn ang="0">
                  <a:pos x="3" y="107"/>
                </a:cxn>
                <a:cxn ang="0">
                  <a:pos x="0" y="77"/>
                </a:cxn>
                <a:cxn ang="0">
                  <a:pos x="3" y="46"/>
                </a:cxn>
                <a:cxn ang="0">
                  <a:pos x="13" y="22"/>
                </a:cxn>
                <a:cxn ang="0">
                  <a:pos x="25" y="5"/>
                </a:cxn>
                <a:cxn ang="0">
                  <a:pos x="40" y="0"/>
                </a:cxn>
                <a:cxn ang="0">
                  <a:pos x="57" y="5"/>
                </a:cxn>
                <a:cxn ang="0">
                  <a:pos x="70" y="22"/>
                </a:cxn>
                <a:cxn ang="0">
                  <a:pos x="77" y="46"/>
                </a:cxn>
                <a:cxn ang="0">
                  <a:pos x="81" y="77"/>
                </a:cxn>
              </a:cxnLst>
              <a:rect l="0" t="0" r="r" b="b"/>
              <a:pathLst>
                <a:path w="81" h="154">
                  <a:moveTo>
                    <a:pt x="81" y="77"/>
                  </a:moveTo>
                  <a:lnTo>
                    <a:pt x="77" y="107"/>
                  </a:lnTo>
                  <a:lnTo>
                    <a:pt x="70" y="132"/>
                  </a:lnTo>
                  <a:lnTo>
                    <a:pt x="57" y="149"/>
                  </a:lnTo>
                  <a:lnTo>
                    <a:pt x="40" y="154"/>
                  </a:lnTo>
                  <a:lnTo>
                    <a:pt x="25" y="149"/>
                  </a:lnTo>
                  <a:lnTo>
                    <a:pt x="13" y="132"/>
                  </a:lnTo>
                  <a:lnTo>
                    <a:pt x="3" y="107"/>
                  </a:lnTo>
                  <a:lnTo>
                    <a:pt x="0" y="77"/>
                  </a:lnTo>
                  <a:lnTo>
                    <a:pt x="3" y="46"/>
                  </a:lnTo>
                  <a:lnTo>
                    <a:pt x="13" y="22"/>
                  </a:lnTo>
                  <a:lnTo>
                    <a:pt x="25" y="5"/>
                  </a:lnTo>
                  <a:lnTo>
                    <a:pt x="40" y="0"/>
                  </a:lnTo>
                  <a:lnTo>
                    <a:pt x="57" y="5"/>
                  </a:lnTo>
                  <a:lnTo>
                    <a:pt x="70" y="22"/>
                  </a:lnTo>
                  <a:lnTo>
                    <a:pt x="77" y="46"/>
                  </a:lnTo>
                  <a:lnTo>
                    <a:pt x="81" y="7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380" name="Freeform 20"/>
            <p:cNvSpPr>
              <a:spLocks/>
            </p:cNvSpPr>
            <p:nvPr/>
          </p:nvSpPr>
          <p:spPr bwMode="auto">
            <a:xfrm>
              <a:off x="1760538" y="1277938"/>
              <a:ext cx="50800" cy="109538"/>
            </a:xfrm>
            <a:custGeom>
              <a:avLst/>
              <a:gdLst/>
              <a:ahLst/>
              <a:cxnLst>
                <a:cxn ang="0">
                  <a:pos x="65" y="70"/>
                </a:cxn>
                <a:cxn ang="0">
                  <a:pos x="63" y="98"/>
                </a:cxn>
                <a:cxn ang="0">
                  <a:pos x="56" y="118"/>
                </a:cxn>
                <a:cxn ang="0">
                  <a:pos x="44" y="133"/>
                </a:cxn>
                <a:cxn ang="0">
                  <a:pos x="33" y="138"/>
                </a:cxn>
                <a:cxn ang="0">
                  <a:pos x="21" y="133"/>
                </a:cxn>
                <a:cxn ang="0">
                  <a:pos x="9" y="118"/>
                </a:cxn>
                <a:cxn ang="0">
                  <a:pos x="2" y="98"/>
                </a:cxn>
                <a:cxn ang="0">
                  <a:pos x="0" y="70"/>
                </a:cxn>
                <a:cxn ang="0">
                  <a:pos x="2" y="43"/>
                </a:cxn>
                <a:cxn ang="0">
                  <a:pos x="9" y="21"/>
                </a:cxn>
                <a:cxn ang="0">
                  <a:pos x="21" y="6"/>
                </a:cxn>
                <a:cxn ang="0">
                  <a:pos x="33" y="0"/>
                </a:cxn>
                <a:cxn ang="0">
                  <a:pos x="44" y="6"/>
                </a:cxn>
                <a:cxn ang="0">
                  <a:pos x="56" y="21"/>
                </a:cxn>
                <a:cxn ang="0">
                  <a:pos x="63" y="43"/>
                </a:cxn>
                <a:cxn ang="0">
                  <a:pos x="65" y="70"/>
                </a:cxn>
              </a:cxnLst>
              <a:rect l="0" t="0" r="r" b="b"/>
              <a:pathLst>
                <a:path w="65" h="138">
                  <a:moveTo>
                    <a:pt x="65" y="70"/>
                  </a:moveTo>
                  <a:lnTo>
                    <a:pt x="63" y="98"/>
                  </a:lnTo>
                  <a:lnTo>
                    <a:pt x="56" y="118"/>
                  </a:lnTo>
                  <a:lnTo>
                    <a:pt x="44" y="133"/>
                  </a:lnTo>
                  <a:lnTo>
                    <a:pt x="33" y="138"/>
                  </a:lnTo>
                  <a:lnTo>
                    <a:pt x="21" y="133"/>
                  </a:lnTo>
                  <a:lnTo>
                    <a:pt x="9" y="118"/>
                  </a:lnTo>
                  <a:lnTo>
                    <a:pt x="2" y="98"/>
                  </a:lnTo>
                  <a:lnTo>
                    <a:pt x="0" y="70"/>
                  </a:lnTo>
                  <a:lnTo>
                    <a:pt x="2" y="43"/>
                  </a:lnTo>
                  <a:lnTo>
                    <a:pt x="9" y="21"/>
                  </a:lnTo>
                  <a:lnTo>
                    <a:pt x="21" y="6"/>
                  </a:lnTo>
                  <a:lnTo>
                    <a:pt x="33" y="0"/>
                  </a:lnTo>
                  <a:lnTo>
                    <a:pt x="44" y="6"/>
                  </a:lnTo>
                  <a:lnTo>
                    <a:pt x="56" y="21"/>
                  </a:lnTo>
                  <a:lnTo>
                    <a:pt x="63" y="43"/>
                  </a:lnTo>
                  <a:lnTo>
                    <a:pt x="65" y="7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381" name="Freeform 21"/>
            <p:cNvSpPr>
              <a:spLocks/>
            </p:cNvSpPr>
            <p:nvPr/>
          </p:nvSpPr>
          <p:spPr bwMode="auto">
            <a:xfrm>
              <a:off x="1909763" y="1712913"/>
              <a:ext cx="241300" cy="330200"/>
            </a:xfrm>
            <a:custGeom>
              <a:avLst/>
              <a:gdLst/>
              <a:ahLst/>
              <a:cxnLst>
                <a:cxn ang="0">
                  <a:pos x="227" y="403"/>
                </a:cxn>
                <a:cxn ang="0">
                  <a:pos x="199" y="412"/>
                </a:cxn>
                <a:cxn ang="0">
                  <a:pos x="151" y="414"/>
                </a:cxn>
                <a:cxn ang="0">
                  <a:pos x="90" y="392"/>
                </a:cxn>
                <a:cxn ang="0">
                  <a:pos x="55" y="363"/>
                </a:cxn>
                <a:cxn ang="0">
                  <a:pos x="28" y="326"/>
                </a:cxn>
                <a:cxn ang="0">
                  <a:pos x="4" y="245"/>
                </a:cxn>
                <a:cxn ang="0">
                  <a:pos x="9" y="110"/>
                </a:cxn>
                <a:cxn ang="0">
                  <a:pos x="33" y="18"/>
                </a:cxn>
                <a:cxn ang="0">
                  <a:pos x="41" y="9"/>
                </a:cxn>
                <a:cxn ang="0">
                  <a:pos x="54" y="2"/>
                </a:cxn>
                <a:cxn ang="0">
                  <a:pos x="72" y="0"/>
                </a:cxn>
                <a:cxn ang="0">
                  <a:pos x="90" y="7"/>
                </a:cxn>
                <a:cxn ang="0">
                  <a:pos x="103" y="33"/>
                </a:cxn>
                <a:cxn ang="0">
                  <a:pos x="109" y="149"/>
                </a:cxn>
                <a:cxn ang="0">
                  <a:pos x="112" y="134"/>
                </a:cxn>
                <a:cxn ang="0">
                  <a:pos x="127" y="98"/>
                </a:cxn>
                <a:cxn ang="0">
                  <a:pos x="151" y="52"/>
                </a:cxn>
                <a:cxn ang="0">
                  <a:pos x="186" y="11"/>
                </a:cxn>
                <a:cxn ang="0">
                  <a:pos x="208" y="2"/>
                </a:cxn>
                <a:cxn ang="0">
                  <a:pos x="230" y="11"/>
                </a:cxn>
                <a:cxn ang="0">
                  <a:pos x="243" y="33"/>
                </a:cxn>
                <a:cxn ang="0">
                  <a:pos x="238" y="68"/>
                </a:cxn>
                <a:cxn ang="0">
                  <a:pos x="208" y="138"/>
                </a:cxn>
                <a:cxn ang="0">
                  <a:pos x="234" y="140"/>
                </a:cxn>
                <a:cxn ang="0">
                  <a:pos x="269" y="153"/>
                </a:cxn>
                <a:cxn ang="0">
                  <a:pos x="297" y="186"/>
                </a:cxn>
                <a:cxn ang="0">
                  <a:pos x="304" y="219"/>
                </a:cxn>
                <a:cxn ang="0">
                  <a:pos x="299" y="256"/>
                </a:cxn>
                <a:cxn ang="0">
                  <a:pos x="286" y="282"/>
                </a:cxn>
                <a:cxn ang="0">
                  <a:pos x="291" y="307"/>
                </a:cxn>
                <a:cxn ang="0">
                  <a:pos x="289" y="342"/>
                </a:cxn>
                <a:cxn ang="0">
                  <a:pos x="262" y="381"/>
                </a:cxn>
              </a:cxnLst>
              <a:rect l="0" t="0" r="r" b="b"/>
              <a:pathLst>
                <a:path w="304" h="416">
                  <a:moveTo>
                    <a:pt x="230" y="401"/>
                  </a:moveTo>
                  <a:lnTo>
                    <a:pt x="227" y="403"/>
                  </a:lnTo>
                  <a:lnTo>
                    <a:pt x="216" y="407"/>
                  </a:lnTo>
                  <a:lnTo>
                    <a:pt x="199" y="412"/>
                  </a:lnTo>
                  <a:lnTo>
                    <a:pt x="177" y="416"/>
                  </a:lnTo>
                  <a:lnTo>
                    <a:pt x="151" y="414"/>
                  </a:lnTo>
                  <a:lnTo>
                    <a:pt x="122" y="407"/>
                  </a:lnTo>
                  <a:lnTo>
                    <a:pt x="90" y="392"/>
                  </a:lnTo>
                  <a:lnTo>
                    <a:pt x="59" y="366"/>
                  </a:lnTo>
                  <a:lnTo>
                    <a:pt x="55" y="363"/>
                  </a:lnTo>
                  <a:lnTo>
                    <a:pt x="42" y="350"/>
                  </a:lnTo>
                  <a:lnTo>
                    <a:pt x="28" y="326"/>
                  </a:lnTo>
                  <a:lnTo>
                    <a:pt x="15" y="293"/>
                  </a:lnTo>
                  <a:lnTo>
                    <a:pt x="4" y="245"/>
                  </a:lnTo>
                  <a:lnTo>
                    <a:pt x="0" y="186"/>
                  </a:lnTo>
                  <a:lnTo>
                    <a:pt x="9" y="110"/>
                  </a:lnTo>
                  <a:lnTo>
                    <a:pt x="31" y="20"/>
                  </a:lnTo>
                  <a:lnTo>
                    <a:pt x="33" y="18"/>
                  </a:lnTo>
                  <a:lnTo>
                    <a:pt x="37" y="15"/>
                  </a:lnTo>
                  <a:lnTo>
                    <a:pt x="41" y="9"/>
                  </a:lnTo>
                  <a:lnTo>
                    <a:pt x="46" y="6"/>
                  </a:lnTo>
                  <a:lnTo>
                    <a:pt x="54" y="2"/>
                  </a:lnTo>
                  <a:lnTo>
                    <a:pt x="63" y="0"/>
                  </a:lnTo>
                  <a:lnTo>
                    <a:pt x="72" y="0"/>
                  </a:lnTo>
                  <a:lnTo>
                    <a:pt x="83" y="2"/>
                  </a:lnTo>
                  <a:lnTo>
                    <a:pt x="90" y="7"/>
                  </a:lnTo>
                  <a:lnTo>
                    <a:pt x="98" y="18"/>
                  </a:lnTo>
                  <a:lnTo>
                    <a:pt x="103" y="33"/>
                  </a:lnTo>
                  <a:lnTo>
                    <a:pt x="107" y="53"/>
                  </a:lnTo>
                  <a:lnTo>
                    <a:pt x="109" y="149"/>
                  </a:lnTo>
                  <a:lnTo>
                    <a:pt x="111" y="145"/>
                  </a:lnTo>
                  <a:lnTo>
                    <a:pt x="112" y="134"/>
                  </a:lnTo>
                  <a:lnTo>
                    <a:pt x="120" y="118"/>
                  </a:lnTo>
                  <a:lnTo>
                    <a:pt x="127" y="98"/>
                  </a:lnTo>
                  <a:lnTo>
                    <a:pt x="138" y="75"/>
                  </a:lnTo>
                  <a:lnTo>
                    <a:pt x="151" y="52"/>
                  </a:lnTo>
                  <a:lnTo>
                    <a:pt x="168" y="29"/>
                  </a:lnTo>
                  <a:lnTo>
                    <a:pt x="186" y="11"/>
                  </a:lnTo>
                  <a:lnTo>
                    <a:pt x="197" y="4"/>
                  </a:lnTo>
                  <a:lnTo>
                    <a:pt x="208" y="2"/>
                  </a:lnTo>
                  <a:lnTo>
                    <a:pt x="219" y="4"/>
                  </a:lnTo>
                  <a:lnTo>
                    <a:pt x="230" y="11"/>
                  </a:lnTo>
                  <a:lnTo>
                    <a:pt x="238" y="20"/>
                  </a:lnTo>
                  <a:lnTo>
                    <a:pt x="243" y="33"/>
                  </a:lnTo>
                  <a:lnTo>
                    <a:pt x="243" y="50"/>
                  </a:lnTo>
                  <a:lnTo>
                    <a:pt x="238" y="68"/>
                  </a:lnTo>
                  <a:lnTo>
                    <a:pt x="205" y="138"/>
                  </a:lnTo>
                  <a:lnTo>
                    <a:pt x="208" y="138"/>
                  </a:lnTo>
                  <a:lnTo>
                    <a:pt x="219" y="138"/>
                  </a:lnTo>
                  <a:lnTo>
                    <a:pt x="234" y="140"/>
                  </a:lnTo>
                  <a:lnTo>
                    <a:pt x="251" y="144"/>
                  </a:lnTo>
                  <a:lnTo>
                    <a:pt x="269" y="153"/>
                  </a:lnTo>
                  <a:lnTo>
                    <a:pt x="284" y="166"/>
                  </a:lnTo>
                  <a:lnTo>
                    <a:pt x="297" y="186"/>
                  </a:lnTo>
                  <a:lnTo>
                    <a:pt x="304" y="212"/>
                  </a:lnTo>
                  <a:lnTo>
                    <a:pt x="304" y="219"/>
                  </a:lnTo>
                  <a:lnTo>
                    <a:pt x="302" y="234"/>
                  </a:lnTo>
                  <a:lnTo>
                    <a:pt x="299" y="256"/>
                  </a:lnTo>
                  <a:lnTo>
                    <a:pt x="287" y="274"/>
                  </a:lnTo>
                  <a:lnTo>
                    <a:pt x="286" y="282"/>
                  </a:lnTo>
                  <a:lnTo>
                    <a:pt x="287" y="293"/>
                  </a:lnTo>
                  <a:lnTo>
                    <a:pt x="291" y="307"/>
                  </a:lnTo>
                  <a:lnTo>
                    <a:pt x="293" y="324"/>
                  </a:lnTo>
                  <a:lnTo>
                    <a:pt x="289" y="342"/>
                  </a:lnTo>
                  <a:lnTo>
                    <a:pt x="280" y="361"/>
                  </a:lnTo>
                  <a:lnTo>
                    <a:pt x="262" y="381"/>
                  </a:lnTo>
                  <a:lnTo>
                    <a:pt x="230" y="40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382" name="Freeform 22"/>
            <p:cNvSpPr>
              <a:spLocks/>
            </p:cNvSpPr>
            <p:nvPr/>
          </p:nvSpPr>
          <p:spPr bwMode="auto">
            <a:xfrm>
              <a:off x="1914525" y="1736725"/>
              <a:ext cx="169862" cy="293688"/>
            </a:xfrm>
            <a:custGeom>
              <a:avLst/>
              <a:gdLst/>
              <a:ahLst/>
              <a:cxnLst>
                <a:cxn ang="0">
                  <a:pos x="13" y="269"/>
                </a:cxn>
                <a:cxn ang="0">
                  <a:pos x="31" y="253"/>
                </a:cxn>
                <a:cxn ang="0">
                  <a:pos x="31" y="221"/>
                </a:cxn>
                <a:cxn ang="0">
                  <a:pos x="29" y="137"/>
                </a:cxn>
                <a:cxn ang="0">
                  <a:pos x="36" y="74"/>
                </a:cxn>
                <a:cxn ang="0">
                  <a:pos x="51" y="13"/>
                </a:cxn>
                <a:cxn ang="0">
                  <a:pos x="66" y="0"/>
                </a:cxn>
                <a:cxn ang="0">
                  <a:pos x="75" y="15"/>
                </a:cxn>
                <a:cxn ang="0">
                  <a:pos x="71" y="69"/>
                </a:cxn>
                <a:cxn ang="0">
                  <a:pos x="79" y="135"/>
                </a:cxn>
                <a:cxn ang="0">
                  <a:pos x="90" y="155"/>
                </a:cxn>
                <a:cxn ang="0">
                  <a:pos x="101" y="155"/>
                </a:cxn>
                <a:cxn ang="0">
                  <a:pos x="110" y="144"/>
                </a:cxn>
                <a:cxn ang="0">
                  <a:pos x="121" y="118"/>
                </a:cxn>
                <a:cxn ang="0">
                  <a:pos x="136" y="80"/>
                </a:cxn>
                <a:cxn ang="0">
                  <a:pos x="156" y="45"/>
                </a:cxn>
                <a:cxn ang="0">
                  <a:pos x="171" y="24"/>
                </a:cxn>
                <a:cxn ang="0">
                  <a:pos x="197" y="2"/>
                </a:cxn>
                <a:cxn ang="0">
                  <a:pos x="211" y="6"/>
                </a:cxn>
                <a:cxn ang="0">
                  <a:pos x="210" y="23"/>
                </a:cxn>
                <a:cxn ang="0">
                  <a:pos x="191" y="52"/>
                </a:cxn>
                <a:cxn ang="0">
                  <a:pos x="165" y="111"/>
                </a:cxn>
                <a:cxn ang="0">
                  <a:pos x="156" y="140"/>
                </a:cxn>
                <a:cxn ang="0">
                  <a:pos x="149" y="170"/>
                </a:cxn>
                <a:cxn ang="0">
                  <a:pos x="134" y="177"/>
                </a:cxn>
                <a:cxn ang="0">
                  <a:pos x="114" y="179"/>
                </a:cxn>
                <a:cxn ang="0">
                  <a:pos x="92" y="185"/>
                </a:cxn>
                <a:cxn ang="0">
                  <a:pos x="70" y="201"/>
                </a:cxn>
                <a:cxn ang="0">
                  <a:pos x="62" y="218"/>
                </a:cxn>
                <a:cxn ang="0">
                  <a:pos x="71" y="231"/>
                </a:cxn>
                <a:cxn ang="0">
                  <a:pos x="84" y="223"/>
                </a:cxn>
                <a:cxn ang="0">
                  <a:pos x="99" y="210"/>
                </a:cxn>
                <a:cxn ang="0">
                  <a:pos x="121" y="201"/>
                </a:cxn>
                <a:cxn ang="0">
                  <a:pos x="145" y="199"/>
                </a:cxn>
                <a:cxn ang="0">
                  <a:pos x="175" y="208"/>
                </a:cxn>
                <a:cxn ang="0">
                  <a:pos x="199" y="223"/>
                </a:cxn>
                <a:cxn ang="0">
                  <a:pos x="211" y="242"/>
                </a:cxn>
                <a:cxn ang="0">
                  <a:pos x="211" y="258"/>
                </a:cxn>
                <a:cxn ang="0">
                  <a:pos x="202" y="269"/>
                </a:cxn>
                <a:cxn ang="0">
                  <a:pos x="189" y="269"/>
                </a:cxn>
                <a:cxn ang="0">
                  <a:pos x="173" y="264"/>
                </a:cxn>
                <a:cxn ang="0">
                  <a:pos x="156" y="264"/>
                </a:cxn>
                <a:cxn ang="0">
                  <a:pos x="165" y="286"/>
                </a:cxn>
                <a:cxn ang="0">
                  <a:pos x="153" y="328"/>
                </a:cxn>
                <a:cxn ang="0">
                  <a:pos x="129" y="345"/>
                </a:cxn>
                <a:cxn ang="0">
                  <a:pos x="112" y="356"/>
                </a:cxn>
                <a:cxn ang="0">
                  <a:pos x="94" y="367"/>
                </a:cxn>
                <a:cxn ang="0">
                  <a:pos x="71" y="371"/>
                </a:cxn>
                <a:cxn ang="0">
                  <a:pos x="44" y="367"/>
                </a:cxn>
                <a:cxn ang="0">
                  <a:pos x="20" y="343"/>
                </a:cxn>
                <a:cxn ang="0">
                  <a:pos x="3" y="312"/>
                </a:cxn>
                <a:cxn ang="0">
                  <a:pos x="1" y="282"/>
                </a:cxn>
              </a:cxnLst>
              <a:rect l="0" t="0" r="r" b="b"/>
              <a:pathLst>
                <a:path w="213" h="371">
                  <a:moveTo>
                    <a:pt x="9" y="273"/>
                  </a:moveTo>
                  <a:lnTo>
                    <a:pt x="13" y="269"/>
                  </a:lnTo>
                  <a:lnTo>
                    <a:pt x="22" y="264"/>
                  </a:lnTo>
                  <a:lnTo>
                    <a:pt x="31" y="253"/>
                  </a:lnTo>
                  <a:lnTo>
                    <a:pt x="35" y="243"/>
                  </a:lnTo>
                  <a:lnTo>
                    <a:pt x="31" y="221"/>
                  </a:lnTo>
                  <a:lnTo>
                    <a:pt x="29" y="183"/>
                  </a:lnTo>
                  <a:lnTo>
                    <a:pt x="29" y="137"/>
                  </a:lnTo>
                  <a:lnTo>
                    <a:pt x="35" y="89"/>
                  </a:lnTo>
                  <a:lnTo>
                    <a:pt x="36" y="74"/>
                  </a:lnTo>
                  <a:lnTo>
                    <a:pt x="42" y="45"/>
                  </a:lnTo>
                  <a:lnTo>
                    <a:pt x="51" y="13"/>
                  </a:lnTo>
                  <a:lnTo>
                    <a:pt x="64" y="0"/>
                  </a:lnTo>
                  <a:lnTo>
                    <a:pt x="66" y="0"/>
                  </a:lnTo>
                  <a:lnTo>
                    <a:pt x="71" y="4"/>
                  </a:lnTo>
                  <a:lnTo>
                    <a:pt x="75" y="15"/>
                  </a:lnTo>
                  <a:lnTo>
                    <a:pt x="75" y="37"/>
                  </a:lnTo>
                  <a:lnTo>
                    <a:pt x="71" y="69"/>
                  </a:lnTo>
                  <a:lnTo>
                    <a:pt x="73" y="104"/>
                  </a:lnTo>
                  <a:lnTo>
                    <a:pt x="79" y="135"/>
                  </a:lnTo>
                  <a:lnTo>
                    <a:pt x="88" y="155"/>
                  </a:lnTo>
                  <a:lnTo>
                    <a:pt x="90" y="155"/>
                  </a:lnTo>
                  <a:lnTo>
                    <a:pt x="95" y="155"/>
                  </a:lnTo>
                  <a:lnTo>
                    <a:pt x="101" y="155"/>
                  </a:lnTo>
                  <a:lnTo>
                    <a:pt x="106" y="151"/>
                  </a:lnTo>
                  <a:lnTo>
                    <a:pt x="110" y="144"/>
                  </a:lnTo>
                  <a:lnTo>
                    <a:pt x="114" y="133"/>
                  </a:lnTo>
                  <a:lnTo>
                    <a:pt x="121" y="118"/>
                  </a:lnTo>
                  <a:lnTo>
                    <a:pt x="129" y="100"/>
                  </a:lnTo>
                  <a:lnTo>
                    <a:pt x="136" y="80"/>
                  </a:lnTo>
                  <a:lnTo>
                    <a:pt x="147" y="61"/>
                  </a:lnTo>
                  <a:lnTo>
                    <a:pt x="156" y="45"/>
                  </a:lnTo>
                  <a:lnTo>
                    <a:pt x="167" y="30"/>
                  </a:lnTo>
                  <a:lnTo>
                    <a:pt x="171" y="24"/>
                  </a:lnTo>
                  <a:lnTo>
                    <a:pt x="184" y="11"/>
                  </a:lnTo>
                  <a:lnTo>
                    <a:pt x="197" y="2"/>
                  </a:lnTo>
                  <a:lnTo>
                    <a:pt x="210" y="4"/>
                  </a:lnTo>
                  <a:lnTo>
                    <a:pt x="211" y="6"/>
                  </a:lnTo>
                  <a:lnTo>
                    <a:pt x="211" y="13"/>
                  </a:lnTo>
                  <a:lnTo>
                    <a:pt x="210" y="23"/>
                  </a:lnTo>
                  <a:lnTo>
                    <a:pt x="202" y="34"/>
                  </a:lnTo>
                  <a:lnTo>
                    <a:pt x="191" y="52"/>
                  </a:lnTo>
                  <a:lnTo>
                    <a:pt x="178" y="80"/>
                  </a:lnTo>
                  <a:lnTo>
                    <a:pt x="165" y="111"/>
                  </a:lnTo>
                  <a:lnTo>
                    <a:pt x="158" y="135"/>
                  </a:lnTo>
                  <a:lnTo>
                    <a:pt x="156" y="140"/>
                  </a:lnTo>
                  <a:lnTo>
                    <a:pt x="154" y="155"/>
                  </a:lnTo>
                  <a:lnTo>
                    <a:pt x="149" y="170"/>
                  </a:lnTo>
                  <a:lnTo>
                    <a:pt x="141" y="177"/>
                  </a:lnTo>
                  <a:lnTo>
                    <a:pt x="134" y="177"/>
                  </a:lnTo>
                  <a:lnTo>
                    <a:pt x="125" y="179"/>
                  </a:lnTo>
                  <a:lnTo>
                    <a:pt x="114" y="179"/>
                  </a:lnTo>
                  <a:lnTo>
                    <a:pt x="103" y="181"/>
                  </a:lnTo>
                  <a:lnTo>
                    <a:pt x="92" y="185"/>
                  </a:lnTo>
                  <a:lnTo>
                    <a:pt x="81" y="190"/>
                  </a:lnTo>
                  <a:lnTo>
                    <a:pt x="70" y="201"/>
                  </a:lnTo>
                  <a:lnTo>
                    <a:pt x="60" y="214"/>
                  </a:lnTo>
                  <a:lnTo>
                    <a:pt x="62" y="218"/>
                  </a:lnTo>
                  <a:lnTo>
                    <a:pt x="66" y="225"/>
                  </a:lnTo>
                  <a:lnTo>
                    <a:pt x="71" y="231"/>
                  </a:lnTo>
                  <a:lnTo>
                    <a:pt x="79" y="229"/>
                  </a:lnTo>
                  <a:lnTo>
                    <a:pt x="84" y="223"/>
                  </a:lnTo>
                  <a:lnTo>
                    <a:pt x="92" y="218"/>
                  </a:lnTo>
                  <a:lnTo>
                    <a:pt x="99" y="210"/>
                  </a:lnTo>
                  <a:lnTo>
                    <a:pt x="110" y="205"/>
                  </a:lnTo>
                  <a:lnTo>
                    <a:pt x="121" y="201"/>
                  </a:lnTo>
                  <a:lnTo>
                    <a:pt x="132" y="199"/>
                  </a:lnTo>
                  <a:lnTo>
                    <a:pt x="145" y="199"/>
                  </a:lnTo>
                  <a:lnTo>
                    <a:pt x="160" y="203"/>
                  </a:lnTo>
                  <a:lnTo>
                    <a:pt x="175" y="208"/>
                  </a:lnTo>
                  <a:lnTo>
                    <a:pt x="188" y="216"/>
                  </a:lnTo>
                  <a:lnTo>
                    <a:pt x="199" y="223"/>
                  </a:lnTo>
                  <a:lnTo>
                    <a:pt x="206" y="232"/>
                  </a:lnTo>
                  <a:lnTo>
                    <a:pt x="211" y="242"/>
                  </a:lnTo>
                  <a:lnTo>
                    <a:pt x="213" y="251"/>
                  </a:lnTo>
                  <a:lnTo>
                    <a:pt x="211" y="258"/>
                  </a:lnTo>
                  <a:lnTo>
                    <a:pt x="204" y="267"/>
                  </a:lnTo>
                  <a:lnTo>
                    <a:pt x="202" y="269"/>
                  </a:lnTo>
                  <a:lnTo>
                    <a:pt x="199" y="269"/>
                  </a:lnTo>
                  <a:lnTo>
                    <a:pt x="189" y="269"/>
                  </a:lnTo>
                  <a:lnTo>
                    <a:pt x="176" y="266"/>
                  </a:lnTo>
                  <a:lnTo>
                    <a:pt x="173" y="264"/>
                  </a:lnTo>
                  <a:lnTo>
                    <a:pt x="164" y="262"/>
                  </a:lnTo>
                  <a:lnTo>
                    <a:pt x="156" y="264"/>
                  </a:lnTo>
                  <a:lnTo>
                    <a:pt x="160" y="271"/>
                  </a:lnTo>
                  <a:lnTo>
                    <a:pt x="165" y="286"/>
                  </a:lnTo>
                  <a:lnTo>
                    <a:pt x="164" y="308"/>
                  </a:lnTo>
                  <a:lnTo>
                    <a:pt x="153" y="328"/>
                  </a:lnTo>
                  <a:lnTo>
                    <a:pt x="138" y="341"/>
                  </a:lnTo>
                  <a:lnTo>
                    <a:pt x="129" y="345"/>
                  </a:lnTo>
                  <a:lnTo>
                    <a:pt x="119" y="350"/>
                  </a:lnTo>
                  <a:lnTo>
                    <a:pt x="112" y="356"/>
                  </a:lnTo>
                  <a:lnTo>
                    <a:pt x="103" y="361"/>
                  </a:lnTo>
                  <a:lnTo>
                    <a:pt x="94" y="367"/>
                  </a:lnTo>
                  <a:lnTo>
                    <a:pt x="83" y="369"/>
                  </a:lnTo>
                  <a:lnTo>
                    <a:pt x="71" y="371"/>
                  </a:lnTo>
                  <a:lnTo>
                    <a:pt x="59" y="371"/>
                  </a:lnTo>
                  <a:lnTo>
                    <a:pt x="44" y="367"/>
                  </a:lnTo>
                  <a:lnTo>
                    <a:pt x="31" y="356"/>
                  </a:lnTo>
                  <a:lnTo>
                    <a:pt x="20" y="343"/>
                  </a:lnTo>
                  <a:lnTo>
                    <a:pt x="9" y="328"/>
                  </a:lnTo>
                  <a:lnTo>
                    <a:pt x="3" y="312"/>
                  </a:lnTo>
                  <a:lnTo>
                    <a:pt x="0" y="297"/>
                  </a:lnTo>
                  <a:lnTo>
                    <a:pt x="1" y="282"/>
                  </a:lnTo>
                  <a:lnTo>
                    <a:pt x="9" y="273"/>
                  </a:lnTo>
                  <a:close/>
                </a:path>
              </a:pathLst>
            </a:custGeom>
            <a:solidFill>
              <a:srgbClr val="FFC9C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383" name="Freeform 23"/>
            <p:cNvSpPr>
              <a:spLocks/>
            </p:cNvSpPr>
            <p:nvPr/>
          </p:nvSpPr>
          <p:spPr bwMode="auto">
            <a:xfrm>
              <a:off x="2062163" y="1839913"/>
              <a:ext cx="69850" cy="84138"/>
            </a:xfrm>
            <a:custGeom>
              <a:avLst/>
              <a:gdLst/>
              <a:ahLst/>
              <a:cxnLst>
                <a:cxn ang="0">
                  <a:pos x="9" y="2"/>
                </a:cxn>
                <a:cxn ang="0">
                  <a:pos x="7" y="8"/>
                </a:cxn>
                <a:cxn ang="0">
                  <a:pos x="3" y="20"/>
                </a:cxn>
                <a:cxn ang="0">
                  <a:pos x="0" y="37"/>
                </a:cxn>
                <a:cxn ang="0">
                  <a:pos x="0" y="50"/>
                </a:cxn>
                <a:cxn ang="0">
                  <a:pos x="7" y="54"/>
                </a:cxn>
                <a:cxn ang="0">
                  <a:pos x="24" y="66"/>
                </a:cxn>
                <a:cxn ang="0">
                  <a:pos x="40" y="85"/>
                </a:cxn>
                <a:cxn ang="0">
                  <a:pos x="48" y="107"/>
                </a:cxn>
                <a:cxn ang="0">
                  <a:pos x="53" y="105"/>
                </a:cxn>
                <a:cxn ang="0">
                  <a:pos x="64" y="100"/>
                </a:cxn>
                <a:cxn ang="0">
                  <a:pos x="77" y="87"/>
                </a:cxn>
                <a:cxn ang="0">
                  <a:pos x="86" y="68"/>
                </a:cxn>
                <a:cxn ang="0">
                  <a:pos x="88" y="55"/>
                </a:cxn>
                <a:cxn ang="0">
                  <a:pos x="84" y="43"/>
                </a:cxn>
                <a:cxn ang="0">
                  <a:pos x="79" y="30"/>
                </a:cxn>
                <a:cxn ang="0">
                  <a:pos x="68" y="19"/>
                </a:cxn>
                <a:cxn ang="0">
                  <a:pos x="57" y="9"/>
                </a:cxn>
                <a:cxn ang="0">
                  <a:pos x="42" y="2"/>
                </a:cxn>
                <a:cxn ang="0">
                  <a:pos x="25" y="0"/>
                </a:cxn>
                <a:cxn ang="0">
                  <a:pos x="9" y="2"/>
                </a:cxn>
              </a:cxnLst>
              <a:rect l="0" t="0" r="r" b="b"/>
              <a:pathLst>
                <a:path w="88" h="107">
                  <a:moveTo>
                    <a:pt x="9" y="2"/>
                  </a:moveTo>
                  <a:lnTo>
                    <a:pt x="7" y="8"/>
                  </a:lnTo>
                  <a:lnTo>
                    <a:pt x="3" y="20"/>
                  </a:lnTo>
                  <a:lnTo>
                    <a:pt x="0" y="37"/>
                  </a:lnTo>
                  <a:lnTo>
                    <a:pt x="0" y="50"/>
                  </a:lnTo>
                  <a:lnTo>
                    <a:pt x="7" y="54"/>
                  </a:lnTo>
                  <a:lnTo>
                    <a:pt x="24" y="66"/>
                  </a:lnTo>
                  <a:lnTo>
                    <a:pt x="40" y="85"/>
                  </a:lnTo>
                  <a:lnTo>
                    <a:pt x="48" y="107"/>
                  </a:lnTo>
                  <a:lnTo>
                    <a:pt x="53" y="105"/>
                  </a:lnTo>
                  <a:lnTo>
                    <a:pt x="64" y="100"/>
                  </a:lnTo>
                  <a:lnTo>
                    <a:pt x="77" y="87"/>
                  </a:lnTo>
                  <a:lnTo>
                    <a:pt x="86" y="68"/>
                  </a:lnTo>
                  <a:lnTo>
                    <a:pt x="88" y="55"/>
                  </a:lnTo>
                  <a:lnTo>
                    <a:pt x="84" y="43"/>
                  </a:lnTo>
                  <a:lnTo>
                    <a:pt x="79" y="30"/>
                  </a:lnTo>
                  <a:lnTo>
                    <a:pt x="68" y="19"/>
                  </a:lnTo>
                  <a:lnTo>
                    <a:pt x="57" y="9"/>
                  </a:lnTo>
                  <a:lnTo>
                    <a:pt x="42" y="2"/>
                  </a:lnTo>
                  <a:lnTo>
                    <a:pt x="25" y="0"/>
                  </a:lnTo>
                  <a:lnTo>
                    <a:pt x="9" y="2"/>
                  </a:lnTo>
                  <a:close/>
                </a:path>
              </a:pathLst>
            </a:custGeom>
            <a:solidFill>
              <a:srgbClr val="FFC9C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384" name="Freeform 24"/>
            <p:cNvSpPr>
              <a:spLocks/>
            </p:cNvSpPr>
            <p:nvPr/>
          </p:nvSpPr>
          <p:spPr bwMode="auto">
            <a:xfrm>
              <a:off x="2058988" y="1952625"/>
              <a:ext cx="50800" cy="55563"/>
            </a:xfrm>
            <a:custGeom>
              <a:avLst/>
              <a:gdLst/>
              <a:ahLst/>
              <a:cxnLst>
                <a:cxn ang="0">
                  <a:pos x="11" y="22"/>
                </a:cxn>
                <a:cxn ang="0">
                  <a:pos x="11" y="28"/>
                </a:cxn>
                <a:cxn ang="0">
                  <a:pos x="11" y="42"/>
                </a:cxn>
                <a:cxn ang="0">
                  <a:pos x="7" y="57"/>
                </a:cxn>
                <a:cxn ang="0">
                  <a:pos x="0" y="70"/>
                </a:cxn>
                <a:cxn ang="0">
                  <a:pos x="2" y="70"/>
                </a:cxn>
                <a:cxn ang="0">
                  <a:pos x="9" y="68"/>
                </a:cxn>
                <a:cxn ang="0">
                  <a:pos x="20" y="64"/>
                </a:cxn>
                <a:cxn ang="0">
                  <a:pos x="31" y="59"/>
                </a:cxn>
                <a:cxn ang="0">
                  <a:pos x="42" y="50"/>
                </a:cxn>
                <a:cxn ang="0">
                  <a:pos x="53" y="39"/>
                </a:cxn>
                <a:cxn ang="0">
                  <a:pos x="61" y="22"/>
                </a:cxn>
                <a:cxn ang="0">
                  <a:pos x="64" y="0"/>
                </a:cxn>
                <a:cxn ang="0">
                  <a:pos x="61" y="5"/>
                </a:cxn>
                <a:cxn ang="0">
                  <a:pos x="52" y="15"/>
                </a:cxn>
                <a:cxn ang="0">
                  <a:pos x="35" y="24"/>
                </a:cxn>
                <a:cxn ang="0">
                  <a:pos x="11" y="22"/>
                </a:cxn>
              </a:cxnLst>
              <a:rect l="0" t="0" r="r" b="b"/>
              <a:pathLst>
                <a:path w="64" h="70">
                  <a:moveTo>
                    <a:pt x="11" y="22"/>
                  </a:moveTo>
                  <a:lnTo>
                    <a:pt x="11" y="28"/>
                  </a:lnTo>
                  <a:lnTo>
                    <a:pt x="11" y="42"/>
                  </a:lnTo>
                  <a:lnTo>
                    <a:pt x="7" y="57"/>
                  </a:lnTo>
                  <a:lnTo>
                    <a:pt x="0" y="70"/>
                  </a:lnTo>
                  <a:lnTo>
                    <a:pt x="2" y="70"/>
                  </a:lnTo>
                  <a:lnTo>
                    <a:pt x="9" y="68"/>
                  </a:lnTo>
                  <a:lnTo>
                    <a:pt x="20" y="64"/>
                  </a:lnTo>
                  <a:lnTo>
                    <a:pt x="31" y="59"/>
                  </a:lnTo>
                  <a:lnTo>
                    <a:pt x="42" y="50"/>
                  </a:lnTo>
                  <a:lnTo>
                    <a:pt x="53" y="39"/>
                  </a:lnTo>
                  <a:lnTo>
                    <a:pt x="61" y="22"/>
                  </a:lnTo>
                  <a:lnTo>
                    <a:pt x="64" y="0"/>
                  </a:lnTo>
                  <a:lnTo>
                    <a:pt x="61" y="5"/>
                  </a:lnTo>
                  <a:lnTo>
                    <a:pt x="52" y="15"/>
                  </a:lnTo>
                  <a:lnTo>
                    <a:pt x="35" y="24"/>
                  </a:lnTo>
                  <a:lnTo>
                    <a:pt x="11" y="22"/>
                  </a:lnTo>
                  <a:close/>
                </a:path>
              </a:pathLst>
            </a:custGeom>
            <a:solidFill>
              <a:srgbClr val="FFC9C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385" name="Freeform 25"/>
            <p:cNvSpPr>
              <a:spLocks/>
            </p:cNvSpPr>
            <p:nvPr/>
          </p:nvSpPr>
          <p:spPr bwMode="auto">
            <a:xfrm>
              <a:off x="862013" y="2635250"/>
              <a:ext cx="184150" cy="428625"/>
            </a:xfrm>
            <a:custGeom>
              <a:avLst/>
              <a:gdLst/>
              <a:ahLst/>
              <a:cxnLst>
                <a:cxn ang="0">
                  <a:pos x="228" y="0"/>
                </a:cxn>
                <a:cxn ang="0">
                  <a:pos x="230" y="16"/>
                </a:cxn>
                <a:cxn ang="0">
                  <a:pos x="232" y="55"/>
                </a:cxn>
                <a:cxn ang="0">
                  <a:pos x="230" y="112"/>
                </a:cxn>
                <a:cxn ang="0">
                  <a:pos x="221" y="184"/>
                </a:cxn>
                <a:cxn ang="0">
                  <a:pos x="198" y="265"/>
                </a:cxn>
                <a:cxn ang="0">
                  <a:pos x="162" y="355"/>
                </a:cxn>
                <a:cxn ang="0">
                  <a:pos x="103" y="447"/>
                </a:cxn>
                <a:cxn ang="0">
                  <a:pos x="22" y="541"/>
                </a:cxn>
                <a:cxn ang="0">
                  <a:pos x="0" y="513"/>
                </a:cxn>
                <a:cxn ang="0">
                  <a:pos x="77" y="425"/>
                </a:cxn>
                <a:cxn ang="0">
                  <a:pos x="130" y="337"/>
                </a:cxn>
                <a:cxn ang="0">
                  <a:pos x="167" y="252"/>
                </a:cxn>
                <a:cxn ang="0">
                  <a:pos x="187" y="175"/>
                </a:cxn>
                <a:cxn ang="0">
                  <a:pos x="197" y="106"/>
                </a:cxn>
                <a:cxn ang="0">
                  <a:pos x="198" y="55"/>
                </a:cxn>
                <a:cxn ang="0">
                  <a:pos x="197" y="20"/>
                </a:cxn>
                <a:cxn ang="0">
                  <a:pos x="195" y="7"/>
                </a:cxn>
                <a:cxn ang="0">
                  <a:pos x="228" y="0"/>
                </a:cxn>
              </a:cxnLst>
              <a:rect l="0" t="0" r="r" b="b"/>
              <a:pathLst>
                <a:path w="232" h="541">
                  <a:moveTo>
                    <a:pt x="228" y="0"/>
                  </a:moveTo>
                  <a:lnTo>
                    <a:pt x="230" y="16"/>
                  </a:lnTo>
                  <a:lnTo>
                    <a:pt x="232" y="55"/>
                  </a:lnTo>
                  <a:lnTo>
                    <a:pt x="230" y="112"/>
                  </a:lnTo>
                  <a:lnTo>
                    <a:pt x="221" y="184"/>
                  </a:lnTo>
                  <a:lnTo>
                    <a:pt x="198" y="265"/>
                  </a:lnTo>
                  <a:lnTo>
                    <a:pt x="162" y="355"/>
                  </a:lnTo>
                  <a:lnTo>
                    <a:pt x="103" y="447"/>
                  </a:lnTo>
                  <a:lnTo>
                    <a:pt x="22" y="541"/>
                  </a:lnTo>
                  <a:lnTo>
                    <a:pt x="0" y="513"/>
                  </a:lnTo>
                  <a:lnTo>
                    <a:pt x="77" y="425"/>
                  </a:lnTo>
                  <a:lnTo>
                    <a:pt x="130" y="337"/>
                  </a:lnTo>
                  <a:lnTo>
                    <a:pt x="167" y="252"/>
                  </a:lnTo>
                  <a:lnTo>
                    <a:pt x="187" y="175"/>
                  </a:lnTo>
                  <a:lnTo>
                    <a:pt x="197" y="106"/>
                  </a:lnTo>
                  <a:lnTo>
                    <a:pt x="198" y="55"/>
                  </a:lnTo>
                  <a:lnTo>
                    <a:pt x="197" y="20"/>
                  </a:lnTo>
                  <a:lnTo>
                    <a:pt x="195" y="7"/>
                  </a:lnTo>
                  <a:lnTo>
                    <a:pt x="228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386" name="Freeform 26"/>
            <p:cNvSpPr>
              <a:spLocks/>
            </p:cNvSpPr>
            <p:nvPr/>
          </p:nvSpPr>
          <p:spPr bwMode="auto">
            <a:xfrm>
              <a:off x="730250" y="1804988"/>
              <a:ext cx="577850" cy="873125"/>
            </a:xfrm>
            <a:custGeom>
              <a:avLst/>
              <a:gdLst/>
              <a:ahLst/>
              <a:cxnLst>
                <a:cxn ang="0">
                  <a:pos x="523" y="66"/>
                </a:cxn>
                <a:cxn ang="0">
                  <a:pos x="527" y="72"/>
                </a:cxn>
                <a:cxn ang="0">
                  <a:pos x="538" y="87"/>
                </a:cxn>
                <a:cxn ang="0">
                  <a:pos x="554" y="112"/>
                </a:cxn>
                <a:cxn ang="0">
                  <a:pos x="574" y="145"/>
                </a:cxn>
                <a:cxn ang="0">
                  <a:pos x="597" y="188"/>
                </a:cxn>
                <a:cxn ang="0">
                  <a:pos x="620" y="239"/>
                </a:cxn>
                <a:cxn ang="0">
                  <a:pos x="646" y="296"/>
                </a:cxn>
                <a:cxn ang="0">
                  <a:pos x="670" y="363"/>
                </a:cxn>
                <a:cxn ang="0">
                  <a:pos x="690" y="436"/>
                </a:cxn>
                <a:cxn ang="0">
                  <a:pos x="709" y="515"/>
                </a:cxn>
                <a:cxn ang="0">
                  <a:pos x="722" y="600"/>
                </a:cxn>
                <a:cxn ang="0">
                  <a:pos x="727" y="690"/>
                </a:cxn>
                <a:cxn ang="0">
                  <a:pos x="727" y="786"/>
                </a:cxn>
                <a:cxn ang="0">
                  <a:pos x="716" y="886"/>
                </a:cxn>
                <a:cxn ang="0">
                  <a:pos x="696" y="989"/>
                </a:cxn>
                <a:cxn ang="0">
                  <a:pos x="665" y="1097"/>
                </a:cxn>
                <a:cxn ang="0">
                  <a:pos x="501" y="1033"/>
                </a:cxn>
                <a:cxn ang="0">
                  <a:pos x="495" y="1018"/>
                </a:cxn>
                <a:cxn ang="0">
                  <a:pos x="488" y="985"/>
                </a:cxn>
                <a:cxn ang="0">
                  <a:pos x="486" y="955"/>
                </a:cxn>
                <a:cxn ang="0">
                  <a:pos x="501" y="944"/>
                </a:cxn>
                <a:cxn ang="0">
                  <a:pos x="514" y="946"/>
                </a:cxn>
                <a:cxn ang="0">
                  <a:pos x="525" y="944"/>
                </a:cxn>
                <a:cxn ang="0">
                  <a:pos x="536" y="941"/>
                </a:cxn>
                <a:cxn ang="0">
                  <a:pos x="543" y="932"/>
                </a:cxn>
                <a:cxn ang="0">
                  <a:pos x="547" y="922"/>
                </a:cxn>
                <a:cxn ang="0">
                  <a:pos x="549" y="911"/>
                </a:cxn>
                <a:cxn ang="0">
                  <a:pos x="545" y="897"/>
                </a:cxn>
                <a:cxn ang="0">
                  <a:pos x="538" y="882"/>
                </a:cxn>
                <a:cxn ang="0">
                  <a:pos x="525" y="869"/>
                </a:cxn>
                <a:cxn ang="0">
                  <a:pos x="510" y="860"/>
                </a:cxn>
                <a:cxn ang="0">
                  <a:pos x="492" y="854"/>
                </a:cxn>
                <a:cxn ang="0">
                  <a:pos x="475" y="851"/>
                </a:cxn>
                <a:cxn ang="0">
                  <a:pos x="458" y="851"/>
                </a:cxn>
                <a:cxn ang="0">
                  <a:pos x="444" y="851"/>
                </a:cxn>
                <a:cxn ang="0">
                  <a:pos x="434" y="852"/>
                </a:cxn>
                <a:cxn ang="0">
                  <a:pos x="431" y="852"/>
                </a:cxn>
                <a:cxn ang="0">
                  <a:pos x="132" y="1099"/>
                </a:cxn>
                <a:cxn ang="0">
                  <a:pos x="129" y="1092"/>
                </a:cxn>
                <a:cxn ang="0">
                  <a:pos x="118" y="1073"/>
                </a:cxn>
                <a:cxn ang="0">
                  <a:pos x="101" y="1044"/>
                </a:cxn>
                <a:cxn ang="0">
                  <a:pos x="83" y="1005"/>
                </a:cxn>
                <a:cxn ang="0">
                  <a:pos x="62" y="955"/>
                </a:cxn>
                <a:cxn ang="0">
                  <a:pos x="42" y="900"/>
                </a:cxn>
                <a:cxn ang="0">
                  <a:pos x="24" y="838"/>
                </a:cxn>
                <a:cxn ang="0">
                  <a:pos x="9" y="771"/>
                </a:cxn>
                <a:cxn ang="0">
                  <a:pos x="2" y="700"/>
                </a:cxn>
                <a:cxn ang="0">
                  <a:pos x="0" y="626"/>
                </a:cxn>
                <a:cxn ang="0">
                  <a:pos x="7" y="550"/>
                </a:cxn>
                <a:cxn ang="0">
                  <a:pos x="27" y="473"/>
                </a:cxn>
                <a:cxn ang="0">
                  <a:pos x="59" y="398"/>
                </a:cxn>
                <a:cxn ang="0">
                  <a:pos x="105" y="324"/>
                </a:cxn>
                <a:cxn ang="0">
                  <a:pos x="167" y="254"/>
                </a:cxn>
                <a:cxn ang="0">
                  <a:pos x="248" y="188"/>
                </a:cxn>
                <a:cxn ang="0">
                  <a:pos x="392" y="0"/>
                </a:cxn>
                <a:cxn ang="0">
                  <a:pos x="523" y="66"/>
                </a:cxn>
              </a:cxnLst>
              <a:rect l="0" t="0" r="r" b="b"/>
              <a:pathLst>
                <a:path w="727" h="1099">
                  <a:moveTo>
                    <a:pt x="523" y="66"/>
                  </a:moveTo>
                  <a:lnTo>
                    <a:pt x="527" y="72"/>
                  </a:lnTo>
                  <a:lnTo>
                    <a:pt x="538" y="87"/>
                  </a:lnTo>
                  <a:lnTo>
                    <a:pt x="554" y="112"/>
                  </a:lnTo>
                  <a:lnTo>
                    <a:pt x="574" y="145"/>
                  </a:lnTo>
                  <a:lnTo>
                    <a:pt x="597" y="188"/>
                  </a:lnTo>
                  <a:lnTo>
                    <a:pt x="620" y="239"/>
                  </a:lnTo>
                  <a:lnTo>
                    <a:pt x="646" y="296"/>
                  </a:lnTo>
                  <a:lnTo>
                    <a:pt x="670" y="363"/>
                  </a:lnTo>
                  <a:lnTo>
                    <a:pt x="690" y="436"/>
                  </a:lnTo>
                  <a:lnTo>
                    <a:pt x="709" y="515"/>
                  </a:lnTo>
                  <a:lnTo>
                    <a:pt x="722" y="600"/>
                  </a:lnTo>
                  <a:lnTo>
                    <a:pt x="727" y="690"/>
                  </a:lnTo>
                  <a:lnTo>
                    <a:pt x="727" y="786"/>
                  </a:lnTo>
                  <a:lnTo>
                    <a:pt x="716" y="886"/>
                  </a:lnTo>
                  <a:lnTo>
                    <a:pt x="696" y="989"/>
                  </a:lnTo>
                  <a:lnTo>
                    <a:pt x="665" y="1097"/>
                  </a:lnTo>
                  <a:lnTo>
                    <a:pt x="501" y="1033"/>
                  </a:lnTo>
                  <a:lnTo>
                    <a:pt x="495" y="1018"/>
                  </a:lnTo>
                  <a:lnTo>
                    <a:pt x="488" y="985"/>
                  </a:lnTo>
                  <a:lnTo>
                    <a:pt x="486" y="955"/>
                  </a:lnTo>
                  <a:lnTo>
                    <a:pt x="501" y="944"/>
                  </a:lnTo>
                  <a:lnTo>
                    <a:pt x="514" y="946"/>
                  </a:lnTo>
                  <a:lnTo>
                    <a:pt x="525" y="944"/>
                  </a:lnTo>
                  <a:lnTo>
                    <a:pt x="536" y="941"/>
                  </a:lnTo>
                  <a:lnTo>
                    <a:pt x="543" y="932"/>
                  </a:lnTo>
                  <a:lnTo>
                    <a:pt x="547" y="922"/>
                  </a:lnTo>
                  <a:lnTo>
                    <a:pt x="549" y="911"/>
                  </a:lnTo>
                  <a:lnTo>
                    <a:pt x="545" y="897"/>
                  </a:lnTo>
                  <a:lnTo>
                    <a:pt x="538" y="882"/>
                  </a:lnTo>
                  <a:lnTo>
                    <a:pt x="525" y="869"/>
                  </a:lnTo>
                  <a:lnTo>
                    <a:pt x="510" y="860"/>
                  </a:lnTo>
                  <a:lnTo>
                    <a:pt x="492" y="854"/>
                  </a:lnTo>
                  <a:lnTo>
                    <a:pt x="475" y="851"/>
                  </a:lnTo>
                  <a:lnTo>
                    <a:pt x="458" y="851"/>
                  </a:lnTo>
                  <a:lnTo>
                    <a:pt x="444" y="851"/>
                  </a:lnTo>
                  <a:lnTo>
                    <a:pt x="434" y="852"/>
                  </a:lnTo>
                  <a:lnTo>
                    <a:pt x="431" y="852"/>
                  </a:lnTo>
                  <a:lnTo>
                    <a:pt x="132" y="1099"/>
                  </a:lnTo>
                  <a:lnTo>
                    <a:pt x="129" y="1092"/>
                  </a:lnTo>
                  <a:lnTo>
                    <a:pt x="118" y="1073"/>
                  </a:lnTo>
                  <a:lnTo>
                    <a:pt x="101" y="1044"/>
                  </a:lnTo>
                  <a:lnTo>
                    <a:pt x="83" y="1005"/>
                  </a:lnTo>
                  <a:lnTo>
                    <a:pt x="62" y="955"/>
                  </a:lnTo>
                  <a:lnTo>
                    <a:pt x="42" y="900"/>
                  </a:lnTo>
                  <a:lnTo>
                    <a:pt x="24" y="838"/>
                  </a:lnTo>
                  <a:lnTo>
                    <a:pt x="9" y="771"/>
                  </a:lnTo>
                  <a:lnTo>
                    <a:pt x="2" y="700"/>
                  </a:lnTo>
                  <a:lnTo>
                    <a:pt x="0" y="626"/>
                  </a:lnTo>
                  <a:lnTo>
                    <a:pt x="7" y="550"/>
                  </a:lnTo>
                  <a:lnTo>
                    <a:pt x="27" y="473"/>
                  </a:lnTo>
                  <a:lnTo>
                    <a:pt x="59" y="398"/>
                  </a:lnTo>
                  <a:lnTo>
                    <a:pt x="105" y="324"/>
                  </a:lnTo>
                  <a:lnTo>
                    <a:pt x="167" y="254"/>
                  </a:lnTo>
                  <a:lnTo>
                    <a:pt x="248" y="188"/>
                  </a:lnTo>
                  <a:lnTo>
                    <a:pt x="392" y="0"/>
                  </a:lnTo>
                  <a:lnTo>
                    <a:pt x="523" y="6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387" name="Freeform 27"/>
            <p:cNvSpPr>
              <a:spLocks/>
            </p:cNvSpPr>
            <p:nvPr/>
          </p:nvSpPr>
          <p:spPr bwMode="auto">
            <a:xfrm>
              <a:off x="1535113" y="1827213"/>
              <a:ext cx="536575" cy="700088"/>
            </a:xfrm>
            <a:custGeom>
              <a:avLst/>
              <a:gdLst/>
              <a:ahLst/>
              <a:cxnLst>
                <a:cxn ang="0">
                  <a:pos x="491" y="79"/>
                </a:cxn>
                <a:cxn ang="0">
                  <a:pos x="495" y="90"/>
                </a:cxn>
                <a:cxn ang="0">
                  <a:pos x="504" y="123"/>
                </a:cxn>
                <a:cxn ang="0">
                  <a:pos x="519" y="171"/>
                </a:cxn>
                <a:cxn ang="0">
                  <a:pos x="539" y="228"/>
                </a:cxn>
                <a:cxn ang="0">
                  <a:pos x="565" y="289"/>
                </a:cxn>
                <a:cxn ang="0">
                  <a:pos x="596" y="349"/>
                </a:cxn>
                <a:cxn ang="0">
                  <a:pos x="633" y="405"/>
                </a:cxn>
                <a:cxn ang="0">
                  <a:pos x="676" y="449"/>
                </a:cxn>
                <a:cxn ang="0">
                  <a:pos x="672" y="449"/>
                </a:cxn>
                <a:cxn ang="0">
                  <a:pos x="663" y="452"/>
                </a:cxn>
                <a:cxn ang="0">
                  <a:pos x="648" y="454"/>
                </a:cxn>
                <a:cxn ang="0">
                  <a:pos x="630" y="460"/>
                </a:cxn>
                <a:cxn ang="0">
                  <a:pos x="606" y="464"/>
                </a:cxn>
                <a:cxn ang="0">
                  <a:pos x="578" y="469"/>
                </a:cxn>
                <a:cxn ang="0">
                  <a:pos x="547" y="475"/>
                </a:cxn>
                <a:cxn ang="0">
                  <a:pos x="513" y="480"/>
                </a:cxn>
                <a:cxn ang="0">
                  <a:pos x="478" y="486"/>
                </a:cxn>
                <a:cxn ang="0">
                  <a:pos x="442" y="489"/>
                </a:cxn>
                <a:cxn ang="0">
                  <a:pos x="403" y="493"/>
                </a:cxn>
                <a:cxn ang="0">
                  <a:pos x="362" y="495"/>
                </a:cxn>
                <a:cxn ang="0">
                  <a:pos x="324" y="495"/>
                </a:cxn>
                <a:cxn ang="0">
                  <a:pos x="285" y="495"/>
                </a:cxn>
                <a:cxn ang="0">
                  <a:pos x="248" y="491"/>
                </a:cxn>
                <a:cxn ang="0">
                  <a:pos x="211" y="486"/>
                </a:cxn>
                <a:cxn ang="0">
                  <a:pos x="217" y="495"/>
                </a:cxn>
                <a:cxn ang="0">
                  <a:pos x="232" y="517"/>
                </a:cxn>
                <a:cxn ang="0">
                  <a:pos x="256" y="554"/>
                </a:cxn>
                <a:cxn ang="0">
                  <a:pos x="283" y="600"/>
                </a:cxn>
                <a:cxn ang="0">
                  <a:pos x="313" y="653"/>
                </a:cxn>
                <a:cxn ang="0">
                  <a:pos x="344" y="710"/>
                </a:cxn>
                <a:cxn ang="0">
                  <a:pos x="374" y="771"/>
                </a:cxn>
                <a:cxn ang="0">
                  <a:pos x="397" y="832"/>
                </a:cxn>
                <a:cxn ang="0">
                  <a:pos x="263" y="881"/>
                </a:cxn>
                <a:cxn ang="0">
                  <a:pos x="164" y="673"/>
                </a:cxn>
                <a:cxn ang="0">
                  <a:pos x="158" y="648"/>
                </a:cxn>
                <a:cxn ang="0">
                  <a:pos x="141" y="583"/>
                </a:cxn>
                <a:cxn ang="0">
                  <a:pos x="119" y="487"/>
                </a:cxn>
                <a:cxn ang="0">
                  <a:pos x="94" y="379"/>
                </a:cxn>
                <a:cxn ang="0">
                  <a:pos x="66" y="267"/>
                </a:cxn>
                <a:cxn ang="0">
                  <a:pos x="38" y="163"/>
                </a:cxn>
                <a:cxn ang="0">
                  <a:pos x="16" y="84"/>
                </a:cxn>
                <a:cxn ang="0">
                  <a:pos x="0" y="42"/>
                </a:cxn>
                <a:cxn ang="0">
                  <a:pos x="84" y="0"/>
                </a:cxn>
                <a:cxn ang="0">
                  <a:pos x="149" y="66"/>
                </a:cxn>
                <a:cxn ang="0">
                  <a:pos x="151" y="66"/>
                </a:cxn>
                <a:cxn ang="0">
                  <a:pos x="158" y="70"/>
                </a:cxn>
                <a:cxn ang="0">
                  <a:pos x="171" y="73"/>
                </a:cxn>
                <a:cxn ang="0">
                  <a:pos x="186" y="77"/>
                </a:cxn>
                <a:cxn ang="0">
                  <a:pos x="206" y="81"/>
                </a:cxn>
                <a:cxn ang="0">
                  <a:pos x="228" y="86"/>
                </a:cxn>
                <a:cxn ang="0">
                  <a:pos x="252" y="92"/>
                </a:cxn>
                <a:cxn ang="0">
                  <a:pos x="278" y="95"/>
                </a:cxn>
                <a:cxn ang="0">
                  <a:pos x="305" y="99"/>
                </a:cxn>
                <a:cxn ang="0">
                  <a:pos x="333" y="103"/>
                </a:cxn>
                <a:cxn ang="0">
                  <a:pos x="362" y="103"/>
                </a:cxn>
                <a:cxn ang="0">
                  <a:pos x="390" y="103"/>
                </a:cxn>
                <a:cxn ang="0">
                  <a:pos x="418" y="101"/>
                </a:cxn>
                <a:cxn ang="0">
                  <a:pos x="444" y="95"/>
                </a:cxn>
                <a:cxn ang="0">
                  <a:pos x="469" y="90"/>
                </a:cxn>
                <a:cxn ang="0">
                  <a:pos x="491" y="79"/>
                </a:cxn>
              </a:cxnLst>
              <a:rect l="0" t="0" r="r" b="b"/>
              <a:pathLst>
                <a:path w="676" h="881">
                  <a:moveTo>
                    <a:pt x="491" y="79"/>
                  </a:moveTo>
                  <a:lnTo>
                    <a:pt x="495" y="90"/>
                  </a:lnTo>
                  <a:lnTo>
                    <a:pt x="504" y="123"/>
                  </a:lnTo>
                  <a:lnTo>
                    <a:pt x="519" y="171"/>
                  </a:lnTo>
                  <a:lnTo>
                    <a:pt x="539" y="228"/>
                  </a:lnTo>
                  <a:lnTo>
                    <a:pt x="565" y="289"/>
                  </a:lnTo>
                  <a:lnTo>
                    <a:pt x="596" y="349"/>
                  </a:lnTo>
                  <a:lnTo>
                    <a:pt x="633" y="405"/>
                  </a:lnTo>
                  <a:lnTo>
                    <a:pt x="676" y="449"/>
                  </a:lnTo>
                  <a:lnTo>
                    <a:pt x="672" y="449"/>
                  </a:lnTo>
                  <a:lnTo>
                    <a:pt x="663" y="452"/>
                  </a:lnTo>
                  <a:lnTo>
                    <a:pt x="648" y="454"/>
                  </a:lnTo>
                  <a:lnTo>
                    <a:pt x="630" y="460"/>
                  </a:lnTo>
                  <a:lnTo>
                    <a:pt x="606" y="464"/>
                  </a:lnTo>
                  <a:lnTo>
                    <a:pt x="578" y="469"/>
                  </a:lnTo>
                  <a:lnTo>
                    <a:pt x="547" y="475"/>
                  </a:lnTo>
                  <a:lnTo>
                    <a:pt x="513" y="480"/>
                  </a:lnTo>
                  <a:lnTo>
                    <a:pt x="478" y="486"/>
                  </a:lnTo>
                  <a:lnTo>
                    <a:pt x="442" y="489"/>
                  </a:lnTo>
                  <a:lnTo>
                    <a:pt x="403" y="493"/>
                  </a:lnTo>
                  <a:lnTo>
                    <a:pt x="362" y="495"/>
                  </a:lnTo>
                  <a:lnTo>
                    <a:pt x="324" y="495"/>
                  </a:lnTo>
                  <a:lnTo>
                    <a:pt x="285" y="495"/>
                  </a:lnTo>
                  <a:lnTo>
                    <a:pt x="248" y="491"/>
                  </a:lnTo>
                  <a:lnTo>
                    <a:pt x="211" y="486"/>
                  </a:lnTo>
                  <a:lnTo>
                    <a:pt x="217" y="495"/>
                  </a:lnTo>
                  <a:lnTo>
                    <a:pt x="232" y="517"/>
                  </a:lnTo>
                  <a:lnTo>
                    <a:pt x="256" y="554"/>
                  </a:lnTo>
                  <a:lnTo>
                    <a:pt x="283" y="600"/>
                  </a:lnTo>
                  <a:lnTo>
                    <a:pt x="313" y="653"/>
                  </a:lnTo>
                  <a:lnTo>
                    <a:pt x="344" y="710"/>
                  </a:lnTo>
                  <a:lnTo>
                    <a:pt x="374" y="771"/>
                  </a:lnTo>
                  <a:lnTo>
                    <a:pt x="397" y="832"/>
                  </a:lnTo>
                  <a:lnTo>
                    <a:pt x="263" y="881"/>
                  </a:lnTo>
                  <a:lnTo>
                    <a:pt x="164" y="673"/>
                  </a:lnTo>
                  <a:lnTo>
                    <a:pt x="158" y="648"/>
                  </a:lnTo>
                  <a:lnTo>
                    <a:pt x="141" y="583"/>
                  </a:lnTo>
                  <a:lnTo>
                    <a:pt x="119" y="487"/>
                  </a:lnTo>
                  <a:lnTo>
                    <a:pt x="94" y="379"/>
                  </a:lnTo>
                  <a:lnTo>
                    <a:pt x="66" y="267"/>
                  </a:lnTo>
                  <a:lnTo>
                    <a:pt x="38" y="163"/>
                  </a:lnTo>
                  <a:lnTo>
                    <a:pt x="16" y="84"/>
                  </a:lnTo>
                  <a:lnTo>
                    <a:pt x="0" y="42"/>
                  </a:lnTo>
                  <a:lnTo>
                    <a:pt x="84" y="0"/>
                  </a:lnTo>
                  <a:lnTo>
                    <a:pt x="149" y="66"/>
                  </a:lnTo>
                  <a:lnTo>
                    <a:pt x="151" y="66"/>
                  </a:lnTo>
                  <a:lnTo>
                    <a:pt x="158" y="70"/>
                  </a:lnTo>
                  <a:lnTo>
                    <a:pt x="171" y="73"/>
                  </a:lnTo>
                  <a:lnTo>
                    <a:pt x="186" y="77"/>
                  </a:lnTo>
                  <a:lnTo>
                    <a:pt x="206" y="81"/>
                  </a:lnTo>
                  <a:lnTo>
                    <a:pt x="228" y="86"/>
                  </a:lnTo>
                  <a:lnTo>
                    <a:pt x="252" y="92"/>
                  </a:lnTo>
                  <a:lnTo>
                    <a:pt x="278" y="95"/>
                  </a:lnTo>
                  <a:lnTo>
                    <a:pt x="305" y="99"/>
                  </a:lnTo>
                  <a:lnTo>
                    <a:pt x="333" y="103"/>
                  </a:lnTo>
                  <a:lnTo>
                    <a:pt x="362" y="103"/>
                  </a:lnTo>
                  <a:lnTo>
                    <a:pt x="390" y="103"/>
                  </a:lnTo>
                  <a:lnTo>
                    <a:pt x="418" y="101"/>
                  </a:lnTo>
                  <a:lnTo>
                    <a:pt x="444" y="95"/>
                  </a:lnTo>
                  <a:lnTo>
                    <a:pt x="469" y="90"/>
                  </a:lnTo>
                  <a:lnTo>
                    <a:pt x="491" y="7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388" name="Freeform 28"/>
            <p:cNvSpPr>
              <a:spLocks/>
            </p:cNvSpPr>
            <p:nvPr/>
          </p:nvSpPr>
          <p:spPr bwMode="auto">
            <a:xfrm>
              <a:off x="766763" y="1971675"/>
              <a:ext cx="506412" cy="647700"/>
            </a:xfrm>
            <a:custGeom>
              <a:avLst/>
              <a:gdLst/>
              <a:ahLst/>
              <a:cxnLst>
                <a:cxn ang="0">
                  <a:pos x="541" y="85"/>
                </a:cxn>
                <a:cxn ang="0">
                  <a:pos x="586" y="178"/>
                </a:cxn>
                <a:cxn ang="0">
                  <a:pos x="632" y="368"/>
                </a:cxn>
                <a:cxn ang="0">
                  <a:pos x="630" y="644"/>
                </a:cxn>
                <a:cxn ang="0">
                  <a:pos x="482" y="782"/>
                </a:cxn>
                <a:cxn ang="0">
                  <a:pos x="479" y="769"/>
                </a:cxn>
                <a:cxn ang="0">
                  <a:pos x="488" y="753"/>
                </a:cxn>
                <a:cxn ang="0">
                  <a:pos x="519" y="727"/>
                </a:cxn>
                <a:cxn ang="0">
                  <a:pos x="528" y="681"/>
                </a:cxn>
                <a:cxn ang="0">
                  <a:pos x="495" y="628"/>
                </a:cxn>
                <a:cxn ang="0">
                  <a:pos x="398" y="585"/>
                </a:cxn>
                <a:cxn ang="0">
                  <a:pos x="376" y="567"/>
                </a:cxn>
                <a:cxn ang="0">
                  <a:pos x="335" y="512"/>
                </a:cxn>
                <a:cxn ang="0">
                  <a:pos x="313" y="423"/>
                </a:cxn>
                <a:cxn ang="0">
                  <a:pos x="344" y="307"/>
                </a:cxn>
                <a:cxn ang="0">
                  <a:pos x="353" y="280"/>
                </a:cxn>
                <a:cxn ang="0">
                  <a:pos x="365" y="217"/>
                </a:cxn>
                <a:cxn ang="0">
                  <a:pos x="355" y="138"/>
                </a:cxn>
                <a:cxn ang="0">
                  <a:pos x="304" y="72"/>
                </a:cxn>
                <a:cxn ang="0">
                  <a:pos x="313" y="88"/>
                </a:cxn>
                <a:cxn ang="0">
                  <a:pos x="331" y="136"/>
                </a:cxn>
                <a:cxn ang="0">
                  <a:pos x="333" y="210"/>
                </a:cxn>
                <a:cxn ang="0">
                  <a:pos x="304" y="304"/>
                </a:cxn>
                <a:cxn ang="0">
                  <a:pos x="289" y="335"/>
                </a:cxn>
                <a:cxn ang="0">
                  <a:pos x="271" y="410"/>
                </a:cxn>
                <a:cxn ang="0">
                  <a:pos x="280" y="510"/>
                </a:cxn>
                <a:cxn ang="0">
                  <a:pos x="352" y="607"/>
                </a:cxn>
                <a:cxn ang="0">
                  <a:pos x="108" y="810"/>
                </a:cxn>
                <a:cxn ang="0">
                  <a:pos x="86" y="769"/>
                </a:cxn>
                <a:cxn ang="0">
                  <a:pos x="51" y="694"/>
                </a:cxn>
                <a:cxn ang="0">
                  <a:pos x="18" y="593"/>
                </a:cxn>
                <a:cxn ang="0">
                  <a:pos x="0" y="473"/>
                </a:cxn>
                <a:cxn ang="0">
                  <a:pos x="9" y="339"/>
                </a:cxn>
                <a:cxn ang="0">
                  <a:pos x="57" y="201"/>
                </a:cxn>
                <a:cxn ang="0">
                  <a:pos x="158" y="64"/>
                </a:cxn>
                <a:cxn ang="0">
                  <a:pos x="234" y="2"/>
                </a:cxn>
                <a:cxn ang="0">
                  <a:pos x="252" y="13"/>
                </a:cxn>
                <a:cxn ang="0">
                  <a:pos x="285" y="37"/>
                </a:cxn>
                <a:cxn ang="0">
                  <a:pos x="328" y="77"/>
                </a:cxn>
                <a:cxn ang="0">
                  <a:pos x="374" y="134"/>
                </a:cxn>
                <a:cxn ang="0">
                  <a:pos x="423" y="212"/>
                </a:cxn>
                <a:cxn ang="0">
                  <a:pos x="471" y="311"/>
                </a:cxn>
                <a:cxn ang="0">
                  <a:pos x="510" y="433"/>
                </a:cxn>
                <a:cxn ang="0">
                  <a:pos x="534" y="72"/>
                </a:cxn>
              </a:cxnLst>
              <a:rect l="0" t="0" r="r" b="b"/>
              <a:pathLst>
                <a:path w="639" h="815">
                  <a:moveTo>
                    <a:pt x="534" y="72"/>
                  </a:moveTo>
                  <a:lnTo>
                    <a:pt x="541" y="85"/>
                  </a:lnTo>
                  <a:lnTo>
                    <a:pt x="562" y="120"/>
                  </a:lnTo>
                  <a:lnTo>
                    <a:pt x="586" y="178"/>
                  </a:lnTo>
                  <a:lnTo>
                    <a:pt x="611" y="261"/>
                  </a:lnTo>
                  <a:lnTo>
                    <a:pt x="632" y="368"/>
                  </a:lnTo>
                  <a:lnTo>
                    <a:pt x="639" y="495"/>
                  </a:lnTo>
                  <a:lnTo>
                    <a:pt x="630" y="644"/>
                  </a:lnTo>
                  <a:lnTo>
                    <a:pt x="598" y="815"/>
                  </a:lnTo>
                  <a:lnTo>
                    <a:pt x="482" y="782"/>
                  </a:lnTo>
                  <a:lnTo>
                    <a:pt x="481" y="779"/>
                  </a:lnTo>
                  <a:lnTo>
                    <a:pt x="479" y="769"/>
                  </a:lnTo>
                  <a:lnTo>
                    <a:pt x="479" y="760"/>
                  </a:lnTo>
                  <a:lnTo>
                    <a:pt x="488" y="753"/>
                  </a:lnTo>
                  <a:lnTo>
                    <a:pt x="504" y="744"/>
                  </a:lnTo>
                  <a:lnTo>
                    <a:pt x="519" y="727"/>
                  </a:lnTo>
                  <a:lnTo>
                    <a:pt x="528" y="707"/>
                  </a:lnTo>
                  <a:lnTo>
                    <a:pt x="528" y="681"/>
                  </a:lnTo>
                  <a:lnTo>
                    <a:pt x="519" y="653"/>
                  </a:lnTo>
                  <a:lnTo>
                    <a:pt x="495" y="628"/>
                  </a:lnTo>
                  <a:lnTo>
                    <a:pt x="457" y="604"/>
                  </a:lnTo>
                  <a:lnTo>
                    <a:pt x="398" y="585"/>
                  </a:lnTo>
                  <a:lnTo>
                    <a:pt x="392" y="580"/>
                  </a:lnTo>
                  <a:lnTo>
                    <a:pt x="376" y="567"/>
                  </a:lnTo>
                  <a:lnTo>
                    <a:pt x="355" y="543"/>
                  </a:lnTo>
                  <a:lnTo>
                    <a:pt x="335" y="512"/>
                  </a:lnTo>
                  <a:lnTo>
                    <a:pt x="320" y="471"/>
                  </a:lnTo>
                  <a:lnTo>
                    <a:pt x="313" y="423"/>
                  </a:lnTo>
                  <a:lnTo>
                    <a:pt x="320" y="368"/>
                  </a:lnTo>
                  <a:lnTo>
                    <a:pt x="344" y="307"/>
                  </a:lnTo>
                  <a:lnTo>
                    <a:pt x="346" y="300"/>
                  </a:lnTo>
                  <a:lnTo>
                    <a:pt x="353" y="280"/>
                  </a:lnTo>
                  <a:lnTo>
                    <a:pt x="361" y="252"/>
                  </a:lnTo>
                  <a:lnTo>
                    <a:pt x="365" y="217"/>
                  </a:lnTo>
                  <a:lnTo>
                    <a:pt x="365" y="178"/>
                  </a:lnTo>
                  <a:lnTo>
                    <a:pt x="355" y="138"/>
                  </a:lnTo>
                  <a:lnTo>
                    <a:pt x="337" y="103"/>
                  </a:lnTo>
                  <a:lnTo>
                    <a:pt x="304" y="72"/>
                  </a:lnTo>
                  <a:lnTo>
                    <a:pt x="307" y="75"/>
                  </a:lnTo>
                  <a:lnTo>
                    <a:pt x="313" y="88"/>
                  </a:lnTo>
                  <a:lnTo>
                    <a:pt x="322" y="108"/>
                  </a:lnTo>
                  <a:lnTo>
                    <a:pt x="331" y="136"/>
                  </a:lnTo>
                  <a:lnTo>
                    <a:pt x="335" y="169"/>
                  </a:lnTo>
                  <a:lnTo>
                    <a:pt x="333" y="210"/>
                  </a:lnTo>
                  <a:lnTo>
                    <a:pt x="324" y="254"/>
                  </a:lnTo>
                  <a:lnTo>
                    <a:pt x="304" y="304"/>
                  </a:lnTo>
                  <a:lnTo>
                    <a:pt x="300" y="311"/>
                  </a:lnTo>
                  <a:lnTo>
                    <a:pt x="289" y="335"/>
                  </a:lnTo>
                  <a:lnTo>
                    <a:pt x="278" y="368"/>
                  </a:lnTo>
                  <a:lnTo>
                    <a:pt x="271" y="410"/>
                  </a:lnTo>
                  <a:lnTo>
                    <a:pt x="269" y="460"/>
                  </a:lnTo>
                  <a:lnTo>
                    <a:pt x="280" y="510"/>
                  </a:lnTo>
                  <a:lnTo>
                    <a:pt x="306" y="561"/>
                  </a:lnTo>
                  <a:lnTo>
                    <a:pt x="352" y="607"/>
                  </a:lnTo>
                  <a:lnTo>
                    <a:pt x="112" y="815"/>
                  </a:lnTo>
                  <a:lnTo>
                    <a:pt x="108" y="810"/>
                  </a:lnTo>
                  <a:lnTo>
                    <a:pt x="99" y="795"/>
                  </a:lnTo>
                  <a:lnTo>
                    <a:pt x="86" y="769"/>
                  </a:lnTo>
                  <a:lnTo>
                    <a:pt x="70" y="736"/>
                  </a:lnTo>
                  <a:lnTo>
                    <a:pt x="51" y="694"/>
                  </a:lnTo>
                  <a:lnTo>
                    <a:pt x="35" y="646"/>
                  </a:lnTo>
                  <a:lnTo>
                    <a:pt x="18" y="593"/>
                  </a:lnTo>
                  <a:lnTo>
                    <a:pt x="7" y="534"/>
                  </a:lnTo>
                  <a:lnTo>
                    <a:pt x="0" y="473"/>
                  </a:lnTo>
                  <a:lnTo>
                    <a:pt x="0" y="407"/>
                  </a:lnTo>
                  <a:lnTo>
                    <a:pt x="9" y="339"/>
                  </a:lnTo>
                  <a:lnTo>
                    <a:pt x="27" y="270"/>
                  </a:lnTo>
                  <a:lnTo>
                    <a:pt x="57" y="201"/>
                  </a:lnTo>
                  <a:lnTo>
                    <a:pt x="101" y="132"/>
                  </a:lnTo>
                  <a:lnTo>
                    <a:pt x="158" y="64"/>
                  </a:lnTo>
                  <a:lnTo>
                    <a:pt x="232" y="0"/>
                  </a:lnTo>
                  <a:lnTo>
                    <a:pt x="234" y="2"/>
                  </a:lnTo>
                  <a:lnTo>
                    <a:pt x="241" y="5"/>
                  </a:lnTo>
                  <a:lnTo>
                    <a:pt x="252" y="13"/>
                  </a:lnTo>
                  <a:lnTo>
                    <a:pt x="267" y="24"/>
                  </a:lnTo>
                  <a:lnTo>
                    <a:pt x="285" y="37"/>
                  </a:lnTo>
                  <a:lnTo>
                    <a:pt x="306" y="55"/>
                  </a:lnTo>
                  <a:lnTo>
                    <a:pt x="328" y="77"/>
                  </a:lnTo>
                  <a:lnTo>
                    <a:pt x="350" y="103"/>
                  </a:lnTo>
                  <a:lnTo>
                    <a:pt x="374" y="134"/>
                  </a:lnTo>
                  <a:lnTo>
                    <a:pt x="399" y="171"/>
                  </a:lnTo>
                  <a:lnTo>
                    <a:pt x="423" y="212"/>
                  </a:lnTo>
                  <a:lnTo>
                    <a:pt x="447" y="258"/>
                  </a:lnTo>
                  <a:lnTo>
                    <a:pt x="471" y="311"/>
                  </a:lnTo>
                  <a:lnTo>
                    <a:pt x="492" y="368"/>
                  </a:lnTo>
                  <a:lnTo>
                    <a:pt x="510" y="433"/>
                  </a:lnTo>
                  <a:lnTo>
                    <a:pt x="527" y="504"/>
                  </a:lnTo>
                  <a:lnTo>
                    <a:pt x="534" y="7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389" name="Freeform 29"/>
            <p:cNvSpPr>
              <a:spLocks/>
            </p:cNvSpPr>
            <p:nvPr/>
          </p:nvSpPr>
          <p:spPr bwMode="auto">
            <a:xfrm>
              <a:off x="984250" y="1846263"/>
              <a:ext cx="190500" cy="327025"/>
            </a:xfrm>
            <a:custGeom>
              <a:avLst/>
              <a:gdLst/>
              <a:ahLst/>
              <a:cxnLst>
                <a:cxn ang="0">
                  <a:pos x="240" y="46"/>
                </a:cxn>
                <a:cxn ang="0">
                  <a:pos x="219" y="412"/>
                </a:cxn>
                <a:cxn ang="0">
                  <a:pos x="214" y="403"/>
                </a:cxn>
                <a:cxn ang="0">
                  <a:pos x="201" y="379"/>
                </a:cxn>
                <a:cxn ang="0">
                  <a:pos x="181" y="346"/>
                </a:cxn>
                <a:cxn ang="0">
                  <a:pos x="153" y="301"/>
                </a:cxn>
                <a:cxn ang="0">
                  <a:pos x="120" y="255"/>
                </a:cxn>
                <a:cxn ang="0">
                  <a:pos x="83" y="208"/>
                </a:cxn>
                <a:cxn ang="0">
                  <a:pos x="43" y="162"/>
                </a:cxn>
                <a:cxn ang="0">
                  <a:pos x="0" y="123"/>
                </a:cxn>
                <a:cxn ang="0">
                  <a:pos x="89" y="0"/>
                </a:cxn>
                <a:cxn ang="0">
                  <a:pos x="92" y="1"/>
                </a:cxn>
                <a:cxn ang="0">
                  <a:pos x="105" y="7"/>
                </a:cxn>
                <a:cxn ang="0">
                  <a:pos x="122" y="12"/>
                </a:cxn>
                <a:cxn ang="0">
                  <a:pos x="144" y="22"/>
                </a:cxn>
                <a:cxn ang="0">
                  <a:pos x="168" y="29"/>
                </a:cxn>
                <a:cxn ang="0">
                  <a:pos x="194" y="36"/>
                </a:cxn>
                <a:cxn ang="0">
                  <a:pos x="218" y="42"/>
                </a:cxn>
                <a:cxn ang="0">
                  <a:pos x="240" y="46"/>
                </a:cxn>
              </a:cxnLst>
              <a:rect l="0" t="0" r="r" b="b"/>
              <a:pathLst>
                <a:path w="240" h="412">
                  <a:moveTo>
                    <a:pt x="240" y="46"/>
                  </a:moveTo>
                  <a:lnTo>
                    <a:pt x="219" y="412"/>
                  </a:lnTo>
                  <a:lnTo>
                    <a:pt x="214" y="403"/>
                  </a:lnTo>
                  <a:lnTo>
                    <a:pt x="201" y="379"/>
                  </a:lnTo>
                  <a:lnTo>
                    <a:pt x="181" y="346"/>
                  </a:lnTo>
                  <a:lnTo>
                    <a:pt x="153" y="301"/>
                  </a:lnTo>
                  <a:lnTo>
                    <a:pt x="120" y="255"/>
                  </a:lnTo>
                  <a:lnTo>
                    <a:pt x="83" y="208"/>
                  </a:lnTo>
                  <a:lnTo>
                    <a:pt x="43" y="162"/>
                  </a:lnTo>
                  <a:lnTo>
                    <a:pt x="0" y="123"/>
                  </a:lnTo>
                  <a:lnTo>
                    <a:pt x="89" y="0"/>
                  </a:lnTo>
                  <a:lnTo>
                    <a:pt x="92" y="1"/>
                  </a:lnTo>
                  <a:lnTo>
                    <a:pt x="105" y="7"/>
                  </a:lnTo>
                  <a:lnTo>
                    <a:pt x="122" y="12"/>
                  </a:lnTo>
                  <a:lnTo>
                    <a:pt x="144" y="22"/>
                  </a:lnTo>
                  <a:lnTo>
                    <a:pt x="168" y="29"/>
                  </a:lnTo>
                  <a:lnTo>
                    <a:pt x="194" y="36"/>
                  </a:lnTo>
                  <a:lnTo>
                    <a:pt x="218" y="42"/>
                  </a:lnTo>
                  <a:lnTo>
                    <a:pt x="240" y="4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390" name="Freeform 30"/>
            <p:cNvSpPr>
              <a:spLocks/>
            </p:cNvSpPr>
            <p:nvPr/>
          </p:nvSpPr>
          <p:spPr bwMode="auto">
            <a:xfrm>
              <a:off x="1190625" y="1865313"/>
              <a:ext cx="325437" cy="215900"/>
            </a:xfrm>
            <a:custGeom>
              <a:avLst/>
              <a:gdLst/>
              <a:ahLst/>
              <a:cxnLst>
                <a:cxn ang="0">
                  <a:pos x="411" y="0"/>
                </a:cxn>
                <a:cxn ang="0">
                  <a:pos x="409" y="8"/>
                </a:cxn>
                <a:cxn ang="0">
                  <a:pos x="403" y="26"/>
                </a:cxn>
                <a:cxn ang="0">
                  <a:pos x="392" y="56"/>
                </a:cxn>
                <a:cxn ang="0">
                  <a:pos x="379" y="94"/>
                </a:cxn>
                <a:cxn ang="0">
                  <a:pos x="363" y="137"/>
                </a:cxn>
                <a:cxn ang="0">
                  <a:pos x="343" y="183"/>
                </a:cxn>
                <a:cxn ang="0">
                  <a:pos x="320" y="229"/>
                </a:cxn>
                <a:cxn ang="0">
                  <a:pos x="296" y="273"/>
                </a:cxn>
                <a:cxn ang="0">
                  <a:pos x="295" y="271"/>
                </a:cxn>
                <a:cxn ang="0">
                  <a:pos x="285" y="264"/>
                </a:cxn>
                <a:cxn ang="0">
                  <a:pos x="274" y="253"/>
                </a:cxn>
                <a:cxn ang="0">
                  <a:pos x="258" y="238"/>
                </a:cxn>
                <a:cxn ang="0">
                  <a:pos x="239" y="220"/>
                </a:cxn>
                <a:cxn ang="0">
                  <a:pos x="217" y="201"/>
                </a:cxn>
                <a:cxn ang="0">
                  <a:pos x="195" y="179"/>
                </a:cxn>
                <a:cxn ang="0">
                  <a:pos x="169" y="157"/>
                </a:cxn>
                <a:cxn ang="0">
                  <a:pos x="144" y="135"/>
                </a:cxn>
                <a:cxn ang="0">
                  <a:pos x="120" y="113"/>
                </a:cxn>
                <a:cxn ang="0">
                  <a:pos x="94" y="91"/>
                </a:cxn>
                <a:cxn ang="0">
                  <a:pos x="70" y="70"/>
                </a:cxn>
                <a:cxn ang="0">
                  <a:pos x="48" y="52"/>
                </a:cxn>
                <a:cxn ang="0">
                  <a:pos x="29" y="35"/>
                </a:cxn>
                <a:cxn ang="0">
                  <a:pos x="13" y="24"/>
                </a:cxn>
                <a:cxn ang="0">
                  <a:pos x="0" y="15"/>
                </a:cxn>
                <a:cxn ang="0">
                  <a:pos x="2" y="15"/>
                </a:cxn>
                <a:cxn ang="0">
                  <a:pos x="7" y="17"/>
                </a:cxn>
                <a:cxn ang="0">
                  <a:pos x="17" y="19"/>
                </a:cxn>
                <a:cxn ang="0">
                  <a:pos x="29" y="23"/>
                </a:cxn>
                <a:cxn ang="0">
                  <a:pos x="46" y="26"/>
                </a:cxn>
                <a:cxn ang="0">
                  <a:pos x="64" y="28"/>
                </a:cxn>
                <a:cxn ang="0">
                  <a:pos x="88" y="32"/>
                </a:cxn>
                <a:cxn ang="0">
                  <a:pos x="114" y="34"/>
                </a:cxn>
                <a:cxn ang="0">
                  <a:pos x="142" y="35"/>
                </a:cxn>
                <a:cxn ang="0">
                  <a:pos x="173" y="35"/>
                </a:cxn>
                <a:cxn ang="0">
                  <a:pos x="206" y="34"/>
                </a:cxn>
                <a:cxn ang="0">
                  <a:pos x="243" y="32"/>
                </a:cxn>
                <a:cxn ang="0">
                  <a:pos x="282" y="26"/>
                </a:cxn>
                <a:cxn ang="0">
                  <a:pos x="322" y="21"/>
                </a:cxn>
                <a:cxn ang="0">
                  <a:pos x="366" y="12"/>
                </a:cxn>
                <a:cxn ang="0">
                  <a:pos x="411" y="0"/>
                </a:cxn>
              </a:cxnLst>
              <a:rect l="0" t="0" r="r" b="b"/>
              <a:pathLst>
                <a:path w="411" h="273">
                  <a:moveTo>
                    <a:pt x="411" y="0"/>
                  </a:moveTo>
                  <a:lnTo>
                    <a:pt x="409" y="8"/>
                  </a:lnTo>
                  <a:lnTo>
                    <a:pt x="403" y="26"/>
                  </a:lnTo>
                  <a:lnTo>
                    <a:pt x="392" y="56"/>
                  </a:lnTo>
                  <a:lnTo>
                    <a:pt x="379" y="94"/>
                  </a:lnTo>
                  <a:lnTo>
                    <a:pt x="363" y="137"/>
                  </a:lnTo>
                  <a:lnTo>
                    <a:pt x="343" y="183"/>
                  </a:lnTo>
                  <a:lnTo>
                    <a:pt x="320" y="229"/>
                  </a:lnTo>
                  <a:lnTo>
                    <a:pt x="296" y="273"/>
                  </a:lnTo>
                  <a:lnTo>
                    <a:pt x="295" y="271"/>
                  </a:lnTo>
                  <a:lnTo>
                    <a:pt x="285" y="264"/>
                  </a:lnTo>
                  <a:lnTo>
                    <a:pt x="274" y="253"/>
                  </a:lnTo>
                  <a:lnTo>
                    <a:pt x="258" y="238"/>
                  </a:lnTo>
                  <a:lnTo>
                    <a:pt x="239" y="220"/>
                  </a:lnTo>
                  <a:lnTo>
                    <a:pt x="217" y="201"/>
                  </a:lnTo>
                  <a:lnTo>
                    <a:pt x="195" y="179"/>
                  </a:lnTo>
                  <a:lnTo>
                    <a:pt x="169" y="157"/>
                  </a:lnTo>
                  <a:lnTo>
                    <a:pt x="144" y="135"/>
                  </a:lnTo>
                  <a:lnTo>
                    <a:pt x="120" y="113"/>
                  </a:lnTo>
                  <a:lnTo>
                    <a:pt x="94" y="91"/>
                  </a:lnTo>
                  <a:lnTo>
                    <a:pt x="70" y="70"/>
                  </a:lnTo>
                  <a:lnTo>
                    <a:pt x="48" y="52"/>
                  </a:lnTo>
                  <a:lnTo>
                    <a:pt x="29" y="35"/>
                  </a:lnTo>
                  <a:lnTo>
                    <a:pt x="13" y="24"/>
                  </a:lnTo>
                  <a:lnTo>
                    <a:pt x="0" y="15"/>
                  </a:lnTo>
                  <a:lnTo>
                    <a:pt x="2" y="15"/>
                  </a:lnTo>
                  <a:lnTo>
                    <a:pt x="7" y="17"/>
                  </a:lnTo>
                  <a:lnTo>
                    <a:pt x="17" y="19"/>
                  </a:lnTo>
                  <a:lnTo>
                    <a:pt x="29" y="23"/>
                  </a:lnTo>
                  <a:lnTo>
                    <a:pt x="46" y="26"/>
                  </a:lnTo>
                  <a:lnTo>
                    <a:pt x="64" y="28"/>
                  </a:lnTo>
                  <a:lnTo>
                    <a:pt x="88" y="32"/>
                  </a:lnTo>
                  <a:lnTo>
                    <a:pt x="114" y="34"/>
                  </a:lnTo>
                  <a:lnTo>
                    <a:pt x="142" y="35"/>
                  </a:lnTo>
                  <a:lnTo>
                    <a:pt x="173" y="35"/>
                  </a:lnTo>
                  <a:lnTo>
                    <a:pt x="206" y="34"/>
                  </a:lnTo>
                  <a:lnTo>
                    <a:pt x="243" y="32"/>
                  </a:lnTo>
                  <a:lnTo>
                    <a:pt x="282" y="26"/>
                  </a:lnTo>
                  <a:lnTo>
                    <a:pt x="322" y="21"/>
                  </a:lnTo>
                  <a:lnTo>
                    <a:pt x="366" y="12"/>
                  </a:lnTo>
                  <a:lnTo>
                    <a:pt x="411" y="0"/>
                  </a:lnTo>
                  <a:close/>
                </a:path>
              </a:pathLst>
            </a:custGeom>
            <a:solidFill>
              <a:srgbClr val="FFC9C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391" name="Freeform 31"/>
            <p:cNvSpPr>
              <a:spLocks/>
            </p:cNvSpPr>
            <p:nvPr/>
          </p:nvSpPr>
          <p:spPr bwMode="auto">
            <a:xfrm>
              <a:off x="1157288" y="1854200"/>
              <a:ext cx="280987" cy="261938"/>
            </a:xfrm>
            <a:custGeom>
              <a:avLst/>
              <a:gdLst/>
              <a:ahLst/>
              <a:cxnLst>
                <a:cxn ang="0">
                  <a:pos x="0" y="27"/>
                </a:cxn>
                <a:cxn ang="0">
                  <a:pos x="0" y="27"/>
                </a:cxn>
                <a:cxn ang="0">
                  <a:pos x="3" y="29"/>
                </a:cxn>
                <a:cxn ang="0">
                  <a:pos x="11" y="35"/>
                </a:cxn>
                <a:cxn ang="0">
                  <a:pos x="22" y="42"/>
                </a:cxn>
                <a:cxn ang="0">
                  <a:pos x="36" y="53"/>
                </a:cxn>
                <a:cxn ang="0">
                  <a:pos x="55" y="66"/>
                </a:cxn>
                <a:cxn ang="0">
                  <a:pos x="77" y="82"/>
                </a:cxn>
                <a:cxn ang="0">
                  <a:pos x="101" y="99"/>
                </a:cxn>
                <a:cxn ang="0">
                  <a:pos x="127" y="119"/>
                </a:cxn>
                <a:cxn ang="0">
                  <a:pos x="152" y="141"/>
                </a:cxn>
                <a:cxn ang="0">
                  <a:pos x="180" y="165"/>
                </a:cxn>
                <a:cxn ang="0">
                  <a:pos x="208" y="189"/>
                </a:cxn>
                <a:cxn ang="0">
                  <a:pos x="235" y="215"/>
                </a:cxn>
                <a:cxn ang="0">
                  <a:pos x="263" y="243"/>
                </a:cxn>
                <a:cxn ang="0">
                  <a:pos x="289" y="270"/>
                </a:cxn>
                <a:cxn ang="0">
                  <a:pos x="313" y="300"/>
                </a:cxn>
                <a:cxn ang="0">
                  <a:pos x="335" y="329"/>
                </a:cxn>
                <a:cxn ang="0">
                  <a:pos x="353" y="303"/>
                </a:cxn>
                <a:cxn ang="0">
                  <a:pos x="331" y="274"/>
                </a:cxn>
                <a:cxn ang="0">
                  <a:pos x="305" y="244"/>
                </a:cxn>
                <a:cxn ang="0">
                  <a:pos x="280" y="215"/>
                </a:cxn>
                <a:cxn ang="0">
                  <a:pos x="254" y="189"/>
                </a:cxn>
                <a:cxn ang="0">
                  <a:pos x="226" y="162"/>
                </a:cxn>
                <a:cxn ang="0">
                  <a:pos x="199" y="138"/>
                </a:cxn>
                <a:cxn ang="0">
                  <a:pos x="171" y="114"/>
                </a:cxn>
                <a:cxn ang="0">
                  <a:pos x="145" y="93"/>
                </a:cxn>
                <a:cxn ang="0">
                  <a:pos x="119" y="73"/>
                </a:cxn>
                <a:cxn ang="0">
                  <a:pos x="95" y="55"/>
                </a:cxn>
                <a:cxn ang="0">
                  <a:pos x="75" y="40"/>
                </a:cxn>
                <a:cxn ang="0">
                  <a:pos x="57" y="27"/>
                </a:cxn>
                <a:cxn ang="0">
                  <a:pos x="40" y="16"/>
                </a:cxn>
                <a:cxn ang="0">
                  <a:pos x="29" y="7"/>
                </a:cxn>
                <a:cxn ang="0">
                  <a:pos x="20" y="1"/>
                </a:cxn>
                <a:cxn ang="0">
                  <a:pos x="16" y="0"/>
                </a:cxn>
                <a:cxn ang="0">
                  <a:pos x="0" y="27"/>
                </a:cxn>
              </a:cxnLst>
              <a:rect l="0" t="0" r="r" b="b"/>
              <a:pathLst>
                <a:path w="353" h="329">
                  <a:moveTo>
                    <a:pt x="0" y="27"/>
                  </a:moveTo>
                  <a:lnTo>
                    <a:pt x="0" y="27"/>
                  </a:lnTo>
                  <a:lnTo>
                    <a:pt x="3" y="29"/>
                  </a:lnTo>
                  <a:lnTo>
                    <a:pt x="11" y="35"/>
                  </a:lnTo>
                  <a:lnTo>
                    <a:pt x="22" y="42"/>
                  </a:lnTo>
                  <a:lnTo>
                    <a:pt x="36" y="53"/>
                  </a:lnTo>
                  <a:lnTo>
                    <a:pt x="55" y="66"/>
                  </a:lnTo>
                  <a:lnTo>
                    <a:pt x="77" y="82"/>
                  </a:lnTo>
                  <a:lnTo>
                    <a:pt x="101" y="99"/>
                  </a:lnTo>
                  <a:lnTo>
                    <a:pt x="127" y="119"/>
                  </a:lnTo>
                  <a:lnTo>
                    <a:pt x="152" y="141"/>
                  </a:lnTo>
                  <a:lnTo>
                    <a:pt x="180" y="165"/>
                  </a:lnTo>
                  <a:lnTo>
                    <a:pt x="208" y="189"/>
                  </a:lnTo>
                  <a:lnTo>
                    <a:pt x="235" y="215"/>
                  </a:lnTo>
                  <a:lnTo>
                    <a:pt x="263" y="243"/>
                  </a:lnTo>
                  <a:lnTo>
                    <a:pt x="289" y="270"/>
                  </a:lnTo>
                  <a:lnTo>
                    <a:pt x="313" y="300"/>
                  </a:lnTo>
                  <a:lnTo>
                    <a:pt x="335" y="329"/>
                  </a:lnTo>
                  <a:lnTo>
                    <a:pt x="353" y="303"/>
                  </a:lnTo>
                  <a:lnTo>
                    <a:pt x="331" y="274"/>
                  </a:lnTo>
                  <a:lnTo>
                    <a:pt x="305" y="244"/>
                  </a:lnTo>
                  <a:lnTo>
                    <a:pt x="280" y="215"/>
                  </a:lnTo>
                  <a:lnTo>
                    <a:pt x="254" y="189"/>
                  </a:lnTo>
                  <a:lnTo>
                    <a:pt x="226" y="162"/>
                  </a:lnTo>
                  <a:lnTo>
                    <a:pt x="199" y="138"/>
                  </a:lnTo>
                  <a:lnTo>
                    <a:pt x="171" y="114"/>
                  </a:lnTo>
                  <a:lnTo>
                    <a:pt x="145" y="93"/>
                  </a:lnTo>
                  <a:lnTo>
                    <a:pt x="119" y="73"/>
                  </a:lnTo>
                  <a:lnTo>
                    <a:pt x="95" y="55"/>
                  </a:lnTo>
                  <a:lnTo>
                    <a:pt x="75" y="40"/>
                  </a:lnTo>
                  <a:lnTo>
                    <a:pt x="57" y="27"/>
                  </a:lnTo>
                  <a:lnTo>
                    <a:pt x="40" y="16"/>
                  </a:lnTo>
                  <a:lnTo>
                    <a:pt x="29" y="7"/>
                  </a:lnTo>
                  <a:lnTo>
                    <a:pt x="20" y="1"/>
                  </a:lnTo>
                  <a:lnTo>
                    <a:pt x="16" y="0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392" name="Freeform 32"/>
            <p:cNvSpPr>
              <a:spLocks/>
            </p:cNvSpPr>
            <p:nvPr/>
          </p:nvSpPr>
          <p:spPr bwMode="auto">
            <a:xfrm>
              <a:off x="1406525" y="1854200"/>
              <a:ext cx="128587" cy="254000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128" y="0"/>
                </a:cxn>
                <a:cxn ang="0">
                  <a:pos x="127" y="9"/>
                </a:cxn>
                <a:cxn ang="0">
                  <a:pos x="119" y="33"/>
                </a:cxn>
                <a:cxn ang="0">
                  <a:pos x="110" y="68"/>
                </a:cxn>
                <a:cxn ang="0">
                  <a:pos x="95" y="110"/>
                </a:cxn>
                <a:cxn ang="0">
                  <a:pos x="77" y="158"/>
                </a:cxn>
                <a:cxn ang="0">
                  <a:pos x="55" y="208"/>
                </a:cxn>
                <a:cxn ang="0">
                  <a:pos x="29" y="255"/>
                </a:cxn>
                <a:cxn ang="0">
                  <a:pos x="0" y="298"/>
                </a:cxn>
                <a:cxn ang="0">
                  <a:pos x="27" y="320"/>
                </a:cxn>
                <a:cxn ang="0">
                  <a:pos x="57" y="276"/>
                </a:cxn>
                <a:cxn ang="0">
                  <a:pos x="84" y="226"/>
                </a:cxn>
                <a:cxn ang="0">
                  <a:pos x="106" y="174"/>
                </a:cxn>
                <a:cxn ang="0">
                  <a:pos x="125" y="125"/>
                </a:cxn>
                <a:cxn ang="0">
                  <a:pos x="141" y="81"/>
                </a:cxn>
                <a:cxn ang="0">
                  <a:pos x="152" y="44"/>
                </a:cxn>
                <a:cxn ang="0">
                  <a:pos x="158" y="18"/>
                </a:cxn>
                <a:cxn ang="0">
                  <a:pos x="162" y="7"/>
                </a:cxn>
                <a:cxn ang="0">
                  <a:pos x="128" y="0"/>
                </a:cxn>
              </a:cxnLst>
              <a:rect l="0" t="0" r="r" b="b"/>
              <a:pathLst>
                <a:path w="162" h="320">
                  <a:moveTo>
                    <a:pt x="128" y="0"/>
                  </a:moveTo>
                  <a:lnTo>
                    <a:pt x="128" y="0"/>
                  </a:lnTo>
                  <a:lnTo>
                    <a:pt x="127" y="9"/>
                  </a:lnTo>
                  <a:lnTo>
                    <a:pt x="119" y="33"/>
                  </a:lnTo>
                  <a:lnTo>
                    <a:pt x="110" y="68"/>
                  </a:lnTo>
                  <a:lnTo>
                    <a:pt x="95" y="110"/>
                  </a:lnTo>
                  <a:lnTo>
                    <a:pt x="77" y="158"/>
                  </a:lnTo>
                  <a:lnTo>
                    <a:pt x="55" y="208"/>
                  </a:lnTo>
                  <a:lnTo>
                    <a:pt x="29" y="255"/>
                  </a:lnTo>
                  <a:lnTo>
                    <a:pt x="0" y="298"/>
                  </a:lnTo>
                  <a:lnTo>
                    <a:pt x="27" y="320"/>
                  </a:lnTo>
                  <a:lnTo>
                    <a:pt x="57" y="276"/>
                  </a:lnTo>
                  <a:lnTo>
                    <a:pt x="84" y="226"/>
                  </a:lnTo>
                  <a:lnTo>
                    <a:pt x="106" y="174"/>
                  </a:lnTo>
                  <a:lnTo>
                    <a:pt x="125" y="125"/>
                  </a:lnTo>
                  <a:lnTo>
                    <a:pt x="141" y="81"/>
                  </a:lnTo>
                  <a:lnTo>
                    <a:pt x="152" y="44"/>
                  </a:lnTo>
                  <a:lnTo>
                    <a:pt x="158" y="18"/>
                  </a:lnTo>
                  <a:lnTo>
                    <a:pt x="162" y="7"/>
                  </a:lnTo>
                  <a:lnTo>
                    <a:pt x="128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393" name="Freeform 33"/>
            <p:cNvSpPr>
              <a:spLocks/>
            </p:cNvSpPr>
            <p:nvPr/>
          </p:nvSpPr>
          <p:spPr bwMode="auto">
            <a:xfrm>
              <a:off x="1535113" y="1847850"/>
              <a:ext cx="138112" cy="231775"/>
            </a:xfrm>
            <a:custGeom>
              <a:avLst/>
              <a:gdLst/>
              <a:ahLst/>
              <a:cxnLst>
                <a:cxn ang="0">
                  <a:pos x="0" y="17"/>
                </a:cxn>
                <a:cxn ang="0">
                  <a:pos x="5" y="22"/>
                </a:cxn>
                <a:cxn ang="0">
                  <a:pos x="18" y="39"/>
                </a:cxn>
                <a:cxn ang="0">
                  <a:pos x="40" y="67"/>
                </a:cxn>
                <a:cxn ang="0">
                  <a:pos x="64" y="100"/>
                </a:cxn>
                <a:cxn ang="0">
                  <a:pos x="94" y="142"/>
                </a:cxn>
                <a:cxn ang="0">
                  <a:pos x="121" y="188"/>
                </a:cxn>
                <a:cxn ang="0">
                  <a:pos x="149" y="240"/>
                </a:cxn>
                <a:cxn ang="0">
                  <a:pos x="173" y="293"/>
                </a:cxn>
                <a:cxn ang="0">
                  <a:pos x="173" y="284"/>
                </a:cxn>
                <a:cxn ang="0">
                  <a:pos x="173" y="260"/>
                </a:cxn>
                <a:cxn ang="0">
                  <a:pos x="171" y="225"/>
                </a:cxn>
                <a:cxn ang="0">
                  <a:pos x="164" y="181"/>
                </a:cxn>
                <a:cxn ang="0">
                  <a:pos x="151" y="133"/>
                </a:cxn>
                <a:cxn ang="0">
                  <a:pos x="129" y="85"/>
                </a:cxn>
                <a:cxn ang="0">
                  <a:pos x="97" y="39"/>
                </a:cxn>
                <a:cxn ang="0">
                  <a:pos x="53" y="0"/>
                </a:cxn>
                <a:cxn ang="0">
                  <a:pos x="0" y="17"/>
                </a:cxn>
              </a:cxnLst>
              <a:rect l="0" t="0" r="r" b="b"/>
              <a:pathLst>
                <a:path w="173" h="293">
                  <a:moveTo>
                    <a:pt x="0" y="17"/>
                  </a:moveTo>
                  <a:lnTo>
                    <a:pt x="5" y="22"/>
                  </a:lnTo>
                  <a:lnTo>
                    <a:pt x="18" y="39"/>
                  </a:lnTo>
                  <a:lnTo>
                    <a:pt x="40" y="67"/>
                  </a:lnTo>
                  <a:lnTo>
                    <a:pt x="64" y="100"/>
                  </a:lnTo>
                  <a:lnTo>
                    <a:pt x="94" y="142"/>
                  </a:lnTo>
                  <a:lnTo>
                    <a:pt x="121" y="188"/>
                  </a:lnTo>
                  <a:lnTo>
                    <a:pt x="149" y="240"/>
                  </a:lnTo>
                  <a:lnTo>
                    <a:pt x="173" y="293"/>
                  </a:lnTo>
                  <a:lnTo>
                    <a:pt x="173" y="284"/>
                  </a:lnTo>
                  <a:lnTo>
                    <a:pt x="173" y="260"/>
                  </a:lnTo>
                  <a:lnTo>
                    <a:pt x="171" y="225"/>
                  </a:lnTo>
                  <a:lnTo>
                    <a:pt x="164" y="181"/>
                  </a:lnTo>
                  <a:lnTo>
                    <a:pt x="151" y="133"/>
                  </a:lnTo>
                  <a:lnTo>
                    <a:pt x="129" y="85"/>
                  </a:lnTo>
                  <a:lnTo>
                    <a:pt x="97" y="39"/>
                  </a:lnTo>
                  <a:lnTo>
                    <a:pt x="53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394" name="Freeform 34"/>
            <p:cNvSpPr>
              <a:spLocks/>
            </p:cNvSpPr>
            <p:nvPr/>
          </p:nvSpPr>
          <p:spPr bwMode="auto">
            <a:xfrm>
              <a:off x="1597025" y="1998663"/>
              <a:ext cx="212725" cy="48895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15"/>
                </a:cxn>
                <a:cxn ang="0">
                  <a:pos x="15" y="51"/>
                </a:cxn>
                <a:cxn ang="0">
                  <a:pos x="29" y="108"/>
                </a:cxn>
                <a:cxn ang="0">
                  <a:pos x="46" y="175"/>
                </a:cxn>
                <a:cxn ang="0">
                  <a:pos x="64" y="248"/>
                </a:cxn>
                <a:cxn ang="0">
                  <a:pos x="79" y="318"/>
                </a:cxn>
                <a:cxn ang="0">
                  <a:pos x="92" y="383"/>
                </a:cxn>
                <a:cxn ang="0">
                  <a:pos x="99" y="432"/>
                </a:cxn>
                <a:cxn ang="0">
                  <a:pos x="208" y="615"/>
                </a:cxn>
                <a:cxn ang="0">
                  <a:pos x="267" y="591"/>
                </a:cxn>
                <a:cxn ang="0">
                  <a:pos x="103" y="298"/>
                </a:cxn>
                <a:cxn ang="0">
                  <a:pos x="99" y="287"/>
                </a:cxn>
                <a:cxn ang="0">
                  <a:pos x="92" y="258"/>
                </a:cxn>
                <a:cxn ang="0">
                  <a:pos x="81" y="217"/>
                </a:cxn>
                <a:cxn ang="0">
                  <a:pos x="66" y="167"/>
                </a:cxn>
                <a:cxn ang="0">
                  <a:pos x="50" y="116"/>
                </a:cxn>
                <a:cxn ang="0">
                  <a:pos x="33" y="68"/>
                </a:cxn>
                <a:cxn ang="0">
                  <a:pos x="15" y="27"/>
                </a:cxn>
                <a:cxn ang="0">
                  <a:pos x="0" y="0"/>
                </a:cxn>
              </a:cxnLst>
              <a:rect l="0" t="0" r="r" b="b"/>
              <a:pathLst>
                <a:path w="267" h="615">
                  <a:moveTo>
                    <a:pt x="0" y="0"/>
                  </a:moveTo>
                  <a:lnTo>
                    <a:pt x="4" y="15"/>
                  </a:lnTo>
                  <a:lnTo>
                    <a:pt x="15" y="51"/>
                  </a:lnTo>
                  <a:lnTo>
                    <a:pt x="29" y="108"/>
                  </a:lnTo>
                  <a:lnTo>
                    <a:pt x="46" y="175"/>
                  </a:lnTo>
                  <a:lnTo>
                    <a:pt x="64" y="248"/>
                  </a:lnTo>
                  <a:lnTo>
                    <a:pt x="79" y="318"/>
                  </a:lnTo>
                  <a:lnTo>
                    <a:pt x="92" y="383"/>
                  </a:lnTo>
                  <a:lnTo>
                    <a:pt x="99" y="432"/>
                  </a:lnTo>
                  <a:lnTo>
                    <a:pt x="208" y="615"/>
                  </a:lnTo>
                  <a:lnTo>
                    <a:pt x="267" y="591"/>
                  </a:lnTo>
                  <a:lnTo>
                    <a:pt x="103" y="298"/>
                  </a:lnTo>
                  <a:lnTo>
                    <a:pt x="99" y="287"/>
                  </a:lnTo>
                  <a:lnTo>
                    <a:pt x="92" y="258"/>
                  </a:lnTo>
                  <a:lnTo>
                    <a:pt x="81" y="217"/>
                  </a:lnTo>
                  <a:lnTo>
                    <a:pt x="66" y="167"/>
                  </a:lnTo>
                  <a:lnTo>
                    <a:pt x="50" y="116"/>
                  </a:lnTo>
                  <a:lnTo>
                    <a:pt x="33" y="68"/>
                  </a:lnTo>
                  <a:lnTo>
                    <a:pt x="15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395" name="Freeform 35"/>
            <p:cNvSpPr>
              <a:spLocks/>
            </p:cNvSpPr>
            <p:nvPr/>
          </p:nvSpPr>
          <p:spPr bwMode="auto">
            <a:xfrm>
              <a:off x="1679575" y="1924050"/>
              <a:ext cx="331787" cy="268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" y="7"/>
                </a:cxn>
                <a:cxn ang="0">
                  <a:pos x="9" y="28"/>
                </a:cxn>
                <a:cxn ang="0">
                  <a:pos x="17" y="59"/>
                </a:cxn>
                <a:cxn ang="0">
                  <a:pos x="24" y="96"/>
                </a:cxn>
                <a:cxn ang="0">
                  <a:pos x="28" y="136"/>
                </a:cxn>
                <a:cxn ang="0">
                  <a:pos x="28" y="179"/>
                </a:cxn>
                <a:cxn ang="0">
                  <a:pos x="20" y="217"/>
                </a:cxn>
                <a:cxn ang="0">
                  <a:pos x="4" y="250"/>
                </a:cxn>
                <a:cxn ang="0">
                  <a:pos x="17" y="322"/>
                </a:cxn>
                <a:cxn ang="0">
                  <a:pos x="18" y="322"/>
                </a:cxn>
                <a:cxn ang="0">
                  <a:pos x="26" y="324"/>
                </a:cxn>
                <a:cxn ang="0">
                  <a:pos x="37" y="326"/>
                </a:cxn>
                <a:cxn ang="0">
                  <a:pos x="52" y="328"/>
                </a:cxn>
                <a:cxn ang="0">
                  <a:pos x="70" y="331"/>
                </a:cxn>
                <a:cxn ang="0">
                  <a:pos x="92" y="333"/>
                </a:cxn>
                <a:cxn ang="0">
                  <a:pos x="118" y="335"/>
                </a:cxn>
                <a:cxn ang="0">
                  <a:pos x="145" y="337"/>
                </a:cxn>
                <a:cxn ang="0">
                  <a:pos x="175" y="339"/>
                </a:cxn>
                <a:cxn ang="0">
                  <a:pos x="206" y="339"/>
                </a:cxn>
                <a:cxn ang="0">
                  <a:pos x="239" y="337"/>
                </a:cxn>
                <a:cxn ang="0">
                  <a:pos x="273" y="333"/>
                </a:cxn>
                <a:cxn ang="0">
                  <a:pos x="308" y="330"/>
                </a:cxn>
                <a:cxn ang="0">
                  <a:pos x="344" y="322"/>
                </a:cxn>
                <a:cxn ang="0">
                  <a:pos x="379" y="313"/>
                </a:cxn>
                <a:cxn ang="0">
                  <a:pos x="416" y="302"/>
                </a:cxn>
                <a:cxn ang="0">
                  <a:pos x="411" y="295"/>
                </a:cxn>
                <a:cxn ang="0">
                  <a:pos x="398" y="276"/>
                </a:cxn>
                <a:cxn ang="0">
                  <a:pos x="379" y="249"/>
                </a:cxn>
                <a:cxn ang="0">
                  <a:pos x="357" y="212"/>
                </a:cxn>
                <a:cxn ang="0">
                  <a:pos x="333" y="168"/>
                </a:cxn>
                <a:cxn ang="0">
                  <a:pos x="311" y="122"/>
                </a:cxn>
                <a:cxn ang="0">
                  <a:pos x="295" y="72"/>
                </a:cxn>
                <a:cxn ang="0">
                  <a:pos x="284" y="20"/>
                </a:cxn>
                <a:cxn ang="0">
                  <a:pos x="273" y="20"/>
                </a:cxn>
                <a:cxn ang="0">
                  <a:pos x="247" y="19"/>
                </a:cxn>
                <a:cxn ang="0">
                  <a:pos x="206" y="17"/>
                </a:cxn>
                <a:cxn ang="0">
                  <a:pos x="160" y="15"/>
                </a:cxn>
                <a:cxn ang="0">
                  <a:pos x="112" y="13"/>
                </a:cxn>
                <a:cxn ang="0">
                  <a:pos x="64" y="9"/>
                </a:cxn>
                <a:cxn ang="0">
                  <a:pos x="26" y="4"/>
                </a:cxn>
                <a:cxn ang="0">
                  <a:pos x="0" y="0"/>
                </a:cxn>
              </a:cxnLst>
              <a:rect l="0" t="0" r="r" b="b"/>
              <a:pathLst>
                <a:path w="416" h="339">
                  <a:moveTo>
                    <a:pt x="0" y="0"/>
                  </a:moveTo>
                  <a:lnTo>
                    <a:pt x="2" y="7"/>
                  </a:lnTo>
                  <a:lnTo>
                    <a:pt x="9" y="28"/>
                  </a:lnTo>
                  <a:lnTo>
                    <a:pt x="17" y="59"/>
                  </a:lnTo>
                  <a:lnTo>
                    <a:pt x="24" y="96"/>
                  </a:lnTo>
                  <a:lnTo>
                    <a:pt x="28" y="136"/>
                  </a:lnTo>
                  <a:lnTo>
                    <a:pt x="28" y="179"/>
                  </a:lnTo>
                  <a:lnTo>
                    <a:pt x="20" y="217"/>
                  </a:lnTo>
                  <a:lnTo>
                    <a:pt x="4" y="250"/>
                  </a:lnTo>
                  <a:lnTo>
                    <a:pt x="17" y="322"/>
                  </a:lnTo>
                  <a:lnTo>
                    <a:pt x="18" y="322"/>
                  </a:lnTo>
                  <a:lnTo>
                    <a:pt x="26" y="324"/>
                  </a:lnTo>
                  <a:lnTo>
                    <a:pt x="37" y="326"/>
                  </a:lnTo>
                  <a:lnTo>
                    <a:pt x="52" y="328"/>
                  </a:lnTo>
                  <a:lnTo>
                    <a:pt x="70" y="331"/>
                  </a:lnTo>
                  <a:lnTo>
                    <a:pt x="92" y="333"/>
                  </a:lnTo>
                  <a:lnTo>
                    <a:pt x="118" y="335"/>
                  </a:lnTo>
                  <a:lnTo>
                    <a:pt x="145" y="337"/>
                  </a:lnTo>
                  <a:lnTo>
                    <a:pt x="175" y="339"/>
                  </a:lnTo>
                  <a:lnTo>
                    <a:pt x="206" y="339"/>
                  </a:lnTo>
                  <a:lnTo>
                    <a:pt x="239" y="337"/>
                  </a:lnTo>
                  <a:lnTo>
                    <a:pt x="273" y="333"/>
                  </a:lnTo>
                  <a:lnTo>
                    <a:pt x="308" y="330"/>
                  </a:lnTo>
                  <a:lnTo>
                    <a:pt x="344" y="322"/>
                  </a:lnTo>
                  <a:lnTo>
                    <a:pt x="379" y="313"/>
                  </a:lnTo>
                  <a:lnTo>
                    <a:pt x="416" y="302"/>
                  </a:lnTo>
                  <a:lnTo>
                    <a:pt x="411" y="295"/>
                  </a:lnTo>
                  <a:lnTo>
                    <a:pt x="398" y="276"/>
                  </a:lnTo>
                  <a:lnTo>
                    <a:pt x="379" y="249"/>
                  </a:lnTo>
                  <a:lnTo>
                    <a:pt x="357" y="212"/>
                  </a:lnTo>
                  <a:lnTo>
                    <a:pt x="333" y="168"/>
                  </a:lnTo>
                  <a:lnTo>
                    <a:pt x="311" y="122"/>
                  </a:lnTo>
                  <a:lnTo>
                    <a:pt x="295" y="72"/>
                  </a:lnTo>
                  <a:lnTo>
                    <a:pt x="284" y="20"/>
                  </a:lnTo>
                  <a:lnTo>
                    <a:pt x="273" y="20"/>
                  </a:lnTo>
                  <a:lnTo>
                    <a:pt x="247" y="19"/>
                  </a:lnTo>
                  <a:lnTo>
                    <a:pt x="206" y="17"/>
                  </a:lnTo>
                  <a:lnTo>
                    <a:pt x="160" y="15"/>
                  </a:lnTo>
                  <a:lnTo>
                    <a:pt x="112" y="13"/>
                  </a:lnTo>
                  <a:lnTo>
                    <a:pt x="64" y="9"/>
                  </a:lnTo>
                  <a:lnTo>
                    <a:pt x="26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396" name="Freeform 36"/>
            <p:cNvSpPr>
              <a:spLocks/>
            </p:cNvSpPr>
            <p:nvPr/>
          </p:nvSpPr>
          <p:spPr bwMode="auto">
            <a:xfrm>
              <a:off x="704850" y="1403350"/>
              <a:ext cx="174625" cy="190500"/>
            </a:xfrm>
            <a:custGeom>
              <a:avLst/>
              <a:gdLst/>
              <a:ahLst/>
              <a:cxnLst>
                <a:cxn ang="0">
                  <a:pos x="199" y="36"/>
                </a:cxn>
                <a:cxn ang="0">
                  <a:pos x="194" y="33"/>
                </a:cxn>
                <a:cxn ang="0">
                  <a:pos x="177" y="22"/>
                </a:cxn>
                <a:cxn ang="0">
                  <a:pos x="155" y="11"/>
                </a:cxn>
                <a:cxn ang="0">
                  <a:pos x="126" y="2"/>
                </a:cxn>
                <a:cxn ang="0">
                  <a:pos x="94" y="0"/>
                </a:cxn>
                <a:cxn ang="0">
                  <a:pos x="63" y="9"/>
                </a:cxn>
                <a:cxn ang="0">
                  <a:pos x="34" y="33"/>
                </a:cxn>
                <a:cxn ang="0">
                  <a:pos x="10" y="75"/>
                </a:cxn>
                <a:cxn ang="0">
                  <a:pos x="0" y="118"/>
                </a:cxn>
                <a:cxn ang="0">
                  <a:pos x="4" y="156"/>
                </a:cxn>
                <a:cxn ang="0">
                  <a:pos x="21" y="189"/>
                </a:cxn>
                <a:cxn ang="0">
                  <a:pos x="47" y="215"/>
                </a:cxn>
                <a:cxn ang="0">
                  <a:pos x="78" y="232"/>
                </a:cxn>
                <a:cxn ang="0">
                  <a:pos x="115" y="239"/>
                </a:cxn>
                <a:cxn ang="0">
                  <a:pos x="151" y="233"/>
                </a:cxn>
                <a:cxn ang="0">
                  <a:pos x="188" y="217"/>
                </a:cxn>
                <a:cxn ang="0">
                  <a:pos x="190" y="211"/>
                </a:cxn>
                <a:cxn ang="0">
                  <a:pos x="198" y="197"/>
                </a:cxn>
                <a:cxn ang="0">
                  <a:pos x="207" y="173"/>
                </a:cxn>
                <a:cxn ang="0">
                  <a:pos x="214" y="145"/>
                </a:cxn>
                <a:cxn ang="0">
                  <a:pos x="220" y="116"/>
                </a:cxn>
                <a:cxn ang="0">
                  <a:pos x="220" y="86"/>
                </a:cxn>
                <a:cxn ang="0">
                  <a:pos x="214" y="59"/>
                </a:cxn>
                <a:cxn ang="0">
                  <a:pos x="199" y="36"/>
                </a:cxn>
              </a:cxnLst>
              <a:rect l="0" t="0" r="r" b="b"/>
              <a:pathLst>
                <a:path w="220" h="239">
                  <a:moveTo>
                    <a:pt x="199" y="36"/>
                  </a:moveTo>
                  <a:lnTo>
                    <a:pt x="194" y="33"/>
                  </a:lnTo>
                  <a:lnTo>
                    <a:pt x="177" y="22"/>
                  </a:lnTo>
                  <a:lnTo>
                    <a:pt x="155" y="11"/>
                  </a:lnTo>
                  <a:lnTo>
                    <a:pt x="126" y="2"/>
                  </a:lnTo>
                  <a:lnTo>
                    <a:pt x="94" y="0"/>
                  </a:lnTo>
                  <a:lnTo>
                    <a:pt x="63" y="9"/>
                  </a:lnTo>
                  <a:lnTo>
                    <a:pt x="34" y="33"/>
                  </a:lnTo>
                  <a:lnTo>
                    <a:pt x="10" y="75"/>
                  </a:lnTo>
                  <a:lnTo>
                    <a:pt x="0" y="118"/>
                  </a:lnTo>
                  <a:lnTo>
                    <a:pt x="4" y="156"/>
                  </a:lnTo>
                  <a:lnTo>
                    <a:pt x="21" y="189"/>
                  </a:lnTo>
                  <a:lnTo>
                    <a:pt x="47" y="215"/>
                  </a:lnTo>
                  <a:lnTo>
                    <a:pt x="78" y="232"/>
                  </a:lnTo>
                  <a:lnTo>
                    <a:pt x="115" y="239"/>
                  </a:lnTo>
                  <a:lnTo>
                    <a:pt x="151" y="233"/>
                  </a:lnTo>
                  <a:lnTo>
                    <a:pt x="188" y="217"/>
                  </a:lnTo>
                  <a:lnTo>
                    <a:pt x="190" y="211"/>
                  </a:lnTo>
                  <a:lnTo>
                    <a:pt x="198" y="197"/>
                  </a:lnTo>
                  <a:lnTo>
                    <a:pt x="207" y="173"/>
                  </a:lnTo>
                  <a:lnTo>
                    <a:pt x="214" y="145"/>
                  </a:lnTo>
                  <a:lnTo>
                    <a:pt x="220" y="116"/>
                  </a:lnTo>
                  <a:lnTo>
                    <a:pt x="220" y="86"/>
                  </a:lnTo>
                  <a:lnTo>
                    <a:pt x="214" y="59"/>
                  </a:lnTo>
                  <a:lnTo>
                    <a:pt x="199" y="3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397" name="Freeform 37"/>
            <p:cNvSpPr>
              <a:spLocks/>
            </p:cNvSpPr>
            <p:nvPr/>
          </p:nvSpPr>
          <p:spPr bwMode="auto">
            <a:xfrm>
              <a:off x="750888" y="1439863"/>
              <a:ext cx="144462" cy="119063"/>
            </a:xfrm>
            <a:custGeom>
              <a:avLst/>
              <a:gdLst/>
              <a:ahLst/>
              <a:cxnLst>
                <a:cxn ang="0">
                  <a:pos x="182" y="77"/>
                </a:cxn>
                <a:cxn ang="0">
                  <a:pos x="178" y="72"/>
                </a:cxn>
                <a:cxn ang="0">
                  <a:pos x="171" y="60"/>
                </a:cxn>
                <a:cxn ang="0">
                  <a:pos x="158" y="44"/>
                </a:cxn>
                <a:cxn ang="0">
                  <a:pos x="141" y="27"/>
                </a:cxn>
                <a:cxn ang="0">
                  <a:pos x="121" y="13"/>
                </a:cxn>
                <a:cxn ang="0">
                  <a:pos x="97" y="2"/>
                </a:cxn>
                <a:cxn ang="0">
                  <a:pos x="71" y="0"/>
                </a:cxn>
                <a:cxn ang="0">
                  <a:pos x="42" y="9"/>
                </a:cxn>
                <a:cxn ang="0">
                  <a:pos x="18" y="27"/>
                </a:cxn>
                <a:cxn ang="0">
                  <a:pos x="3" y="53"/>
                </a:cxn>
                <a:cxn ang="0">
                  <a:pos x="0" y="79"/>
                </a:cxn>
                <a:cxn ang="0">
                  <a:pos x="7" y="105"/>
                </a:cxn>
                <a:cxn ang="0">
                  <a:pos x="25" y="127"/>
                </a:cxn>
                <a:cxn ang="0">
                  <a:pos x="57" y="143"/>
                </a:cxn>
                <a:cxn ang="0">
                  <a:pos x="99" y="151"/>
                </a:cxn>
                <a:cxn ang="0">
                  <a:pos x="156" y="147"/>
                </a:cxn>
                <a:cxn ang="0">
                  <a:pos x="182" y="77"/>
                </a:cxn>
              </a:cxnLst>
              <a:rect l="0" t="0" r="r" b="b"/>
              <a:pathLst>
                <a:path w="182" h="151">
                  <a:moveTo>
                    <a:pt x="182" y="77"/>
                  </a:moveTo>
                  <a:lnTo>
                    <a:pt x="178" y="72"/>
                  </a:lnTo>
                  <a:lnTo>
                    <a:pt x="171" y="60"/>
                  </a:lnTo>
                  <a:lnTo>
                    <a:pt x="158" y="44"/>
                  </a:lnTo>
                  <a:lnTo>
                    <a:pt x="141" y="27"/>
                  </a:lnTo>
                  <a:lnTo>
                    <a:pt x="121" y="13"/>
                  </a:lnTo>
                  <a:lnTo>
                    <a:pt x="97" y="2"/>
                  </a:lnTo>
                  <a:lnTo>
                    <a:pt x="71" y="0"/>
                  </a:lnTo>
                  <a:lnTo>
                    <a:pt x="42" y="9"/>
                  </a:lnTo>
                  <a:lnTo>
                    <a:pt x="18" y="27"/>
                  </a:lnTo>
                  <a:lnTo>
                    <a:pt x="3" y="53"/>
                  </a:lnTo>
                  <a:lnTo>
                    <a:pt x="0" y="79"/>
                  </a:lnTo>
                  <a:lnTo>
                    <a:pt x="7" y="105"/>
                  </a:lnTo>
                  <a:lnTo>
                    <a:pt x="25" y="127"/>
                  </a:lnTo>
                  <a:lnTo>
                    <a:pt x="57" y="143"/>
                  </a:lnTo>
                  <a:lnTo>
                    <a:pt x="99" y="151"/>
                  </a:lnTo>
                  <a:lnTo>
                    <a:pt x="156" y="147"/>
                  </a:lnTo>
                  <a:lnTo>
                    <a:pt x="182" y="77"/>
                  </a:lnTo>
                  <a:close/>
                </a:path>
              </a:pathLst>
            </a:custGeom>
            <a:solidFill>
              <a:srgbClr val="FFC9C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398" name="Freeform 38"/>
            <p:cNvSpPr>
              <a:spLocks/>
            </p:cNvSpPr>
            <p:nvPr/>
          </p:nvSpPr>
          <p:spPr bwMode="auto">
            <a:xfrm>
              <a:off x="536575" y="458788"/>
              <a:ext cx="1541462" cy="1308100"/>
            </a:xfrm>
            <a:custGeom>
              <a:avLst/>
              <a:gdLst/>
              <a:ahLst/>
              <a:cxnLst>
                <a:cxn ang="0">
                  <a:pos x="421" y="1247"/>
                </a:cxn>
                <a:cxn ang="0">
                  <a:pos x="453" y="1337"/>
                </a:cxn>
                <a:cxn ang="0">
                  <a:pos x="458" y="1477"/>
                </a:cxn>
                <a:cxn ang="0">
                  <a:pos x="817" y="1628"/>
                </a:cxn>
                <a:cxn ang="0">
                  <a:pos x="742" y="1534"/>
                </a:cxn>
                <a:cxn ang="0">
                  <a:pos x="652" y="1383"/>
                </a:cxn>
                <a:cxn ang="0">
                  <a:pos x="591" y="1195"/>
                </a:cxn>
                <a:cxn ang="0">
                  <a:pos x="607" y="995"/>
                </a:cxn>
                <a:cxn ang="0">
                  <a:pos x="683" y="860"/>
                </a:cxn>
                <a:cxn ang="0">
                  <a:pos x="657" y="816"/>
                </a:cxn>
                <a:cxn ang="0">
                  <a:pos x="642" y="746"/>
                </a:cxn>
                <a:cxn ang="0">
                  <a:pos x="685" y="680"/>
                </a:cxn>
                <a:cxn ang="0">
                  <a:pos x="830" y="645"/>
                </a:cxn>
                <a:cxn ang="0">
                  <a:pos x="1125" y="670"/>
                </a:cxn>
                <a:cxn ang="0">
                  <a:pos x="1149" y="689"/>
                </a:cxn>
                <a:cxn ang="0">
                  <a:pos x="1213" y="726"/>
                </a:cxn>
                <a:cxn ang="0">
                  <a:pos x="1315" y="763"/>
                </a:cxn>
                <a:cxn ang="0">
                  <a:pos x="1447" y="774"/>
                </a:cxn>
                <a:cxn ang="0">
                  <a:pos x="1602" y="737"/>
                </a:cxn>
                <a:cxn ang="0">
                  <a:pos x="1832" y="584"/>
                </a:cxn>
                <a:cxn ang="0">
                  <a:pos x="1941" y="378"/>
                </a:cxn>
                <a:cxn ang="0">
                  <a:pos x="1888" y="184"/>
                </a:cxn>
                <a:cxn ang="0">
                  <a:pos x="1694" y="46"/>
                </a:cxn>
                <a:cxn ang="0">
                  <a:pos x="1388" y="0"/>
                </a:cxn>
                <a:cxn ang="0">
                  <a:pos x="1145" y="48"/>
                </a:cxn>
                <a:cxn ang="0">
                  <a:pos x="1239" y="111"/>
                </a:cxn>
                <a:cxn ang="0">
                  <a:pos x="1223" y="203"/>
                </a:cxn>
                <a:cxn ang="0">
                  <a:pos x="1099" y="227"/>
                </a:cxn>
                <a:cxn ang="0">
                  <a:pos x="974" y="199"/>
                </a:cxn>
                <a:cxn ang="0">
                  <a:pos x="799" y="181"/>
                </a:cxn>
                <a:cxn ang="0">
                  <a:pos x="587" y="208"/>
                </a:cxn>
                <a:cxn ang="0">
                  <a:pos x="346" y="324"/>
                </a:cxn>
                <a:cxn ang="0">
                  <a:pos x="173" y="473"/>
                </a:cxn>
                <a:cxn ang="0">
                  <a:pos x="125" y="532"/>
                </a:cxn>
                <a:cxn ang="0">
                  <a:pos x="57" y="654"/>
                </a:cxn>
                <a:cxn ang="0">
                  <a:pos x="7" y="823"/>
                </a:cxn>
                <a:cxn ang="0">
                  <a:pos x="14" y="1031"/>
                </a:cxn>
                <a:cxn ang="0">
                  <a:pos x="119" y="1267"/>
                </a:cxn>
                <a:cxn ang="0">
                  <a:pos x="130" y="1328"/>
                </a:cxn>
                <a:cxn ang="0">
                  <a:pos x="103" y="1420"/>
                </a:cxn>
                <a:cxn ang="0">
                  <a:pos x="20" y="1442"/>
                </a:cxn>
                <a:cxn ang="0">
                  <a:pos x="92" y="1479"/>
                </a:cxn>
                <a:cxn ang="0">
                  <a:pos x="223" y="1446"/>
                </a:cxn>
                <a:cxn ang="0">
                  <a:pos x="258" y="1330"/>
                </a:cxn>
                <a:cxn ang="0">
                  <a:pos x="291" y="1214"/>
                </a:cxn>
                <a:cxn ang="0">
                  <a:pos x="357" y="1208"/>
                </a:cxn>
                <a:cxn ang="0">
                  <a:pos x="407" y="1225"/>
                </a:cxn>
              </a:cxnLst>
              <a:rect l="0" t="0" r="r" b="b"/>
              <a:pathLst>
                <a:path w="1941" h="1648">
                  <a:moveTo>
                    <a:pt x="410" y="1226"/>
                  </a:moveTo>
                  <a:lnTo>
                    <a:pt x="414" y="1232"/>
                  </a:lnTo>
                  <a:lnTo>
                    <a:pt x="421" y="1247"/>
                  </a:lnTo>
                  <a:lnTo>
                    <a:pt x="432" y="1269"/>
                  </a:lnTo>
                  <a:lnTo>
                    <a:pt x="444" y="1300"/>
                  </a:lnTo>
                  <a:lnTo>
                    <a:pt x="453" y="1337"/>
                  </a:lnTo>
                  <a:lnTo>
                    <a:pt x="460" y="1379"/>
                  </a:lnTo>
                  <a:lnTo>
                    <a:pt x="464" y="1427"/>
                  </a:lnTo>
                  <a:lnTo>
                    <a:pt x="458" y="1477"/>
                  </a:lnTo>
                  <a:lnTo>
                    <a:pt x="836" y="1648"/>
                  </a:lnTo>
                  <a:lnTo>
                    <a:pt x="830" y="1643"/>
                  </a:lnTo>
                  <a:lnTo>
                    <a:pt x="817" y="1628"/>
                  </a:lnTo>
                  <a:lnTo>
                    <a:pt x="797" y="1604"/>
                  </a:lnTo>
                  <a:lnTo>
                    <a:pt x="771" y="1573"/>
                  </a:lnTo>
                  <a:lnTo>
                    <a:pt x="742" y="1534"/>
                  </a:lnTo>
                  <a:lnTo>
                    <a:pt x="711" y="1490"/>
                  </a:lnTo>
                  <a:lnTo>
                    <a:pt x="681" y="1438"/>
                  </a:lnTo>
                  <a:lnTo>
                    <a:pt x="652" y="1383"/>
                  </a:lnTo>
                  <a:lnTo>
                    <a:pt x="626" y="1324"/>
                  </a:lnTo>
                  <a:lnTo>
                    <a:pt x="606" y="1261"/>
                  </a:lnTo>
                  <a:lnTo>
                    <a:pt x="591" y="1195"/>
                  </a:lnTo>
                  <a:lnTo>
                    <a:pt x="585" y="1129"/>
                  </a:lnTo>
                  <a:lnTo>
                    <a:pt x="591" y="1063"/>
                  </a:lnTo>
                  <a:lnTo>
                    <a:pt x="607" y="995"/>
                  </a:lnTo>
                  <a:lnTo>
                    <a:pt x="639" y="928"/>
                  </a:lnTo>
                  <a:lnTo>
                    <a:pt x="685" y="864"/>
                  </a:lnTo>
                  <a:lnTo>
                    <a:pt x="683" y="860"/>
                  </a:lnTo>
                  <a:lnTo>
                    <a:pt x="676" y="851"/>
                  </a:lnTo>
                  <a:lnTo>
                    <a:pt x="666" y="836"/>
                  </a:lnTo>
                  <a:lnTo>
                    <a:pt x="657" y="816"/>
                  </a:lnTo>
                  <a:lnTo>
                    <a:pt x="650" y="796"/>
                  </a:lnTo>
                  <a:lnTo>
                    <a:pt x="644" y="772"/>
                  </a:lnTo>
                  <a:lnTo>
                    <a:pt x="642" y="746"/>
                  </a:lnTo>
                  <a:lnTo>
                    <a:pt x="648" y="722"/>
                  </a:lnTo>
                  <a:lnTo>
                    <a:pt x="663" y="700"/>
                  </a:lnTo>
                  <a:lnTo>
                    <a:pt x="685" y="680"/>
                  </a:lnTo>
                  <a:lnTo>
                    <a:pt x="720" y="663"/>
                  </a:lnTo>
                  <a:lnTo>
                    <a:pt x="768" y="650"/>
                  </a:lnTo>
                  <a:lnTo>
                    <a:pt x="830" y="645"/>
                  </a:lnTo>
                  <a:lnTo>
                    <a:pt x="910" y="645"/>
                  </a:lnTo>
                  <a:lnTo>
                    <a:pt x="1007" y="652"/>
                  </a:lnTo>
                  <a:lnTo>
                    <a:pt x="1125" y="670"/>
                  </a:lnTo>
                  <a:lnTo>
                    <a:pt x="1127" y="672"/>
                  </a:lnTo>
                  <a:lnTo>
                    <a:pt x="1136" y="680"/>
                  </a:lnTo>
                  <a:lnTo>
                    <a:pt x="1149" y="689"/>
                  </a:lnTo>
                  <a:lnTo>
                    <a:pt x="1166" y="700"/>
                  </a:lnTo>
                  <a:lnTo>
                    <a:pt x="1188" y="713"/>
                  </a:lnTo>
                  <a:lnTo>
                    <a:pt x="1213" y="726"/>
                  </a:lnTo>
                  <a:lnTo>
                    <a:pt x="1245" y="739"/>
                  </a:lnTo>
                  <a:lnTo>
                    <a:pt x="1278" y="751"/>
                  </a:lnTo>
                  <a:lnTo>
                    <a:pt x="1315" y="763"/>
                  </a:lnTo>
                  <a:lnTo>
                    <a:pt x="1355" y="770"/>
                  </a:lnTo>
                  <a:lnTo>
                    <a:pt x="1399" y="774"/>
                  </a:lnTo>
                  <a:lnTo>
                    <a:pt x="1447" y="774"/>
                  </a:lnTo>
                  <a:lnTo>
                    <a:pt x="1495" y="768"/>
                  </a:lnTo>
                  <a:lnTo>
                    <a:pt x="1547" y="755"/>
                  </a:lnTo>
                  <a:lnTo>
                    <a:pt x="1602" y="737"/>
                  </a:lnTo>
                  <a:lnTo>
                    <a:pt x="1657" y="711"/>
                  </a:lnTo>
                  <a:lnTo>
                    <a:pt x="1757" y="650"/>
                  </a:lnTo>
                  <a:lnTo>
                    <a:pt x="1832" y="584"/>
                  </a:lnTo>
                  <a:lnTo>
                    <a:pt x="1889" y="516"/>
                  </a:lnTo>
                  <a:lnTo>
                    <a:pt x="1924" y="448"/>
                  </a:lnTo>
                  <a:lnTo>
                    <a:pt x="1941" y="378"/>
                  </a:lnTo>
                  <a:lnTo>
                    <a:pt x="1941" y="310"/>
                  </a:lnTo>
                  <a:lnTo>
                    <a:pt x="1921" y="245"/>
                  </a:lnTo>
                  <a:lnTo>
                    <a:pt x="1888" y="184"/>
                  </a:lnTo>
                  <a:lnTo>
                    <a:pt x="1836" y="131"/>
                  </a:lnTo>
                  <a:lnTo>
                    <a:pt x="1771" y="83"/>
                  </a:lnTo>
                  <a:lnTo>
                    <a:pt x="1694" y="46"/>
                  </a:lnTo>
                  <a:lnTo>
                    <a:pt x="1604" y="19"/>
                  </a:lnTo>
                  <a:lnTo>
                    <a:pt x="1501" y="4"/>
                  </a:lnTo>
                  <a:lnTo>
                    <a:pt x="1388" y="0"/>
                  </a:lnTo>
                  <a:lnTo>
                    <a:pt x="1265" y="13"/>
                  </a:lnTo>
                  <a:lnTo>
                    <a:pt x="1134" y="43"/>
                  </a:lnTo>
                  <a:lnTo>
                    <a:pt x="1145" y="48"/>
                  </a:lnTo>
                  <a:lnTo>
                    <a:pt x="1173" y="63"/>
                  </a:lnTo>
                  <a:lnTo>
                    <a:pt x="1206" y="85"/>
                  </a:lnTo>
                  <a:lnTo>
                    <a:pt x="1239" y="111"/>
                  </a:lnTo>
                  <a:lnTo>
                    <a:pt x="1258" y="142"/>
                  </a:lnTo>
                  <a:lnTo>
                    <a:pt x="1256" y="172"/>
                  </a:lnTo>
                  <a:lnTo>
                    <a:pt x="1223" y="203"/>
                  </a:lnTo>
                  <a:lnTo>
                    <a:pt x="1149" y="229"/>
                  </a:lnTo>
                  <a:lnTo>
                    <a:pt x="1127" y="230"/>
                  </a:lnTo>
                  <a:lnTo>
                    <a:pt x="1099" y="227"/>
                  </a:lnTo>
                  <a:lnTo>
                    <a:pt x="1064" y="219"/>
                  </a:lnTo>
                  <a:lnTo>
                    <a:pt x="1022" y="210"/>
                  </a:lnTo>
                  <a:lnTo>
                    <a:pt x="974" y="199"/>
                  </a:lnTo>
                  <a:lnTo>
                    <a:pt x="921" y="190"/>
                  </a:lnTo>
                  <a:lnTo>
                    <a:pt x="862" y="183"/>
                  </a:lnTo>
                  <a:lnTo>
                    <a:pt x="799" y="181"/>
                  </a:lnTo>
                  <a:lnTo>
                    <a:pt x="733" y="183"/>
                  </a:lnTo>
                  <a:lnTo>
                    <a:pt x="661" y="192"/>
                  </a:lnTo>
                  <a:lnTo>
                    <a:pt x="587" y="208"/>
                  </a:lnTo>
                  <a:lnTo>
                    <a:pt x="508" y="236"/>
                  </a:lnTo>
                  <a:lnTo>
                    <a:pt x="429" y="273"/>
                  </a:lnTo>
                  <a:lnTo>
                    <a:pt x="346" y="324"/>
                  </a:lnTo>
                  <a:lnTo>
                    <a:pt x="261" y="389"/>
                  </a:lnTo>
                  <a:lnTo>
                    <a:pt x="176" y="470"/>
                  </a:lnTo>
                  <a:lnTo>
                    <a:pt x="173" y="473"/>
                  </a:lnTo>
                  <a:lnTo>
                    <a:pt x="162" y="486"/>
                  </a:lnTo>
                  <a:lnTo>
                    <a:pt x="145" y="507"/>
                  </a:lnTo>
                  <a:lnTo>
                    <a:pt x="125" y="532"/>
                  </a:lnTo>
                  <a:lnTo>
                    <a:pt x="103" y="567"/>
                  </a:lnTo>
                  <a:lnTo>
                    <a:pt x="79" y="608"/>
                  </a:lnTo>
                  <a:lnTo>
                    <a:pt x="57" y="654"/>
                  </a:lnTo>
                  <a:lnTo>
                    <a:pt x="36" y="705"/>
                  </a:lnTo>
                  <a:lnTo>
                    <a:pt x="18" y="763"/>
                  </a:lnTo>
                  <a:lnTo>
                    <a:pt x="7" y="823"/>
                  </a:lnTo>
                  <a:lnTo>
                    <a:pt x="0" y="890"/>
                  </a:lnTo>
                  <a:lnTo>
                    <a:pt x="3" y="960"/>
                  </a:lnTo>
                  <a:lnTo>
                    <a:pt x="14" y="1031"/>
                  </a:lnTo>
                  <a:lnTo>
                    <a:pt x="36" y="1109"/>
                  </a:lnTo>
                  <a:lnTo>
                    <a:pt x="71" y="1186"/>
                  </a:lnTo>
                  <a:lnTo>
                    <a:pt x="119" y="1267"/>
                  </a:lnTo>
                  <a:lnTo>
                    <a:pt x="121" y="1274"/>
                  </a:lnTo>
                  <a:lnTo>
                    <a:pt x="127" y="1296"/>
                  </a:lnTo>
                  <a:lnTo>
                    <a:pt x="130" y="1328"/>
                  </a:lnTo>
                  <a:lnTo>
                    <a:pt x="130" y="1361"/>
                  </a:lnTo>
                  <a:lnTo>
                    <a:pt x="121" y="1394"/>
                  </a:lnTo>
                  <a:lnTo>
                    <a:pt x="103" y="1420"/>
                  </a:lnTo>
                  <a:lnTo>
                    <a:pt x="68" y="1436"/>
                  </a:lnTo>
                  <a:lnTo>
                    <a:pt x="14" y="1436"/>
                  </a:lnTo>
                  <a:lnTo>
                    <a:pt x="20" y="1442"/>
                  </a:lnTo>
                  <a:lnTo>
                    <a:pt x="35" y="1453"/>
                  </a:lnTo>
                  <a:lnTo>
                    <a:pt x="60" y="1468"/>
                  </a:lnTo>
                  <a:lnTo>
                    <a:pt x="92" y="1479"/>
                  </a:lnTo>
                  <a:lnTo>
                    <a:pt x="130" y="1482"/>
                  </a:lnTo>
                  <a:lnTo>
                    <a:pt x="175" y="1473"/>
                  </a:lnTo>
                  <a:lnTo>
                    <a:pt x="223" y="1446"/>
                  </a:lnTo>
                  <a:lnTo>
                    <a:pt x="272" y="1396"/>
                  </a:lnTo>
                  <a:lnTo>
                    <a:pt x="267" y="1376"/>
                  </a:lnTo>
                  <a:lnTo>
                    <a:pt x="258" y="1330"/>
                  </a:lnTo>
                  <a:lnTo>
                    <a:pt x="256" y="1273"/>
                  </a:lnTo>
                  <a:lnTo>
                    <a:pt x="272" y="1226"/>
                  </a:lnTo>
                  <a:lnTo>
                    <a:pt x="291" y="1214"/>
                  </a:lnTo>
                  <a:lnTo>
                    <a:pt x="311" y="1206"/>
                  </a:lnTo>
                  <a:lnTo>
                    <a:pt x="333" y="1206"/>
                  </a:lnTo>
                  <a:lnTo>
                    <a:pt x="357" y="1208"/>
                  </a:lnTo>
                  <a:lnTo>
                    <a:pt x="377" y="1214"/>
                  </a:lnTo>
                  <a:lnTo>
                    <a:pt x="394" y="1219"/>
                  </a:lnTo>
                  <a:lnTo>
                    <a:pt x="407" y="1225"/>
                  </a:lnTo>
                  <a:lnTo>
                    <a:pt x="410" y="122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399" name="Freeform 39"/>
            <p:cNvSpPr>
              <a:spLocks/>
            </p:cNvSpPr>
            <p:nvPr/>
          </p:nvSpPr>
          <p:spPr bwMode="auto">
            <a:xfrm>
              <a:off x="1644650" y="531813"/>
              <a:ext cx="358775" cy="182563"/>
            </a:xfrm>
            <a:custGeom>
              <a:avLst/>
              <a:gdLst/>
              <a:ahLst/>
              <a:cxnLst>
                <a:cxn ang="0">
                  <a:pos x="11" y="41"/>
                </a:cxn>
                <a:cxn ang="0">
                  <a:pos x="29" y="72"/>
                </a:cxn>
                <a:cxn ang="0">
                  <a:pos x="44" y="116"/>
                </a:cxn>
                <a:cxn ang="0">
                  <a:pos x="27" y="161"/>
                </a:cxn>
                <a:cxn ang="0">
                  <a:pos x="2" y="175"/>
                </a:cxn>
                <a:cxn ang="0">
                  <a:pos x="16" y="173"/>
                </a:cxn>
                <a:cxn ang="0">
                  <a:pos x="40" y="164"/>
                </a:cxn>
                <a:cxn ang="0">
                  <a:pos x="64" y="144"/>
                </a:cxn>
                <a:cxn ang="0">
                  <a:pos x="88" y="113"/>
                </a:cxn>
                <a:cxn ang="0">
                  <a:pos x="101" y="148"/>
                </a:cxn>
                <a:cxn ang="0">
                  <a:pos x="105" y="186"/>
                </a:cxn>
                <a:cxn ang="0">
                  <a:pos x="116" y="208"/>
                </a:cxn>
                <a:cxn ang="0">
                  <a:pos x="136" y="219"/>
                </a:cxn>
                <a:cxn ang="0">
                  <a:pos x="166" y="210"/>
                </a:cxn>
                <a:cxn ang="0">
                  <a:pos x="202" y="177"/>
                </a:cxn>
                <a:cxn ang="0">
                  <a:pos x="237" y="157"/>
                </a:cxn>
                <a:cxn ang="0">
                  <a:pos x="269" y="157"/>
                </a:cxn>
                <a:cxn ang="0">
                  <a:pos x="287" y="173"/>
                </a:cxn>
                <a:cxn ang="0">
                  <a:pos x="296" y="203"/>
                </a:cxn>
                <a:cxn ang="0">
                  <a:pos x="313" y="225"/>
                </a:cxn>
                <a:cxn ang="0">
                  <a:pos x="333" y="231"/>
                </a:cxn>
                <a:cxn ang="0">
                  <a:pos x="352" y="219"/>
                </a:cxn>
                <a:cxn ang="0">
                  <a:pos x="366" y="194"/>
                </a:cxn>
                <a:cxn ang="0">
                  <a:pos x="390" y="179"/>
                </a:cxn>
                <a:cxn ang="0">
                  <a:pos x="416" y="177"/>
                </a:cxn>
                <a:cxn ang="0">
                  <a:pos x="440" y="184"/>
                </a:cxn>
                <a:cxn ang="0">
                  <a:pos x="449" y="188"/>
                </a:cxn>
                <a:cxn ang="0">
                  <a:pos x="449" y="155"/>
                </a:cxn>
                <a:cxn ang="0">
                  <a:pos x="418" y="100"/>
                </a:cxn>
                <a:cxn ang="0">
                  <a:pos x="318" y="35"/>
                </a:cxn>
                <a:cxn ang="0">
                  <a:pos x="237" y="8"/>
                </a:cxn>
                <a:cxn ang="0">
                  <a:pos x="254" y="24"/>
                </a:cxn>
                <a:cxn ang="0">
                  <a:pos x="267" y="45"/>
                </a:cxn>
                <a:cxn ang="0">
                  <a:pos x="254" y="50"/>
                </a:cxn>
                <a:cxn ang="0">
                  <a:pos x="206" y="35"/>
                </a:cxn>
                <a:cxn ang="0">
                  <a:pos x="156" y="15"/>
                </a:cxn>
                <a:cxn ang="0">
                  <a:pos x="119" y="2"/>
                </a:cxn>
                <a:cxn ang="0">
                  <a:pos x="101" y="2"/>
                </a:cxn>
                <a:cxn ang="0">
                  <a:pos x="108" y="24"/>
                </a:cxn>
                <a:cxn ang="0">
                  <a:pos x="114" y="48"/>
                </a:cxn>
                <a:cxn ang="0">
                  <a:pos x="99" y="61"/>
                </a:cxn>
                <a:cxn ang="0">
                  <a:pos x="49" y="52"/>
                </a:cxn>
              </a:cxnLst>
              <a:rect l="0" t="0" r="r" b="b"/>
              <a:pathLst>
                <a:path w="451" h="231">
                  <a:moveTo>
                    <a:pt x="7" y="37"/>
                  </a:moveTo>
                  <a:lnTo>
                    <a:pt x="11" y="41"/>
                  </a:lnTo>
                  <a:lnTo>
                    <a:pt x="20" y="54"/>
                  </a:lnTo>
                  <a:lnTo>
                    <a:pt x="29" y="72"/>
                  </a:lnTo>
                  <a:lnTo>
                    <a:pt x="40" y="94"/>
                  </a:lnTo>
                  <a:lnTo>
                    <a:pt x="44" y="116"/>
                  </a:lnTo>
                  <a:lnTo>
                    <a:pt x="42" y="140"/>
                  </a:lnTo>
                  <a:lnTo>
                    <a:pt x="27" y="161"/>
                  </a:lnTo>
                  <a:lnTo>
                    <a:pt x="0" y="175"/>
                  </a:lnTo>
                  <a:lnTo>
                    <a:pt x="2" y="175"/>
                  </a:lnTo>
                  <a:lnTo>
                    <a:pt x="9" y="175"/>
                  </a:lnTo>
                  <a:lnTo>
                    <a:pt x="16" y="173"/>
                  </a:lnTo>
                  <a:lnTo>
                    <a:pt x="29" y="170"/>
                  </a:lnTo>
                  <a:lnTo>
                    <a:pt x="40" y="164"/>
                  </a:lnTo>
                  <a:lnTo>
                    <a:pt x="53" y="155"/>
                  </a:lnTo>
                  <a:lnTo>
                    <a:pt x="64" y="144"/>
                  </a:lnTo>
                  <a:lnTo>
                    <a:pt x="73" y="129"/>
                  </a:lnTo>
                  <a:lnTo>
                    <a:pt x="88" y="113"/>
                  </a:lnTo>
                  <a:lnTo>
                    <a:pt x="97" y="122"/>
                  </a:lnTo>
                  <a:lnTo>
                    <a:pt x="101" y="148"/>
                  </a:lnTo>
                  <a:lnTo>
                    <a:pt x="103" y="175"/>
                  </a:lnTo>
                  <a:lnTo>
                    <a:pt x="105" y="186"/>
                  </a:lnTo>
                  <a:lnTo>
                    <a:pt x="108" y="199"/>
                  </a:lnTo>
                  <a:lnTo>
                    <a:pt x="116" y="208"/>
                  </a:lnTo>
                  <a:lnTo>
                    <a:pt x="125" y="216"/>
                  </a:lnTo>
                  <a:lnTo>
                    <a:pt x="136" y="219"/>
                  </a:lnTo>
                  <a:lnTo>
                    <a:pt x="149" y="218"/>
                  </a:lnTo>
                  <a:lnTo>
                    <a:pt x="166" y="210"/>
                  </a:lnTo>
                  <a:lnTo>
                    <a:pt x="184" y="194"/>
                  </a:lnTo>
                  <a:lnTo>
                    <a:pt x="202" y="177"/>
                  </a:lnTo>
                  <a:lnTo>
                    <a:pt x="221" y="164"/>
                  </a:lnTo>
                  <a:lnTo>
                    <a:pt x="237" y="157"/>
                  </a:lnTo>
                  <a:lnTo>
                    <a:pt x="254" y="155"/>
                  </a:lnTo>
                  <a:lnTo>
                    <a:pt x="269" y="157"/>
                  </a:lnTo>
                  <a:lnTo>
                    <a:pt x="280" y="162"/>
                  </a:lnTo>
                  <a:lnTo>
                    <a:pt x="287" y="173"/>
                  </a:lnTo>
                  <a:lnTo>
                    <a:pt x="293" y="188"/>
                  </a:lnTo>
                  <a:lnTo>
                    <a:pt x="296" y="203"/>
                  </a:lnTo>
                  <a:lnTo>
                    <a:pt x="304" y="216"/>
                  </a:lnTo>
                  <a:lnTo>
                    <a:pt x="313" y="225"/>
                  </a:lnTo>
                  <a:lnTo>
                    <a:pt x="324" y="229"/>
                  </a:lnTo>
                  <a:lnTo>
                    <a:pt x="333" y="231"/>
                  </a:lnTo>
                  <a:lnTo>
                    <a:pt x="344" y="227"/>
                  </a:lnTo>
                  <a:lnTo>
                    <a:pt x="352" y="219"/>
                  </a:lnTo>
                  <a:lnTo>
                    <a:pt x="359" y="207"/>
                  </a:lnTo>
                  <a:lnTo>
                    <a:pt x="366" y="194"/>
                  </a:lnTo>
                  <a:lnTo>
                    <a:pt x="377" y="184"/>
                  </a:lnTo>
                  <a:lnTo>
                    <a:pt x="390" y="179"/>
                  </a:lnTo>
                  <a:lnTo>
                    <a:pt x="403" y="175"/>
                  </a:lnTo>
                  <a:lnTo>
                    <a:pt x="416" y="177"/>
                  </a:lnTo>
                  <a:lnTo>
                    <a:pt x="429" y="179"/>
                  </a:lnTo>
                  <a:lnTo>
                    <a:pt x="440" y="184"/>
                  </a:lnTo>
                  <a:lnTo>
                    <a:pt x="447" y="194"/>
                  </a:lnTo>
                  <a:lnTo>
                    <a:pt x="449" y="188"/>
                  </a:lnTo>
                  <a:lnTo>
                    <a:pt x="451" y="175"/>
                  </a:lnTo>
                  <a:lnTo>
                    <a:pt x="449" y="155"/>
                  </a:lnTo>
                  <a:lnTo>
                    <a:pt x="440" y="129"/>
                  </a:lnTo>
                  <a:lnTo>
                    <a:pt x="418" y="100"/>
                  </a:lnTo>
                  <a:lnTo>
                    <a:pt x="379" y="69"/>
                  </a:lnTo>
                  <a:lnTo>
                    <a:pt x="318" y="35"/>
                  </a:lnTo>
                  <a:lnTo>
                    <a:pt x="234" y="6"/>
                  </a:lnTo>
                  <a:lnTo>
                    <a:pt x="237" y="8"/>
                  </a:lnTo>
                  <a:lnTo>
                    <a:pt x="245" y="15"/>
                  </a:lnTo>
                  <a:lnTo>
                    <a:pt x="254" y="24"/>
                  </a:lnTo>
                  <a:lnTo>
                    <a:pt x="261" y="35"/>
                  </a:lnTo>
                  <a:lnTo>
                    <a:pt x="267" y="45"/>
                  </a:lnTo>
                  <a:lnTo>
                    <a:pt x="265" y="50"/>
                  </a:lnTo>
                  <a:lnTo>
                    <a:pt x="254" y="50"/>
                  </a:lnTo>
                  <a:lnTo>
                    <a:pt x="234" y="45"/>
                  </a:lnTo>
                  <a:lnTo>
                    <a:pt x="206" y="35"/>
                  </a:lnTo>
                  <a:lnTo>
                    <a:pt x="180" y="24"/>
                  </a:lnTo>
                  <a:lnTo>
                    <a:pt x="156" y="15"/>
                  </a:lnTo>
                  <a:lnTo>
                    <a:pt x="136" y="6"/>
                  </a:lnTo>
                  <a:lnTo>
                    <a:pt x="119" y="2"/>
                  </a:lnTo>
                  <a:lnTo>
                    <a:pt x="107" y="0"/>
                  </a:lnTo>
                  <a:lnTo>
                    <a:pt x="101" y="2"/>
                  </a:lnTo>
                  <a:lnTo>
                    <a:pt x="103" y="11"/>
                  </a:lnTo>
                  <a:lnTo>
                    <a:pt x="108" y="24"/>
                  </a:lnTo>
                  <a:lnTo>
                    <a:pt x="112" y="37"/>
                  </a:lnTo>
                  <a:lnTo>
                    <a:pt x="114" y="48"/>
                  </a:lnTo>
                  <a:lnTo>
                    <a:pt x="110" y="57"/>
                  </a:lnTo>
                  <a:lnTo>
                    <a:pt x="99" y="61"/>
                  </a:lnTo>
                  <a:lnTo>
                    <a:pt x="81" y="61"/>
                  </a:lnTo>
                  <a:lnTo>
                    <a:pt x="49" y="52"/>
                  </a:lnTo>
                  <a:lnTo>
                    <a:pt x="7" y="37"/>
                  </a:lnTo>
                  <a:close/>
                </a:path>
              </a:pathLst>
            </a:custGeom>
            <a:solidFill>
              <a:srgbClr val="5EBAE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400" name="Freeform 40"/>
            <p:cNvSpPr>
              <a:spLocks/>
            </p:cNvSpPr>
            <p:nvPr/>
          </p:nvSpPr>
          <p:spPr bwMode="auto">
            <a:xfrm>
              <a:off x="1411288" y="2149475"/>
              <a:ext cx="65087" cy="65088"/>
            </a:xfrm>
            <a:custGeom>
              <a:avLst/>
              <a:gdLst/>
              <a:ahLst/>
              <a:cxnLst>
                <a:cxn ang="0">
                  <a:pos x="81" y="41"/>
                </a:cxn>
                <a:cxn ang="0">
                  <a:pos x="77" y="56"/>
                </a:cxn>
                <a:cxn ang="0">
                  <a:pos x="70" y="69"/>
                </a:cxn>
                <a:cxn ang="0">
                  <a:pos x="57" y="78"/>
                </a:cxn>
                <a:cxn ang="0">
                  <a:pos x="41" y="81"/>
                </a:cxn>
                <a:cxn ang="0">
                  <a:pos x="26" y="78"/>
                </a:cxn>
                <a:cxn ang="0">
                  <a:pos x="13" y="69"/>
                </a:cxn>
                <a:cxn ang="0">
                  <a:pos x="4" y="56"/>
                </a:cxn>
                <a:cxn ang="0">
                  <a:pos x="0" y="41"/>
                </a:cxn>
                <a:cxn ang="0">
                  <a:pos x="4" y="24"/>
                </a:cxn>
                <a:cxn ang="0">
                  <a:pos x="13" y="12"/>
                </a:cxn>
                <a:cxn ang="0">
                  <a:pos x="26" y="4"/>
                </a:cxn>
                <a:cxn ang="0">
                  <a:pos x="41" y="0"/>
                </a:cxn>
                <a:cxn ang="0">
                  <a:pos x="57" y="4"/>
                </a:cxn>
                <a:cxn ang="0">
                  <a:pos x="70" y="12"/>
                </a:cxn>
                <a:cxn ang="0">
                  <a:pos x="77" y="24"/>
                </a:cxn>
                <a:cxn ang="0">
                  <a:pos x="81" y="41"/>
                </a:cxn>
              </a:cxnLst>
              <a:rect l="0" t="0" r="r" b="b"/>
              <a:pathLst>
                <a:path w="81" h="81">
                  <a:moveTo>
                    <a:pt x="81" y="41"/>
                  </a:moveTo>
                  <a:lnTo>
                    <a:pt x="77" y="56"/>
                  </a:lnTo>
                  <a:lnTo>
                    <a:pt x="70" y="69"/>
                  </a:lnTo>
                  <a:lnTo>
                    <a:pt x="57" y="78"/>
                  </a:lnTo>
                  <a:lnTo>
                    <a:pt x="41" y="81"/>
                  </a:lnTo>
                  <a:lnTo>
                    <a:pt x="26" y="78"/>
                  </a:lnTo>
                  <a:lnTo>
                    <a:pt x="13" y="69"/>
                  </a:lnTo>
                  <a:lnTo>
                    <a:pt x="4" y="56"/>
                  </a:lnTo>
                  <a:lnTo>
                    <a:pt x="0" y="41"/>
                  </a:lnTo>
                  <a:lnTo>
                    <a:pt x="4" y="24"/>
                  </a:lnTo>
                  <a:lnTo>
                    <a:pt x="13" y="12"/>
                  </a:lnTo>
                  <a:lnTo>
                    <a:pt x="26" y="4"/>
                  </a:lnTo>
                  <a:lnTo>
                    <a:pt x="41" y="0"/>
                  </a:lnTo>
                  <a:lnTo>
                    <a:pt x="57" y="4"/>
                  </a:lnTo>
                  <a:lnTo>
                    <a:pt x="70" y="12"/>
                  </a:lnTo>
                  <a:lnTo>
                    <a:pt x="77" y="24"/>
                  </a:lnTo>
                  <a:lnTo>
                    <a:pt x="81" y="4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401" name="Freeform 41"/>
            <p:cNvSpPr>
              <a:spLocks/>
            </p:cNvSpPr>
            <p:nvPr/>
          </p:nvSpPr>
          <p:spPr bwMode="auto">
            <a:xfrm>
              <a:off x="1427163" y="2165350"/>
              <a:ext cx="31750" cy="33338"/>
            </a:xfrm>
            <a:custGeom>
              <a:avLst/>
              <a:gdLst/>
              <a:ahLst/>
              <a:cxnLst>
                <a:cxn ang="0">
                  <a:pos x="41" y="20"/>
                </a:cxn>
                <a:cxn ang="0">
                  <a:pos x="39" y="27"/>
                </a:cxn>
                <a:cxn ang="0">
                  <a:pos x="35" y="35"/>
                </a:cxn>
                <a:cxn ang="0">
                  <a:pos x="28" y="38"/>
                </a:cxn>
                <a:cxn ang="0">
                  <a:pos x="21" y="40"/>
                </a:cxn>
                <a:cxn ang="0">
                  <a:pos x="13" y="38"/>
                </a:cxn>
                <a:cxn ang="0">
                  <a:pos x="6" y="35"/>
                </a:cxn>
                <a:cxn ang="0">
                  <a:pos x="2" y="27"/>
                </a:cxn>
                <a:cxn ang="0">
                  <a:pos x="0" y="20"/>
                </a:cxn>
                <a:cxn ang="0">
                  <a:pos x="2" y="13"/>
                </a:cxn>
                <a:cxn ang="0">
                  <a:pos x="6" y="5"/>
                </a:cxn>
                <a:cxn ang="0">
                  <a:pos x="13" y="2"/>
                </a:cxn>
                <a:cxn ang="0">
                  <a:pos x="21" y="0"/>
                </a:cxn>
                <a:cxn ang="0">
                  <a:pos x="28" y="2"/>
                </a:cxn>
                <a:cxn ang="0">
                  <a:pos x="35" y="5"/>
                </a:cxn>
                <a:cxn ang="0">
                  <a:pos x="39" y="13"/>
                </a:cxn>
                <a:cxn ang="0">
                  <a:pos x="41" y="20"/>
                </a:cxn>
              </a:cxnLst>
              <a:rect l="0" t="0" r="r" b="b"/>
              <a:pathLst>
                <a:path w="41" h="40">
                  <a:moveTo>
                    <a:pt x="41" y="20"/>
                  </a:moveTo>
                  <a:lnTo>
                    <a:pt x="39" y="27"/>
                  </a:lnTo>
                  <a:lnTo>
                    <a:pt x="35" y="35"/>
                  </a:lnTo>
                  <a:lnTo>
                    <a:pt x="28" y="38"/>
                  </a:lnTo>
                  <a:lnTo>
                    <a:pt x="21" y="40"/>
                  </a:lnTo>
                  <a:lnTo>
                    <a:pt x="13" y="38"/>
                  </a:lnTo>
                  <a:lnTo>
                    <a:pt x="6" y="35"/>
                  </a:lnTo>
                  <a:lnTo>
                    <a:pt x="2" y="27"/>
                  </a:lnTo>
                  <a:lnTo>
                    <a:pt x="0" y="20"/>
                  </a:lnTo>
                  <a:lnTo>
                    <a:pt x="2" y="13"/>
                  </a:lnTo>
                  <a:lnTo>
                    <a:pt x="6" y="5"/>
                  </a:lnTo>
                  <a:lnTo>
                    <a:pt x="13" y="2"/>
                  </a:lnTo>
                  <a:lnTo>
                    <a:pt x="21" y="0"/>
                  </a:lnTo>
                  <a:lnTo>
                    <a:pt x="28" y="2"/>
                  </a:lnTo>
                  <a:lnTo>
                    <a:pt x="35" y="5"/>
                  </a:lnTo>
                  <a:lnTo>
                    <a:pt x="39" y="13"/>
                  </a:lnTo>
                  <a:lnTo>
                    <a:pt x="41" y="2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402" name="Freeform 42"/>
            <p:cNvSpPr>
              <a:spLocks/>
            </p:cNvSpPr>
            <p:nvPr/>
          </p:nvSpPr>
          <p:spPr bwMode="auto">
            <a:xfrm>
              <a:off x="811213" y="2513013"/>
              <a:ext cx="63500" cy="63500"/>
            </a:xfrm>
            <a:custGeom>
              <a:avLst/>
              <a:gdLst/>
              <a:ahLst/>
              <a:cxnLst>
                <a:cxn ang="0">
                  <a:pos x="81" y="41"/>
                </a:cxn>
                <a:cxn ang="0">
                  <a:pos x="77" y="55"/>
                </a:cxn>
                <a:cxn ang="0">
                  <a:pos x="70" y="68"/>
                </a:cxn>
                <a:cxn ang="0">
                  <a:pos x="57" y="77"/>
                </a:cxn>
                <a:cxn ang="0">
                  <a:pos x="41" y="81"/>
                </a:cxn>
                <a:cxn ang="0">
                  <a:pos x="26" y="77"/>
                </a:cxn>
                <a:cxn ang="0">
                  <a:pos x="13" y="68"/>
                </a:cxn>
                <a:cxn ang="0">
                  <a:pos x="4" y="55"/>
                </a:cxn>
                <a:cxn ang="0">
                  <a:pos x="0" y="41"/>
                </a:cxn>
                <a:cxn ang="0">
                  <a:pos x="4" y="24"/>
                </a:cxn>
                <a:cxn ang="0">
                  <a:pos x="13" y="11"/>
                </a:cxn>
                <a:cxn ang="0">
                  <a:pos x="26" y="4"/>
                </a:cxn>
                <a:cxn ang="0">
                  <a:pos x="41" y="0"/>
                </a:cxn>
                <a:cxn ang="0">
                  <a:pos x="57" y="4"/>
                </a:cxn>
                <a:cxn ang="0">
                  <a:pos x="70" y="11"/>
                </a:cxn>
                <a:cxn ang="0">
                  <a:pos x="77" y="24"/>
                </a:cxn>
                <a:cxn ang="0">
                  <a:pos x="81" y="41"/>
                </a:cxn>
              </a:cxnLst>
              <a:rect l="0" t="0" r="r" b="b"/>
              <a:pathLst>
                <a:path w="81" h="81">
                  <a:moveTo>
                    <a:pt x="81" y="41"/>
                  </a:moveTo>
                  <a:lnTo>
                    <a:pt x="77" y="55"/>
                  </a:lnTo>
                  <a:lnTo>
                    <a:pt x="70" y="68"/>
                  </a:lnTo>
                  <a:lnTo>
                    <a:pt x="57" y="77"/>
                  </a:lnTo>
                  <a:lnTo>
                    <a:pt x="41" y="81"/>
                  </a:lnTo>
                  <a:lnTo>
                    <a:pt x="26" y="77"/>
                  </a:lnTo>
                  <a:lnTo>
                    <a:pt x="13" y="68"/>
                  </a:lnTo>
                  <a:lnTo>
                    <a:pt x="4" y="55"/>
                  </a:lnTo>
                  <a:lnTo>
                    <a:pt x="0" y="41"/>
                  </a:lnTo>
                  <a:lnTo>
                    <a:pt x="4" y="24"/>
                  </a:lnTo>
                  <a:lnTo>
                    <a:pt x="13" y="11"/>
                  </a:lnTo>
                  <a:lnTo>
                    <a:pt x="26" y="4"/>
                  </a:lnTo>
                  <a:lnTo>
                    <a:pt x="41" y="0"/>
                  </a:lnTo>
                  <a:lnTo>
                    <a:pt x="57" y="4"/>
                  </a:lnTo>
                  <a:lnTo>
                    <a:pt x="70" y="11"/>
                  </a:lnTo>
                  <a:lnTo>
                    <a:pt x="77" y="24"/>
                  </a:lnTo>
                  <a:lnTo>
                    <a:pt x="81" y="4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403" name="Freeform 43"/>
            <p:cNvSpPr>
              <a:spLocks/>
            </p:cNvSpPr>
            <p:nvPr/>
          </p:nvSpPr>
          <p:spPr bwMode="auto">
            <a:xfrm>
              <a:off x="827088" y="2528888"/>
              <a:ext cx="31750" cy="31750"/>
            </a:xfrm>
            <a:custGeom>
              <a:avLst/>
              <a:gdLst/>
              <a:ahLst/>
              <a:cxnLst>
                <a:cxn ang="0">
                  <a:pos x="41" y="21"/>
                </a:cxn>
                <a:cxn ang="0">
                  <a:pos x="39" y="28"/>
                </a:cxn>
                <a:cxn ang="0">
                  <a:pos x="35" y="35"/>
                </a:cxn>
                <a:cxn ang="0">
                  <a:pos x="28" y="39"/>
                </a:cxn>
                <a:cxn ang="0">
                  <a:pos x="21" y="41"/>
                </a:cxn>
                <a:cxn ang="0">
                  <a:pos x="13" y="39"/>
                </a:cxn>
                <a:cxn ang="0">
                  <a:pos x="6" y="35"/>
                </a:cxn>
                <a:cxn ang="0">
                  <a:pos x="2" y="28"/>
                </a:cxn>
                <a:cxn ang="0">
                  <a:pos x="0" y="21"/>
                </a:cxn>
                <a:cxn ang="0">
                  <a:pos x="2" y="13"/>
                </a:cxn>
                <a:cxn ang="0">
                  <a:pos x="6" y="6"/>
                </a:cxn>
                <a:cxn ang="0">
                  <a:pos x="13" y="2"/>
                </a:cxn>
                <a:cxn ang="0">
                  <a:pos x="21" y="0"/>
                </a:cxn>
                <a:cxn ang="0">
                  <a:pos x="28" y="2"/>
                </a:cxn>
                <a:cxn ang="0">
                  <a:pos x="35" y="6"/>
                </a:cxn>
                <a:cxn ang="0">
                  <a:pos x="39" y="13"/>
                </a:cxn>
                <a:cxn ang="0">
                  <a:pos x="41" y="21"/>
                </a:cxn>
              </a:cxnLst>
              <a:rect l="0" t="0" r="r" b="b"/>
              <a:pathLst>
                <a:path w="41" h="41">
                  <a:moveTo>
                    <a:pt x="41" y="21"/>
                  </a:moveTo>
                  <a:lnTo>
                    <a:pt x="39" y="28"/>
                  </a:lnTo>
                  <a:lnTo>
                    <a:pt x="35" y="35"/>
                  </a:lnTo>
                  <a:lnTo>
                    <a:pt x="28" y="39"/>
                  </a:lnTo>
                  <a:lnTo>
                    <a:pt x="21" y="41"/>
                  </a:lnTo>
                  <a:lnTo>
                    <a:pt x="13" y="39"/>
                  </a:lnTo>
                  <a:lnTo>
                    <a:pt x="6" y="35"/>
                  </a:lnTo>
                  <a:lnTo>
                    <a:pt x="2" y="28"/>
                  </a:lnTo>
                  <a:lnTo>
                    <a:pt x="0" y="21"/>
                  </a:lnTo>
                  <a:lnTo>
                    <a:pt x="2" y="13"/>
                  </a:lnTo>
                  <a:lnTo>
                    <a:pt x="6" y="6"/>
                  </a:lnTo>
                  <a:lnTo>
                    <a:pt x="13" y="2"/>
                  </a:lnTo>
                  <a:lnTo>
                    <a:pt x="21" y="0"/>
                  </a:lnTo>
                  <a:lnTo>
                    <a:pt x="28" y="2"/>
                  </a:lnTo>
                  <a:lnTo>
                    <a:pt x="35" y="6"/>
                  </a:lnTo>
                  <a:lnTo>
                    <a:pt x="39" y="13"/>
                  </a:lnTo>
                  <a:lnTo>
                    <a:pt x="41" y="21"/>
                  </a:lnTo>
                  <a:close/>
                </a:path>
              </a:pathLst>
            </a:custGeom>
            <a:solidFill>
              <a:srgbClr val="0044F9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404" name="Freeform 44"/>
            <p:cNvSpPr>
              <a:spLocks/>
            </p:cNvSpPr>
            <p:nvPr/>
          </p:nvSpPr>
          <p:spPr bwMode="auto">
            <a:xfrm>
              <a:off x="974725" y="2390775"/>
              <a:ext cx="63500" cy="63500"/>
            </a:xfrm>
            <a:custGeom>
              <a:avLst/>
              <a:gdLst/>
              <a:ahLst/>
              <a:cxnLst>
                <a:cxn ang="0">
                  <a:pos x="81" y="39"/>
                </a:cxn>
                <a:cxn ang="0">
                  <a:pos x="78" y="54"/>
                </a:cxn>
                <a:cxn ang="0">
                  <a:pos x="70" y="67"/>
                </a:cxn>
                <a:cxn ang="0">
                  <a:pos x="57" y="76"/>
                </a:cxn>
                <a:cxn ang="0">
                  <a:pos x="41" y="79"/>
                </a:cxn>
                <a:cxn ang="0">
                  <a:pos x="26" y="76"/>
                </a:cxn>
                <a:cxn ang="0">
                  <a:pos x="13" y="67"/>
                </a:cxn>
                <a:cxn ang="0">
                  <a:pos x="4" y="54"/>
                </a:cxn>
                <a:cxn ang="0">
                  <a:pos x="0" y="39"/>
                </a:cxn>
                <a:cxn ang="0">
                  <a:pos x="4" y="24"/>
                </a:cxn>
                <a:cxn ang="0">
                  <a:pos x="13" y="11"/>
                </a:cxn>
                <a:cxn ang="0">
                  <a:pos x="26" y="4"/>
                </a:cxn>
                <a:cxn ang="0">
                  <a:pos x="41" y="0"/>
                </a:cxn>
                <a:cxn ang="0">
                  <a:pos x="57" y="4"/>
                </a:cxn>
                <a:cxn ang="0">
                  <a:pos x="70" y="11"/>
                </a:cxn>
                <a:cxn ang="0">
                  <a:pos x="78" y="24"/>
                </a:cxn>
                <a:cxn ang="0">
                  <a:pos x="81" y="39"/>
                </a:cxn>
              </a:cxnLst>
              <a:rect l="0" t="0" r="r" b="b"/>
              <a:pathLst>
                <a:path w="81" h="79">
                  <a:moveTo>
                    <a:pt x="81" y="39"/>
                  </a:moveTo>
                  <a:lnTo>
                    <a:pt x="78" y="54"/>
                  </a:lnTo>
                  <a:lnTo>
                    <a:pt x="70" y="67"/>
                  </a:lnTo>
                  <a:lnTo>
                    <a:pt x="57" y="76"/>
                  </a:lnTo>
                  <a:lnTo>
                    <a:pt x="41" y="79"/>
                  </a:lnTo>
                  <a:lnTo>
                    <a:pt x="26" y="76"/>
                  </a:lnTo>
                  <a:lnTo>
                    <a:pt x="13" y="67"/>
                  </a:lnTo>
                  <a:lnTo>
                    <a:pt x="4" y="54"/>
                  </a:lnTo>
                  <a:lnTo>
                    <a:pt x="0" y="39"/>
                  </a:lnTo>
                  <a:lnTo>
                    <a:pt x="4" y="24"/>
                  </a:lnTo>
                  <a:lnTo>
                    <a:pt x="13" y="11"/>
                  </a:lnTo>
                  <a:lnTo>
                    <a:pt x="26" y="4"/>
                  </a:lnTo>
                  <a:lnTo>
                    <a:pt x="41" y="0"/>
                  </a:lnTo>
                  <a:lnTo>
                    <a:pt x="57" y="4"/>
                  </a:lnTo>
                  <a:lnTo>
                    <a:pt x="70" y="11"/>
                  </a:lnTo>
                  <a:lnTo>
                    <a:pt x="78" y="24"/>
                  </a:lnTo>
                  <a:lnTo>
                    <a:pt x="81" y="3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405" name="Freeform 45"/>
            <p:cNvSpPr>
              <a:spLocks/>
            </p:cNvSpPr>
            <p:nvPr/>
          </p:nvSpPr>
          <p:spPr bwMode="auto">
            <a:xfrm>
              <a:off x="990600" y="2405063"/>
              <a:ext cx="31750" cy="33338"/>
            </a:xfrm>
            <a:custGeom>
              <a:avLst/>
              <a:gdLst/>
              <a:ahLst/>
              <a:cxnLst>
                <a:cxn ang="0">
                  <a:pos x="40" y="20"/>
                </a:cxn>
                <a:cxn ang="0">
                  <a:pos x="38" y="27"/>
                </a:cxn>
                <a:cxn ang="0">
                  <a:pos x="35" y="35"/>
                </a:cxn>
                <a:cxn ang="0">
                  <a:pos x="27" y="38"/>
                </a:cxn>
                <a:cxn ang="0">
                  <a:pos x="20" y="40"/>
                </a:cxn>
                <a:cxn ang="0">
                  <a:pos x="13" y="38"/>
                </a:cxn>
                <a:cxn ang="0">
                  <a:pos x="5" y="35"/>
                </a:cxn>
                <a:cxn ang="0">
                  <a:pos x="1" y="27"/>
                </a:cxn>
                <a:cxn ang="0">
                  <a:pos x="0" y="20"/>
                </a:cxn>
                <a:cxn ang="0">
                  <a:pos x="1" y="13"/>
                </a:cxn>
                <a:cxn ang="0">
                  <a:pos x="5" y="5"/>
                </a:cxn>
                <a:cxn ang="0">
                  <a:pos x="13" y="2"/>
                </a:cxn>
                <a:cxn ang="0">
                  <a:pos x="20" y="0"/>
                </a:cxn>
                <a:cxn ang="0">
                  <a:pos x="27" y="2"/>
                </a:cxn>
                <a:cxn ang="0">
                  <a:pos x="35" y="5"/>
                </a:cxn>
                <a:cxn ang="0">
                  <a:pos x="38" y="13"/>
                </a:cxn>
                <a:cxn ang="0">
                  <a:pos x="40" y="20"/>
                </a:cxn>
              </a:cxnLst>
              <a:rect l="0" t="0" r="r" b="b"/>
              <a:pathLst>
                <a:path w="40" h="40">
                  <a:moveTo>
                    <a:pt x="40" y="20"/>
                  </a:moveTo>
                  <a:lnTo>
                    <a:pt x="38" y="27"/>
                  </a:lnTo>
                  <a:lnTo>
                    <a:pt x="35" y="35"/>
                  </a:lnTo>
                  <a:lnTo>
                    <a:pt x="27" y="38"/>
                  </a:lnTo>
                  <a:lnTo>
                    <a:pt x="20" y="40"/>
                  </a:lnTo>
                  <a:lnTo>
                    <a:pt x="13" y="38"/>
                  </a:lnTo>
                  <a:lnTo>
                    <a:pt x="5" y="35"/>
                  </a:lnTo>
                  <a:lnTo>
                    <a:pt x="1" y="27"/>
                  </a:lnTo>
                  <a:lnTo>
                    <a:pt x="0" y="20"/>
                  </a:lnTo>
                  <a:lnTo>
                    <a:pt x="1" y="13"/>
                  </a:lnTo>
                  <a:lnTo>
                    <a:pt x="5" y="5"/>
                  </a:lnTo>
                  <a:lnTo>
                    <a:pt x="13" y="2"/>
                  </a:lnTo>
                  <a:lnTo>
                    <a:pt x="20" y="0"/>
                  </a:lnTo>
                  <a:lnTo>
                    <a:pt x="27" y="2"/>
                  </a:lnTo>
                  <a:lnTo>
                    <a:pt x="35" y="5"/>
                  </a:lnTo>
                  <a:lnTo>
                    <a:pt x="38" y="13"/>
                  </a:lnTo>
                  <a:lnTo>
                    <a:pt x="40" y="20"/>
                  </a:lnTo>
                  <a:close/>
                </a:path>
              </a:pathLst>
            </a:custGeom>
            <a:solidFill>
              <a:srgbClr val="0044F9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406" name="Freeform 46"/>
            <p:cNvSpPr>
              <a:spLocks/>
            </p:cNvSpPr>
            <p:nvPr/>
          </p:nvSpPr>
          <p:spPr bwMode="auto">
            <a:xfrm>
              <a:off x="1411288" y="2281238"/>
              <a:ext cx="65087" cy="65088"/>
            </a:xfrm>
            <a:custGeom>
              <a:avLst/>
              <a:gdLst/>
              <a:ahLst/>
              <a:cxnLst>
                <a:cxn ang="0">
                  <a:pos x="81" y="41"/>
                </a:cxn>
                <a:cxn ang="0">
                  <a:pos x="77" y="55"/>
                </a:cxn>
                <a:cxn ang="0">
                  <a:pos x="70" y="68"/>
                </a:cxn>
                <a:cxn ang="0">
                  <a:pos x="57" y="77"/>
                </a:cxn>
                <a:cxn ang="0">
                  <a:pos x="41" y="81"/>
                </a:cxn>
                <a:cxn ang="0">
                  <a:pos x="26" y="77"/>
                </a:cxn>
                <a:cxn ang="0">
                  <a:pos x="13" y="68"/>
                </a:cxn>
                <a:cxn ang="0">
                  <a:pos x="4" y="55"/>
                </a:cxn>
                <a:cxn ang="0">
                  <a:pos x="0" y="41"/>
                </a:cxn>
                <a:cxn ang="0">
                  <a:pos x="4" y="24"/>
                </a:cxn>
                <a:cxn ang="0">
                  <a:pos x="13" y="11"/>
                </a:cxn>
                <a:cxn ang="0">
                  <a:pos x="26" y="4"/>
                </a:cxn>
                <a:cxn ang="0">
                  <a:pos x="41" y="0"/>
                </a:cxn>
                <a:cxn ang="0">
                  <a:pos x="57" y="4"/>
                </a:cxn>
                <a:cxn ang="0">
                  <a:pos x="70" y="11"/>
                </a:cxn>
                <a:cxn ang="0">
                  <a:pos x="77" y="24"/>
                </a:cxn>
                <a:cxn ang="0">
                  <a:pos x="81" y="41"/>
                </a:cxn>
              </a:cxnLst>
              <a:rect l="0" t="0" r="r" b="b"/>
              <a:pathLst>
                <a:path w="81" h="81">
                  <a:moveTo>
                    <a:pt x="81" y="41"/>
                  </a:moveTo>
                  <a:lnTo>
                    <a:pt x="77" y="55"/>
                  </a:lnTo>
                  <a:lnTo>
                    <a:pt x="70" y="68"/>
                  </a:lnTo>
                  <a:lnTo>
                    <a:pt x="57" y="77"/>
                  </a:lnTo>
                  <a:lnTo>
                    <a:pt x="41" y="81"/>
                  </a:lnTo>
                  <a:lnTo>
                    <a:pt x="26" y="77"/>
                  </a:lnTo>
                  <a:lnTo>
                    <a:pt x="13" y="68"/>
                  </a:lnTo>
                  <a:lnTo>
                    <a:pt x="4" y="55"/>
                  </a:lnTo>
                  <a:lnTo>
                    <a:pt x="0" y="41"/>
                  </a:lnTo>
                  <a:lnTo>
                    <a:pt x="4" y="24"/>
                  </a:lnTo>
                  <a:lnTo>
                    <a:pt x="13" y="11"/>
                  </a:lnTo>
                  <a:lnTo>
                    <a:pt x="26" y="4"/>
                  </a:lnTo>
                  <a:lnTo>
                    <a:pt x="41" y="0"/>
                  </a:lnTo>
                  <a:lnTo>
                    <a:pt x="57" y="4"/>
                  </a:lnTo>
                  <a:lnTo>
                    <a:pt x="70" y="11"/>
                  </a:lnTo>
                  <a:lnTo>
                    <a:pt x="77" y="24"/>
                  </a:lnTo>
                  <a:lnTo>
                    <a:pt x="81" y="4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407" name="Freeform 47"/>
            <p:cNvSpPr>
              <a:spLocks/>
            </p:cNvSpPr>
            <p:nvPr/>
          </p:nvSpPr>
          <p:spPr bwMode="auto">
            <a:xfrm>
              <a:off x="1427163" y="2297113"/>
              <a:ext cx="31750" cy="31750"/>
            </a:xfrm>
            <a:custGeom>
              <a:avLst/>
              <a:gdLst/>
              <a:ahLst/>
              <a:cxnLst>
                <a:cxn ang="0">
                  <a:pos x="41" y="21"/>
                </a:cxn>
                <a:cxn ang="0">
                  <a:pos x="39" y="28"/>
                </a:cxn>
                <a:cxn ang="0">
                  <a:pos x="35" y="35"/>
                </a:cxn>
                <a:cxn ang="0">
                  <a:pos x="28" y="39"/>
                </a:cxn>
                <a:cxn ang="0">
                  <a:pos x="21" y="41"/>
                </a:cxn>
                <a:cxn ang="0">
                  <a:pos x="13" y="39"/>
                </a:cxn>
                <a:cxn ang="0">
                  <a:pos x="6" y="35"/>
                </a:cxn>
                <a:cxn ang="0">
                  <a:pos x="2" y="28"/>
                </a:cxn>
                <a:cxn ang="0">
                  <a:pos x="0" y="21"/>
                </a:cxn>
                <a:cxn ang="0">
                  <a:pos x="2" y="13"/>
                </a:cxn>
                <a:cxn ang="0">
                  <a:pos x="6" y="6"/>
                </a:cxn>
                <a:cxn ang="0">
                  <a:pos x="13" y="2"/>
                </a:cxn>
                <a:cxn ang="0">
                  <a:pos x="21" y="0"/>
                </a:cxn>
                <a:cxn ang="0">
                  <a:pos x="28" y="2"/>
                </a:cxn>
                <a:cxn ang="0">
                  <a:pos x="35" y="6"/>
                </a:cxn>
                <a:cxn ang="0">
                  <a:pos x="39" y="13"/>
                </a:cxn>
                <a:cxn ang="0">
                  <a:pos x="41" y="21"/>
                </a:cxn>
              </a:cxnLst>
              <a:rect l="0" t="0" r="r" b="b"/>
              <a:pathLst>
                <a:path w="41" h="41">
                  <a:moveTo>
                    <a:pt x="41" y="21"/>
                  </a:moveTo>
                  <a:lnTo>
                    <a:pt x="39" y="28"/>
                  </a:lnTo>
                  <a:lnTo>
                    <a:pt x="35" y="35"/>
                  </a:lnTo>
                  <a:lnTo>
                    <a:pt x="28" y="39"/>
                  </a:lnTo>
                  <a:lnTo>
                    <a:pt x="21" y="41"/>
                  </a:lnTo>
                  <a:lnTo>
                    <a:pt x="13" y="39"/>
                  </a:lnTo>
                  <a:lnTo>
                    <a:pt x="6" y="35"/>
                  </a:lnTo>
                  <a:lnTo>
                    <a:pt x="2" y="28"/>
                  </a:lnTo>
                  <a:lnTo>
                    <a:pt x="0" y="21"/>
                  </a:lnTo>
                  <a:lnTo>
                    <a:pt x="2" y="13"/>
                  </a:lnTo>
                  <a:lnTo>
                    <a:pt x="6" y="6"/>
                  </a:lnTo>
                  <a:lnTo>
                    <a:pt x="13" y="2"/>
                  </a:lnTo>
                  <a:lnTo>
                    <a:pt x="21" y="0"/>
                  </a:lnTo>
                  <a:lnTo>
                    <a:pt x="28" y="2"/>
                  </a:lnTo>
                  <a:lnTo>
                    <a:pt x="35" y="6"/>
                  </a:lnTo>
                  <a:lnTo>
                    <a:pt x="39" y="13"/>
                  </a:lnTo>
                  <a:lnTo>
                    <a:pt x="41" y="2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408" name="Freeform 48"/>
            <p:cNvSpPr>
              <a:spLocks/>
            </p:cNvSpPr>
            <p:nvPr/>
          </p:nvSpPr>
          <p:spPr bwMode="auto">
            <a:xfrm>
              <a:off x="966788" y="2973388"/>
              <a:ext cx="65087" cy="63500"/>
            </a:xfrm>
            <a:custGeom>
              <a:avLst/>
              <a:gdLst/>
              <a:ahLst/>
              <a:cxnLst>
                <a:cxn ang="0">
                  <a:pos x="81" y="39"/>
                </a:cxn>
                <a:cxn ang="0">
                  <a:pos x="78" y="55"/>
                </a:cxn>
                <a:cxn ang="0">
                  <a:pos x="70" y="68"/>
                </a:cxn>
                <a:cxn ang="0">
                  <a:pos x="57" y="75"/>
                </a:cxn>
                <a:cxn ang="0">
                  <a:pos x="41" y="79"/>
                </a:cxn>
                <a:cxn ang="0">
                  <a:pos x="26" y="75"/>
                </a:cxn>
                <a:cxn ang="0">
                  <a:pos x="13" y="68"/>
                </a:cxn>
                <a:cxn ang="0">
                  <a:pos x="4" y="55"/>
                </a:cxn>
                <a:cxn ang="0">
                  <a:pos x="0" y="39"/>
                </a:cxn>
                <a:cxn ang="0">
                  <a:pos x="4" y="24"/>
                </a:cxn>
                <a:cxn ang="0">
                  <a:pos x="13" y="11"/>
                </a:cxn>
                <a:cxn ang="0">
                  <a:pos x="26" y="4"/>
                </a:cxn>
                <a:cxn ang="0">
                  <a:pos x="41" y="0"/>
                </a:cxn>
                <a:cxn ang="0">
                  <a:pos x="57" y="4"/>
                </a:cxn>
                <a:cxn ang="0">
                  <a:pos x="70" y="11"/>
                </a:cxn>
                <a:cxn ang="0">
                  <a:pos x="78" y="24"/>
                </a:cxn>
                <a:cxn ang="0">
                  <a:pos x="81" y="39"/>
                </a:cxn>
              </a:cxnLst>
              <a:rect l="0" t="0" r="r" b="b"/>
              <a:pathLst>
                <a:path w="81" h="79">
                  <a:moveTo>
                    <a:pt x="81" y="39"/>
                  </a:moveTo>
                  <a:lnTo>
                    <a:pt x="78" y="55"/>
                  </a:lnTo>
                  <a:lnTo>
                    <a:pt x="70" y="68"/>
                  </a:lnTo>
                  <a:lnTo>
                    <a:pt x="57" y="75"/>
                  </a:lnTo>
                  <a:lnTo>
                    <a:pt x="41" y="79"/>
                  </a:lnTo>
                  <a:lnTo>
                    <a:pt x="26" y="75"/>
                  </a:lnTo>
                  <a:lnTo>
                    <a:pt x="13" y="68"/>
                  </a:lnTo>
                  <a:lnTo>
                    <a:pt x="4" y="55"/>
                  </a:lnTo>
                  <a:lnTo>
                    <a:pt x="0" y="39"/>
                  </a:lnTo>
                  <a:lnTo>
                    <a:pt x="4" y="24"/>
                  </a:lnTo>
                  <a:lnTo>
                    <a:pt x="13" y="11"/>
                  </a:lnTo>
                  <a:lnTo>
                    <a:pt x="26" y="4"/>
                  </a:lnTo>
                  <a:lnTo>
                    <a:pt x="41" y="0"/>
                  </a:lnTo>
                  <a:lnTo>
                    <a:pt x="57" y="4"/>
                  </a:lnTo>
                  <a:lnTo>
                    <a:pt x="70" y="11"/>
                  </a:lnTo>
                  <a:lnTo>
                    <a:pt x="78" y="24"/>
                  </a:lnTo>
                  <a:lnTo>
                    <a:pt x="81" y="3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409" name="Freeform 49"/>
            <p:cNvSpPr>
              <a:spLocks/>
            </p:cNvSpPr>
            <p:nvPr/>
          </p:nvSpPr>
          <p:spPr bwMode="auto">
            <a:xfrm>
              <a:off x="982663" y="2989263"/>
              <a:ext cx="31750" cy="31750"/>
            </a:xfrm>
            <a:custGeom>
              <a:avLst/>
              <a:gdLst/>
              <a:ahLst/>
              <a:cxnLst>
                <a:cxn ang="0">
                  <a:pos x="41" y="21"/>
                </a:cxn>
                <a:cxn ang="0">
                  <a:pos x="39" y="28"/>
                </a:cxn>
                <a:cxn ang="0">
                  <a:pos x="35" y="35"/>
                </a:cxn>
                <a:cxn ang="0">
                  <a:pos x="28" y="39"/>
                </a:cxn>
                <a:cxn ang="0">
                  <a:pos x="21" y="41"/>
                </a:cxn>
                <a:cxn ang="0">
                  <a:pos x="13" y="39"/>
                </a:cxn>
                <a:cxn ang="0">
                  <a:pos x="6" y="35"/>
                </a:cxn>
                <a:cxn ang="0">
                  <a:pos x="2" y="28"/>
                </a:cxn>
                <a:cxn ang="0">
                  <a:pos x="0" y="21"/>
                </a:cxn>
                <a:cxn ang="0">
                  <a:pos x="2" y="13"/>
                </a:cxn>
                <a:cxn ang="0">
                  <a:pos x="6" y="6"/>
                </a:cxn>
                <a:cxn ang="0">
                  <a:pos x="13" y="2"/>
                </a:cxn>
                <a:cxn ang="0">
                  <a:pos x="21" y="0"/>
                </a:cxn>
                <a:cxn ang="0">
                  <a:pos x="28" y="2"/>
                </a:cxn>
                <a:cxn ang="0">
                  <a:pos x="35" y="6"/>
                </a:cxn>
                <a:cxn ang="0">
                  <a:pos x="39" y="13"/>
                </a:cxn>
                <a:cxn ang="0">
                  <a:pos x="41" y="21"/>
                </a:cxn>
              </a:cxnLst>
              <a:rect l="0" t="0" r="r" b="b"/>
              <a:pathLst>
                <a:path w="41" h="41">
                  <a:moveTo>
                    <a:pt x="41" y="21"/>
                  </a:moveTo>
                  <a:lnTo>
                    <a:pt x="39" y="28"/>
                  </a:lnTo>
                  <a:lnTo>
                    <a:pt x="35" y="35"/>
                  </a:lnTo>
                  <a:lnTo>
                    <a:pt x="28" y="39"/>
                  </a:lnTo>
                  <a:lnTo>
                    <a:pt x="21" y="41"/>
                  </a:lnTo>
                  <a:lnTo>
                    <a:pt x="13" y="39"/>
                  </a:lnTo>
                  <a:lnTo>
                    <a:pt x="6" y="35"/>
                  </a:lnTo>
                  <a:lnTo>
                    <a:pt x="2" y="28"/>
                  </a:lnTo>
                  <a:lnTo>
                    <a:pt x="0" y="21"/>
                  </a:lnTo>
                  <a:lnTo>
                    <a:pt x="2" y="13"/>
                  </a:lnTo>
                  <a:lnTo>
                    <a:pt x="6" y="6"/>
                  </a:lnTo>
                  <a:lnTo>
                    <a:pt x="13" y="2"/>
                  </a:lnTo>
                  <a:lnTo>
                    <a:pt x="21" y="0"/>
                  </a:lnTo>
                  <a:lnTo>
                    <a:pt x="28" y="2"/>
                  </a:lnTo>
                  <a:lnTo>
                    <a:pt x="35" y="6"/>
                  </a:lnTo>
                  <a:lnTo>
                    <a:pt x="39" y="13"/>
                  </a:lnTo>
                  <a:lnTo>
                    <a:pt x="41" y="21"/>
                  </a:lnTo>
                  <a:close/>
                </a:path>
              </a:pathLst>
            </a:custGeom>
            <a:solidFill>
              <a:srgbClr val="0044F9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410" name="Freeform 50"/>
            <p:cNvSpPr>
              <a:spLocks/>
            </p:cNvSpPr>
            <p:nvPr/>
          </p:nvSpPr>
          <p:spPr bwMode="auto">
            <a:xfrm>
              <a:off x="1008063" y="2881313"/>
              <a:ext cx="90487" cy="88900"/>
            </a:xfrm>
            <a:custGeom>
              <a:avLst/>
              <a:gdLst/>
              <a:ahLst/>
              <a:cxnLst>
                <a:cxn ang="0">
                  <a:pos x="84" y="105"/>
                </a:cxn>
                <a:cxn ang="0">
                  <a:pos x="101" y="90"/>
                </a:cxn>
                <a:cxn ang="0">
                  <a:pos x="112" y="72"/>
                </a:cxn>
                <a:cxn ang="0">
                  <a:pos x="114" y="50"/>
                </a:cxn>
                <a:cxn ang="0">
                  <a:pos x="107" y="28"/>
                </a:cxn>
                <a:cxn ang="0">
                  <a:pos x="99" y="18"/>
                </a:cxn>
                <a:cxn ang="0">
                  <a:pos x="92" y="11"/>
                </a:cxn>
                <a:cxn ang="0">
                  <a:pos x="81" y="6"/>
                </a:cxn>
                <a:cxn ang="0">
                  <a:pos x="72" y="0"/>
                </a:cxn>
                <a:cxn ang="0">
                  <a:pos x="61" y="0"/>
                </a:cxn>
                <a:cxn ang="0">
                  <a:pos x="49" y="0"/>
                </a:cxn>
                <a:cxn ang="0">
                  <a:pos x="38" y="2"/>
                </a:cxn>
                <a:cxn ang="0">
                  <a:pos x="29" y="7"/>
                </a:cxn>
                <a:cxn ang="0">
                  <a:pos x="13" y="22"/>
                </a:cxn>
                <a:cxn ang="0">
                  <a:pos x="2" y="41"/>
                </a:cxn>
                <a:cxn ang="0">
                  <a:pos x="0" y="63"/>
                </a:cxn>
                <a:cxn ang="0">
                  <a:pos x="7" y="85"/>
                </a:cxn>
                <a:cxn ang="0">
                  <a:pos x="14" y="94"/>
                </a:cxn>
                <a:cxn ang="0">
                  <a:pos x="22" y="101"/>
                </a:cxn>
                <a:cxn ang="0">
                  <a:pos x="33" y="107"/>
                </a:cxn>
                <a:cxn ang="0">
                  <a:pos x="42" y="110"/>
                </a:cxn>
                <a:cxn ang="0">
                  <a:pos x="53" y="112"/>
                </a:cxn>
                <a:cxn ang="0">
                  <a:pos x="64" y="112"/>
                </a:cxn>
                <a:cxn ang="0">
                  <a:pos x="75" y="110"/>
                </a:cxn>
                <a:cxn ang="0">
                  <a:pos x="84" y="105"/>
                </a:cxn>
              </a:cxnLst>
              <a:rect l="0" t="0" r="r" b="b"/>
              <a:pathLst>
                <a:path w="114" h="112">
                  <a:moveTo>
                    <a:pt x="84" y="105"/>
                  </a:moveTo>
                  <a:lnTo>
                    <a:pt x="101" y="90"/>
                  </a:lnTo>
                  <a:lnTo>
                    <a:pt x="112" y="72"/>
                  </a:lnTo>
                  <a:lnTo>
                    <a:pt x="114" y="50"/>
                  </a:lnTo>
                  <a:lnTo>
                    <a:pt x="107" y="28"/>
                  </a:lnTo>
                  <a:lnTo>
                    <a:pt x="99" y="18"/>
                  </a:lnTo>
                  <a:lnTo>
                    <a:pt x="92" y="11"/>
                  </a:lnTo>
                  <a:lnTo>
                    <a:pt x="81" y="6"/>
                  </a:lnTo>
                  <a:lnTo>
                    <a:pt x="72" y="0"/>
                  </a:lnTo>
                  <a:lnTo>
                    <a:pt x="61" y="0"/>
                  </a:lnTo>
                  <a:lnTo>
                    <a:pt x="49" y="0"/>
                  </a:lnTo>
                  <a:lnTo>
                    <a:pt x="38" y="2"/>
                  </a:lnTo>
                  <a:lnTo>
                    <a:pt x="29" y="7"/>
                  </a:lnTo>
                  <a:lnTo>
                    <a:pt x="13" y="22"/>
                  </a:lnTo>
                  <a:lnTo>
                    <a:pt x="2" y="41"/>
                  </a:lnTo>
                  <a:lnTo>
                    <a:pt x="0" y="63"/>
                  </a:lnTo>
                  <a:lnTo>
                    <a:pt x="7" y="85"/>
                  </a:lnTo>
                  <a:lnTo>
                    <a:pt x="14" y="94"/>
                  </a:lnTo>
                  <a:lnTo>
                    <a:pt x="22" y="101"/>
                  </a:lnTo>
                  <a:lnTo>
                    <a:pt x="33" y="107"/>
                  </a:lnTo>
                  <a:lnTo>
                    <a:pt x="42" y="110"/>
                  </a:lnTo>
                  <a:lnTo>
                    <a:pt x="53" y="112"/>
                  </a:lnTo>
                  <a:lnTo>
                    <a:pt x="64" y="112"/>
                  </a:lnTo>
                  <a:lnTo>
                    <a:pt x="75" y="110"/>
                  </a:lnTo>
                  <a:lnTo>
                    <a:pt x="84" y="10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411" name="Freeform 51"/>
            <p:cNvSpPr>
              <a:spLocks/>
            </p:cNvSpPr>
            <p:nvPr/>
          </p:nvSpPr>
          <p:spPr bwMode="auto">
            <a:xfrm>
              <a:off x="1031875" y="2901950"/>
              <a:ext cx="42862" cy="46038"/>
            </a:xfrm>
            <a:custGeom>
              <a:avLst/>
              <a:gdLst/>
              <a:ahLst/>
              <a:cxnLst>
                <a:cxn ang="0">
                  <a:pos x="43" y="53"/>
                </a:cxn>
                <a:cxn ang="0">
                  <a:pos x="50" y="46"/>
                </a:cxn>
                <a:cxn ang="0">
                  <a:pos x="55" y="36"/>
                </a:cxn>
                <a:cxn ang="0">
                  <a:pos x="55" y="25"/>
                </a:cxn>
                <a:cxn ang="0">
                  <a:pos x="52" y="14"/>
                </a:cxn>
                <a:cxn ang="0">
                  <a:pos x="44" y="5"/>
                </a:cxn>
                <a:cxn ang="0">
                  <a:pos x="35" y="0"/>
                </a:cxn>
                <a:cxn ang="0">
                  <a:pos x="24" y="0"/>
                </a:cxn>
                <a:cxn ang="0">
                  <a:pos x="13" y="3"/>
                </a:cxn>
                <a:cxn ang="0">
                  <a:pos x="6" y="11"/>
                </a:cxn>
                <a:cxn ang="0">
                  <a:pos x="0" y="20"/>
                </a:cxn>
                <a:cxn ang="0">
                  <a:pos x="0" y="31"/>
                </a:cxn>
                <a:cxn ang="0">
                  <a:pos x="4" y="42"/>
                </a:cxn>
                <a:cxn ang="0">
                  <a:pos x="11" y="51"/>
                </a:cxn>
                <a:cxn ang="0">
                  <a:pos x="20" y="55"/>
                </a:cxn>
                <a:cxn ang="0">
                  <a:pos x="32" y="57"/>
                </a:cxn>
                <a:cxn ang="0">
                  <a:pos x="43" y="53"/>
                </a:cxn>
              </a:cxnLst>
              <a:rect l="0" t="0" r="r" b="b"/>
              <a:pathLst>
                <a:path w="55" h="57">
                  <a:moveTo>
                    <a:pt x="43" y="53"/>
                  </a:moveTo>
                  <a:lnTo>
                    <a:pt x="50" y="46"/>
                  </a:lnTo>
                  <a:lnTo>
                    <a:pt x="55" y="36"/>
                  </a:lnTo>
                  <a:lnTo>
                    <a:pt x="55" y="25"/>
                  </a:lnTo>
                  <a:lnTo>
                    <a:pt x="52" y="14"/>
                  </a:lnTo>
                  <a:lnTo>
                    <a:pt x="44" y="5"/>
                  </a:lnTo>
                  <a:lnTo>
                    <a:pt x="35" y="0"/>
                  </a:lnTo>
                  <a:lnTo>
                    <a:pt x="24" y="0"/>
                  </a:lnTo>
                  <a:lnTo>
                    <a:pt x="13" y="3"/>
                  </a:lnTo>
                  <a:lnTo>
                    <a:pt x="6" y="11"/>
                  </a:lnTo>
                  <a:lnTo>
                    <a:pt x="0" y="20"/>
                  </a:lnTo>
                  <a:lnTo>
                    <a:pt x="0" y="31"/>
                  </a:lnTo>
                  <a:lnTo>
                    <a:pt x="4" y="42"/>
                  </a:lnTo>
                  <a:lnTo>
                    <a:pt x="11" y="51"/>
                  </a:lnTo>
                  <a:lnTo>
                    <a:pt x="20" y="55"/>
                  </a:lnTo>
                  <a:lnTo>
                    <a:pt x="32" y="57"/>
                  </a:lnTo>
                  <a:lnTo>
                    <a:pt x="43" y="53"/>
                  </a:lnTo>
                  <a:close/>
                </a:path>
              </a:pathLst>
            </a:custGeom>
            <a:solidFill>
              <a:srgbClr val="D8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412" name="Freeform 52"/>
            <p:cNvSpPr>
              <a:spLocks/>
            </p:cNvSpPr>
            <p:nvPr/>
          </p:nvSpPr>
          <p:spPr bwMode="auto">
            <a:xfrm>
              <a:off x="881063" y="2435225"/>
              <a:ext cx="90487" cy="90488"/>
            </a:xfrm>
            <a:custGeom>
              <a:avLst/>
              <a:gdLst/>
              <a:ahLst/>
              <a:cxnLst>
                <a:cxn ang="0">
                  <a:pos x="85" y="107"/>
                </a:cxn>
                <a:cxn ang="0">
                  <a:pos x="102" y="93"/>
                </a:cxn>
                <a:cxn ang="0">
                  <a:pos x="113" y="72"/>
                </a:cxn>
                <a:cxn ang="0">
                  <a:pos x="115" y="50"/>
                </a:cxn>
                <a:cxn ang="0">
                  <a:pos x="107" y="28"/>
                </a:cxn>
                <a:cxn ang="0">
                  <a:pos x="100" y="19"/>
                </a:cxn>
                <a:cxn ang="0">
                  <a:pos x="93" y="12"/>
                </a:cxn>
                <a:cxn ang="0">
                  <a:pos x="82" y="6"/>
                </a:cxn>
                <a:cxn ang="0">
                  <a:pos x="72" y="2"/>
                </a:cxn>
                <a:cxn ang="0">
                  <a:pos x="61" y="0"/>
                </a:cxn>
                <a:cxn ang="0">
                  <a:pos x="50" y="0"/>
                </a:cxn>
                <a:cxn ang="0">
                  <a:pos x="39" y="4"/>
                </a:cxn>
                <a:cxn ang="0">
                  <a:pos x="30" y="8"/>
                </a:cxn>
                <a:cxn ang="0">
                  <a:pos x="13" y="23"/>
                </a:cxn>
                <a:cxn ang="0">
                  <a:pos x="2" y="43"/>
                </a:cxn>
                <a:cxn ang="0">
                  <a:pos x="0" y="65"/>
                </a:cxn>
                <a:cxn ang="0">
                  <a:pos x="8" y="85"/>
                </a:cxn>
                <a:cxn ang="0">
                  <a:pos x="15" y="94"/>
                </a:cxn>
                <a:cxn ang="0">
                  <a:pos x="23" y="102"/>
                </a:cxn>
                <a:cxn ang="0">
                  <a:pos x="34" y="107"/>
                </a:cxn>
                <a:cxn ang="0">
                  <a:pos x="43" y="113"/>
                </a:cxn>
                <a:cxn ang="0">
                  <a:pos x="54" y="115"/>
                </a:cxn>
                <a:cxn ang="0">
                  <a:pos x="65" y="115"/>
                </a:cxn>
                <a:cxn ang="0">
                  <a:pos x="76" y="111"/>
                </a:cxn>
                <a:cxn ang="0">
                  <a:pos x="85" y="107"/>
                </a:cxn>
              </a:cxnLst>
              <a:rect l="0" t="0" r="r" b="b"/>
              <a:pathLst>
                <a:path w="115" h="115">
                  <a:moveTo>
                    <a:pt x="85" y="107"/>
                  </a:moveTo>
                  <a:lnTo>
                    <a:pt x="102" y="93"/>
                  </a:lnTo>
                  <a:lnTo>
                    <a:pt x="113" y="72"/>
                  </a:lnTo>
                  <a:lnTo>
                    <a:pt x="115" y="50"/>
                  </a:lnTo>
                  <a:lnTo>
                    <a:pt x="107" y="28"/>
                  </a:lnTo>
                  <a:lnTo>
                    <a:pt x="100" y="19"/>
                  </a:lnTo>
                  <a:lnTo>
                    <a:pt x="93" y="12"/>
                  </a:lnTo>
                  <a:lnTo>
                    <a:pt x="82" y="6"/>
                  </a:lnTo>
                  <a:lnTo>
                    <a:pt x="72" y="2"/>
                  </a:lnTo>
                  <a:lnTo>
                    <a:pt x="61" y="0"/>
                  </a:lnTo>
                  <a:lnTo>
                    <a:pt x="50" y="0"/>
                  </a:lnTo>
                  <a:lnTo>
                    <a:pt x="39" y="4"/>
                  </a:lnTo>
                  <a:lnTo>
                    <a:pt x="30" y="8"/>
                  </a:lnTo>
                  <a:lnTo>
                    <a:pt x="13" y="23"/>
                  </a:lnTo>
                  <a:lnTo>
                    <a:pt x="2" y="43"/>
                  </a:lnTo>
                  <a:lnTo>
                    <a:pt x="0" y="65"/>
                  </a:lnTo>
                  <a:lnTo>
                    <a:pt x="8" y="85"/>
                  </a:lnTo>
                  <a:lnTo>
                    <a:pt x="15" y="94"/>
                  </a:lnTo>
                  <a:lnTo>
                    <a:pt x="23" y="102"/>
                  </a:lnTo>
                  <a:lnTo>
                    <a:pt x="34" y="107"/>
                  </a:lnTo>
                  <a:lnTo>
                    <a:pt x="43" y="113"/>
                  </a:lnTo>
                  <a:lnTo>
                    <a:pt x="54" y="115"/>
                  </a:lnTo>
                  <a:lnTo>
                    <a:pt x="65" y="115"/>
                  </a:lnTo>
                  <a:lnTo>
                    <a:pt x="76" y="111"/>
                  </a:lnTo>
                  <a:lnTo>
                    <a:pt x="85" y="10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413" name="Freeform 53"/>
            <p:cNvSpPr>
              <a:spLocks/>
            </p:cNvSpPr>
            <p:nvPr/>
          </p:nvSpPr>
          <p:spPr bwMode="auto">
            <a:xfrm>
              <a:off x="903288" y="2457450"/>
              <a:ext cx="44450" cy="44450"/>
            </a:xfrm>
            <a:custGeom>
              <a:avLst/>
              <a:gdLst/>
              <a:ahLst/>
              <a:cxnLst>
                <a:cxn ang="0">
                  <a:pos x="42" y="51"/>
                </a:cxn>
                <a:cxn ang="0">
                  <a:pos x="50" y="44"/>
                </a:cxn>
                <a:cxn ang="0">
                  <a:pos x="55" y="35"/>
                </a:cxn>
                <a:cxn ang="0">
                  <a:pos x="55" y="24"/>
                </a:cxn>
                <a:cxn ang="0">
                  <a:pos x="52" y="13"/>
                </a:cxn>
                <a:cxn ang="0">
                  <a:pos x="44" y="5"/>
                </a:cxn>
                <a:cxn ang="0">
                  <a:pos x="35" y="0"/>
                </a:cxn>
                <a:cxn ang="0">
                  <a:pos x="24" y="0"/>
                </a:cxn>
                <a:cxn ang="0">
                  <a:pos x="13" y="4"/>
                </a:cxn>
                <a:cxn ang="0">
                  <a:pos x="5" y="11"/>
                </a:cxn>
                <a:cxn ang="0">
                  <a:pos x="0" y="20"/>
                </a:cxn>
                <a:cxn ang="0">
                  <a:pos x="0" y="31"/>
                </a:cxn>
                <a:cxn ang="0">
                  <a:pos x="4" y="42"/>
                </a:cxn>
                <a:cxn ang="0">
                  <a:pos x="11" y="50"/>
                </a:cxn>
                <a:cxn ang="0">
                  <a:pos x="20" y="55"/>
                </a:cxn>
                <a:cxn ang="0">
                  <a:pos x="31" y="55"/>
                </a:cxn>
                <a:cxn ang="0">
                  <a:pos x="42" y="51"/>
                </a:cxn>
              </a:cxnLst>
              <a:rect l="0" t="0" r="r" b="b"/>
              <a:pathLst>
                <a:path w="55" h="55">
                  <a:moveTo>
                    <a:pt x="42" y="51"/>
                  </a:moveTo>
                  <a:lnTo>
                    <a:pt x="50" y="44"/>
                  </a:lnTo>
                  <a:lnTo>
                    <a:pt x="55" y="35"/>
                  </a:lnTo>
                  <a:lnTo>
                    <a:pt x="55" y="24"/>
                  </a:lnTo>
                  <a:lnTo>
                    <a:pt x="52" y="13"/>
                  </a:lnTo>
                  <a:lnTo>
                    <a:pt x="44" y="5"/>
                  </a:lnTo>
                  <a:lnTo>
                    <a:pt x="35" y="0"/>
                  </a:lnTo>
                  <a:lnTo>
                    <a:pt x="24" y="0"/>
                  </a:lnTo>
                  <a:lnTo>
                    <a:pt x="13" y="4"/>
                  </a:lnTo>
                  <a:lnTo>
                    <a:pt x="5" y="11"/>
                  </a:lnTo>
                  <a:lnTo>
                    <a:pt x="0" y="20"/>
                  </a:lnTo>
                  <a:lnTo>
                    <a:pt x="0" y="31"/>
                  </a:lnTo>
                  <a:lnTo>
                    <a:pt x="4" y="42"/>
                  </a:lnTo>
                  <a:lnTo>
                    <a:pt x="11" y="50"/>
                  </a:lnTo>
                  <a:lnTo>
                    <a:pt x="20" y="55"/>
                  </a:lnTo>
                  <a:lnTo>
                    <a:pt x="31" y="55"/>
                  </a:lnTo>
                  <a:lnTo>
                    <a:pt x="42" y="51"/>
                  </a:lnTo>
                  <a:close/>
                </a:path>
              </a:pathLst>
            </a:custGeom>
            <a:solidFill>
              <a:srgbClr val="D8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414" name="Freeform 54"/>
            <p:cNvSpPr>
              <a:spLocks/>
            </p:cNvSpPr>
            <p:nvPr/>
          </p:nvSpPr>
          <p:spPr bwMode="auto">
            <a:xfrm>
              <a:off x="1905000" y="2108200"/>
              <a:ext cx="63500" cy="61913"/>
            </a:xfrm>
            <a:custGeom>
              <a:avLst/>
              <a:gdLst/>
              <a:ahLst/>
              <a:cxnLst>
                <a:cxn ang="0">
                  <a:pos x="49" y="0"/>
                </a:cxn>
                <a:cxn ang="0">
                  <a:pos x="64" y="7"/>
                </a:cxn>
                <a:cxn ang="0">
                  <a:pos x="73" y="18"/>
                </a:cxn>
                <a:cxn ang="0">
                  <a:pos x="79" y="33"/>
                </a:cxn>
                <a:cxn ang="0">
                  <a:pos x="79" y="50"/>
                </a:cxn>
                <a:cxn ang="0">
                  <a:pos x="71" y="65"/>
                </a:cxn>
                <a:cxn ang="0">
                  <a:pos x="60" y="74"/>
                </a:cxn>
                <a:cxn ang="0">
                  <a:pos x="47" y="79"/>
                </a:cxn>
                <a:cxn ang="0">
                  <a:pos x="31" y="79"/>
                </a:cxn>
                <a:cxn ang="0">
                  <a:pos x="16" y="72"/>
                </a:cxn>
                <a:cxn ang="0">
                  <a:pos x="5" y="61"/>
                </a:cxn>
                <a:cxn ang="0">
                  <a:pos x="0" y="48"/>
                </a:cxn>
                <a:cxn ang="0">
                  <a:pos x="0" y="31"/>
                </a:cxn>
                <a:cxn ang="0">
                  <a:pos x="7" y="17"/>
                </a:cxn>
                <a:cxn ang="0">
                  <a:pos x="18" y="6"/>
                </a:cxn>
                <a:cxn ang="0">
                  <a:pos x="33" y="0"/>
                </a:cxn>
                <a:cxn ang="0">
                  <a:pos x="49" y="0"/>
                </a:cxn>
              </a:cxnLst>
              <a:rect l="0" t="0" r="r" b="b"/>
              <a:pathLst>
                <a:path w="79" h="79">
                  <a:moveTo>
                    <a:pt x="49" y="0"/>
                  </a:moveTo>
                  <a:lnTo>
                    <a:pt x="64" y="7"/>
                  </a:lnTo>
                  <a:lnTo>
                    <a:pt x="73" y="18"/>
                  </a:lnTo>
                  <a:lnTo>
                    <a:pt x="79" y="33"/>
                  </a:lnTo>
                  <a:lnTo>
                    <a:pt x="79" y="50"/>
                  </a:lnTo>
                  <a:lnTo>
                    <a:pt x="71" y="65"/>
                  </a:lnTo>
                  <a:lnTo>
                    <a:pt x="60" y="74"/>
                  </a:lnTo>
                  <a:lnTo>
                    <a:pt x="47" y="79"/>
                  </a:lnTo>
                  <a:lnTo>
                    <a:pt x="31" y="79"/>
                  </a:lnTo>
                  <a:lnTo>
                    <a:pt x="16" y="72"/>
                  </a:lnTo>
                  <a:lnTo>
                    <a:pt x="5" y="61"/>
                  </a:lnTo>
                  <a:lnTo>
                    <a:pt x="0" y="48"/>
                  </a:lnTo>
                  <a:lnTo>
                    <a:pt x="0" y="31"/>
                  </a:lnTo>
                  <a:lnTo>
                    <a:pt x="7" y="17"/>
                  </a:lnTo>
                  <a:lnTo>
                    <a:pt x="18" y="6"/>
                  </a:lnTo>
                  <a:lnTo>
                    <a:pt x="33" y="0"/>
                  </a:lnTo>
                  <a:lnTo>
                    <a:pt x="49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415" name="Freeform 55"/>
            <p:cNvSpPr>
              <a:spLocks/>
            </p:cNvSpPr>
            <p:nvPr/>
          </p:nvSpPr>
          <p:spPr bwMode="auto">
            <a:xfrm>
              <a:off x="1920875" y="2124075"/>
              <a:ext cx="31750" cy="30163"/>
            </a:xfrm>
            <a:custGeom>
              <a:avLst/>
              <a:gdLst/>
              <a:ahLst/>
              <a:cxnLst>
                <a:cxn ang="0">
                  <a:pos x="24" y="0"/>
                </a:cxn>
                <a:cxn ang="0">
                  <a:pos x="31" y="4"/>
                </a:cxn>
                <a:cxn ang="0">
                  <a:pos x="37" y="10"/>
                </a:cxn>
                <a:cxn ang="0">
                  <a:pos x="39" y="17"/>
                </a:cxn>
                <a:cxn ang="0">
                  <a:pos x="39" y="24"/>
                </a:cxn>
                <a:cxn ang="0">
                  <a:pos x="35" y="32"/>
                </a:cxn>
                <a:cxn ang="0">
                  <a:pos x="29" y="37"/>
                </a:cxn>
                <a:cxn ang="0">
                  <a:pos x="22" y="39"/>
                </a:cxn>
                <a:cxn ang="0">
                  <a:pos x="15" y="39"/>
                </a:cxn>
                <a:cxn ang="0">
                  <a:pos x="9" y="35"/>
                </a:cxn>
                <a:cxn ang="0">
                  <a:pos x="4" y="30"/>
                </a:cxn>
                <a:cxn ang="0">
                  <a:pos x="0" y="22"/>
                </a:cxn>
                <a:cxn ang="0">
                  <a:pos x="0" y="15"/>
                </a:cxn>
                <a:cxn ang="0">
                  <a:pos x="4" y="8"/>
                </a:cxn>
                <a:cxn ang="0">
                  <a:pos x="9" y="2"/>
                </a:cxn>
                <a:cxn ang="0">
                  <a:pos x="16" y="0"/>
                </a:cxn>
                <a:cxn ang="0">
                  <a:pos x="24" y="0"/>
                </a:cxn>
              </a:cxnLst>
              <a:rect l="0" t="0" r="r" b="b"/>
              <a:pathLst>
                <a:path w="39" h="39">
                  <a:moveTo>
                    <a:pt x="24" y="0"/>
                  </a:moveTo>
                  <a:lnTo>
                    <a:pt x="31" y="4"/>
                  </a:lnTo>
                  <a:lnTo>
                    <a:pt x="37" y="10"/>
                  </a:lnTo>
                  <a:lnTo>
                    <a:pt x="39" y="17"/>
                  </a:lnTo>
                  <a:lnTo>
                    <a:pt x="39" y="24"/>
                  </a:lnTo>
                  <a:lnTo>
                    <a:pt x="35" y="32"/>
                  </a:lnTo>
                  <a:lnTo>
                    <a:pt x="29" y="37"/>
                  </a:lnTo>
                  <a:lnTo>
                    <a:pt x="22" y="39"/>
                  </a:lnTo>
                  <a:lnTo>
                    <a:pt x="15" y="39"/>
                  </a:lnTo>
                  <a:lnTo>
                    <a:pt x="9" y="35"/>
                  </a:lnTo>
                  <a:lnTo>
                    <a:pt x="4" y="30"/>
                  </a:lnTo>
                  <a:lnTo>
                    <a:pt x="0" y="22"/>
                  </a:lnTo>
                  <a:lnTo>
                    <a:pt x="0" y="15"/>
                  </a:lnTo>
                  <a:lnTo>
                    <a:pt x="4" y="8"/>
                  </a:lnTo>
                  <a:lnTo>
                    <a:pt x="9" y="2"/>
                  </a:lnTo>
                  <a:lnTo>
                    <a:pt x="16" y="0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0044F9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416" name="Freeform 56"/>
            <p:cNvSpPr>
              <a:spLocks/>
            </p:cNvSpPr>
            <p:nvPr/>
          </p:nvSpPr>
          <p:spPr bwMode="auto">
            <a:xfrm>
              <a:off x="1839913" y="1930400"/>
              <a:ext cx="61912" cy="63500"/>
            </a:xfrm>
            <a:custGeom>
              <a:avLst/>
              <a:gdLst/>
              <a:ahLst/>
              <a:cxnLst>
                <a:cxn ang="0">
                  <a:pos x="48" y="0"/>
                </a:cxn>
                <a:cxn ang="0">
                  <a:pos x="62" y="8"/>
                </a:cxn>
                <a:cxn ang="0">
                  <a:pos x="72" y="19"/>
                </a:cxn>
                <a:cxn ang="0">
                  <a:pos x="77" y="33"/>
                </a:cxn>
                <a:cxn ang="0">
                  <a:pos x="77" y="50"/>
                </a:cxn>
                <a:cxn ang="0">
                  <a:pos x="72" y="65"/>
                </a:cxn>
                <a:cxn ang="0">
                  <a:pos x="61" y="74"/>
                </a:cxn>
                <a:cxn ang="0">
                  <a:pos x="46" y="79"/>
                </a:cxn>
                <a:cxn ang="0">
                  <a:pos x="29" y="79"/>
                </a:cxn>
                <a:cxn ang="0">
                  <a:pos x="14" y="72"/>
                </a:cxn>
                <a:cxn ang="0">
                  <a:pos x="3" y="61"/>
                </a:cxn>
                <a:cxn ang="0">
                  <a:pos x="0" y="48"/>
                </a:cxn>
                <a:cxn ang="0">
                  <a:pos x="0" y="32"/>
                </a:cxn>
                <a:cxn ang="0">
                  <a:pos x="5" y="17"/>
                </a:cxn>
                <a:cxn ang="0">
                  <a:pos x="16" y="6"/>
                </a:cxn>
                <a:cxn ang="0">
                  <a:pos x="31" y="0"/>
                </a:cxn>
                <a:cxn ang="0">
                  <a:pos x="48" y="0"/>
                </a:cxn>
              </a:cxnLst>
              <a:rect l="0" t="0" r="r" b="b"/>
              <a:pathLst>
                <a:path w="77" h="79">
                  <a:moveTo>
                    <a:pt x="48" y="0"/>
                  </a:moveTo>
                  <a:lnTo>
                    <a:pt x="62" y="8"/>
                  </a:lnTo>
                  <a:lnTo>
                    <a:pt x="72" y="19"/>
                  </a:lnTo>
                  <a:lnTo>
                    <a:pt x="77" y="33"/>
                  </a:lnTo>
                  <a:lnTo>
                    <a:pt x="77" y="50"/>
                  </a:lnTo>
                  <a:lnTo>
                    <a:pt x="72" y="65"/>
                  </a:lnTo>
                  <a:lnTo>
                    <a:pt x="61" y="74"/>
                  </a:lnTo>
                  <a:lnTo>
                    <a:pt x="46" y="79"/>
                  </a:lnTo>
                  <a:lnTo>
                    <a:pt x="29" y="79"/>
                  </a:lnTo>
                  <a:lnTo>
                    <a:pt x="14" y="72"/>
                  </a:lnTo>
                  <a:lnTo>
                    <a:pt x="3" y="61"/>
                  </a:lnTo>
                  <a:lnTo>
                    <a:pt x="0" y="48"/>
                  </a:lnTo>
                  <a:lnTo>
                    <a:pt x="0" y="32"/>
                  </a:lnTo>
                  <a:lnTo>
                    <a:pt x="5" y="17"/>
                  </a:lnTo>
                  <a:lnTo>
                    <a:pt x="16" y="6"/>
                  </a:lnTo>
                  <a:lnTo>
                    <a:pt x="31" y="0"/>
                  </a:lnTo>
                  <a:lnTo>
                    <a:pt x="48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417" name="Freeform 57"/>
            <p:cNvSpPr>
              <a:spLocks/>
            </p:cNvSpPr>
            <p:nvPr/>
          </p:nvSpPr>
          <p:spPr bwMode="auto">
            <a:xfrm>
              <a:off x="1854200" y="1946275"/>
              <a:ext cx="31750" cy="31750"/>
            </a:xfrm>
            <a:custGeom>
              <a:avLst/>
              <a:gdLst/>
              <a:ahLst/>
              <a:cxnLst>
                <a:cxn ang="0">
                  <a:pos x="24" y="0"/>
                </a:cxn>
                <a:cxn ang="0">
                  <a:pos x="31" y="3"/>
                </a:cxn>
                <a:cxn ang="0">
                  <a:pos x="37" y="9"/>
                </a:cxn>
                <a:cxn ang="0">
                  <a:pos x="41" y="16"/>
                </a:cxn>
                <a:cxn ang="0">
                  <a:pos x="41" y="23"/>
                </a:cxn>
                <a:cxn ang="0">
                  <a:pos x="37" y="31"/>
                </a:cxn>
                <a:cxn ang="0">
                  <a:pos x="31" y="36"/>
                </a:cxn>
                <a:cxn ang="0">
                  <a:pos x="22" y="38"/>
                </a:cxn>
                <a:cxn ang="0">
                  <a:pos x="15" y="38"/>
                </a:cxn>
                <a:cxn ang="0">
                  <a:pos x="9" y="35"/>
                </a:cxn>
                <a:cxn ang="0">
                  <a:pos x="4" y="29"/>
                </a:cxn>
                <a:cxn ang="0">
                  <a:pos x="0" y="22"/>
                </a:cxn>
                <a:cxn ang="0">
                  <a:pos x="0" y="14"/>
                </a:cxn>
                <a:cxn ang="0">
                  <a:pos x="4" y="7"/>
                </a:cxn>
                <a:cxn ang="0">
                  <a:pos x="9" y="3"/>
                </a:cxn>
                <a:cxn ang="0">
                  <a:pos x="17" y="0"/>
                </a:cxn>
                <a:cxn ang="0">
                  <a:pos x="24" y="0"/>
                </a:cxn>
              </a:cxnLst>
              <a:rect l="0" t="0" r="r" b="b"/>
              <a:pathLst>
                <a:path w="41" h="38">
                  <a:moveTo>
                    <a:pt x="24" y="0"/>
                  </a:moveTo>
                  <a:lnTo>
                    <a:pt x="31" y="3"/>
                  </a:lnTo>
                  <a:lnTo>
                    <a:pt x="37" y="9"/>
                  </a:lnTo>
                  <a:lnTo>
                    <a:pt x="41" y="16"/>
                  </a:lnTo>
                  <a:lnTo>
                    <a:pt x="41" y="23"/>
                  </a:lnTo>
                  <a:lnTo>
                    <a:pt x="37" y="31"/>
                  </a:lnTo>
                  <a:lnTo>
                    <a:pt x="31" y="36"/>
                  </a:lnTo>
                  <a:lnTo>
                    <a:pt x="22" y="38"/>
                  </a:lnTo>
                  <a:lnTo>
                    <a:pt x="15" y="38"/>
                  </a:lnTo>
                  <a:lnTo>
                    <a:pt x="9" y="35"/>
                  </a:lnTo>
                  <a:lnTo>
                    <a:pt x="4" y="29"/>
                  </a:lnTo>
                  <a:lnTo>
                    <a:pt x="0" y="22"/>
                  </a:lnTo>
                  <a:lnTo>
                    <a:pt x="0" y="14"/>
                  </a:lnTo>
                  <a:lnTo>
                    <a:pt x="4" y="7"/>
                  </a:lnTo>
                  <a:lnTo>
                    <a:pt x="9" y="3"/>
                  </a:lnTo>
                  <a:lnTo>
                    <a:pt x="17" y="0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0044F9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418" name="Freeform 58"/>
            <p:cNvSpPr>
              <a:spLocks/>
            </p:cNvSpPr>
            <p:nvPr/>
          </p:nvSpPr>
          <p:spPr bwMode="auto">
            <a:xfrm>
              <a:off x="1846263" y="2012950"/>
              <a:ext cx="88900" cy="88900"/>
            </a:xfrm>
            <a:custGeom>
              <a:avLst/>
              <a:gdLst/>
              <a:ahLst/>
              <a:cxnLst>
                <a:cxn ang="0">
                  <a:pos x="109" y="41"/>
                </a:cxn>
                <a:cxn ang="0">
                  <a:pos x="105" y="30"/>
                </a:cxn>
                <a:cxn ang="0">
                  <a:pos x="98" y="21"/>
                </a:cxn>
                <a:cxn ang="0">
                  <a:pos x="90" y="13"/>
                </a:cxn>
                <a:cxn ang="0">
                  <a:pos x="81" y="6"/>
                </a:cxn>
                <a:cxn ang="0">
                  <a:pos x="72" y="2"/>
                </a:cxn>
                <a:cxn ang="0">
                  <a:pos x="61" y="0"/>
                </a:cxn>
                <a:cxn ang="0">
                  <a:pos x="50" y="0"/>
                </a:cxn>
                <a:cxn ang="0">
                  <a:pos x="39" y="2"/>
                </a:cxn>
                <a:cxn ang="0">
                  <a:pos x="18" y="13"/>
                </a:cxn>
                <a:cxn ang="0">
                  <a:pos x="5" y="30"/>
                </a:cxn>
                <a:cxn ang="0">
                  <a:pos x="0" y="52"/>
                </a:cxn>
                <a:cxn ang="0">
                  <a:pos x="2" y="74"/>
                </a:cxn>
                <a:cxn ang="0">
                  <a:pos x="5" y="85"/>
                </a:cxn>
                <a:cxn ang="0">
                  <a:pos x="13" y="94"/>
                </a:cxn>
                <a:cxn ang="0">
                  <a:pos x="20" y="102"/>
                </a:cxn>
                <a:cxn ang="0">
                  <a:pos x="29" y="107"/>
                </a:cxn>
                <a:cxn ang="0">
                  <a:pos x="39" y="111"/>
                </a:cxn>
                <a:cxn ang="0">
                  <a:pos x="50" y="113"/>
                </a:cxn>
                <a:cxn ang="0">
                  <a:pos x="61" y="113"/>
                </a:cxn>
                <a:cxn ang="0">
                  <a:pos x="72" y="111"/>
                </a:cxn>
                <a:cxn ang="0">
                  <a:pos x="92" y="100"/>
                </a:cxn>
                <a:cxn ang="0">
                  <a:pos x="105" y="83"/>
                </a:cxn>
                <a:cxn ang="0">
                  <a:pos x="110" y="63"/>
                </a:cxn>
                <a:cxn ang="0">
                  <a:pos x="109" y="41"/>
                </a:cxn>
              </a:cxnLst>
              <a:rect l="0" t="0" r="r" b="b"/>
              <a:pathLst>
                <a:path w="110" h="113">
                  <a:moveTo>
                    <a:pt x="109" y="41"/>
                  </a:moveTo>
                  <a:lnTo>
                    <a:pt x="105" y="30"/>
                  </a:lnTo>
                  <a:lnTo>
                    <a:pt x="98" y="21"/>
                  </a:lnTo>
                  <a:lnTo>
                    <a:pt x="90" y="13"/>
                  </a:lnTo>
                  <a:lnTo>
                    <a:pt x="81" y="6"/>
                  </a:lnTo>
                  <a:lnTo>
                    <a:pt x="72" y="2"/>
                  </a:lnTo>
                  <a:lnTo>
                    <a:pt x="61" y="0"/>
                  </a:lnTo>
                  <a:lnTo>
                    <a:pt x="50" y="0"/>
                  </a:lnTo>
                  <a:lnTo>
                    <a:pt x="39" y="2"/>
                  </a:lnTo>
                  <a:lnTo>
                    <a:pt x="18" y="13"/>
                  </a:lnTo>
                  <a:lnTo>
                    <a:pt x="5" y="30"/>
                  </a:lnTo>
                  <a:lnTo>
                    <a:pt x="0" y="52"/>
                  </a:lnTo>
                  <a:lnTo>
                    <a:pt x="2" y="74"/>
                  </a:lnTo>
                  <a:lnTo>
                    <a:pt x="5" y="85"/>
                  </a:lnTo>
                  <a:lnTo>
                    <a:pt x="13" y="94"/>
                  </a:lnTo>
                  <a:lnTo>
                    <a:pt x="20" y="102"/>
                  </a:lnTo>
                  <a:lnTo>
                    <a:pt x="29" y="107"/>
                  </a:lnTo>
                  <a:lnTo>
                    <a:pt x="39" y="111"/>
                  </a:lnTo>
                  <a:lnTo>
                    <a:pt x="50" y="113"/>
                  </a:lnTo>
                  <a:lnTo>
                    <a:pt x="61" y="113"/>
                  </a:lnTo>
                  <a:lnTo>
                    <a:pt x="72" y="111"/>
                  </a:lnTo>
                  <a:lnTo>
                    <a:pt x="92" y="100"/>
                  </a:lnTo>
                  <a:lnTo>
                    <a:pt x="105" y="83"/>
                  </a:lnTo>
                  <a:lnTo>
                    <a:pt x="110" y="63"/>
                  </a:lnTo>
                  <a:lnTo>
                    <a:pt x="109" y="4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419" name="Freeform 59"/>
            <p:cNvSpPr>
              <a:spLocks/>
            </p:cNvSpPr>
            <p:nvPr/>
          </p:nvSpPr>
          <p:spPr bwMode="auto">
            <a:xfrm>
              <a:off x="1868488" y="2035175"/>
              <a:ext cx="44450" cy="44450"/>
            </a:xfrm>
            <a:custGeom>
              <a:avLst/>
              <a:gdLst/>
              <a:ahLst/>
              <a:cxnLst>
                <a:cxn ang="0">
                  <a:pos x="55" y="18"/>
                </a:cxn>
                <a:cxn ang="0">
                  <a:pos x="49" y="9"/>
                </a:cxn>
                <a:cxn ang="0">
                  <a:pos x="40" y="2"/>
                </a:cxn>
                <a:cxn ang="0">
                  <a:pos x="31" y="0"/>
                </a:cxn>
                <a:cxn ang="0">
                  <a:pos x="18" y="0"/>
                </a:cxn>
                <a:cxn ang="0">
                  <a:pos x="9" y="5"/>
                </a:cxn>
                <a:cxn ang="0">
                  <a:pos x="1" y="15"/>
                </a:cxn>
                <a:cxn ang="0">
                  <a:pos x="0" y="24"/>
                </a:cxn>
                <a:cxn ang="0">
                  <a:pos x="0" y="35"/>
                </a:cxn>
                <a:cxn ang="0">
                  <a:pos x="5" y="44"/>
                </a:cxn>
                <a:cxn ang="0">
                  <a:pos x="14" y="51"/>
                </a:cxn>
                <a:cxn ang="0">
                  <a:pos x="25" y="55"/>
                </a:cxn>
                <a:cxn ang="0">
                  <a:pos x="36" y="53"/>
                </a:cxn>
                <a:cxn ang="0">
                  <a:pos x="46" y="48"/>
                </a:cxn>
                <a:cxn ang="0">
                  <a:pos x="53" y="40"/>
                </a:cxn>
                <a:cxn ang="0">
                  <a:pos x="55" y="29"/>
                </a:cxn>
                <a:cxn ang="0">
                  <a:pos x="55" y="18"/>
                </a:cxn>
              </a:cxnLst>
              <a:rect l="0" t="0" r="r" b="b"/>
              <a:pathLst>
                <a:path w="55" h="55">
                  <a:moveTo>
                    <a:pt x="55" y="18"/>
                  </a:moveTo>
                  <a:lnTo>
                    <a:pt x="49" y="9"/>
                  </a:lnTo>
                  <a:lnTo>
                    <a:pt x="40" y="2"/>
                  </a:lnTo>
                  <a:lnTo>
                    <a:pt x="31" y="0"/>
                  </a:lnTo>
                  <a:lnTo>
                    <a:pt x="18" y="0"/>
                  </a:lnTo>
                  <a:lnTo>
                    <a:pt x="9" y="5"/>
                  </a:lnTo>
                  <a:lnTo>
                    <a:pt x="1" y="15"/>
                  </a:lnTo>
                  <a:lnTo>
                    <a:pt x="0" y="24"/>
                  </a:lnTo>
                  <a:lnTo>
                    <a:pt x="0" y="35"/>
                  </a:lnTo>
                  <a:lnTo>
                    <a:pt x="5" y="44"/>
                  </a:lnTo>
                  <a:lnTo>
                    <a:pt x="14" y="51"/>
                  </a:lnTo>
                  <a:lnTo>
                    <a:pt x="25" y="55"/>
                  </a:lnTo>
                  <a:lnTo>
                    <a:pt x="36" y="53"/>
                  </a:lnTo>
                  <a:lnTo>
                    <a:pt x="46" y="48"/>
                  </a:lnTo>
                  <a:lnTo>
                    <a:pt x="53" y="40"/>
                  </a:lnTo>
                  <a:lnTo>
                    <a:pt x="55" y="29"/>
                  </a:lnTo>
                  <a:lnTo>
                    <a:pt x="55" y="18"/>
                  </a:lnTo>
                  <a:close/>
                </a:path>
              </a:pathLst>
            </a:custGeom>
            <a:solidFill>
              <a:srgbClr val="D8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420" name="Freeform 60"/>
            <p:cNvSpPr>
              <a:spLocks/>
            </p:cNvSpPr>
            <p:nvPr/>
          </p:nvSpPr>
          <p:spPr bwMode="auto">
            <a:xfrm>
              <a:off x="1050925" y="2809875"/>
              <a:ext cx="65087" cy="65088"/>
            </a:xfrm>
            <a:custGeom>
              <a:avLst/>
              <a:gdLst/>
              <a:ahLst/>
              <a:cxnLst>
                <a:cxn ang="0">
                  <a:pos x="77" y="24"/>
                </a:cxn>
                <a:cxn ang="0">
                  <a:pos x="81" y="38"/>
                </a:cxn>
                <a:cxn ang="0">
                  <a:pos x="79" y="55"/>
                </a:cxn>
                <a:cxn ang="0">
                  <a:pos x="70" y="68"/>
                </a:cxn>
                <a:cxn ang="0">
                  <a:pos x="57" y="77"/>
                </a:cxn>
                <a:cxn ang="0">
                  <a:pos x="42" y="81"/>
                </a:cxn>
                <a:cxn ang="0">
                  <a:pos x="26" y="77"/>
                </a:cxn>
                <a:cxn ang="0">
                  <a:pos x="13" y="70"/>
                </a:cxn>
                <a:cxn ang="0">
                  <a:pos x="4" y="57"/>
                </a:cxn>
                <a:cxn ang="0">
                  <a:pos x="0" y="42"/>
                </a:cxn>
                <a:cxn ang="0">
                  <a:pos x="4" y="25"/>
                </a:cxn>
                <a:cxn ang="0">
                  <a:pos x="11" y="13"/>
                </a:cxn>
                <a:cxn ang="0">
                  <a:pos x="24" y="3"/>
                </a:cxn>
                <a:cxn ang="0">
                  <a:pos x="39" y="0"/>
                </a:cxn>
                <a:cxn ang="0">
                  <a:pos x="55" y="1"/>
                </a:cxn>
                <a:cxn ang="0">
                  <a:pos x="68" y="11"/>
                </a:cxn>
                <a:cxn ang="0">
                  <a:pos x="77" y="24"/>
                </a:cxn>
              </a:cxnLst>
              <a:rect l="0" t="0" r="r" b="b"/>
              <a:pathLst>
                <a:path w="81" h="81">
                  <a:moveTo>
                    <a:pt x="77" y="24"/>
                  </a:moveTo>
                  <a:lnTo>
                    <a:pt x="81" y="38"/>
                  </a:lnTo>
                  <a:lnTo>
                    <a:pt x="79" y="55"/>
                  </a:lnTo>
                  <a:lnTo>
                    <a:pt x="70" y="68"/>
                  </a:lnTo>
                  <a:lnTo>
                    <a:pt x="57" y="77"/>
                  </a:lnTo>
                  <a:lnTo>
                    <a:pt x="42" y="81"/>
                  </a:lnTo>
                  <a:lnTo>
                    <a:pt x="26" y="77"/>
                  </a:lnTo>
                  <a:lnTo>
                    <a:pt x="13" y="70"/>
                  </a:lnTo>
                  <a:lnTo>
                    <a:pt x="4" y="57"/>
                  </a:lnTo>
                  <a:lnTo>
                    <a:pt x="0" y="42"/>
                  </a:lnTo>
                  <a:lnTo>
                    <a:pt x="4" y="25"/>
                  </a:lnTo>
                  <a:lnTo>
                    <a:pt x="11" y="13"/>
                  </a:lnTo>
                  <a:lnTo>
                    <a:pt x="24" y="3"/>
                  </a:lnTo>
                  <a:lnTo>
                    <a:pt x="39" y="0"/>
                  </a:lnTo>
                  <a:lnTo>
                    <a:pt x="55" y="1"/>
                  </a:lnTo>
                  <a:lnTo>
                    <a:pt x="68" y="11"/>
                  </a:lnTo>
                  <a:lnTo>
                    <a:pt x="77" y="2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421" name="Freeform 61"/>
            <p:cNvSpPr>
              <a:spLocks/>
            </p:cNvSpPr>
            <p:nvPr/>
          </p:nvSpPr>
          <p:spPr bwMode="auto">
            <a:xfrm>
              <a:off x="1068388" y="2825750"/>
              <a:ext cx="31750" cy="33338"/>
            </a:xfrm>
            <a:custGeom>
              <a:avLst/>
              <a:gdLst/>
              <a:ahLst/>
              <a:cxnLst>
                <a:cxn ang="0">
                  <a:pos x="39" y="13"/>
                </a:cxn>
                <a:cxn ang="0">
                  <a:pos x="41" y="20"/>
                </a:cxn>
                <a:cxn ang="0">
                  <a:pos x="39" y="28"/>
                </a:cxn>
                <a:cxn ang="0">
                  <a:pos x="35" y="35"/>
                </a:cxn>
                <a:cxn ang="0">
                  <a:pos x="28" y="39"/>
                </a:cxn>
                <a:cxn ang="0">
                  <a:pos x="20" y="40"/>
                </a:cxn>
                <a:cxn ang="0">
                  <a:pos x="13" y="39"/>
                </a:cxn>
                <a:cxn ang="0">
                  <a:pos x="6" y="35"/>
                </a:cxn>
                <a:cxn ang="0">
                  <a:pos x="2" y="29"/>
                </a:cxn>
                <a:cxn ang="0">
                  <a:pos x="0" y="22"/>
                </a:cxn>
                <a:cxn ang="0">
                  <a:pos x="2" y="13"/>
                </a:cxn>
                <a:cxn ang="0">
                  <a:pos x="6" y="7"/>
                </a:cxn>
                <a:cxn ang="0">
                  <a:pos x="13" y="2"/>
                </a:cxn>
                <a:cxn ang="0">
                  <a:pos x="20" y="0"/>
                </a:cxn>
                <a:cxn ang="0">
                  <a:pos x="28" y="2"/>
                </a:cxn>
                <a:cxn ang="0">
                  <a:pos x="35" y="5"/>
                </a:cxn>
                <a:cxn ang="0">
                  <a:pos x="39" y="13"/>
                </a:cxn>
              </a:cxnLst>
              <a:rect l="0" t="0" r="r" b="b"/>
              <a:pathLst>
                <a:path w="41" h="40">
                  <a:moveTo>
                    <a:pt x="39" y="13"/>
                  </a:moveTo>
                  <a:lnTo>
                    <a:pt x="41" y="20"/>
                  </a:lnTo>
                  <a:lnTo>
                    <a:pt x="39" y="28"/>
                  </a:lnTo>
                  <a:lnTo>
                    <a:pt x="35" y="35"/>
                  </a:lnTo>
                  <a:lnTo>
                    <a:pt x="28" y="39"/>
                  </a:lnTo>
                  <a:lnTo>
                    <a:pt x="20" y="40"/>
                  </a:lnTo>
                  <a:lnTo>
                    <a:pt x="13" y="39"/>
                  </a:lnTo>
                  <a:lnTo>
                    <a:pt x="6" y="35"/>
                  </a:lnTo>
                  <a:lnTo>
                    <a:pt x="2" y="29"/>
                  </a:lnTo>
                  <a:lnTo>
                    <a:pt x="0" y="22"/>
                  </a:lnTo>
                  <a:lnTo>
                    <a:pt x="2" y="13"/>
                  </a:lnTo>
                  <a:lnTo>
                    <a:pt x="6" y="7"/>
                  </a:lnTo>
                  <a:lnTo>
                    <a:pt x="13" y="2"/>
                  </a:lnTo>
                  <a:lnTo>
                    <a:pt x="20" y="0"/>
                  </a:lnTo>
                  <a:lnTo>
                    <a:pt x="28" y="2"/>
                  </a:lnTo>
                  <a:lnTo>
                    <a:pt x="35" y="5"/>
                  </a:lnTo>
                  <a:lnTo>
                    <a:pt x="39" y="13"/>
                  </a:lnTo>
                  <a:close/>
                </a:path>
              </a:pathLst>
            </a:custGeom>
            <a:solidFill>
              <a:srgbClr val="0044F9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422" name="Freeform 62"/>
            <p:cNvSpPr>
              <a:spLocks/>
            </p:cNvSpPr>
            <p:nvPr/>
          </p:nvSpPr>
          <p:spPr bwMode="auto">
            <a:xfrm>
              <a:off x="1055688" y="2701925"/>
              <a:ext cx="88900" cy="90488"/>
            </a:xfrm>
            <a:custGeom>
              <a:avLst/>
              <a:gdLst/>
              <a:ahLst/>
              <a:cxnLst>
                <a:cxn ang="0">
                  <a:pos x="101" y="91"/>
                </a:cxn>
                <a:cxn ang="0">
                  <a:pos x="110" y="70"/>
                </a:cxn>
                <a:cxn ang="0">
                  <a:pos x="112" y="48"/>
                </a:cxn>
                <a:cxn ang="0">
                  <a:pos x="104" y="28"/>
                </a:cxn>
                <a:cxn ang="0">
                  <a:pos x="90" y="11"/>
                </a:cxn>
                <a:cxn ang="0">
                  <a:pos x="81" y="6"/>
                </a:cxn>
                <a:cxn ang="0">
                  <a:pos x="69" y="2"/>
                </a:cxn>
                <a:cxn ang="0">
                  <a:pos x="58" y="0"/>
                </a:cxn>
                <a:cxn ang="0">
                  <a:pos x="47" y="0"/>
                </a:cxn>
                <a:cxn ang="0">
                  <a:pos x="36" y="4"/>
                </a:cxn>
                <a:cxn ang="0">
                  <a:pos x="27" y="10"/>
                </a:cxn>
                <a:cxn ang="0">
                  <a:pos x="18" y="15"/>
                </a:cxn>
                <a:cxn ang="0">
                  <a:pos x="11" y="24"/>
                </a:cxn>
                <a:cxn ang="0">
                  <a:pos x="1" y="45"/>
                </a:cxn>
                <a:cxn ang="0">
                  <a:pos x="0" y="67"/>
                </a:cxn>
                <a:cxn ang="0">
                  <a:pos x="7" y="87"/>
                </a:cxn>
                <a:cxn ang="0">
                  <a:pos x="22" y="104"/>
                </a:cxn>
                <a:cxn ang="0">
                  <a:pos x="31" y="109"/>
                </a:cxn>
                <a:cxn ang="0">
                  <a:pos x="42" y="113"/>
                </a:cxn>
                <a:cxn ang="0">
                  <a:pos x="53" y="115"/>
                </a:cxn>
                <a:cxn ang="0">
                  <a:pos x="64" y="113"/>
                </a:cxn>
                <a:cxn ang="0">
                  <a:pos x="75" y="111"/>
                </a:cxn>
                <a:cxn ang="0">
                  <a:pos x="84" y="105"/>
                </a:cxn>
                <a:cxn ang="0">
                  <a:pos x="93" y="100"/>
                </a:cxn>
                <a:cxn ang="0">
                  <a:pos x="101" y="91"/>
                </a:cxn>
              </a:cxnLst>
              <a:rect l="0" t="0" r="r" b="b"/>
              <a:pathLst>
                <a:path w="112" h="115">
                  <a:moveTo>
                    <a:pt x="101" y="91"/>
                  </a:moveTo>
                  <a:lnTo>
                    <a:pt x="110" y="70"/>
                  </a:lnTo>
                  <a:lnTo>
                    <a:pt x="112" y="48"/>
                  </a:lnTo>
                  <a:lnTo>
                    <a:pt x="104" y="28"/>
                  </a:lnTo>
                  <a:lnTo>
                    <a:pt x="90" y="11"/>
                  </a:lnTo>
                  <a:lnTo>
                    <a:pt x="81" y="6"/>
                  </a:lnTo>
                  <a:lnTo>
                    <a:pt x="69" y="2"/>
                  </a:lnTo>
                  <a:lnTo>
                    <a:pt x="58" y="0"/>
                  </a:lnTo>
                  <a:lnTo>
                    <a:pt x="47" y="0"/>
                  </a:lnTo>
                  <a:lnTo>
                    <a:pt x="36" y="4"/>
                  </a:lnTo>
                  <a:lnTo>
                    <a:pt x="27" y="10"/>
                  </a:lnTo>
                  <a:lnTo>
                    <a:pt x="18" y="15"/>
                  </a:lnTo>
                  <a:lnTo>
                    <a:pt x="11" y="24"/>
                  </a:lnTo>
                  <a:lnTo>
                    <a:pt x="1" y="45"/>
                  </a:lnTo>
                  <a:lnTo>
                    <a:pt x="0" y="67"/>
                  </a:lnTo>
                  <a:lnTo>
                    <a:pt x="7" y="87"/>
                  </a:lnTo>
                  <a:lnTo>
                    <a:pt x="22" y="104"/>
                  </a:lnTo>
                  <a:lnTo>
                    <a:pt x="31" y="109"/>
                  </a:lnTo>
                  <a:lnTo>
                    <a:pt x="42" y="113"/>
                  </a:lnTo>
                  <a:lnTo>
                    <a:pt x="53" y="115"/>
                  </a:lnTo>
                  <a:lnTo>
                    <a:pt x="64" y="113"/>
                  </a:lnTo>
                  <a:lnTo>
                    <a:pt x="75" y="111"/>
                  </a:lnTo>
                  <a:lnTo>
                    <a:pt x="84" y="105"/>
                  </a:lnTo>
                  <a:lnTo>
                    <a:pt x="93" y="100"/>
                  </a:lnTo>
                  <a:lnTo>
                    <a:pt x="101" y="9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423" name="Freeform 63"/>
            <p:cNvSpPr>
              <a:spLocks/>
            </p:cNvSpPr>
            <p:nvPr/>
          </p:nvSpPr>
          <p:spPr bwMode="auto">
            <a:xfrm>
              <a:off x="1077913" y="2725738"/>
              <a:ext cx="46037" cy="44450"/>
            </a:xfrm>
            <a:custGeom>
              <a:avLst/>
              <a:gdLst/>
              <a:ahLst/>
              <a:cxnLst>
                <a:cxn ang="0">
                  <a:pos x="52" y="44"/>
                </a:cxn>
                <a:cxn ang="0">
                  <a:pos x="55" y="33"/>
                </a:cxn>
                <a:cxn ang="0">
                  <a:pos x="57" y="24"/>
                </a:cxn>
                <a:cxn ang="0">
                  <a:pos x="54" y="13"/>
                </a:cxn>
                <a:cxn ang="0">
                  <a:pos x="46" y="5"/>
                </a:cxn>
                <a:cxn ang="0">
                  <a:pos x="35" y="0"/>
                </a:cxn>
                <a:cxn ang="0">
                  <a:pos x="24" y="0"/>
                </a:cxn>
                <a:cxn ang="0">
                  <a:pos x="15" y="4"/>
                </a:cxn>
                <a:cxn ang="0">
                  <a:pos x="6" y="11"/>
                </a:cxn>
                <a:cxn ang="0">
                  <a:pos x="2" y="22"/>
                </a:cxn>
                <a:cxn ang="0">
                  <a:pos x="0" y="31"/>
                </a:cxn>
                <a:cxn ang="0">
                  <a:pos x="4" y="42"/>
                </a:cxn>
                <a:cxn ang="0">
                  <a:pos x="11" y="50"/>
                </a:cxn>
                <a:cxn ang="0">
                  <a:pos x="22" y="55"/>
                </a:cxn>
                <a:cxn ang="0">
                  <a:pos x="33" y="55"/>
                </a:cxn>
                <a:cxn ang="0">
                  <a:pos x="42" y="51"/>
                </a:cxn>
                <a:cxn ang="0">
                  <a:pos x="52" y="44"/>
                </a:cxn>
              </a:cxnLst>
              <a:rect l="0" t="0" r="r" b="b"/>
              <a:pathLst>
                <a:path w="57" h="55">
                  <a:moveTo>
                    <a:pt x="52" y="44"/>
                  </a:moveTo>
                  <a:lnTo>
                    <a:pt x="55" y="33"/>
                  </a:lnTo>
                  <a:lnTo>
                    <a:pt x="57" y="24"/>
                  </a:lnTo>
                  <a:lnTo>
                    <a:pt x="54" y="13"/>
                  </a:lnTo>
                  <a:lnTo>
                    <a:pt x="46" y="5"/>
                  </a:lnTo>
                  <a:lnTo>
                    <a:pt x="35" y="0"/>
                  </a:lnTo>
                  <a:lnTo>
                    <a:pt x="24" y="0"/>
                  </a:lnTo>
                  <a:lnTo>
                    <a:pt x="15" y="4"/>
                  </a:lnTo>
                  <a:lnTo>
                    <a:pt x="6" y="11"/>
                  </a:lnTo>
                  <a:lnTo>
                    <a:pt x="2" y="22"/>
                  </a:lnTo>
                  <a:lnTo>
                    <a:pt x="0" y="31"/>
                  </a:lnTo>
                  <a:lnTo>
                    <a:pt x="4" y="42"/>
                  </a:lnTo>
                  <a:lnTo>
                    <a:pt x="11" y="50"/>
                  </a:lnTo>
                  <a:lnTo>
                    <a:pt x="22" y="55"/>
                  </a:lnTo>
                  <a:lnTo>
                    <a:pt x="33" y="55"/>
                  </a:lnTo>
                  <a:lnTo>
                    <a:pt x="42" y="51"/>
                  </a:lnTo>
                  <a:lnTo>
                    <a:pt x="52" y="44"/>
                  </a:lnTo>
                  <a:close/>
                </a:path>
              </a:pathLst>
            </a:custGeom>
            <a:solidFill>
              <a:srgbClr val="D8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424" name="Freeform 64"/>
            <p:cNvSpPr>
              <a:spLocks/>
            </p:cNvSpPr>
            <p:nvPr/>
          </p:nvSpPr>
          <p:spPr bwMode="auto">
            <a:xfrm>
              <a:off x="1884363" y="3076575"/>
              <a:ext cx="47625" cy="25400"/>
            </a:xfrm>
            <a:custGeom>
              <a:avLst/>
              <a:gdLst/>
              <a:ahLst/>
              <a:cxnLst>
                <a:cxn ang="0">
                  <a:pos x="59" y="16"/>
                </a:cxn>
                <a:cxn ang="0">
                  <a:pos x="57" y="24"/>
                </a:cxn>
                <a:cxn ang="0">
                  <a:pos x="50" y="27"/>
                </a:cxn>
                <a:cxn ang="0">
                  <a:pos x="40" y="31"/>
                </a:cxn>
                <a:cxn ang="0">
                  <a:pos x="29" y="33"/>
                </a:cxn>
                <a:cxn ang="0">
                  <a:pos x="18" y="31"/>
                </a:cxn>
                <a:cxn ang="0">
                  <a:pos x="9" y="27"/>
                </a:cxn>
                <a:cxn ang="0">
                  <a:pos x="2" y="24"/>
                </a:cxn>
                <a:cxn ang="0">
                  <a:pos x="0" y="16"/>
                </a:cxn>
                <a:cxn ang="0">
                  <a:pos x="2" y="9"/>
                </a:cxn>
                <a:cxn ang="0">
                  <a:pos x="9" y="5"/>
                </a:cxn>
                <a:cxn ang="0">
                  <a:pos x="18" y="2"/>
                </a:cxn>
                <a:cxn ang="0">
                  <a:pos x="29" y="0"/>
                </a:cxn>
                <a:cxn ang="0">
                  <a:pos x="40" y="2"/>
                </a:cxn>
                <a:cxn ang="0">
                  <a:pos x="50" y="5"/>
                </a:cxn>
                <a:cxn ang="0">
                  <a:pos x="57" y="9"/>
                </a:cxn>
                <a:cxn ang="0">
                  <a:pos x="59" y="16"/>
                </a:cxn>
              </a:cxnLst>
              <a:rect l="0" t="0" r="r" b="b"/>
              <a:pathLst>
                <a:path w="59" h="33">
                  <a:moveTo>
                    <a:pt x="59" y="16"/>
                  </a:moveTo>
                  <a:lnTo>
                    <a:pt x="57" y="24"/>
                  </a:lnTo>
                  <a:lnTo>
                    <a:pt x="50" y="27"/>
                  </a:lnTo>
                  <a:lnTo>
                    <a:pt x="40" y="31"/>
                  </a:lnTo>
                  <a:lnTo>
                    <a:pt x="29" y="33"/>
                  </a:lnTo>
                  <a:lnTo>
                    <a:pt x="18" y="31"/>
                  </a:lnTo>
                  <a:lnTo>
                    <a:pt x="9" y="27"/>
                  </a:lnTo>
                  <a:lnTo>
                    <a:pt x="2" y="24"/>
                  </a:lnTo>
                  <a:lnTo>
                    <a:pt x="0" y="16"/>
                  </a:lnTo>
                  <a:lnTo>
                    <a:pt x="2" y="9"/>
                  </a:lnTo>
                  <a:lnTo>
                    <a:pt x="9" y="5"/>
                  </a:lnTo>
                  <a:lnTo>
                    <a:pt x="18" y="2"/>
                  </a:lnTo>
                  <a:lnTo>
                    <a:pt x="29" y="0"/>
                  </a:lnTo>
                  <a:lnTo>
                    <a:pt x="40" y="2"/>
                  </a:lnTo>
                  <a:lnTo>
                    <a:pt x="50" y="5"/>
                  </a:lnTo>
                  <a:lnTo>
                    <a:pt x="57" y="9"/>
                  </a:lnTo>
                  <a:lnTo>
                    <a:pt x="59" y="16"/>
                  </a:lnTo>
                  <a:close/>
                </a:path>
              </a:pathLst>
            </a:custGeom>
            <a:solidFill>
              <a:srgbClr val="51AFB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425" name="Freeform 65"/>
            <p:cNvSpPr>
              <a:spLocks/>
            </p:cNvSpPr>
            <p:nvPr/>
          </p:nvSpPr>
          <p:spPr bwMode="auto">
            <a:xfrm>
              <a:off x="1211263" y="3148013"/>
              <a:ext cx="65087" cy="26988"/>
            </a:xfrm>
            <a:custGeom>
              <a:avLst/>
              <a:gdLst/>
              <a:ahLst/>
              <a:cxnLst>
                <a:cxn ang="0">
                  <a:pos x="83" y="13"/>
                </a:cxn>
                <a:cxn ang="0">
                  <a:pos x="79" y="20"/>
                </a:cxn>
                <a:cxn ang="0">
                  <a:pos x="72" y="26"/>
                </a:cxn>
                <a:cxn ang="0">
                  <a:pos x="59" y="31"/>
                </a:cxn>
                <a:cxn ang="0">
                  <a:pos x="42" y="33"/>
                </a:cxn>
                <a:cxn ang="0">
                  <a:pos x="26" y="33"/>
                </a:cxn>
                <a:cxn ang="0">
                  <a:pos x="13" y="31"/>
                </a:cxn>
                <a:cxn ang="0">
                  <a:pos x="3" y="26"/>
                </a:cxn>
                <a:cxn ang="0">
                  <a:pos x="0" y="20"/>
                </a:cxn>
                <a:cxn ang="0">
                  <a:pos x="3" y="13"/>
                </a:cxn>
                <a:cxn ang="0">
                  <a:pos x="13" y="7"/>
                </a:cxn>
                <a:cxn ang="0">
                  <a:pos x="26" y="2"/>
                </a:cxn>
                <a:cxn ang="0">
                  <a:pos x="40" y="0"/>
                </a:cxn>
                <a:cxn ang="0">
                  <a:pos x="57" y="0"/>
                </a:cxn>
                <a:cxn ang="0">
                  <a:pos x="70" y="2"/>
                </a:cxn>
                <a:cxn ang="0">
                  <a:pos x="79" y="7"/>
                </a:cxn>
                <a:cxn ang="0">
                  <a:pos x="83" y="13"/>
                </a:cxn>
              </a:cxnLst>
              <a:rect l="0" t="0" r="r" b="b"/>
              <a:pathLst>
                <a:path w="83" h="33">
                  <a:moveTo>
                    <a:pt x="83" y="13"/>
                  </a:moveTo>
                  <a:lnTo>
                    <a:pt x="79" y="20"/>
                  </a:lnTo>
                  <a:lnTo>
                    <a:pt x="72" y="26"/>
                  </a:lnTo>
                  <a:lnTo>
                    <a:pt x="59" y="31"/>
                  </a:lnTo>
                  <a:lnTo>
                    <a:pt x="42" y="33"/>
                  </a:lnTo>
                  <a:lnTo>
                    <a:pt x="26" y="33"/>
                  </a:lnTo>
                  <a:lnTo>
                    <a:pt x="13" y="31"/>
                  </a:lnTo>
                  <a:lnTo>
                    <a:pt x="3" y="26"/>
                  </a:lnTo>
                  <a:lnTo>
                    <a:pt x="0" y="20"/>
                  </a:lnTo>
                  <a:lnTo>
                    <a:pt x="3" y="13"/>
                  </a:lnTo>
                  <a:lnTo>
                    <a:pt x="13" y="7"/>
                  </a:lnTo>
                  <a:lnTo>
                    <a:pt x="26" y="2"/>
                  </a:lnTo>
                  <a:lnTo>
                    <a:pt x="40" y="0"/>
                  </a:lnTo>
                  <a:lnTo>
                    <a:pt x="57" y="0"/>
                  </a:lnTo>
                  <a:lnTo>
                    <a:pt x="70" y="2"/>
                  </a:lnTo>
                  <a:lnTo>
                    <a:pt x="79" y="7"/>
                  </a:lnTo>
                  <a:lnTo>
                    <a:pt x="83" y="13"/>
                  </a:lnTo>
                  <a:close/>
                </a:path>
              </a:pathLst>
            </a:custGeom>
            <a:solidFill>
              <a:srgbClr val="51AFB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426" name="Freeform 66"/>
            <p:cNvSpPr>
              <a:spLocks/>
            </p:cNvSpPr>
            <p:nvPr/>
          </p:nvSpPr>
          <p:spPr bwMode="auto">
            <a:xfrm>
              <a:off x="639763" y="760413"/>
              <a:ext cx="366712" cy="609600"/>
            </a:xfrm>
            <a:custGeom>
              <a:avLst/>
              <a:gdLst/>
              <a:ahLst/>
              <a:cxnLst>
                <a:cxn ang="0">
                  <a:pos x="64" y="765"/>
                </a:cxn>
                <a:cxn ang="0">
                  <a:pos x="73" y="747"/>
                </a:cxn>
                <a:cxn ang="0">
                  <a:pos x="95" y="719"/>
                </a:cxn>
                <a:cxn ang="0">
                  <a:pos x="130" y="688"/>
                </a:cxn>
                <a:cxn ang="0">
                  <a:pos x="147" y="675"/>
                </a:cxn>
                <a:cxn ang="0">
                  <a:pos x="117" y="672"/>
                </a:cxn>
                <a:cxn ang="0">
                  <a:pos x="84" y="655"/>
                </a:cxn>
                <a:cxn ang="0">
                  <a:pos x="79" y="622"/>
                </a:cxn>
                <a:cxn ang="0">
                  <a:pos x="94" y="591"/>
                </a:cxn>
                <a:cxn ang="0">
                  <a:pos x="81" y="567"/>
                </a:cxn>
                <a:cxn ang="0">
                  <a:pos x="81" y="524"/>
                </a:cxn>
                <a:cxn ang="0">
                  <a:pos x="116" y="469"/>
                </a:cxn>
                <a:cxn ang="0">
                  <a:pos x="156" y="436"/>
                </a:cxn>
                <a:cxn ang="0">
                  <a:pos x="182" y="412"/>
                </a:cxn>
                <a:cxn ang="0">
                  <a:pos x="208" y="377"/>
                </a:cxn>
                <a:cxn ang="0">
                  <a:pos x="210" y="340"/>
                </a:cxn>
                <a:cxn ang="0">
                  <a:pos x="173" y="314"/>
                </a:cxn>
                <a:cxn ang="0">
                  <a:pos x="154" y="290"/>
                </a:cxn>
                <a:cxn ang="0">
                  <a:pos x="165" y="267"/>
                </a:cxn>
                <a:cxn ang="0">
                  <a:pos x="204" y="246"/>
                </a:cxn>
                <a:cxn ang="0">
                  <a:pos x="270" y="226"/>
                </a:cxn>
                <a:cxn ang="0">
                  <a:pos x="346" y="202"/>
                </a:cxn>
                <a:cxn ang="0">
                  <a:pos x="399" y="175"/>
                </a:cxn>
                <a:cxn ang="0">
                  <a:pos x="399" y="149"/>
                </a:cxn>
                <a:cxn ang="0">
                  <a:pos x="340" y="127"/>
                </a:cxn>
                <a:cxn ang="0">
                  <a:pos x="320" y="93"/>
                </a:cxn>
                <a:cxn ang="0">
                  <a:pos x="348" y="57"/>
                </a:cxn>
                <a:cxn ang="0">
                  <a:pos x="416" y="27"/>
                </a:cxn>
                <a:cxn ang="0">
                  <a:pos x="460" y="14"/>
                </a:cxn>
                <a:cxn ang="0">
                  <a:pos x="434" y="3"/>
                </a:cxn>
                <a:cxn ang="0">
                  <a:pos x="373" y="5"/>
                </a:cxn>
                <a:cxn ang="0">
                  <a:pos x="263" y="51"/>
                </a:cxn>
                <a:cxn ang="0">
                  <a:pos x="189" y="99"/>
                </a:cxn>
                <a:cxn ang="0">
                  <a:pos x="210" y="106"/>
                </a:cxn>
                <a:cxn ang="0">
                  <a:pos x="228" y="119"/>
                </a:cxn>
                <a:cxn ang="0">
                  <a:pos x="221" y="141"/>
                </a:cxn>
                <a:cxn ang="0">
                  <a:pos x="169" y="176"/>
                </a:cxn>
                <a:cxn ang="0">
                  <a:pos x="97" y="232"/>
                </a:cxn>
                <a:cxn ang="0">
                  <a:pos x="38" y="294"/>
                </a:cxn>
                <a:cxn ang="0">
                  <a:pos x="31" y="344"/>
                </a:cxn>
                <a:cxn ang="0">
                  <a:pos x="86" y="366"/>
                </a:cxn>
                <a:cxn ang="0">
                  <a:pos x="123" y="373"/>
                </a:cxn>
                <a:cxn ang="0">
                  <a:pos x="127" y="381"/>
                </a:cxn>
                <a:cxn ang="0">
                  <a:pos x="101" y="403"/>
                </a:cxn>
                <a:cxn ang="0">
                  <a:pos x="55" y="449"/>
                </a:cxn>
                <a:cxn ang="0">
                  <a:pos x="18" y="497"/>
                </a:cxn>
                <a:cxn ang="0">
                  <a:pos x="0" y="539"/>
                </a:cxn>
                <a:cxn ang="0">
                  <a:pos x="11" y="568"/>
                </a:cxn>
                <a:cxn ang="0">
                  <a:pos x="47" y="587"/>
                </a:cxn>
                <a:cxn ang="0">
                  <a:pos x="53" y="624"/>
                </a:cxn>
                <a:cxn ang="0">
                  <a:pos x="40" y="664"/>
                </a:cxn>
                <a:cxn ang="0">
                  <a:pos x="36" y="696"/>
                </a:cxn>
                <a:cxn ang="0">
                  <a:pos x="68" y="710"/>
                </a:cxn>
                <a:cxn ang="0">
                  <a:pos x="66" y="756"/>
                </a:cxn>
              </a:cxnLst>
              <a:rect l="0" t="0" r="r" b="b"/>
              <a:pathLst>
                <a:path w="462" h="767">
                  <a:moveTo>
                    <a:pt x="62" y="767"/>
                  </a:moveTo>
                  <a:lnTo>
                    <a:pt x="64" y="765"/>
                  </a:lnTo>
                  <a:lnTo>
                    <a:pt x="68" y="758"/>
                  </a:lnTo>
                  <a:lnTo>
                    <a:pt x="73" y="747"/>
                  </a:lnTo>
                  <a:lnTo>
                    <a:pt x="82" y="734"/>
                  </a:lnTo>
                  <a:lnTo>
                    <a:pt x="95" y="719"/>
                  </a:lnTo>
                  <a:lnTo>
                    <a:pt x="112" y="703"/>
                  </a:lnTo>
                  <a:lnTo>
                    <a:pt x="130" y="688"/>
                  </a:lnTo>
                  <a:lnTo>
                    <a:pt x="152" y="675"/>
                  </a:lnTo>
                  <a:lnTo>
                    <a:pt x="147" y="675"/>
                  </a:lnTo>
                  <a:lnTo>
                    <a:pt x="134" y="673"/>
                  </a:lnTo>
                  <a:lnTo>
                    <a:pt x="117" y="672"/>
                  </a:lnTo>
                  <a:lnTo>
                    <a:pt x="99" y="664"/>
                  </a:lnTo>
                  <a:lnTo>
                    <a:pt x="84" y="655"/>
                  </a:lnTo>
                  <a:lnTo>
                    <a:pt x="77" y="640"/>
                  </a:lnTo>
                  <a:lnTo>
                    <a:pt x="79" y="622"/>
                  </a:lnTo>
                  <a:lnTo>
                    <a:pt x="95" y="594"/>
                  </a:lnTo>
                  <a:lnTo>
                    <a:pt x="94" y="591"/>
                  </a:lnTo>
                  <a:lnTo>
                    <a:pt x="88" y="581"/>
                  </a:lnTo>
                  <a:lnTo>
                    <a:pt x="81" y="567"/>
                  </a:lnTo>
                  <a:lnTo>
                    <a:pt x="79" y="546"/>
                  </a:lnTo>
                  <a:lnTo>
                    <a:pt x="81" y="524"/>
                  </a:lnTo>
                  <a:lnTo>
                    <a:pt x="92" y="499"/>
                  </a:lnTo>
                  <a:lnTo>
                    <a:pt x="116" y="469"/>
                  </a:lnTo>
                  <a:lnTo>
                    <a:pt x="152" y="440"/>
                  </a:lnTo>
                  <a:lnTo>
                    <a:pt x="156" y="436"/>
                  </a:lnTo>
                  <a:lnTo>
                    <a:pt x="167" y="427"/>
                  </a:lnTo>
                  <a:lnTo>
                    <a:pt x="182" y="412"/>
                  </a:lnTo>
                  <a:lnTo>
                    <a:pt x="197" y="395"/>
                  </a:lnTo>
                  <a:lnTo>
                    <a:pt x="208" y="377"/>
                  </a:lnTo>
                  <a:lnTo>
                    <a:pt x="213" y="357"/>
                  </a:lnTo>
                  <a:lnTo>
                    <a:pt x="210" y="340"/>
                  </a:lnTo>
                  <a:lnTo>
                    <a:pt x="193" y="325"/>
                  </a:lnTo>
                  <a:lnTo>
                    <a:pt x="173" y="314"/>
                  </a:lnTo>
                  <a:lnTo>
                    <a:pt x="160" y="302"/>
                  </a:lnTo>
                  <a:lnTo>
                    <a:pt x="154" y="290"/>
                  </a:lnTo>
                  <a:lnTo>
                    <a:pt x="156" y="278"/>
                  </a:lnTo>
                  <a:lnTo>
                    <a:pt x="165" y="267"/>
                  </a:lnTo>
                  <a:lnTo>
                    <a:pt x="180" y="257"/>
                  </a:lnTo>
                  <a:lnTo>
                    <a:pt x="204" y="246"/>
                  </a:lnTo>
                  <a:lnTo>
                    <a:pt x="233" y="237"/>
                  </a:lnTo>
                  <a:lnTo>
                    <a:pt x="270" y="226"/>
                  </a:lnTo>
                  <a:lnTo>
                    <a:pt x="309" y="215"/>
                  </a:lnTo>
                  <a:lnTo>
                    <a:pt x="346" y="202"/>
                  </a:lnTo>
                  <a:lnTo>
                    <a:pt x="377" y="187"/>
                  </a:lnTo>
                  <a:lnTo>
                    <a:pt x="399" y="175"/>
                  </a:lnTo>
                  <a:lnTo>
                    <a:pt x="408" y="162"/>
                  </a:lnTo>
                  <a:lnTo>
                    <a:pt x="399" y="149"/>
                  </a:lnTo>
                  <a:lnTo>
                    <a:pt x="372" y="140"/>
                  </a:lnTo>
                  <a:lnTo>
                    <a:pt x="340" y="127"/>
                  </a:lnTo>
                  <a:lnTo>
                    <a:pt x="324" y="112"/>
                  </a:lnTo>
                  <a:lnTo>
                    <a:pt x="320" y="93"/>
                  </a:lnTo>
                  <a:lnTo>
                    <a:pt x="329" y="75"/>
                  </a:lnTo>
                  <a:lnTo>
                    <a:pt x="348" y="57"/>
                  </a:lnTo>
                  <a:lnTo>
                    <a:pt x="377" y="40"/>
                  </a:lnTo>
                  <a:lnTo>
                    <a:pt x="416" y="27"/>
                  </a:lnTo>
                  <a:lnTo>
                    <a:pt x="462" y="18"/>
                  </a:lnTo>
                  <a:lnTo>
                    <a:pt x="460" y="14"/>
                  </a:lnTo>
                  <a:lnTo>
                    <a:pt x="451" y="9"/>
                  </a:lnTo>
                  <a:lnTo>
                    <a:pt x="434" y="3"/>
                  </a:lnTo>
                  <a:lnTo>
                    <a:pt x="408" y="0"/>
                  </a:lnTo>
                  <a:lnTo>
                    <a:pt x="373" y="5"/>
                  </a:lnTo>
                  <a:lnTo>
                    <a:pt x="324" y="22"/>
                  </a:lnTo>
                  <a:lnTo>
                    <a:pt x="263" y="51"/>
                  </a:lnTo>
                  <a:lnTo>
                    <a:pt x="186" y="99"/>
                  </a:lnTo>
                  <a:lnTo>
                    <a:pt x="189" y="99"/>
                  </a:lnTo>
                  <a:lnTo>
                    <a:pt x="199" y="103"/>
                  </a:lnTo>
                  <a:lnTo>
                    <a:pt x="210" y="106"/>
                  </a:lnTo>
                  <a:lnTo>
                    <a:pt x="221" y="112"/>
                  </a:lnTo>
                  <a:lnTo>
                    <a:pt x="228" y="119"/>
                  </a:lnTo>
                  <a:lnTo>
                    <a:pt x="230" y="128"/>
                  </a:lnTo>
                  <a:lnTo>
                    <a:pt x="221" y="141"/>
                  </a:lnTo>
                  <a:lnTo>
                    <a:pt x="200" y="156"/>
                  </a:lnTo>
                  <a:lnTo>
                    <a:pt x="169" y="176"/>
                  </a:lnTo>
                  <a:lnTo>
                    <a:pt x="134" y="202"/>
                  </a:lnTo>
                  <a:lnTo>
                    <a:pt x="97" y="232"/>
                  </a:lnTo>
                  <a:lnTo>
                    <a:pt x="64" y="263"/>
                  </a:lnTo>
                  <a:lnTo>
                    <a:pt x="38" y="294"/>
                  </a:lnTo>
                  <a:lnTo>
                    <a:pt x="27" y="322"/>
                  </a:lnTo>
                  <a:lnTo>
                    <a:pt x="31" y="344"/>
                  </a:lnTo>
                  <a:lnTo>
                    <a:pt x="55" y="359"/>
                  </a:lnTo>
                  <a:lnTo>
                    <a:pt x="86" y="366"/>
                  </a:lnTo>
                  <a:lnTo>
                    <a:pt x="108" y="370"/>
                  </a:lnTo>
                  <a:lnTo>
                    <a:pt x="123" y="373"/>
                  </a:lnTo>
                  <a:lnTo>
                    <a:pt x="129" y="375"/>
                  </a:lnTo>
                  <a:lnTo>
                    <a:pt x="127" y="381"/>
                  </a:lnTo>
                  <a:lnTo>
                    <a:pt x="117" y="390"/>
                  </a:lnTo>
                  <a:lnTo>
                    <a:pt x="101" y="403"/>
                  </a:lnTo>
                  <a:lnTo>
                    <a:pt x="79" y="423"/>
                  </a:lnTo>
                  <a:lnTo>
                    <a:pt x="55" y="449"/>
                  </a:lnTo>
                  <a:lnTo>
                    <a:pt x="35" y="473"/>
                  </a:lnTo>
                  <a:lnTo>
                    <a:pt x="18" y="497"/>
                  </a:lnTo>
                  <a:lnTo>
                    <a:pt x="5" y="519"/>
                  </a:lnTo>
                  <a:lnTo>
                    <a:pt x="0" y="539"/>
                  </a:lnTo>
                  <a:lnTo>
                    <a:pt x="1" y="556"/>
                  </a:lnTo>
                  <a:lnTo>
                    <a:pt x="11" y="568"/>
                  </a:lnTo>
                  <a:lnTo>
                    <a:pt x="31" y="578"/>
                  </a:lnTo>
                  <a:lnTo>
                    <a:pt x="47" y="587"/>
                  </a:lnTo>
                  <a:lnTo>
                    <a:pt x="55" y="603"/>
                  </a:lnTo>
                  <a:lnTo>
                    <a:pt x="53" y="624"/>
                  </a:lnTo>
                  <a:lnTo>
                    <a:pt x="47" y="644"/>
                  </a:lnTo>
                  <a:lnTo>
                    <a:pt x="40" y="664"/>
                  </a:lnTo>
                  <a:lnTo>
                    <a:pt x="36" y="683"/>
                  </a:lnTo>
                  <a:lnTo>
                    <a:pt x="36" y="696"/>
                  </a:lnTo>
                  <a:lnTo>
                    <a:pt x="47" y="699"/>
                  </a:lnTo>
                  <a:lnTo>
                    <a:pt x="68" y="710"/>
                  </a:lnTo>
                  <a:lnTo>
                    <a:pt x="70" y="732"/>
                  </a:lnTo>
                  <a:lnTo>
                    <a:pt x="66" y="756"/>
                  </a:lnTo>
                  <a:lnTo>
                    <a:pt x="62" y="767"/>
                  </a:lnTo>
                  <a:close/>
                </a:path>
              </a:pathLst>
            </a:custGeom>
            <a:solidFill>
              <a:srgbClr val="5EBAE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427" name="Freeform 67"/>
            <p:cNvSpPr>
              <a:spLocks/>
            </p:cNvSpPr>
            <p:nvPr/>
          </p:nvSpPr>
          <p:spPr bwMode="auto">
            <a:xfrm>
              <a:off x="1957388" y="1781175"/>
              <a:ext cx="180975" cy="357188"/>
            </a:xfrm>
            <a:custGeom>
              <a:avLst/>
              <a:gdLst/>
              <a:ahLst/>
              <a:cxnLst>
                <a:cxn ang="0">
                  <a:pos x="24" y="145"/>
                </a:cxn>
                <a:cxn ang="0">
                  <a:pos x="26" y="143"/>
                </a:cxn>
                <a:cxn ang="0">
                  <a:pos x="35" y="139"/>
                </a:cxn>
                <a:cxn ang="0">
                  <a:pos x="46" y="136"/>
                </a:cxn>
                <a:cxn ang="0">
                  <a:pos x="63" y="130"/>
                </a:cxn>
                <a:cxn ang="0">
                  <a:pos x="79" y="130"/>
                </a:cxn>
                <a:cxn ang="0">
                  <a:pos x="100" y="132"/>
                </a:cxn>
                <a:cxn ang="0">
                  <a:pos x="122" y="141"/>
                </a:cxn>
                <a:cxn ang="0">
                  <a:pos x="144" y="156"/>
                </a:cxn>
                <a:cxn ang="0">
                  <a:pos x="151" y="162"/>
                </a:cxn>
                <a:cxn ang="0">
                  <a:pos x="164" y="178"/>
                </a:cxn>
                <a:cxn ang="0">
                  <a:pos x="170" y="197"/>
                </a:cxn>
                <a:cxn ang="0">
                  <a:pos x="160" y="217"/>
                </a:cxn>
                <a:cxn ang="0">
                  <a:pos x="140" y="230"/>
                </a:cxn>
                <a:cxn ang="0">
                  <a:pos x="129" y="231"/>
                </a:cxn>
                <a:cxn ang="0">
                  <a:pos x="122" y="231"/>
                </a:cxn>
                <a:cxn ang="0">
                  <a:pos x="120" y="230"/>
                </a:cxn>
                <a:cxn ang="0">
                  <a:pos x="114" y="241"/>
                </a:cxn>
                <a:cxn ang="0">
                  <a:pos x="101" y="265"/>
                </a:cxn>
                <a:cxn ang="0">
                  <a:pos x="85" y="289"/>
                </a:cxn>
                <a:cxn ang="0">
                  <a:pos x="68" y="301"/>
                </a:cxn>
                <a:cxn ang="0">
                  <a:pos x="100" y="405"/>
                </a:cxn>
                <a:cxn ang="0">
                  <a:pos x="101" y="408"/>
                </a:cxn>
                <a:cxn ang="0">
                  <a:pos x="107" y="416"/>
                </a:cxn>
                <a:cxn ang="0">
                  <a:pos x="116" y="427"/>
                </a:cxn>
                <a:cxn ang="0">
                  <a:pos x="129" y="438"/>
                </a:cxn>
                <a:cxn ang="0">
                  <a:pos x="146" y="445"/>
                </a:cxn>
                <a:cxn ang="0">
                  <a:pos x="164" y="449"/>
                </a:cxn>
                <a:cxn ang="0">
                  <a:pos x="184" y="443"/>
                </a:cxn>
                <a:cxn ang="0">
                  <a:pos x="208" y="427"/>
                </a:cxn>
                <a:cxn ang="0">
                  <a:pos x="214" y="419"/>
                </a:cxn>
                <a:cxn ang="0">
                  <a:pos x="223" y="399"/>
                </a:cxn>
                <a:cxn ang="0">
                  <a:pos x="228" y="362"/>
                </a:cxn>
                <a:cxn ang="0">
                  <a:pos x="225" y="313"/>
                </a:cxn>
                <a:cxn ang="0">
                  <a:pos x="212" y="230"/>
                </a:cxn>
                <a:cxn ang="0">
                  <a:pos x="199" y="127"/>
                </a:cxn>
                <a:cxn ang="0">
                  <a:pos x="188" y="38"/>
                </a:cxn>
                <a:cxn ang="0">
                  <a:pos x="184" y="0"/>
                </a:cxn>
                <a:cxn ang="0">
                  <a:pos x="179" y="0"/>
                </a:cxn>
                <a:cxn ang="0">
                  <a:pos x="162" y="0"/>
                </a:cxn>
                <a:cxn ang="0">
                  <a:pos x="138" y="1"/>
                </a:cxn>
                <a:cxn ang="0">
                  <a:pos x="111" y="3"/>
                </a:cxn>
                <a:cxn ang="0">
                  <a:pos x="79" y="7"/>
                </a:cxn>
                <a:cxn ang="0">
                  <a:pos x="50" y="14"/>
                </a:cxn>
                <a:cxn ang="0">
                  <a:pos x="22" y="23"/>
                </a:cxn>
                <a:cxn ang="0">
                  <a:pos x="0" y="36"/>
                </a:cxn>
                <a:cxn ang="0">
                  <a:pos x="24" y="145"/>
                </a:cxn>
              </a:cxnLst>
              <a:rect l="0" t="0" r="r" b="b"/>
              <a:pathLst>
                <a:path w="228" h="449">
                  <a:moveTo>
                    <a:pt x="24" y="145"/>
                  </a:moveTo>
                  <a:lnTo>
                    <a:pt x="26" y="143"/>
                  </a:lnTo>
                  <a:lnTo>
                    <a:pt x="35" y="139"/>
                  </a:lnTo>
                  <a:lnTo>
                    <a:pt x="46" y="136"/>
                  </a:lnTo>
                  <a:lnTo>
                    <a:pt x="63" y="130"/>
                  </a:lnTo>
                  <a:lnTo>
                    <a:pt x="79" y="130"/>
                  </a:lnTo>
                  <a:lnTo>
                    <a:pt x="100" y="132"/>
                  </a:lnTo>
                  <a:lnTo>
                    <a:pt x="122" y="141"/>
                  </a:lnTo>
                  <a:lnTo>
                    <a:pt x="144" y="156"/>
                  </a:lnTo>
                  <a:lnTo>
                    <a:pt x="151" y="162"/>
                  </a:lnTo>
                  <a:lnTo>
                    <a:pt x="164" y="178"/>
                  </a:lnTo>
                  <a:lnTo>
                    <a:pt x="170" y="197"/>
                  </a:lnTo>
                  <a:lnTo>
                    <a:pt x="160" y="217"/>
                  </a:lnTo>
                  <a:lnTo>
                    <a:pt x="140" y="230"/>
                  </a:lnTo>
                  <a:lnTo>
                    <a:pt x="129" y="231"/>
                  </a:lnTo>
                  <a:lnTo>
                    <a:pt x="122" y="231"/>
                  </a:lnTo>
                  <a:lnTo>
                    <a:pt x="120" y="230"/>
                  </a:lnTo>
                  <a:lnTo>
                    <a:pt x="114" y="241"/>
                  </a:lnTo>
                  <a:lnTo>
                    <a:pt x="101" y="265"/>
                  </a:lnTo>
                  <a:lnTo>
                    <a:pt x="85" y="289"/>
                  </a:lnTo>
                  <a:lnTo>
                    <a:pt x="68" y="301"/>
                  </a:lnTo>
                  <a:lnTo>
                    <a:pt x="100" y="405"/>
                  </a:lnTo>
                  <a:lnTo>
                    <a:pt x="101" y="408"/>
                  </a:lnTo>
                  <a:lnTo>
                    <a:pt x="107" y="416"/>
                  </a:lnTo>
                  <a:lnTo>
                    <a:pt x="116" y="427"/>
                  </a:lnTo>
                  <a:lnTo>
                    <a:pt x="129" y="438"/>
                  </a:lnTo>
                  <a:lnTo>
                    <a:pt x="146" y="445"/>
                  </a:lnTo>
                  <a:lnTo>
                    <a:pt x="164" y="449"/>
                  </a:lnTo>
                  <a:lnTo>
                    <a:pt x="184" y="443"/>
                  </a:lnTo>
                  <a:lnTo>
                    <a:pt x="208" y="427"/>
                  </a:lnTo>
                  <a:lnTo>
                    <a:pt x="214" y="419"/>
                  </a:lnTo>
                  <a:lnTo>
                    <a:pt x="223" y="399"/>
                  </a:lnTo>
                  <a:lnTo>
                    <a:pt x="228" y="362"/>
                  </a:lnTo>
                  <a:lnTo>
                    <a:pt x="225" y="313"/>
                  </a:lnTo>
                  <a:lnTo>
                    <a:pt x="212" y="230"/>
                  </a:lnTo>
                  <a:lnTo>
                    <a:pt x="199" y="127"/>
                  </a:lnTo>
                  <a:lnTo>
                    <a:pt x="188" y="38"/>
                  </a:lnTo>
                  <a:lnTo>
                    <a:pt x="184" y="0"/>
                  </a:lnTo>
                  <a:lnTo>
                    <a:pt x="179" y="0"/>
                  </a:lnTo>
                  <a:lnTo>
                    <a:pt x="162" y="0"/>
                  </a:lnTo>
                  <a:lnTo>
                    <a:pt x="138" y="1"/>
                  </a:lnTo>
                  <a:lnTo>
                    <a:pt x="111" y="3"/>
                  </a:lnTo>
                  <a:lnTo>
                    <a:pt x="79" y="7"/>
                  </a:lnTo>
                  <a:lnTo>
                    <a:pt x="50" y="14"/>
                  </a:lnTo>
                  <a:lnTo>
                    <a:pt x="22" y="23"/>
                  </a:lnTo>
                  <a:lnTo>
                    <a:pt x="0" y="36"/>
                  </a:lnTo>
                  <a:lnTo>
                    <a:pt x="24" y="14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428" name="Freeform 68"/>
            <p:cNvSpPr>
              <a:spLocks/>
            </p:cNvSpPr>
            <p:nvPr/>
          </p:nvSpPr>
          <p:spPr bwMode="auto">
            <a:xfrm>
              <a:off x="1881188" y="1560513"/>
              <a:ext cx="266700" cy="285750"/>
            </a:xfrm>
            <a:custGeom>
              <a:avLst/>
              <a:gdLst/>
              <a:ahLst/>
              <a:cxnLst>
                <a:cxn ang="0">
                  <a:pos x="0" y="178"/>
                </a:cxn>
                <a:cxn ang="0">
                  <a:pos x="4" y="215"/>
                </a:cxn>
                <a:cxn ang="0">
                  <a:pos x="13" y="248"/>
                </a:cxn>
                <a:cxn ang="0">
                  <a:pos x="30" y="279"/>
                </a:cxn>
                <a:cxn ang="0">
                  <a:pos x="50" y="305"/>
                </a:cxn>
                <a:cxn ang="0">
                  <a:pos x="74" y="327"/>
                </a:cxn>
                <a:cxn ang="0">
                  <a:pos x="103" y="344"/>
                </a:cxn>
                <a:cxn ang="0">
                  <a:pos x="135" y="355"/>
                </a:cxn>
                <a:cxn ang="0">
                  <a:pos x="170" y="359"/>
                </a:cxn>
                <a:cxn ang="0">
                  <a:pos x="203" y="355"/>
                </a:cxn>
                <a:cxn ang="0">
                  <a:pos x="234" y="344"/>
                </a:cxn>
                <a:cxn ang="0">
                  <a:pos x="264" y="327"/>
                </a:cxn>
                <a:cxn ang="0">
                  <a:pos x="288" y="305"/>
                </a:cxn>
                <a:cxn ang="0">
                  <a:pos x="308" y="279"/>
                </a:cxn>
                <a:cxn ang="0">
                  <a:pos x="324" y="248"/>
                </a:cxn>
                <a:cxn ang="0">
                  <a:pos x="334" y="215"/>
                </a:cxn>
                <a:cxn ang="0">
                  <a:pos x="337" y="178"/>
                </a:cxn>
                <a:cxn ang="0">
                  <a:pos x="334" y="143"/>
                </a:cxn>
                <a:cxn ang="0">
                  <a:pos x="324" y="108"/>
                </a:cxn>
                <a:cxn ang="0">
                  <a:pos x="308" y="79"/>
                </a:cxn>
                <a:cxn ang="0">
                  <a:pos x="288" y="53"/>
                </a:cxn>
                <a:cxn ang="0">
                  <a:pos x="264" y="31"/>
                </a:cxn>
                <a:cxn ang="0">
                  <a:pos x="234" y="14"/>
                </a:cxn>
                <a:cxn ang="0">
                  <a:pos x="203" y="3"/>
                </a:cxn>
                <a:cxn ang="0">
                  <a:pos x="170" y="0"/>
                </a:cxn>
                <a:cxn ang="0">
                  <a:pos x="135" y="3"/>
                </a:cxn>
                <a:cxn ang="0">
                  <a:pos x="103" y="14"/>
                </a:cxn>
                <a:cxn ang="0">
                  <a:pos x="74" y="31"/>
                </a:cxn>
                <a:cxn ang="0">
                  <a:pos x="50" y="53"/>
                </a:cxn>
                <a:cxn ang="0">
                  <a:pos x="30" y="79"/>
                </a:cxn>
                <a:cxn ang="0">
                  <a:pos x="13" y="108"/>
                </a:cxn>
                <a:cxn ang="0">
                  <a:pos x="4" y="143"/>
                </a:cxn>
                <a:cxn ang="0">
                  <a:pos x="0" y="178"/>
                </a:cxn>
              </a:cxnLst>
              <a:rect l="0" t="0" r="r" b="b"/>
              <a:pathLst>
                <a:path w="337" h="359">
                  <a:moveTo>
                    <a:pt x="0" y="178"/>
                  </a:moveTo>
                  <a:lnTo>
                    <a:pt x="4" y="215"/>
                  </a:lnTo>
                  <a:lnTo>
                    <a:pt x="13" y="248"/>
                  </a:lnTo>
                  <a:lnTo>
                    <a:pt x="30" y="279"/>
                  </a:lnTo>
                  <a:lnTo>
                    <a:pt x="50" y="305"/>
                  </a:lnTo>
                  <a:lnTo>
                    <a:pt x="74" y="327"/>
                  </a:lnTo>
                  <a:lnTo>
                    <a:pt x="103" y="344"/>
                  </a:lnTo>
                  <a:lnTo>
                    <a:pt x="135" y="355"/>
                  </a:lnTo>
                  <a:lnTo>
                    <a:pt x="170" y="359"/>
                  </a:lnTo>
                  <a:lnTo>
                    <a:pt x="203" y="355"/>
                  </a:lnTo>
                  <a:lnTo>
                    <a:pt x="234" y="344"/>
                  </a:lnTo>
                  <a:lnTo>
                    <a:pt x="264" y="327"/>
                  </a:lnTo>
                  <a:lnTo>
                    <a:pt x="288" y="305"/>
                  </a:lnTo>
                  <a:lnTo>
                    <a:pt x="308" y="279"/>
                  </a:lnTo>
                  <a:lnTo>
                    <a:pt x="324" y="248"/>
                  </a:lnTo>
                  <a:lnTo>
                    <a:pt x="334" y="215"/>
                  </a:lnTo>
                  <a:lnTo>
                    <a:pt x="337" y="178"/>
                  </a:lnTo>
                  <a:lnTo>
                    <a:pt x="334" y="143"/>
                  </a:lnTo>
                  <a:lnTo>
                    <a:pt x="324" y="108"/>
                  </a:lnTo>
                  <a:lnTo>
                    <a:pt x="308" y="79"/>
                  </a:lnTo>
                  <a:lnTo>
                    <a:pt x="288" y="53"/>
                  </a:lnTo>
                  <a:lnTo>
                    <a:pt x="264" y="31"/>
                  </a:lnTo>
                  <a:lnTo>
                    <a:pt x="234" y="14"/>
                  </a:lnTo>
                  <a:lnTo>
                    <a:pt x="203" y="3"/>
                  </a:lnTo>
                  <a:lnTo>
                    <a:pt x="170" y="0"/>
                  </a:lnTo>
                  <a:lnTo>
                    <a:pt x="135" y="3"/>
                  </a:lnTo>
                  <a:lnTo>
                    <a:pt x="103" y="14"/>
                  </a:lnTo>
                  <a:lnTo>
                    <a:pt x="74" y="31"/>
                  </a:lnTo>
                  <a:lnTo>
                    <a:pt x="50" y="53"/>
                  </a:lnTo>
                  <a:lnTo>
                    <a:pt x="30" y="79"/>
                  </a:lnTo>
                  <a:lnTo>
                    <a:pt x="13" y="108"/>
                  </a:lnTo>
                  <a:lnTo>
                    <a:pt x="4" y="143"/>
                  </a:lnTo>
                  <a:lnTo>
                    <a:pt x="0" y="17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429" name="Freeform 69"/>
            <p:cNvSpPr>
              <a:spLocks/>
            </p:cNvSpPr>
            <p:nvPr/>
          </p:nvSpPr>
          <p:spPr bwMode="auto">
            <a:xfrm>
              <a:off x="1908175" y="1590675"/>
              <a:ext cx="214312" cy="227013"/>
            </a:xfrm>
            <a:custGeom>
              <a:avLst/>
              <a:gdLst/>
              <a:ahLst/>
              <a:cxnLst>
                <a:cxn ang="0">
                  <a:pos x="0" y="142"/>
                </a:cxn>
                <a:cxn ang="0">
                  <a:pos x="2" y="172"/>
                </a:cxn>
                <a:cxn ang="0">
                  <a:pos x="11" y="197"/>
                </a:cxn>
                <a:cxn ang="0">
                  <a:pos x="22" y="223"/>
                </a:cxn>
                <a:cxn ang="0">
                  <a:pos x="39" y="245"/>
                </a:cxn>
                <a:cxn ang="0">
                  <a:pos x="59" y="262"/>
                </a:cxn>
                <a:cxn ang="0">
                  <a:pos x="81" y="276"/>
                </a:cxn>
                <a:cxn ang="0">
                  <a:pos x="107" y="284"/>
                </a:cxn>
                <a:cxn ang="0">
                  <a:pos x="135" y="288"/>
                </a:cxn>
                <a:cxn ang="0">
                  <a:pos x="162" y="284"/>
                </a:cxn>
                <a:cxn ang="0">
                  <a:pos x="186" y="276"/>
                </a:cxn>
                <a:cxn ang="0">
                  <a:pos x="210" y="262"/>
                </a:cxn>
                <a:cxn ang="0">
                  <a:pos x="231" y="245"/>
                </a:cxn>
                <a:cxn ang="0">
                  <a:pos x="245" y="223"/>
                </a:cxn>
                <a:cxn ang="0">
                  <a:pos x="258" y="197"/>
                </a:cxn>
                <a:cxn ang="0">
                  <a:pos x="267" y="172"/>
                </a:cxn>
                <a:cxn ang="0">
                  <a:pos x="269" y="142"/>
                </a:cxn>
                <a:cxn ang="0">
                  <a:pos x="267" y="114"/>
                </a:cxn>
                <a:cxn ang="0">
                  <a:pos x="258" y="87"/>
                </a:cxn>
                <a:cxn ang="0">
                  <a:pos x="245" y="63"/>
                </a:cxn>
                <a:cxn ang="0">
                  <a:pos x="231" y="43"/>
                </a:cxn>
                <a:cxn ang="0">
                  <a:pos x="210" y="24"/>
                </a:cxn>
                <a:cxn ang="0">
                  <a:pos x="186" y="11"/>
                </a:cxn>
                <a:cxn ang="0">
                  <a:pos x="162" y="4"/>
                </a:cxn>
                <a:cxn ang="0">
                  <a:pos x="135" y="0"/>
                </a:cxn>
                <a:cxn ang="0">
                  <a:pos x="107" y="4"/>
                </a:cxn>
                <a:cxn ang="0">
                  <a:pos x="81" y="11"/>
                </a:cxn>
                <a:cxn ang="0">
                  <a:pos x="59" y="24"/>
                </a:cxn>
                <a:cxn ang="0">
                  <a:pos x="39" y="43"/>
                </a:cxn>
                <a:cxn ang="0">
                  <a:pos x="22" y="63"/>
                </a:cxn>
                <a:cxn ang="0">
                  <a:pos x="11" y="87"/>
                </a:cxn>
                <a:cxn ang="0">
                  <a:pos x="2" y="114"/>
                </a:cxn>
                <a:cxn ang="0">
                  <a:pos x="0" y="142"/>
                </a:cxn>
              </a:cxnLst>
              <a:rect l="0" t="0" r="r" b="b"/>
              <a:pathLst>
                <a:path w="269" h="288">
                  <a:moveTo>
                    <a:pt x="0" y="142"/>
                  </a:moveTo>
                  <a:lnTo>
                    <a:pt x="2" y="172"/>
                  </a:lnTo>
                  <a:lnTo>
                    <a:pt x="11" y="197"/>
                  </a:lnTo>
                  <a:lnTo>
                    <a:pt x="22" y="223"/>
                  </a:lnTo>
                  <a:lnTo>
                    <a:pt x="39" y="245"/>
                  </a:lnTo>
                  <a:lnTo>
                    <a:pt x="59" y="262"/>
                  </a:lnTo>
                  <a:lnTo>
                    <a:pt x="81" y="276"/>
                  </a:lnTo>
                  <a:lnTo>
                    <a:pt x="107" y="284"/>
                  </a:lnTo>
                  <a:lnTo>
                    <a:pt x="135" y="288"/>
                  </a:lnTo>
                  <a:lnTo>
                    <a:pt x="162" y="284"/>
                  </a:lnTo>
                  <a:lnTo>
                    <a:pt x="186" y="276"/>
                  </a:lnTo>
                  <a:lnTo>
                    <a:pt x="210" y="262"/>
                  </a:lnTo>
                  <a:lnTo>
                    <a:pt x="231" y="245"/>
                  </a:lnTo>
                  <a:lnTo>
                    <a:pt x="245" y="223"/>
                  </a:lnTo>
                  <a:lnTo>
                    <a:pt x="258" y="197"/>
                  </a:lnTo>
                  <a:lnTo>
                    <a:pt x="267" y="172"/>
                  </a:lnTo>
                  <a:lnTo>
                    <a:pt x="269" y="142"/>
                  </a:lnTo>
                  <a:lnTo>
                    <a:pt x="267" y="114"/>
                  </a:lnTo>
                  <a:lnTo>
                    <a:pt x="258" y="87"/>
                  </a:lnTo>
                  <a:lnTo>
                    <a:pt x="245" y="63"/>
                  </a:lnTo>
                  <a:lnTo>
                    <a:pt x="231" y="43"/>
                  </a:lnTo>
                  <a:lnTo>
                    <a:pt x="210" y="24"/>
                  </a:lnTo>
                  <a:lnTo>
                    <a:pt x="186" y="11"/>
                  </a:lnTo>
                  <a:lnTo>
                    <a:pt x="162" y="4"/>
                  </a:lnTo>
                  <a:lnTo>
                    <a:pt x="135" y="0"/>
                  </a:lnTo>
                  <a:lnTo>
                    <a:pt x="107" y="4"/>
                  </a:lnTo>
                  <a:lnTo>
                    <a:pt x="81" y="11"/>
                  </a:lnTo>
                  <a:lnTo>
                    <a:pt x="59" y="24"/>
                  </a:lnTo>
                  <a:lnTo>
                    <a:pt x="39" y="43"/>
                  </a:lnTo>
                  <a:lnTo>
                    <a:pt x="22" y="63"/>
                  </a:lnTo>
                  <a:lnTo>
                    <a:pt x="11" y="87"/>
                  </a:lnTo>
                  <a:lnTo>
                    <a:pt x="2" y="114"/>
                  </a:lnTo>
                  <a:lnTo>
                    <a:pt x="0" y="142"/>
                  </a:lnTo>
                  <a:close/>
                </a:path>
              </a:pathLst>
            </a:custGeom>
            <a:solidFill>
              <a:srgbClr val="00303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430" name="Freeform 70"/>
            <p:cNvSpPr>
              <a:spLocks/>
            </p:cNvSpPr>
            <p:nvPr/>
          </p:nvSpPr>
          <p:spPr bwMode="auto">
            <a:xfrm>
              <a:off x="1992313" y="1824038"/>
              <a:ext cx="96837" cy="63500"/>
            </a:xfrm>
            <a:custGeom>
              <a:avLst/>
              <a:gdLst/>
              <a:ahLst/>
              <a:cxnLst>
                <a:cxn ang="0">
                  <a:pos x="8" y="63"/>
                </a:cxn>
                <a:cxn ang="0">
                  <a:pos x="9" y="61"/>
                </a:cxn>
                <a:cxn ang="0">
                  <a:pos x="19" y="59"/>
                </a:cxn>
                <a:cxn ang="0">
                  <a:pos x="30" y="55"/>
                </a:cxn>
                <a:cxn ang="0">
                  <a:pos x="44" y="51"/>
                </a:cxn>
                <a:cxn ang="0">
                  <a:pos x="63" y="51"/>
                </a:cxn>
                <a:cxn ang="0">
                  <a:pos x="83" y="55"/>
                </a:cxn>
                <a:cxn ang="0">
                  <a:pos x="103" y="64"/>
                </a:cxn>
                <a:cxn ang="0">
                  <a:pos x="124" y="79"/>
                </a:cxn>
                <a:cxn ang="0">
                  <a:pos x="116" y="0"/>
                </a:cxn>
                <a:cxn ang="0">
                  <a:pos x="114" y="2"/>
                </a:cxn>
                <a:cxn ang="0">
                  <a:pos x="111" y="5"/>
                </a:cxn>
                <a:cxn ang="0">
                  <a:pos x="105" y="11"/>
                </a:cxn>
                <a:cxn ang="0">
                  <a:pos x="94" y="16"/>
                </a:cxn>
                <a:cxn ang="0">
                  <a:pos x="79" y="20"/>
                </a:cxn>
                <a:cxn ang="0">
                  <a:pos x="59" y="24"/>
                </a:cxn>
                <a:cxn ang="0">
                  <a:pos x="33" y="24"/>
                </a:cxn>
                <a:cxn ang="0">
                  <a:pos x="0" y="22"/>
                </a:cxn>
                <a:cxn ang="0">
                  <a:pos x="8" y="63"/>
                </a:cxn>
              </a:cxnLst>
              <a:rect l="0" t="0" r="r" b="b"/>
              <a:pathLst>
                <a:path w="124" h="79">
                  <a:moveTo>
                    <a:pt x="8" y="63"/>
                  </a:moveTo>
                  <a:lnTo>
                    <a:pt x="9" y="61"/>
                  </a:lnTo>
                  <a:lnTo>
                    <a:pt x="19" y="59"/>
                  </a:lnTo>
                  <a:lnTo>
                    <a:pt x="30" y="55"/>
                  </a:lnTo>
                  <a:lnTo>
                    <a:pt x="44" y="51"/>
                  </a:lnTo>
                  <a:lnTo>
                    <a:pt x="63" y="51"/>
                  </a:lnTo>
                  <a:lnTo>
                    <a:pt x="83" y="55"/>
                  </a:lnTo>
                  <a:lnTo>
                    <a:pt x="103" y="64"/>
                  </a:lnTo>
                  <a:lnTo>
                    <a:pt x="124" y="79"/>
                  </a:lnTo>
                  <a:lnTo>
                    <a:pt x="116" y="0"/>
                  </a:lnTo>
                  <a:lnTo>
                    <a:pt x="114" y="2"/>
                  </a:lnTo>
                  <a:lnTo>
                    <a:pt x="111" y="5"/>
                  </a:lnTo>
                  <a:lnTo>
                    <a:pt x="105" y="11"/>
                  </a:lnTo>
                  <a:lnTo>
                    <a:pt x="94" y="16"/>
                  </a:lnTo>
                  <a:lnTo>
                    <a:pt x="79" y="20"/>
                  </a:lnTo>
                  <a:lnTo>
                    <a:pt x="59" y="24"/>
                  </a:lnTo>
                  <a:lnTo>
                    <a:pt x="33" y="24"/>
                  </a:lnTo>
                  <a:lnTo>
                    <a:pt x="0" y="22"/>
                  </a:lnTo>
                  <a:lnTo>
                    <a:pt x="8" y="63"/>
                  </a:lnTo>
                  <a:close/>
                </a:path>
              </a:pathLst>
            </a:custGeom>
            <a:solidFill>
              <a:srgbClr val="2B6B6B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431" name="Freeform 71"/>
            <p:cNvSpPr>
              <a:spLocks/>
            </p:cNvSpPr>
            <p:nvPr/>
          </p:nvSpPr>
          <p:spPr bwMode="auto">
            <a:xfrm>
              <a:off x="2049463" y="1976438"/>
              <a:ext cx="60325" cy="123825"/>
            </a:xfrm>
            <a:custGeom>
              <a:avLst/>
              <a:gdLst/>
              <a:ahLst/>
              <a:cxnLst>
                <a:cxn ang="0">
                  <a:pos x="30" y="10"/>
                </a:cxn>
                <a:cxn ang="0">
                  <a:pos x="30" y="15"/>
                </a:cxn>
                <a:cxn ang="0">
                  <a:pos x="26" y="32"/>
                </a:cxn>
                <a:cxn ang="0">
                  <a:pos x="17" y="50"/>
                </a:cxn>
                <a:cxn ang="0">
                  <a:pos x="0" y="69"/>
                </a:cxn>
                <a:cxn ang="0">
                  <a:pos x="17" y="133"/>
                </a:cxn>
                <a:cxn ang="0">
                  <a:pos x="19" y="137"/>
                </a:cxn>
                <a:cxn ang="0">
                  <a:pos x="26" y="146"/>
                </a:cxn>
                <a:cxn ang="0">
                  <a:pos x="37" y="155"/>
                </a:cxn>
                <a:cxn ang="0">
                  <a:pos x="54" y="157"/>
                </a:cxn>
                <a:cxn ang="0">
                  <a:pos x="59" y="157"/>
                </a:cxn>
                <a:cxn ang="0">
                  <a:pos x="68" y="151"/>
                </a:cxn>
                <a:cxn ang="0">
                  <a:pos x="77" y="140"/>
                </a:cxn>
                <a:cxn ang="0">
                  <a:pos x="77" y="116"/>
                </a:cxn>
                <a:cxn ang="0">
                  <a:pos x="72" y="81"/>
                </a:cxn>
                <a:cxn ang="0">
                  <a:pos x="66" y="43"/>
                </a:cxn>
                <a:cxn ang="0">
                  <a:pos x="63" y="13"/>
                </a:cxn>
                <a:cxn ang="0">
                  <a:pos x="61" y="0"/>
                </a:cxn>
                <a:cxn ang="0">
                  <a:pos x="59" y="2"/>
                </a:cxn>
                <a:cxn ang="0">
                  <a:pos x="55" y="8"/>
                </a:cxn>
                <a:cxn ang="0">
                  <a:pos x="46" y="11"/>
                </a:cxn>
                <a:cxn ang="0">
                  <a:pos x="30" y="10"/>
                </a:cxn>
              </a:cxnLst>
              <a:rect l="0" t="0" r="r" b="b"/>
              <a:pathLst>
                <a:path w="77" h="157">
                  <a:moveTo>
                    <a:pt x="30" y="10"/>
                  </a:moveTo>
                  <a:lnTo>
                    <a:pt x="30" y="15"/>
                  </a:lnTo>
                  <a:lnTo>
                    <a:pt x="26" y="32"/>
                  </a:lnTo>
                  <a:lnTo>
                    <a:pt x="17" y="50"/>
                  </a:lnTo>
                  <a:lnTo>
                    <a:pt x="0" y="69"/>
                  </a:lnTo>
                  <a:lnTo>
                    <a:pt x="17" y="133"/>
                  </a:lnTo>
                  <a:lnTo>
                    <a:pt x="19" y="137"/>
                  </a:lnTo>
                  <a:lnTo>
                    <a:pt x="26" y="146"/>
                  </a:lnTo>
                  <a:lnTo>
                    <a:pt x="37" y="155"/>
                  </a:lnTo>
                  <a:lnTo>
                    <a:pt x="54" y="157"/>
                  </a:lnTo>
                  <a:lnTo>
                    <a:pt x="59" y="157"/>
                  </a:lnTo>
                  <a:lnTo>
                    <a:pt x="68" y="151"/>
                  </a:lnTo>
                  <a:lnTo>
                    <a:pt x="77" y="140"/>
                  </a:lnTo>
                  <a:lnTo>
                    <a:pt x="77" y="116"/>
                  </a:lnTo>
                  <a:lnTo>
                    <a:pt x="72" y="81"/>
                  </a:lnTo>
                  <a:lnTo>
                    <a:pt x="66" y="43"/>
                  </a:lnTo>
                  <a:lnTo>
                    <a:pt x="63" y="13"/>
                  </a:lnTo>
                  <a:lnTo>
                    <a:pt x="61" y="0"/>
                  </a:lnTo>
                  <a:lnTo>
                    <a:pt x="59" y="2"/>
                  </a:lnTo>
                  <a:lnTo>
                    <a:pt x="55" y="8"/>
                  </a:lnTo>
                  <a:lnTo>
                    <a:pt x="46" y="11"/>
                  </a:lnTo>
                  <a:lnTo>
                    <a:pt x="30" y="10"/>
                  </a:lnTo>
                  <a:close/>
                </a:path>
              </a:pathLst>
            </a:custGeom>
            <a:solidFill>
              <a:srgbClr val="2B6B6B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432" name="Freeform 72"/>
            <p:cNvSpPr>
              <a:spLocks/>
            </p:cNvSpPr>
            <p:nvPr/>
          </p:nvSpPr>
          <p:spPr bwMode="auto">
            <a:xfrm>
              <a:off x="1928813" y="1720850"/>
              <a:ext cx="19050" cy="19050"/>
            </a:xfrm>
            <a:custGeom>
              <a:avLst/>
              <a:gdLst/>
              <a:ahLst/>
              <a:cxnLst>
                <a:cxn ang="0">
                  <a:pos x="24" y="13"/>
                </a:cxn>
                <a:cxn ang="0">
                  <a:pos x="22" y="19"/>
                </a:cxn>
                <a:cxn ang="0">
                  <a:pos x="20" y="22"/>
                </a:cxn>
                <a:cxn ang="0">
                  <a:pos x="17" y="24"/>
                </a:cxn>
                <a:cxn ang="0">
                  <a:pos x="11" y="26"/>
                </a:cxn>
                <a:cxn ang="0">
                  <a:pos x="7" y="24"/>
                </a:cxn>
                <a:cxn ang="0">
                  <a:pos x="4" y="22"/>
                </a:cxn>
                <a:cxn ang="0">
                  <a:pos x="2" y="19"/>
                </a:cxn>
                <a:cxn ang="0">
                  <a:pos x="0" y="13"/>
                </a:cxn>
                <a:cxn ang="0">
                  <a:pos x="2" y="8"/>
                </a:cxn>
                <a:cxn ang="0">
                  <a:pos x="4" y="4"/>
                </a:cxn>
                <a:cxn ang="0">
                  <a:pos x="7" y="2"/>
                </a:cxn>
                <a:cxn ang="0">
                  <a:pos x="11" y="0"/>
                </a:cxn>
                <a:cxn ang="0">
                  <a:pos x="17" y="2"/>
                </a:cxn>
                <a:cxn ang="0">
                  <a:pos x="20" y="4"/>
                </a:cxn>
                <a:cxn ang="0">
                  <a:pos x="22" y="8"/>
                </a:cxn>
                <a:cxn ang="0">
                  <a:pos x="24" y="13"/>
                </a:cxn>
              </a:cxnLst>
              <a:rect l="0" t="0" r="r" b="b"/>
              <a:pathLst>
                <a:path w="24" h="26">
                  <a:moveTo>
                    <a:pt x="24" y="13"/>
                  </a:moveTo>
                  <a:lnTo>
                    <a:pt x="22" y="19"/>
                  </a:lnTo>
                  <a:lnTo>
                    <a:pt x="20" y="22"/>
                  </a:lnTo>
                  <a:lnTo>
                    <a:pt x="17" y="24"/>
                  </a:lnTo>
                  <a:lnTo>
                    <a:pt x="11" y="26"/>
                  </a:lnTo>
                  <a:lnTo>
                    <a:pt x="7" y="24"/>
                  </a:lnTo>
                  <a:lnTo>
                    <a:pt x="4" y="22"/>
                  </a:lnTo>
                  <a:lnTo>
                    <a:pt x="2" y="19"/>
                  </a:lnTo>
                  <a:lnTo>
                    <a:pt x="0" y="13"/>
                  </a:lnTo>
                  <a:lnTo>
                    <a:pt x="2" y="8"/>
                  </a:lnTo>
                  <a:lnTo>
                    <a:pt x="4" y="4"/>
                  </a:lnTo>
                  <a:lnTo>
                    <a:pt x="7" y="2"/>
                  </a:lnTo>
                  <a:lnTo>
                    <a:pt x="11" y="0"/>
                  </a:lnTo>
                  <a:lnTo>
                    <a:pt x="17" y="2"/>
                  </a:lnTo>
                  <a:lnTo>
                    <a:pt x="20" y="4"/>
                  </a:lnTo>
                  <a:lnTo>
                    <a:pt x="22" y="8"/>
                  </a:lnTo>
                  <a:lnTo>
                    <a:pt x="24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433" name="Freeform 73"/>
            <p:cNvSpPr>
              <a:spLocks/>
            </p:cNvSpPr>
            <p:nvPr/>
          </p:nvSpPr>
          <p:spPr bwMode="auto">
            <a:xfrm>
              <a:off x="1908175" y="1747838"/>
              <a:ext cx="19050" cy="20638"/>
            </a:xfrm>
            <a:custGeom>
              <a:avLst/>
              <a:gdLst/>
              <a:ahLst/>
              <a:cxnLst>
                <a:cxn ang="0">
                  <a:pos x="24" y="13"/>
                </a:cxn>
                <a:cxn ang="0">
                  <a:pos x="22" y="19"/>
                </a:cxn>
                <a:cxn ang="0">
                  <a:pos x="21" y="22"/>
                </a:cxn>
                <a:cxn ang="0">
                  <a:pos x="17" y="24"/>
                </a:cxn>
                <a:cxn ang="0">
                  <a:pos x="11" y="26"/>
                </a:cxn>
                <a:cxn ang="0">
                  <a:pos x="6" y="24"/>
                </a:cxn>
                <a:cxn ang="0">
                  <a:pos x="4" y="22"/>
                </a:cxn>
                <a:cxn ang="0">
                  <a:pos x="0" y="19"/>
                </a:cxn>
                <a:cxn ang="0">
                  <a:pos x="0" y="13"/>
                </a:cxn>
                <a:cxn ang="0">
                  <a:pos x="0" y="8"/>
                </a:cxn>
                <a:cxn ang="0">
                  <a:pos x="4" y="4"/>
                </a:cxn>
                <a:cxn ang="0">
                  <a:pos x="6" y="2"/>
                </a:cxn>
                <a:cxn ang="0">
                  <a:pos x="11" y="0"/>
                </a:cxn>
                <a:cxn ang="0">
                  <a:pos x="17" y="2"/>
                </a:cxn>
                <a:cxn ang="0">
                  <a:pos x="21" y="4"/>
                </a:cxn>
                <a:cxn ang="0">
                  <a:pos x="22" y="8"/>
                </a:cxn>
                <a:cxn ang="0">
                  <a:pos x="24" y="13"/>
                </a:cxn>
              </a:cxnLst>
              <a:rect l="0" t="0" r="r" b="b"/>
              <a:pathLst>
                <a:path w="24" h="26">
                  <a:moveTo>
                    <a:pt x="24" y="13"/>
                  </a:moveTo>
                  <a:lnTo>
                    <a:pt x="22" y="19"/>
                  </a:lnTo>
                  <a:lnTo>
                    <a:pt x="21" y="22"/>
                  </a:lnTo>
                  <a:lnTo>
                    <a:pt x="17" y="24"/>
                  </a:lnTo>
                  <a:lnTo>
                    <a:pt x="11" y="26"/>
                  </a:lnTo>
                  <a:lnTo>
                    <a:pt x="6" y="24"/>
                  </a:lnTo>
                  <a:lnTo>
                    <a:pt x="4" y="22"/>
                  </a:lnTo>
                  <a:lnTo>
                    <a:pt x="0" y="19"/>
                  </a:lnTo>
                  <a:lnTo>
                    <a:pt x="0" y="13"/>
                  </a:lnTo>
                  <a:lnTo>
                    <a:pt x="0" y="8"/>
                  </a:lnTo>
                  <a:lnTo>
                    <a:pt x="4" y="4"/>
                  </a:lnTo>
                  <a:lnTo>
                    <a:pt x="6" y="2"/>
                  </a:lnTo>
                  <a:lnTo>
                    <a:pt x="11" y="0"/>
                  </a:lnTo>
                  <a:lnTo>
                    <a:pt x="17" y="2"/>
                  </a:lnTo>
                  <a:lnTo>
                    <a:pt x="21" y="4"/>
                  </a:lnTo>
                  <a:lnTo>
                    <a:pt x="22" y="8"/>
                  </a:lnTo>
                  <a:lnTo>
                    <a:pt x="24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434" name="Freeform 74"/>
            <p:cNvSpPr>
              <a:spLocks/>
            </p:cNvSpPr>
            <p:nvPr/>
          </p:nvSpPr>
          <p:spPr bwMode="auto">
            <a:xfrm>
              <a:off x="1949450" y="1692275"/>
              <a:ext cx="19050" cy="19050"/>
            </a:xfrm>
            <a:custGeom>
              <a:avLst/>
              <a:gdLst/>
              <a:ahLst/>
              <a:cxnLst>
                <a:cxn ang="0">
                  <a:pos x="24" y="11"/>
                </a:cxn>
                <a:cxn ang="0">
                  <a:pos x="22" y="17"/>
                </a:cxn>
                <a:cxn ang="0">
                  <a:pos x="20" y="20"/>
                </a:cxn>
                <a:cxn ang="0">
                  <a:pos x="16" y="22"/>
                </a:cxn>
                <a:cxn ang="0">
                  <a:pos x="13" y="24"/>
                </a:cxn>
                <a:cxn ang="0">
                  <a:pos x="7" y="22"/>
                </a:cxn>
                <a:cxn ang="0">
                  <a:pos x="4" y="20"/>
                </a:cxn>
                <a:cxn ang="0">
                  <a:pos x="2" y="17"/>
                </a:cxn>
                <a:cxn ang="0">
                  <a:pos x="0" y="11"/>
                </a:cxn>
                <a:cxn ang="0">
                  <a:pos x="2" y="8"/>
                </a:cxn>
                <a:cxn ang="0">
                  <a:pos x="4" y="4"/>
                </a:cxn>
                <a:cxn ang="0">
                  <a:pos x="7" y="2"/>
                </a:cxn>
                <a:cxn ang="0">
                  <a:pos x="13" y="0"/>
                </a:cxn>
                <a:cxn ang="0">
                  <a:pos x="16" y="2"/>
                </a:cxn>
                <a:cxn ang="0">
                  <a:pos x="20" y="4"/>
                </a:cxn>
                <a:cxn ang="0">
                  <a:pos x="22" y="8"/>
                </a:cxn>
                <a:cxn ang="0">
                  <a:pos x="24" y="11"/>
                </a:cxn>
              </a:cxnLst>
              <a:rect l="0" t="0" r="r" b="b"/>
              <a:pathLst>
                <a:path w="24" h="24">
                  <a:moveTo>
                    <a:pt x="24" y="11"/>
                  </a:moveTo>
                  <a:lnTo>
                    <a:pt x="22" y="17"/>
                  </a:lnTo>
                  <a:lnTo>
                    <a:pt x="20" y="20"/>
                  </a:lnTo>
                  <a:lnTo>
                    <a:pt x="16" y="22"/>
                  </a:lnTo>
                  <a:lnTo>
                    <a:pt x="13" y="24"/>
                  </a:lnTo>
                  <a:lnTo>
                    <a:pt x="7" y="22"/>
                  </a:lnTo>
                  <a:lnTo>
                    <a:pt x="4" y="20"/>
                  </a:lnTo>
                  <a:lnTo>
                    <a:pt x="2" y="17"/>
                  </a:lnTo>
                  <a:lnTo>
                    <a:pt x="0" y="11"/>
                  </a:lnTo>
                  <a:lnTo>
                    <a:pt x="2" y="8"/>
                  </a:lnTo>
                  <a:lnTo>
                    <a:pt x="4" y="4"/>
                  </a:lnTo>
                  <a:lnTo>
                    <a:pt x="7" y="2"/>
                  </a:lnTo>
                  <a:lnTo>
                    <a:pt x="13" y="0"/>
                  </a:lnTo>
                  <a:lnTo>
                    <a:pt x="16" y="2"/>
                  </a:lnTo>
                  <a:lnTo>
                    <a:pt x="20" y="4"/>
                  </a:lnTo>
                  <a:lnTo>
                    <a:pt x="22" y="8"/>
                  </a:lnTo>
                  <a:lnTo>
                    <a:pt x="24" y="1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435" name="Freeform 75"/>
            <p:cNvSpPr>
              <a:spLocks/>
            </p:cNvSpPr>
            <p:nvPr/>
          </p:nvSpPr>
          <p:spPr bwMode="auto">
            <a:xfrm>
              <a:off x="1970088" y="1663700"/>
              <a:ext cx="20637" cy="20638"/>
            </a:xfrm>
            <a:custGeom>
              <a:avLst/>
              <a:gdLst/>
              <a:ahLst/>
              <a:cxnLst>
                <a:cxn ang="0">
                  <a:pos x="25" y="13"/>
                </a:cxn>
                <a:cxn ang="0">
                  <a:pos x="24" y="19"/>
                </a:cxn>
                <a:cxn ang="0">
                  <a:pos x="22" y="22"/>
                </a:cxn>
                <a:cxn ang="0">
                  <a:pos x="18" y="24"/>
                </a:cxn>
                <a:cxn ang="0">
                  <a:pos x="13" y="26"/>
                </a:cxn>
                <a:cxn ang="0">
                  <a:pos x="7" y="24"/>
                </a:cxn>
                <a:cxn ang="0">
                  <a:pos x="3" y="22"/>
                </a:cxn>
                <a:cxn ang="0">
                  <a:pos x="1" y="19"/>
                </a:cxn>
                <a:cxn ang="0">
                  <a:pos x="0" y="13"/>
                </a:cxn>
                <a:cxn ang="0">
                  <a:pos x="1" y="8"/>
                </a:cxn>
                <a:cxn ang="0">
                  <a:pos x="3" y="4"/>
                </a:cxn>
                <a:cxn ang="0">
                  <a:pos x="7" y="2"/>
                </a:cxn>
                <a:cxn ang="0">
                  <a:pos x="13" y="0"/>
                </a:cxn>
                <a:cxn ang="0">
                  <a:pos x="18" y="2"/>
                </a:cxn>
                <a:cxn ang="0">
                  <a:pos x="22" y="4"/>
                </a:cxn>
                <a:cxn ang="0">
                  <a:pos x="24" y="8"/>
                </a:cxn>
                <a:cxn ang="0">
                  <a:pos x="25" y="13"/>
                </a:cxn>
              </a:cxnLst>
              <a:rect l="0" t="0" r="r" b="b"/>
              <a:pathLst>
                <a:path w="25" h="26">
                  <a:moveTo>
                    <a:pt x="25" y="13"/>
                  </a:moveTo>
                  <a:lnTo>
                    <a:pt x="24" y="19"/>
                  </a:lnTo>
                  <a:lnTo>
                    <a:pt x="22" y="22"/>
                  </a:lnTo>
                  <a:lnTo>
                    <a:pt x="18" y="24"/>
                  </a:lnTo>
                  <a:lnTo>
                    <a:pt x="13" y="26"/>
                  </a:lnTo>
                  <a:lnTo>
                    <a:pt x="7" y="24"/>
                  </a:lnTo>
                  <a:lnTo>
                    <a:pt x="3" y="22"/>
                  </a:lnTo>
                  <a:lnTo>
                    <a:pt x="1" y="19"/>
                  </a:lnTo>
                  <a:lnTo>
                    <a:pt x="0" y="13"/>
                  </a:lnTo>
                  <a:lnTo>
                    <a:pt x="1" y="8"/>
                  </a:lnTo>
                  <a:lnTo>
                    <a:pt x="3" y="4"/>
                  </a:lnTo>
                  <a:lnTo>
                    <a:pt x="7" y="2"/>
                  </a:lnTo>
                  <a:lnTo>
                    <a:pt x="13" y="0"/>
                  </a:lnTo>
                  <a:lnTo>
                    <a:pt x="18" y="2"/>
                  </a:lnTo>
                  <a:lnTo>
                    <a:pt x="22" y="4"/>
                  </a:lnTo>
                  <a:lnTo>
                    <a:pt x="24" y="8"/>
                  </a:lnTo>
                  <a:lnTo>
                    <a:pt x="25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436" name="Freeform 76"/>
            <p:cNvSpPr>
              <a:spLocks/>
            </p:cNvSpPr>
            <p:nvPr/>
          </p:nvSpPr>
          <p:spPr bwMode="auto">
            <a:xfrm>
              <a:off x="1992313" y="1633538"/>
              <a:ext cx="19050" cy="20638"/>
            </a:xfrm>
            <a:custGeom>
              <a:avLst/>
              <a:gdLst/>
              <a:ahLst/>
              <a:cxnLst>
                <a:cxn ang="0">
                  <a:pos x="24" y="12"/>
                </a:cxn>
                <a:cxn ang="0">
                  <a:pos x="22" y="16"/>
                </a:cxn>
                <a:cxn ang="0">
                  <a:pos x="21" y="22"/>
                </a:cxn>
                <a:cxn ang="0">
                  <a:pos x="17" y="24"/>
                </a:cxn>
                <a:cxn ang="0">
                  <a:pos x="11" y="25"/>
                </a:cxn>
                <a:cxn ang="0">
                  <a:pos x="8" y="24"/>
                </a:cxn>
                <a:cxn ang="0">
                  <a:pos x="4" y="22"/>
                </a:cxn>
                <a:cxn ang="0">
                  <a:pos x="2" y="16"/>
                </a:cxn>
                <a:cxn ang="0">
                  <a:pos x="0" y="12"/>
                </a:cxn>
                <a:cxn ang="0">
                  <a:pos x="2" y="7"/>
                </a:cxn>
                <a:cxn ang="0">
                  <a:pos x="4" y="3"/>
                </a:cxn>
                <a:cxn ang="0">
                  <a:pos x="8" y="1"/>
                </a:cxn>
                <a:cxn ang="0">
                  <a:pos x="11" y="0"/>
                </a:cxn>
                <a:cxn ang="0">
                  <a:pos x="17" y="1"/>
                </a:cxn>
                <a:cxn ang="0">
                  <a:pos x="21" y="3"/>
                </a:cxn>
                <a:cxn ang="0">
                  <a:pos x="22" y="7"/>
                </a:cxn>
                <a:cxn ang="0">
                  <a:pos x="24" y="12"/>
                </a:cxn>
              </a:cxnLst>
              <a:rect l="0" t="0" r="r" b="b"/>
              <a:pathLst>
                <a:path w="24" h="25">
                  <a:moveTo>
                    <a:pt x="24" y="12"/>
                  </a:moveTo>
                  <a:lnTo>
                    <a:pt x="22" y="16"/>
                  </a:lnTo>
                  <a:lnTo>
                    <a:pt x="21" y="22"/>
                  </a:lnTo>
                  <a:lnTo>
                    <a:pt x="17" y="24"/>
                  </a:lnTo>
                  <a:lnTo>
                    <a:pt x="11" y="25"/>
                  </a:lnTo>
                  <a:lnTo>
                    <a:pt x="8" y="24"/>
                  </a:lnTo>
                  <a:lnTo>
                    <a:pt x="4" y="22"/>
                  </a:lnTo>
                  <a:lnTo>
                    <a:pt x="2" y="16"/>
                  </a:lnTo>
                  <a:lnTo>
                    <a:pt x="0" y="12"/>
                  </a:lnTo>
                  <a:lnTo>
                    <a:pt x="2" y="7"/>
                  </a:lnTo>
                  <a:lnTo>
                    <a:pt x="4" y="3"/>
                  </a:lnTo>
                  <a:lnTo>
                    <a:pt x="8" y="1"/>
                  </a:lnTo>
                  <a:lnTo>
                    <a:pt x="11" y="0"/>
                  </a:lnTo>
                  <a:lnTo>
                    <a:pt x="17" y="1"/>
                  </a:lnTo>
                  <a:lnTo>
                    <a:pt x="21" y="3"/>
                  </a:lnTo>
                  <a:lnTo>
                    <a:pt x="22" y="7"/>
                  </a:lnTo>
                  <a:lnTo>
                    <a:pt x="24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437" name="Freeform 77"/>
            <p:cNvSpPr>
              <a:spLocks/>
            </p:cNvSpPr>
            <p:nvPr/>
          </p:nvSpPr>
          <p:spPr bwMode="auto">
            <a:xfrm>
              <a:off x="2012950" y="1603375"/>
              <a:ext cx="19050" cy="20638"/>
            </a:xfrm>
            <a:custGeom>
              <a:avLst/>
              <a:gdLst/>
              <a:ahLst/>
              <a:cxnLst>
                <a:cxn ang="0">
                  <a:pos x="24" y="13"/>
                </a:cxn>
                <a:cxn ang="0">
                  <a:pos x="22" y="18"/>
                </a:cxn>
                <a:cxn ang="0">
                  <a:pos x="20" y="22"/>
                </a:cxn>
                <a:cxn ang="0">
                  <a:pos x="17" y="24"/>
                </a:cxn>
                <a:cxn ang="0">
                  <a:pos x="13" y="26"/>
                </a:cxn>
                <a:cxn ang="0">
                  <a:pos x="7" y="24"/>
                </a:cxn>
                <a:cxn ang="0">
                  <a:pos x="4" y="22"/>
                </a:cxn>
                <a:cxn ang="0">
                  <a:pos x="2" y="18"/>
                </a:cxn>
                <a:cxn ang="0">
                  <a:pos x="0" y="13"/>
                </a:cxn>
                <a:cxn ang="0">
                  <a:pos x="2" y="9"/>
                </a:cxn>
                <a:cxn ang="0">
                  <a:pos x="4" y="4"/>
                </a:cxn>
                <a:cxn ang="0">
                  <a:pos x="7" y="2"/>
                </a:cxn>
                <a:cxn ang="0">
                  <a:pos x="13" y="0"/>
                </a:cxn>
                <a:cxn ang="0">
                  <a:pos x="17" y="2"/>
                </a:cxn>
                <a:cxn ang="0">
                  <a:pos x="20" y="4"/>
                </a:cxn>
                <a:cxn ang="0">
                  <a:pos x="22" y="9"/>
                </a:cxn>
                <a:cxn ang="0">
                  <a:pos x="24" y="13"/>
                </a:cxn>
              </a:cxnLst>
              <a:rect l="0" t="0" r="r" b="b"/>
              <a:pathLst>
                <a:path w="24" h="26">
                  <a:moveTo>
                    <a:pt x="24" y="13"/>
                  </a:moveTo>
                  <a:lnTo>
                    <a:pt x="22" y="18"/>
                  </a:lnTo>
                  <a:lnTo>
                    <a:pt x="20" y="22"/>
                  </a:lnTo>
                  <a:lnTo>
                    <a:pt x="17" y="24"/>
                  </a:lnTo>
                  <a:lnTo>
                    <a:pt x="13" y="26"/>
                  </a:lnTo>
                  <a:lnTo>
                    <a:pt x="7" y="24"/>
                  </a:lnTo>
                  <a:lnTo>
                    <a:pt x="4" y="22"/>
                  </a:lnTo>
                  <a:lnTo>
                    <a:pt x="2" y="18"/>
                  </a:lnTo>
                  <a:lnTo>
                    <a:pt x="0" y="13"/>
                  </a:lnTo>
                  <a:lnTo>
                    <a:pt x="2" y="9"/>
                  </a:lnTo>
                  <a:lnTo>
                    <a:pt x="4" y="4"/>
                  </a:lnTo>
                  <a:lnTo>
                    <a:pt x="7" y="2"/>
                  </a:lnTo>
                  <a:lnTo>
                    <a:pt x="13" y="0"/>
                  </a:lnTo>
                  <a:lnTo>
                    <a:pt x="17" y="2"/>
                  </a:lnTo>
                  <a:lnTo>
                    <a:pt x="20" y="4"/>
                  </a:lnTo>
                  <a:lnTo>
                    <a:pt x="22" y="9"/>
                  </a:lnTo>
                  <a:lnTo>
                    <a:pt x="24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438" name="Freeform 78"/>
            <p:cNvSpPr>
              <a:spLocks/>
            </p:cNvSpPr>
            <p:nvPr/>
          </p:nvSpPr>
          <p:spPr bwMode="auto">
            <a:xfrm>
              <a:off x="1962150" y="1719263"/>
              <a:ext cx="20637" cy="20638"/>
            </a:xfrm>
            <a:custGeom>
              <a:avLst/>
              <a:gdLst/>
              <a:ahLst/>
              <a:cxnLst>
                <a:cxn ang="0">
                  <a:pos x="26" y="13"/>
                </a:cxn>
                <a:cxn ang="0">
                  <a:pos x="24" y="19"/>
                </a:cxn>
                <a:cxn ang="0">
                  <a:pos x="23" y="22"/>
                </a:cxn>
                <a:cxn ang="0">
                  <a:pos x="19" y="24"/>
                </a:cxn>
                <a:cxn ang="0">
                  <a:pos x="13" y="26"/>
                </a:cxn>
                <a:cxn ang="0">
                  <a:pos x="8" y="24"/>
                </a:cxn>
                <a:cxn ang="0">
                  <a:pos x="4" y="22"/>
                </a:cxn>
                <a:cxn ang="0">
                  <a:pos x="2" y="19"/>
                </a:cxn>
                <a:cxn ang="0">
                  <a:pos x="0" y="13"/>
                </a:cxn>
                <a:cxn ang="0">
                  <a:pos x="2" y="8"/>
                </a:cxn>
                <a:cxn ang="0">
                  <a:pos x="4" y="4"/>
                </a:cxn>
                <a:cxn ang="0">
                  <a:pos x="8" y="2"/>
                </a:cxn>
                <a:cxn ang="0">
                  <a:pos x="13" y="0"/>
                </a:cxn>
                <a:cxn ang="0">
                  <a:pos x="19" y="2"/>
                </a:cxn>
                <a:cxn ang="0">
                  <a:pos x="23" y="4"/>
                </a:cxn>
                <a:cxn ang="0">
                  <a:pos x="24" y="8"/>
                </a:cxn>
                <a:cxn ang="0">
                  <a:pos x="26" y="13"/>
                </a:cxn>
              </a:cxnLst>
              <a:rect l="0" t="0" r="r" b="b"/>
              <a:pathLst>
                <a:path w="26" h="26">
                  <a:moveTo>
                    <a:pt x="26" y="13"/>
                  </a:moveTo>
                  <a:lnTo>
                    <a:pt x="24" y="19"/>
                  </a:lnTo>
                  <a:lnTo>
                    <a:pt x="23" y="22"/>
                  </a:lnTo>
                  <a:lnTo>
                    <a:pt x="19" y="24"/>
                  </a:lnTo>
                  <a:lnTo>
                    <a:pt x="13" y="26"/>
                  </a:lnTo>
                  <a:lnTo>
                    <a:pt x="8" y="24"/>
                  </a:lnTo>
                  <a:lnTo>
                    <a:pt x="4" y="22"/>
                  </a:lnTo>
                  <a:lnTo>
                    <a:pt x="2" y="19"/>
                  </a:lnTo>
                  <a:lnTo>
                    <a:pt x="0" y="13"/>
                  </a:lnTo>
                  <a:lnTo>
                    <a:pt x="2" y="8"/>
                  </a:lnTo>
                  <a:lnTo>
                    <a:pt x="4" y="4"/>
                  </a:lnTo>
                  <a:lnTo>
                    <a:pt x="8" y="2"/>
                  </a:lnTo>
                  <a:lnTo>
                    <a:pt x="13" y="0"/>
                  </a:lnTo>
                  <a:lnTo>
                    <a:pt x="19" y="2"/>
                  </a:lnTo>
                  <a:lnTo>
                    <a:pt x="23" y="4"/>
                  </a:lnTo>
                  <a:lnTo>
                    <a:pt x="24" y="8"/>
                  </a:lnTo>
                  <a:lnTo>
                    <a:pt x="26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439" name="Freeform 79"/>
            <p:cNvSpPr>
              <a:spLocks/>
            </p:cNvSpPr>
            <p:nvPr/>
          </p:nvSpPr>
          <p:spPr bwMode="auto">
            <a:xfrm>
              <a:off x="1939925" y="1755775"/>
              <a:ext cx="19050" cy="20638"/>
            </a:xfrm>
            <a:custGeom>
              <a:avLst/>
              <a:gdLst/>
              <a:ahLst/>
              <a:cxnLst>
                <a:cxn ang="0">
                  <a:pos x="24" y="13"/>
                </a:cxn>
                <a:cxn ang="0">
                  <a:pos x="22" y="19"/>
                </a:cxn>
                <a:cxn ang="0">
                  <a:pos x="20" y="22"/>
                </a:cxn>
                <a:cxn ang="0">
                  <a:pos x="16" y="24"/>
                </a:cxn>
                <a:cxn ang="0">
                  <a:pos x="13" y="26"/>
                </a:cxn>
                <a:cxn ang="0">
                  <a:pos x="7" y="24"/>
                </a:cxn>
                <a:cxn ang="0">
                  <a:pos x="3" y="22"/>
                </a:cxn>
                <a:cxn ang="0">
                  <a:pos x="2" y="19"/>
                </a:cxn>
                <a:cxn ang="0">
                  <a:pos x="0" y="13"/>
                </a:cxn>
                <a:cxn ang="0">
                  <a:pos x="2" y="8"/>
                </a:cxn>
                <a:cxn ang="0">
                  <a:pos x="3" y="4"/>
                </a:cxn>
                <a:cxn ang="0">
                  <a:pos x="7" y="2"/>
                </a:cxn>
                <a:cxn ang="0">
                  <a:pos x="13" y="0"/>
                </a:cxn>
                <a:cxn ang="0">
                  <a:pos x="16" y="2"/>
                </a:cxn>
                <a:cxn ang="0">
                  <a:pos x="20" y="4"/>
                </a:cxn>
                <a:cxn ang="0">
                  <a:pos x="22" y="8"/>
                </a:cxn>
                <a:cxn ang="0">
                  <a:pos x="24" y="13"/>
                </a:cxn>
              </a:cxnLst>
              <a:rect l="0" t="0" r="r" b="b"/>
              <a:pathLst>
                <a:path w="24" h="26">
                  <a:moveTo>
                    <a:pt x="24" y="13"/>
                  </a:moveTo>
                  <a:lnTo>
                    <a:pt x="22" y="19"/>
                  </a:lnTo>
                  <a:lnTo>
                    <a:pt x="20" y="22"/>
                  </a:lnTo>
                  <a:lnTo>
                    <a:pt x="16" y="24"/>
                  </a:lnTo>
                  <a:lnTo>
                    <a:pt x="13" y="26"/>
                  </a:lnTo>
                  <a:lnTo>
                    <a:pt x="7" y="24"/>
                  </a:lnTo>
                  <a:lnTo>
                    <a:pt x="3" y="22"/>
                  </a:lnTo>
                  <a:lnTo>
                    <a:pt x="2" y="19"/>
                  </a:lnTo>
                  <a:lnTo>
                    <a:pt x="0" y="13"/>
                  </a:lnTo>
                  <a:lnTo>
                    <a:pt x="2" y="8"/>
                  </a:lnTo>
                  <a:lnTo>
                    <a:pt x="3" y="4"/>
                  </a:lnTo>
                  <a:lnTo>
                    <a:pt x="7" y="2"/>
                  </a:lnTo>
                  <a:lnTo>
                    <a:pt x="13" y="0"/>
                  </a:lnTo>
                  <a:lnTo>
                    <a:pt x="16" y="2"/>
                  </a:lnTo>
                  <a:lnTo>
                    <a:pt x="20" y="4"/>
                  </a:lnTo>
                  <a:lnTo>
                    <a:pt x="22" y="8"/>
                  </a:lnTo>
                  <a:lnTo>
                    <a:pt x="24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440" name="Freeform 80"/>
            <p:cNvSpPr>
              <a:spLocks/>
            </p:cNvSpPr>
            <p:nvPr/>
          </p:nvSpPr>
          <p:spPr bwMode="auto">
            <a:xfrm>
              <a:off x="1984375" y="1690688"/>
              <a:ext cx="19050" cy="19050"/>
            </a:xfrm>
            <a:custGeom>
              <a:avLst/>
              <a:gdLst/>
              <a:ahLst/>
              <a:cxnLst>
                <a:cxn ang="0">
                  <a:pos x="24" y="11"/>
                </a:cxn>
                <a:cxn ang="0">
                  <a:pos x="22" y="17"/>
                </a:cxn>
                <a:cxn ang="0">
                  <a:pos x="20" y="21"/>
                </a:cxn>
                <a:cxn ang="0">
                  <a:pos x="17" y="22"/>
                </a:cxn>
                <a:cxn ang="0">
                  <a:pos x="11" y="24"/>
                </a:cxn>
                <a:cxn ang="0">
                  <a:pos x="7" y="22"/>
                </a:cxn>
                <a:cxn ang="0">
                  <a:pos x="4" y="21"/>
                </a:cxn>
                <a:cxn ang="0">
                  <a:pos x="2" y="17"/>
                </a:cxn>
                <a:cxn ang="0">
                  <a:pos x="0" y="11"/>
                </a:cxn>
                <a:cxn ang="0">
                  <a:pos x="2" y="8"/>
                </a:cxn>
                <a:cxn ang="0">
                  <a:pos x="4" y="4"/>
                </a:cxn>
                <a:cxn ang="0">
                  <a:pos x="7" y="2"/>
                </a:cxn>
                <a:cxn ang="0">
                  <a:pos x="11" y="0"/>
                </a:cxn>
                <a:cxn ang="0">
                  <a:pos x="17" y="2"/>
                </a:cxn>
                <a:cxn ang="0">
                  <a:pos x="20" y="4"/>
                </a:cxn>
                <a:cxn ang="0">
                  <a:pos x="22" y="8"/>
                </a:cxn>
                <a:cxn ang="0">
                  <a:pos x="24" y="11"/>
                </a:cxn>
              </a:cxnLst>
              <a:rect l="0" t="0" r="r" b="b"/>
              <a:pathLst>
                <a:path w="24" h="24">
                  <a:moveTo>
                    <a:pt x="24" y="11"/>
                  </a:moveTo>
                  <a:lnTo>
                    <a:pt x="22" y="17"/>
                  </a:lnTo>
                  <a:lnTo>
                    <a:pt x="20" y="21"/>
                  </a:lnTo>
                  <a:lnTo>
                    <a:pt x="17" y="22"/>
                  </a:lnTo>
                  <a:lnTo>
                    <a:pt x="11" y="24"/>
                  </a:lnTo>
                  <a:lnTo>
                    <a:pt x="7" y="22"/>
                  </a:lnTo>
                  <a:lnTo>
                    <a:pt x="4" y="21"/>
                  </a:lnTo>
                  <a:lnTo>
                    <a:pt x="2" y="17"/>
                  </a:lnTo>
                  <a:lnTo>
                    <a:pt x="0" y="11"/>
                  </a:lnTo>
                  <a:lnTo>
                    <a:pt x="2" y="8"/>
                  </a:lnTo>
                  <a:lnTo>
                    <a:pt x="4" y="4"/>
                  </a:lnTo>
                  <a:lnTo>
                    <a:pt x="7" y="2"/>
                  </a:lnTo>
                  <a:lnTo>
                    <a:pt x="11" y="0"/>
                  </a:lnTo>
                  <a:lnTo>
                    <a:pt x="17" y="2"/>
                  </a:lnTo>
                  <a:lnTo>
                    <a:pt x="20" y="4"/>
                  </a:lnTo>
                  <a:lnTo>
                    <a:pt x="22" y="8"/>
                  </a:lnTo>
                  <a:lnTo>
                    <a:pt x="24" y="1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441" name="Freeform 81"/>
            <p:cNvSpPr>
              <a:spLocks/>
            </p:cNvSpPr>
            <p:nvPr/>
          </p:nvSpPr>
          <p:spPr bwMode="auto">
            <a:xfrm>
              <a:off x="2005013" y="1662113"/>
              <a:ext cx="19050" cy="20638"/>
            </a:xfrm>
            <a:custGeom>
              <a:avLst/>
              <a:gdLst/>
              <a:ahLst/>
              <a:cxnLst>
                <a:cxn ang="0">
                  <a:pos x="24" y="12"/>
                </a:cxn>
                <a:cxn ang="0">
                  <a:pos x="22" y="18"/>
                </a:cxn>
                <a:cxn ang="0">
                  <a:pos x="20" y="22"/>
                </a:cxn>
                <a:cxn ang="0">
                  <a:pos x="16" y="23"/>
                </a:cxn>
                <a:cxn ang="0">
                  <a:pos x="13" y="25"/>
                </a:cxn>
                <a:cxn ang="0">
                  <a:pos x="7" y="23"/>
                </a:cxn>
                <a:cxn ang="0">
                  <a:pos x="4" y="22"/>
                </a:cxn>
                <a:cxn ang="0">
                  <a:pos x="2" y="18"/>
                </a:cxn>
                <a:cxn ang="0">
                  <a:pos x="0" y="12"/>
                </a:cxn>
                <a:cxn ang="0">
                  <a:pos x="2" y="7"/>
                </a:cxn>
                <a:cxn ang="0">
                  <a:pos x="4" y="3"/>
                </a:cxn>
                <a:cxn ang="0">
                  <a:pos x="7" y="1"/>
                </a:cxn>
                <a:cxn ang="0">
                  <a:pos x="13" y="0"/>
                </a:cxn>
                <a:cxn ang="0">
                  <a:pos x="16" y="1"/>
                </a:cxn>
                <a:cxn ang="0">
                  <a:pos x="20" y="3"/>
                </a:cxn>
                <a:cxn ang="0">
                  <a:pos x="22" y="7"/>
                </a:cxn>
                <a:cxn ang="0">
                  <a:pos x="24" y="12"/>
                </a:cxn>
              </a:cxnLst>
              <a:rect l="0" t="0" r="r" b="b"/>
              <a:pathLst>
                <a:path w="24" h="25">
                  <a:moveTo>
                    <a:pt x="24" y="12"/>
                  </a:moveTo>
                  <a:lnTo>
                    <a:pt x="22" y="18"/>
                  </a:lnTo>
                  <a:lnTo>
                    <a:pt x="20" y="22"/>
                  </a:lnTo>
                  <a:lnTo>
                    <a:pt x="16" y="23"/>
                  </a:lnTo>
                  <a:lnTo>
                    <a:pt x="13" y="25"/>
                  </a:lnTo>
                  <a:lnTo>
                    <a:pt x="7" y="23"/>
                  </a:lnTo>
                  <a:lnTo>
                    <a:pt x="4" y="22"/>
                  </a:lnTo>
                  <a:lnTo>
                    <a:pt x="2" y="18"/>
                  </a:lnTo>
                  <a:lnTo>
                    <a:pt x="0" y="12"/>
                  </a:lnTo>
                  <a:lnTo>
                    <a:pt x="2" y="7"/>
                  </a:lnTo>
                  <a:lnTo>
                    <a:pt x="4" y="3"/>
                  </a:lnTo>
                  <a:lnTo>
                    <a:pt x="7" y="1"/>
                  </a:lnTo>
                  <a:lnTo>
                    <a:pt x="13" y="0"/>
                  </a:lnTo>
                  <a:lnTo>
                    <a:pt x="16" y="1"/>
                  </a:lnTo>
                  <a:lnTo>
                    <a:pt x="20" y="3"/>
                  </a:lnTo>
                  <a:lnTo>
                    <a:pt x="22" y="7"/>
                  </a:lnTo>
                  <a:lnTo>
                    <a:pt x="24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442" name="Freeform 82"/>
            <p:cNvSpPr>
              <a:spLocks/>
            </p:cNvSpPr>
            <p:nvPr/>
          </p:nvSpPr>
          <p:spPr bwMode="auto">
            <a:xfrm>
              <a:off x="2025650" y="1631950"/>
              <a:ext cx="19050" cy="20638"/>
            </a:xfrm>
            <a:custGeom>
              <a:avLst/>
              <a:gdLst/>
              <a:ahLst/>
              <a:cxnLst>
                <a:cxn ang="0">
                  <a:pos x="24" y="13"/>
                </a:cxn>
                <a:cxn ang="0">
                  <a:pos x="24" y="18"/>
                </a:cxn>
                <a:cxn ang="0">
                  <a:pos x="22" y="22"/>
                </a:cxn>
                <a:cxn ang="0">
                  <a:pos x="18" y="24"/>
                </a:cxn>
                <a:cxn ang="0">
                  <a:pos x="13" y="26"/>
                </a:cxn>
                <a:cxn ang="0">
                  <a:pos x="7" y="24"/>
                </a:cxn>
                <a:cxn ang="0">
                  <a:pos x="3" y="22"/>
                </a:cxn>
                <a:cxn ang="0">
                  <a:pos x="1" y="18"/>
                </a:cxn>
                <a:cxn ang="0">
                  <a:pos x="0" y="13"/>
                </a:cxn>
                <a:cxn ang="0">
                  <a:pos x="1" y="7"/>
                </a:cxn>
                <a:cxn ang="0">
                  <a:pos x="3" y="3"/>
                </a:cxn>
                <a:cxn ang="0">
                  <a:pos x="7" y="2"/>
                </a:cxn>
                <a:cxn ang="0">
                  <a:pos x="13" y="0"/>
                </a:cxn>
                <a:cxn ang="0">
                  <a:pos x="18" y="2"/>
                </a:cxn>
                <a:cxn ang="0">
                  <a:pos x="22" y="3"/>
                </a:cxn>
                <a:cxn ang="0">
                  <a:pos x="24" y="7"/>
                </a:cxn>
                <a:cxn ang="0">
                  <a:pos x="24" y="13"/>
                </a:cxn>
              </a:cxnLst>
              <a:rect l="0" t="0" r="r" b="b"/>
              <a:pathLst>
                <a:path w="24" h="26">
                  <a:moveTo>
                    <a:pt x="24" y="13"/>
                  </a:moveTo>
                  <a:lnTo>
                    <a:pt x="24" y="18"/>
                  </a:lnTo>
                  <a:lnTo>
                    <a:pt x="22" y="22"/>
                  </a:lnTo>
                  <a:lnTo>
                    <a:pt x="18" y="24"/>
                  </a:lnTo>
                  <a:lnTo>
                    <a:pt x="13" y="26"/>
                  </a:lnTo>
                  <a:lnTo>
                    <a:pt x="7" y="24"/>
                  </a:lnTo>
                  <a:lnTo>
                    <a:pt x="3" y="22"/>
                  </a:lnTo>
                  <a:lnTo>
                    <a:pt x="1" y="18"/>
                  </a:lnTo>
                  <a:lnTo>
                    <a:pt x="0" y="13"/>
                  </a:lnTo>
                  <a:lnTo>
                    <a:pt x="1" y="7"/>
                  </a:lnTo>
                  <a:lnTo>
                    <a:pt x="3" y="3"/>
                  </a:lnTo>
                  <a:lnTo>
                    <a:pt x="7" y="2"/>
                  </a:lnTo>
                  <a:lnTo>
                    <a:pt x="13" y="0"/>
                  </a:lnTo>
                  <a:lnTo>
                    <a:pt x="18" y="2"/>
                  </a:lnTo>
                  <a:lnTo>
                    <a:pt x="22" y="3"/>
                  </a:lnTo>
                  <a:lnTo>
                    <a:pt x="24" y="7"/>
                  </a:lnTo>
                  <a:lnTo>
                    <a:pt x="24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443" name="Freeform 83"/>
            <p:cNvSpPr>
              <a:spLocks/>
            </p:cNvSpPr>
            <p:nvPr/>
          </p:nvSpPr>
          <p:spPr bwMode="auto">
            <a:xfrm>
              <a:off x="2047875" y="1603375"/>
              <a:ext cx="19050" cy="20638"/>
            </a:xfrm>
            <a:custGeom>
              <a:avLst/>
              <a:gdLst/>
              <a:ahLst/>
              <a:cxnLst>
                <a:cxn ang="0">
                  <a:pos x="24" y="13"/>
                </a:cxn>
                <a:cxn ang="0">
                  <a:pos x="22" y="18"/>
                </a:cxn>
                <a:cxn ang="0">
                  <a:pos x="21" y="22"/>
                </a:cxn>
                <a:cxn ang="0">
                  <a:pos x="17" y="24"/>
                </a:cxn>
                <a:cxn ang="0">
                  <a:pos x="11" y="26"/>
                </a:cxn>
                <a:cxn ang="0">
                  <a:pos x="8" y="24"/>
                </a:cxn>
                <a:cxn ang="0">
                  <a:pos x="4" y="22"/>
                </a:cxn>
                <a:cxn ang="0">
                  <a:pos x="2" y="18"/>
                </a:cxn>
                <a:cxn ang="0">
                  <a:pos x="0" y="13"/>
                </a:cxn>
                <a:cxn ang="0">
                  <a:pos x="2" y="7"/>
                </a:cxn>
                <a:cxn ang="0">
                  <a:pos x="4" y="4"/>
                </a:cxn>
                <a:cxn ang="0">
                  <a:pos x="8" y="2"/>
                </a:cxn>
                <a:cxn ang="0">
                  <a:pos x="11" y="0"/>
                </a:cxn>
                <a:cxn ang="0">
                  <a:pos x="17" y="2"/>
                </a:cxn>
                <a:cxn ang="0">
                  <a:pos x="21" y="4"/>
                </a:cxn>
                <a:cxn ang="0">
                  <a:pos x="22" y="7"/>
                </a:cxn>
                <a:cxn ang="0">
                  <a:pos x="24" y="13"/>
                </a:cxn>
              </a:cxnLst>
              <a:rect l="0" t="0" r="r" b="b"/>
              <a:pathLst>
                <a:path w="24" h="26">
                  <a:moveTo>
                    <a:pt x="24" y="13"/>
                  </a:moveTo>
                  <a:lnTo>
                    <a:pt x="22" y="18"/>
                  </a:lnTo>
                  <a:lnTo>
                    <a:pt x="21" y="22"/>
                  </a:lnTo>
                  <a:lnTo>
                    <a:pt x="17" y="24"/>
                  </a:lnTo>
                  <a:lnTo>
                    <a:pt x="11" y="26"/>
                  </a:lnTo>
                  <a:lnTo>
                    <a:pt x="8" y="24"/>
                  </a:lnTo>
                  <a:lnTo>
                    <a:pt x="4" y="22"/>
                  </a:lnTo>
                  <a:lnTo>
                    <a:pt x="2" y="18"/>
                  </a:lnTo>
                  <a:lnTo>
                    <a:pt x="0" y="13"/>
                  </a:lnTo>
                  <a:lnTo>
                    <a:pt x="2" y="7"/>
                  </a:lnTo>
                  <a:lnTo>
                    <a:pt x="4" y="4"/>
                  </a:lnTo>
                  <a:lnTo>
                    <a:pt x="8" y="2"/>
                  </a:lnTo>
                  <a:lnTo>
                    <a:pt x="11" y="0"/>
                  </a:lnTo>
                  <a:lnTo>
                    <a:pt x="17" y="2"/>
                  </a:lnTo>
                  <a:lnTo>
                    <a:pt x="21" y="4"/>
                  </a:lnTo>
                  <a:lnTo>
                    <a:pt x="22" y="7"/>
                  </a:lnTo>
                  <a:lnTo>
                    <a:pt x="24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444" name="Freeform 84"/>
            <p:cNvSpPr>
              <a:spLocks/>
            </p:cNvSpPr>
            <p:nvPr/>
          </p:nvSpPr>
          <p:spPr bwMode="auto">
            <a:xfrm>
              <a:off x="1973263" y="1752600"/>
              <a:ext cx="20637" cy="20638"/>
            </a:xfrm>
            <a:custGeom>
              <a:avLst/>
              <a:gdLst/>
              <a:ahLst/>
              <a:cxnLst>
                <a:cxn ang="0">
                  <a:pos x="26" y="13"/>
                </a:cxn>
                <a:cxn ang="0">
                  <a:pos x="24" y="18"/>
                </a:cxn>
                <a:cxn ang="0">
                  <a:pos x="22" y="22"/>
                </a:cxn>
                <a:cxn ang="0">
                  <a:pos x="19" y="24"/>
                </a:cxn>
                <a:cxn ang="0">
                  <a:pos x="13" y="25"/>
                </a:cxn>
                <a:cxn ang="0">
                  <a:pos x="8" y="24"/>
                </a:cxn>
                <a:cxn ang="0">
                  <a:pos x="4" y="22"/>
                </a:cxn>
                <a:cxn ang="0">
                  <a:pos x="2" y="18"/>
                </a:cxn>
                <a:cxn ang="0">
                  <a:pos x="0" y="13"/>
                </a:cxn>
                <a:cxn ang="0">
                  <a:pos x="2" y="7"/>
                </a:cxn>
                <a:cxn ang="0">
                  <a:pos x="4" y="3"/>
                </a:cxn>
                <a:cxn ang="0">
                  <a:pos x="8" y="2"/>
                </a:cxn>
                <a:cxn ang="0">
                  <a:pos x="13" y="0"/>
                </a:cxn>
                <a:cxn ang="0">
                  <a:pos x="19" y="2"/>
                </a:cxn>
                <a:cxn ang="0">
                  <a:pos x="22" y="3"/>
                </a:cxn>
                <a:cxn ang="0">
                  <a:pos x="24" y="7"/>
                </a:cxn>
                <a:cxn ang="0">
                  <a:pos x="26" y="13"/>
                </a:cxn>
              </a:cxnLst>
              <a:rect l="0" t="0" r="r" b="b"/>
              <a:pathLst>
                <a:path w="26" h="25">
                  <a:moveTo>
                    <a:pt x="26" y="13"/>
                  </a:moveTo>
                  <a:lnTo>
                    <a:pt x="24" y="18"/>
                  </a:lnTo>
                  <a:lnTo>
                    <a:pt x="22" y="22"/>
                  </a:lnTo>
                  <a:lnTo>
                    <a:pt x="19" y="24"/>
                  </a:lnTo>
                  <a:lnTo>
                    <a:pt x="13" y="25"/>
                  </a:lnTo>
                  <a:lnTo>
                    <a:pt x="8" y="24"/>
                  </a:lnTo>
                  <a:lnTo>
                    <a:pt x="4" y="22"/>
                  </a:lnTo>
                  <a:lnTo>
                    <a:pt x="2" y="18"/>
                  </a:lnTo>
                  <a:lnTo>
                    <a:pt x="0" y="13"/>
                  </a:lnTo>
                  <a:lnTo>
                    <a:pt x="2" y="7"/>
                  </a:lnTo>
                  <a:lnTo>
                    <a:pt x="4" y="3"/>
                  </a:lnTo>
                  <a:lnTo>
                    <a:pt x="8" y="2"/>
                  </a:lnTo>
                  <a:lnTo>
                    <a:pt x="13" y="0"/>
                  </a:lnTo>
                  <a:lnTo>
                    <a:pt x="19" y="2"/>
                  </a:lnTo>
                  <a:lnTo>
                    <a:pt x="22" y="3"/>
                  </a:lnTo>
                  <a:lnTo>
                    <a:pt x="24" y="7"/>
                  </a:lnTo>
                  <a:lnTo>
                    <a:pt x="26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445" name="Freeform 85"/>
            <p:cNvSpPr>
              <a:spLocks/>
            </p:cNvSpPr>
            <p:nvPr/>
          </p:nvSpPr>
          <p:spPr bwMode="auto">
            <a:xfrm>
              <a:off x="1952625" y="1787525"/>
              <a:ext cx="19050" cy="20638"/>
            </a:xfrm>
            <a:custGeom>
              <a:avLst/>
              <a:gdLst/>
              <a:ahLst/>
              <a:cxnLst>
                <a:cxn ang="0">
                  <a:pos x="23" y="13"/>
                </a:cxn>
                <a:cxn ang="0">
                  <a:pos x="22" y="18"/>
                </a:cxn>
                <a:cxn ang="0">
                  <a:pos x="20" y="22"/>
                </a:cxn>
                <a:cxn ang="0">
                  <a:pos x="16" y="24"/>
                </a:cxn>
                <a:cxn ang="0">
                  <a:pos x="11" y="26"/>
                </a:cxn>
                <a:cxn ang="0">
                  <a:pos x="7" y="24"/>
                </a:cxn>
                <a:cxn ang="0">
                  <a:pos x="3" y="22"/>
                </a:cxn>
                <a:cxn ang="0">
                  <a:pos x="1" y="18"/>
                </a:cxn>
                <a:cxn ang="0">
                  <a:pos x="0" y="13"/>
                </a:cxn>
                <a:cxn ang="0">
                  <a:pos x="1" y="7"/>
                </a:cxn>
                <a:cxn ang="0">
                  <a:pos x="3" y="4"/>
                </a:cxn>
                <a:cxn ang="0">
                  <a:pos x="7" y="2"/>
                </a:cxn>
                <a:cxn ang="0">
                  <a:pos x="11" y="0"/>
                </a:cxn>
                <a:cxn ang="0">
                  <a:pos x="16" y="2"/>
                </a:cxn>
                <a:cxn ang="0">
                  <a:pos x="20" y="4"/>
                </a:cxn>
                <a:cxn ang="0">
                  <a:pos x="22" y="7"/>
                </a:cxn>
                <a:cxn ang="0">
                  <a:pos x="23" y="13"/>
                </a:cxn>
              </a:cxnLst>
              <a:rect l="0" t="0" r="r" b="b"/>
              <a:pathLst>
                <a:path w="23" h="26">
                  <a:moveTo>
                    <a:pt x="23" y="13"/>
                  </a:moveTo>
                  <a:lnTo>
                    <a:pt x="22" y="18"/>
                  </a:lnTo>
                  <a:lnTo>
                    <a:pt x="20" y="22"/>
                  </a:lnTo>
                  <a:lnTo>
                    <a:pt x="16" y="24"/>
                  </a:lnTo>
                  <a:lnTo>
                    <a:pt x="11" y="26"/>
                  </a:lnTo>
                  <a:lnTo>
                    <a:pt x="7" y="24"/>
                  </a:lnTo>
                  <a:lnTo>
                    <a:pt x="3" y="22"/>
                  </a:lnTo>
                  <a:lnTo>
                    <a:pt x="1" y="18"/>
                  </a:lnTo>
                  <a:lnTo>
                    <a:pt x="0" y="13"/>
                  </a:lnTo>
                  <a:lnTo>
                    <a:pt x="1" y="7"/>
                  </a:lnTo>
                  <a:lnTo>
                    <a:pt x="3" y="4"/>
                  </a:lnTo>
                  <a:lnTo>
                    <a:pt x="7" y="2"/>
                  </a:lnTo>
                  <a:lnTo>
                    <a:pt x="11" y="0"/>
                  </a:lnTo>
                  <a:lnTo>
                    <a:pt x="16" y="2"/>
                  </a:lnTo>
                  <a:lnTo>
                    <a:pt x="20" y="4"/>
                  </a:lnTo>
                  <a:lnTo>
                    <a:pt x="22" y="7"/>
                  </a:lnTo>
                  <a:lnTo>
                    <a:pt x="23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446" name="Freeform 86"/>
            <p:cNvSpPr>
              <a:spLocks/>
            </p:cNvSpPr>
            <p:nvPr/>
          </p:nvSpPr>
          <p:spPr bwMode="auto">
            <a:xfrm>
              <a:off x="1993900" y="1722438"/>
              <a:ext cx="19050" cy="20638"/>
            </a:xfrm>
            <a:custGeom>
              <a:avLst/>
              <a:gdLst/>
              <a:ahLst/>
              <a:cxnLst>
                <a:cxn ang="0">
                  <a:pos x="24" y="13"/>
                </a:cxn>
                <a:cxn ang="0">
                  <a:pos x="22" y="18"/>
                </a:cxn>
                <a:cxn ang="0">
                  <a:pos x="20" y="22"/>
                </a:cxn>
                <a:cxn ang="0">
                  <a:pos x="17" y="24"/>
                </a:cxn>
                <a:cxn ang="0">
                  <a:pos x="11" y="26"/>
                </a:cxn>
                <a:cxn ang="0">
                  <a:pos x="7" y="24"/>
                </a:cxn>
                <a:cxn ang="0">
                  <a:pos x="4" y="22"/>
                </a:cxn>
                <a:cxn ang="0">
                  <a:pos x="2" y="18"/>
                </a:cxn>
                <a:cxn ang="0">
                  <a:pos x="0" y="13"/>
                </a:cxn>
                <a:cxn ang="0">
                  <a:pos x="2" y="7"/>
                </a:cxn>
                <a:cxn ang="0">
                  <a:pos x="4" y="4"/>
                </a:cxn>
                <a:cxn ang="0">
                  <a:pos x="7" y="2"/>
                </a:cxn>
                <a:cxn ang="0">
                  <a:pos x="11" y="0"/>
                </a:cxn>
                <a:cxn ang="0">
                  <a:pos x="17" y="2"/>
                </a:cxn>
                <a:cxn ang="0">
                  <a:pos x="20" y="4"/>
                </a:cxn>
                <a:cxn ang="0">
                  <a:pos x="22" y="7"/>
                </a:cxn>
                <a:cxn ang="0">
                  <a:pos x="24" y="13"/>
                </a:cxn>
              </a:cxnLst>
              <a:rect l="0" t="0" r="r" b="b"/>
              <a:pathLst>
                <a:path w="24" h="26">
                  <a:moveTo>
                    <a:pt x="24" y="13"/>
                  </a:moveTo>
                  <a:lnTo>
                    <a:pt x="22" y="18"/>
                  </a:lnTo>
                  <a:lnTo>
                    <a:pt x="20" y="22"/>
                  </a:lnTo>
                  <a:lnTo>
                    <a:pt x="17" y="24"/>
                  </a:lnTo>
                  <a:lnTo>
                    <a:pt x="11" y="26"/>
                  </a:lnTo>
                  <a:lnTo>
                    <a:pt x="7" y="24"/>
                  </a:lnTo>
                  <a:lnTo>
                    <a:pt x="4" y="22"/>
                  </a:lnTo>
                  <a:lnTo>
                    <a:pt x="2" y="18"/>
                  </a:lnTo>
                  <a:lnTo>
                    <a:pt x="0" y="13"/>
                  </a:lnTo>
                  <a:lnTo>
                    <a:pt x="2" y="7"/>
                  </a:lnTo>
                  <a:lnTo>
                    <a:pt x="4" y="4"/>
                  </a:lnTo>
                  <a:lnTo>
                    <a:pt x="7" y="2"/>
                  </a:lnTo>
                  <a:lnTo>
                    <a:pt x="11" y="0"/>
                  </a:lnTo>
                  <a:lnTo>
                    <a:pt x="17" y="2"/>
                  </a:lnTo>
                  <a:lnTo>
                    <a:pt x="20" y="4"/>
                  </a:lnTo>
                  <a:lnTo>
                    <a:pt x="22" y="7"/>
                  </a:lnTo>
                  <a:lnTo>
                    <a:pt x="24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447" name="Freeform 87"/>
            <p:cNvSpPr>
              <a:spLocks/>
            </p:cNvSpPr>
            <p:nvPr/>
          </p:nvSpPr>
          <p:spPr bwMode="auto">
            <a:xfrm>
              <a:off x="2014538" y="1695450"/>
              <a:ext cx="19050" cy="19050"/>
            </a:xfrm>
            <a:custGeom>
              <a:avLst/>
              <a:gdLst/>
              <a:ahLst/>
              <a:cxnLst>
                <a:cxn ang="0">
                  <a:pos x="24" y="11"/>
                </a:cxn>
                <a:cxn ang="0">
                  <a:pos x="22" y="16"/>
                </a:cxn>
                <a:cxn ang="0">
                  <a:pos x="20" y="20"/>
                </a:cxn>
                <a:cxn ang="0">
                  <a:pos x="16" y="22"/>
                </a:cxn>
                <a:cxn ang="0">
                  <a:pos x="13" y="24"/>
                </a:cxn>
                <a:cxn ang="0">
                  <a:pos x="7" y="22"/>
                </a:cxn>
                <a:cxn ang="0">
                  <a:pos x="3" y="20"/>
                </a:cxn>
                <a:cxn ang="0">
                  <a:pos x="2" y="16"/>
                </a:cxn>
                <a:cxn ang="0">
                  <a:pos x="0" y="11"/>
                </a:cxn>
                <a:cxn ang="0">
                  <a:pos x="2" y="7"/>
                </a:cxn>
                <a:cxn ang="0">
                  <a:pos x="3" y="4"/>
                </a:cxn>
                <a:cxn ang="0">
                  <a:pos x="7" y="2"/>
                </a:cxn>
                <a:cxn ang="0">
                  <a:pos x="13" y="0"/>
                </a:cxn>
                <a:cxn ang="0">
                  <a:pos x="16" y="2"/>
                </a:cxn>
                <a:cxn ang="0">
                  <a:pos x="20" y="4"/>
                </a:cxn>
                <a:cxn ang="0">
                  <a:pos x="22" y="7"/>
                </a:cxn>
                <a:cxn ang="0">
                  <a:pos x="24" y="11"/>
                </a:cxn>
              </a:cxnLst>
              <a:rect l="0" t="0" r="r" b="b"/>
              <a:pathLst>
                <a:path w="24" h="24">
                  <a:moveTo>
                    <a:pt x="24" y="11"/>
                  </a:moveTo>
                  <a:lnTo>
                    <a:pt x="22" y="16"/>
                  </a:lnTo>
                  <a:lnTo>
                    <a:pt x="20" y="20"/>
                  </a:lnTo>
                  <a:lnTo>
                    <a:pt x="16" y="22"/>
                  </a:lnTo>
                  <a:lnTo>
                    <a:pt x="13" y="24"/>
                  </a:lnTo>
                  <a:lnTo>
                    <a:pt x="7" y="22"/>
                  </a:lnTo>
                  <a:lnTo>
                    <a:pt x="3" y="20"/>
                  </a:lnTo>
                  <a:lnTo>
                    <a:pt x="2" y="16"/>
                  </a:lnTo>
                  <a:lnTo>
                    <a:pt x="0" y="11"/>
                  </a:lnTo>
                  <a:lnTo>
                    <a:pt x="2" y="7"/>
                  </a:lnTo>
                  <a:lnTo>
                    <a:pt x="3" y="4"/>
                  </a:lnTo>
                  <a:lnTo>
                    <a:pt x="7" y="2"/>
                  </a:lnTo>
                  <a:lnTo>
                    <a:pt x="13" y="0"/>
                  </a:lnTo>
                  <a:lnTo>
                    <a:pt x="16" y="2"/>
                  </a:lnTo>
                  <a:lnTo>
                    <a:pt x="20" y="4"/>
                  </a:lnTo>
                  <a:lnTo>
                    <a:pt x="22" y="7"/>
                  </a:lnTo>
                  <a:lnTo>
                    <a:pt x="24" y="1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448" name="Freeform 88"/>
            <p:cNvSpPr>
              <a:spLocks/>
            </p:cNvSpPr>
            <p:nvPr/>
          </p:nvSpPr>
          <p:spPr bwMode="auto">
            <a:xfrm>
              <a:off x="2035175" y="1666875"/>
              <a:ext cx="19050" cy="19050"/>
            </a:xfrm>
            <a:custGeom>
              <a:avLst/>
              <a:gdLst/>
              <a:ahLst/>
              <a:cxnLst>
                <a:cxn ang="0">
                  <a:pos x="23" y="13"/>
                </a:cxn>
                <a:cxn ang="0">
                  <a:pos x="22" y="18"/>
                </a:cxn>
                <a:cxn ang="0">
                  <a:pos x="20" y="22"/>
                </a:cxn>
                <a:cxn ang="0">
                  <a:pos x="16" y="24"/>
                </a:cxn>
                <a:cxn ang="0">
                  <a:pos x="12" y="26"/>
                </a:cxn>
                <a:cxn ang="0">
                  <a:pos x="7" y="24"/>
                </a:cxn>
                <a:cxn ang="0">
                  <a:pos x="3" y="22"/>
                </a:cxn>
                <a:cxn ang="0">
                  <a:pos x="1" y="18"/>
                </a:cxn>
                <a:cxn ang="0">
                  <a:pos x="0" y="13"/>
                </a:cxn>
                <a:cxn ang="0">
                  <a:pos x="1" y="7"/>
                </a:cxn>
                <a:cxn ang="0">
                  <a:pos x="3" y="4"/>
                </a:cxn>
                <a:cxn ang="0">
                  <a:pos x="7" y="2"/>
                </a:cxn>
                <a:cxn ang="0">
                  <a:pos x="12" y="0"/>
                </a:cxn>
                <a:cxn ang="0">
                  <a:pos x="16" y="2"/>
                </a:cxn>
                <a:cxn ang="0">
                  <a:pos x="20" y="4"/>
                </a:cxn>
                <a:cxn ang="0">
                  <a:pos x="22" y="7"/>
                </a:cxn>
                <a:cxn ang="0">
                  <a:pos x="23" y="13"/>
                </a:cxn>
              </a:cxnLst>
              <a:rect l="0" t="0" r="r" b="b"/>
              <a:pathLst>
                <a:path w="23" h="26">
                  <a:moveTo>
                    <a:pt x="23" y="13"/>
                  </a:moveTo>
                  <a:lnTo>
                    <a:pt x="22" y="18"/>
                  </a:lnTo>
                  <a:lnTo>
                    <a:pt x="20" y="22"/>
                  </a:lnTo>
                  <a:lnTo>
                    <a:pt x="16" y="24"/>
                  </a:lnTo>
                  <a:lnTo>
                    <a:pt x="12" y="26"/>
                  </a:lnTo>
                  <a:lnTo>
                    <a:pt x="7" y="24"/>
                  </a:lnTo>
                  <a:lnTo>
                    <a:pt x="3" y="22"/>
                  </a:lnTo>
                  <a:lnTo>
                    <a:pt x="1" y="18"/>
                  </a:lnTo>
                  <a:lnTo>
                    <a:pt x="0" y="13"/>
                  </a:lnTo>
                  <a:lnTo>
                    <a:pt x="1" y="7"/>
                  </a:lnTo>
                  <a:lnTo>
                    <a:pt x="3" y="4"/>
                  </a:lnTo>
                  <a:lnTo>
                    <a:pt x="7" y="2"/>
                  </a:lnTo>
                  <a:lnTo>
                    <a:pt x="12" y="0"/>
                  </a:lnTo>
                  <a:lnTo>
                    <a:pt x="16" y="2"/>
                  </a:lnTo>
                  <a:lnTo>
                    <a:pt x="20" y="4"/>
                  </a:lnTo>
                  <a:lnTo>
                    <a:pt x="22" y="7"/>
                  </a:lnTo>
                  <a:lnTo>
                    <a:pt x="23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449" name="Freeform 89"/>
            <p:cNvSpPr>
              <a:spLocks/>
            </p:cNvSpPr>
            <p:nvPr/>
          </p:nvSpPr>
          <p:spPr bwMode="auto">
            <a:xfrm>
              <a:off x="2057400" y="1636713"/>
              <a:ext cx="19050" cy="20638"/>
            </a:xfrm>
            <a:custGeom>
              <a:avLst/>
              <a:gdLst/>
              <a:ahLst/>
              <a:cxnLst>
                <a:cxn ang="0">
                  <a:pos x="24" y="13"/>
                </a:cxn>
                <a:cxn ang="0">
                  <a:pos x="22" y="19"/>
                </a:cxn>
                <a:cxn ang="0">
                  <a:pos x="20" y="22"/>
                </a:cxn>
                <a:cxn ang="0">
                  <a:pos x="17" y="24"/>
                </a:cxn>
                <a:cxn ang="0">
                  <a:pos x="11" y="26"/>
                </a:cxn>
                <a:cxn ang="0">
                  <a:pos x="8" y="24"/>
                </a:cxn>
                <a:cxn ang="0">
                  <a:pos x="4" y="22"/>
                </a:cxn>
                <a:cxn ang="0">
                  <a:pos x="2" y="19"/>
                </a:cxn>
                <a:cxn ang="0">
                  <a:pos x="0" y="13"/>
                </a:cxn>
                <a:cxn ang="0">
                  <a:pos x="2" y="8"/>
                </a:cxn>
                <a:cxn ang="0">
                  <a:pos x="4" y="4"/>
                </a:cxn>
                <a:cxn ang="0">
                  <a:pos x="8" y="2"/>
                </a:cxn>
                <a:cxn ang="0">
                  <a:pos x="11" y="0"/>
                </a:cxn>
                <a:cxn ang="0">
                  <a:pos x="17" y="2"/>
                </a:cxn>
                <a:cxn ang="0">
                  <a:pos x="20" y="4"/>
                </a:cxn>
                <a:cxn ang="0">
                  <a:pos x="22" y="8"/>
                </a:cxn>
                <a:cxn ang="0">
                  <a:pos x="24" y="13"/>
                </a:cxn>
              </a:cxnLst>
              <a:rect l="0" t="0" r="r" b="b"/>
              <a:pathLst>
                <a:path w="24" h="26">
                  <a:moveTo>
                    <a:pt x="24" y="13"/>
                  </a:moveTo>
                  <a:lnTo>
                    <a:pt x="22" y="19"/>
                  </a:lnTo>
                  <a:lnTo>
                    <a:pt x="20" y="22"/>
                  </a:lnTo>
                  <a:lnTo>
                    <a:pt x="17" y="24"/>
                  </a:lnTo>
                  <a:lnTo>
                    <a:pt x="11" y="26"/>
                  </a:lnTo>
                  <a:lnTo>
                    <a:pt x="8" y="24"/>
                  </a:lnTo>
                  <a:lnTo>
                    <a:pt x="4" y="22"/>
                  </a:lnTo>
                  <a:lnTo>
                    <a:pt x="2" y="19"/>
                  </a:lnTo>
                  <a:lnTo>
                    <a:pt x="0" y="13"/>
                  </a:lnTo>
                  <a:lnTo>
                    <a:pt x="2" y="8"/>
                  </a:lnTo>
                  <a:lnTo>
                    <a:pt x="4" y="4"/>
                  </a:lnTo>
                  <a:lnTo>
                    <a:pt x="8" y="2"/>
                  </a:lnTo>
                  <a:lnTo>
                    <a:pt x="11" y="0"/>
                  </a:lnTo>
                  <a:lnTo>
                    <a:pt x="17" y="2"/>
                  </a:lnTo>
                  <a:lnTo>
                    <a:pt x="20" y="4"/>
                  </a:lnTo>
                  <a:lnTo>
                    <a:pt x="22" y="8"/>
                  </a:lnTo>
                  <a:lnTo>
                    <a:pt x="24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450" name="Freeform 90"/>
            <p:cNvSpPr>
              <a:spLocks/>
            </p:cNvSpPr>
            <p:nvPr/>
          </p:nvSpPr>
          <p:spPr bwMode="auto">
            <a:xfrm>
              <a:off x="2078038" y="1608138"/>
              <a:ext cx="19050" cy="20638"/>
            </a:xfrm>
            <a:custGeom>
              <a:avLst/>
              <a:gdLst/>
              <a:ahLst/>
              <a:cxnLst>
                <a:cxn ang="0">
                  <a:pos x="24" y="13"/>
                </a:cxn>
                <a:cxn ang="0">
                  <a:pos x="22" y="19"/>
                </a:cxn>
                <a:cxn ang="0">
                  <a:pos x="20" y="23"/>
                </a:cxn>
                <a:cxn ang="0">
                  <a:pos x="17" y="24"/>
                </a:cxn>
                <a:cxn ang="0">
                  <a:pos x="11" y="26"/>
                </a:cxn>
                <a:cxn ang="0">
                  <a:pos x="5" y="24"/>
                </a:cxn>
                <a:cxn ang="0">
                  <a:pos x="4" y="23"/>
                </a:cxn>
                <a:cxn ang="0">
                  <a:pos x="0" y="19"/>
                </a:cxn>
                <a:cxn ang="0">
                  <a:pos x="0" y="13"/>
                </a:cxn>
                <a:cxn ang="0">
                  <a:pos x="0" y="8"/>
                </a:cxn>
                <a:cxn ang="0">
                  <a:pos x="4" y="4"/>
                </a:cxn>
                <a:cxn ang="0">
                  <a:pos x="5" y="2"/>
                </a:cxn>
                <a:cxn ang="0">
                  <a:pos x="11" y="0"/>
                </a:cxn>
                <a:cxn ang="0">
                  <a:pos x="17" y="2"/>
                </a:cxn>
                <a:cxn ang="0">
                  <a:pos x="20" y="4"/>
                </a:cxn>
                <a:cxn ang="0">
                  <a:pos x="22" y="8"/>
                </a:cxn>
                <a:cxn ang="0">
                  <a:pos x="24" y="13"/>
                </a:cxn>
              </a:cxnLst>
              <a:rect l="0" t="0" r="r" b="b"/>
              <a:pathLst>
                <a:path w="24" h="26">
                  <a:moveTo>
                    <a:pt x="24" y="13"/>
                  </a:moveTo>
                  <a:lnTo>
                    <a:pt x="22" y="19"/>
                  </a:lnTo>
                  <a:lnTo>
                    <a:pt x="20" y="23"/>
                  </a:lnTo>
                  <a:lnTo>
                    <a:pt x="17" y="24"/>
                  </a:lnTo>
                  <a:lnTo>
                    <a:pt x="11" y="26"/>
                  </a:lnTo>
                  <a:lnTo>
                    <a:pt x="5" y="24"/>
                  </a:lnTo>
                  <a:lnTo>
                    <a:pt x="4" y="23"/>
                  </a:lnTo>
                  <a:lnTo>
                    <a:pt x="0" y="19"/>
                  </a:lnTo>
                  <a:lnTo>
                    <a:pt x="0" y="13"/>
                  </a:lnTo>
                  <a:lnTo>
                    <a:pt x="0" y="8"/>
                  </a:lnTo>
                  <a:lnTo>
                    <a:pt x="4" y="4"/>
                  </a:lnTo>
                  <a:lnTo>
                    <a:pt x="5" y="2"/>
                  </a:lnTo>
                  <a:lnTo>
                    <a:pt x="11" y="0"/>
                  </a:lnTo>
                  <a:lnTo>
                    <a:pt x="17" y="2"/>
                  </a:lnTo>
                  <a:lnTo>
                    <a:pt x="20" y="4"/>
                  </a:lnTo>
                  <a:lnTo>
                    <a:pt x="22" y="8"/>
                  </a:lnTo>
                  <a:lnTo>
                    <a:pt x="24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451" name="Freeform 91"/>
            <p:cNvSpPr>
              <a:spLocks/>
            </p:cNvSpPr>
            <p:nvPr/>
          </p:nvSpPr>
          <p:spPr bwMode="auto">
            <a:xfrm>
              <a:off x="2012950" y="1749425"/>
              <a:ext cx="19050" cy="20638"/>
            </a:xfrm>
            <a:custGeom>
              <a:avLst/>
              <a:gdLst/>
              <a:ahLst/>
              <a:cxnLst>
                <a:cxn ang="0">
                  <a:pos x="26" y="13"/>
                </a:cxn>
                <a:cxn ang="0">
                  <a:pos x="24" y="18"/>
                </a:cxn>
                <a:cxn ang="0">
                  <a:pos x="22" y="22"/>
                </a:cxn>
                <a:cxn ang="0">
                  <a:pos x="18" y="24"/>
                </a:cxn>
                <a:cxn ang="0">
                  <a:pos x="13" y="26"/>
                </a:cxn>
                <a:cxn ang="0">
                  <a:pos x="7" y="24"/>
                </a:cxn>
                <a:cxn ang="0">
                  <a:pos x="4" y="22"/>
                </a:cxn>
                <a:cxn ang="0">
                  <a:pos x="2" y="18"/>
                </a:cxn>
                <a:cxn ang="0">
                  <a:pos x="0" y="13"/>
                </a:cxn>
                <a:cxn ang="0">
                  <a:pos x="2" y="7"/>
                </a:cxn>
                <a:cxn ang="0">
                  <a:pos x="4" y="4"/>
                </a:cxn>
                <a:cxn ang="0">
                  <a:pos x="7" y="2"/>
                </a:cxn>
                <a:cxn ang="0">
                  <a:pos x="13" y="0"/>
                </a:cxn>
                <a:cxn ang="0">
                  <a:pos x="18" y="2"/>
                </a:cxn>
                <a:cxn ang="0">
                  <a:pos x="22" y="4"/>
                </a:cxn>
                <a:cxn ang="0">
                  <a:pos x="24" y="7"/>
                </a:cxn>
                <a:cxn ang="0">
                  <a:pos x="26" y="13"/>
                </a:cxn>
              </a:cxnLst>
              <a:rect l="0" t="0" r="r" b="b"/>
              <a:pathLst>
                <a:path w="26" h="26">
                  <a:moveTo>
                    <a:pt x="26" y="13"/>
                  </a:moveTo>
                  <a:lnTo>
                    <a:pt x="24" y="18"/>
                  </a:lnTo>
                  <a:lnTo>
                    <a:pt x="22" y="22"/>
                  </a:lnTo>
                  <a:lnTo>
                    <a:pt x="18" y="24"/>
                  </a:lnTo>
                  <a:lnTo>
                    <a:pt x="13" y="26"/>
                  </a:lnTo>
                  <a:lnTo>
                    <a:pt x="7" y="24"/>
                  </a:lnTo>
                  <a:lnTo>
                    <a:pt x="4" y="22"/>
                  </a:lnTo>
                  <a:lnTo>
                    <a:pt x="2" y="18"/>
                  </a:lnTo>
                  <a:lnTo>
                    <a:pt x="0" y="13"/>
                  </a:lnTo>
                  <a:lnTo>
                    <a:pt x="2" y="7"/>
                  </a:lnTo>
                  <a:lnTo>
                    <a:pt x="4" y="4"/>
                  </a:lnTo>
                  <a:lnTo>
                    <a:pt x="7" y="2"/>
                  </a:lnTo>
                  <a:lnTo>
                    <a:pt x="13" y="0"/>
                  </a:lnTo>
                  <a:lnTo>
                    <a:pt x="18" y="2"/>
                  </a:lnTo>
                  <a:lnTo>
                    <a:pt x="22" y="4"/>
                  </a:lnTo>
                  <a:lnTo>
                    <a:pt x="24" y="7"/>
                  </a:lnTo>
                  <a:lnTo>
                    <a:pt x="26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452" name="Freeform 92"/>
            <p:cNvSpPr>
              <a:spLocks/>
            </p:cNvSpPr>
            <p:nvPr/>
          </p:nvSpPr>
          <p:spPr bwMode="auto">
            <a:xfrm>
              <a:off x="1989138" y="1787525"/>
              <a:ext cx="19050" cy="19050"/>
            </a:xfrm>
            <a:custGeom>
              <a:avLst/>
              <a:gdLst/>
              <a:ahLst/>
              <a:cxnLst>
                <a:cxn ang="0">
                  <a:pos x="24" y="13"/>
                </a:cxn>
                <a:cxn ang="0">
                  <a:pos x="22" y="16"/>
                </a:cxn>
                <a:cxn ang="0">
                  <a:pos x="20" y="20"/>
                </a:cxn>
                <a:cxn ang="0">
                  <a:pos x="16" y="22"/>
                </a:cxn>
                <a:cxn ang="0">
                  <a:pos x="12" y="24"/>
                </a:cxn>
                <a:cxn ang="0">
                  <a:pos x="7" y="22"/>
                </a:cxn>
                <a:cxn ang="0">
                  <a:pos x="3" y="20"/>
                </a:cxn>
                <a:cxn ang="0">
                  <a:pos x="1" y="16"/>
                </a:cxn>
                <a:cxn ang="0">
                  <a:pos x="0" y="13"/>
                </a:cxn>
                <a:cxn ang="0">
                  <a:pos x="1" y="7"/>
                </a:cxn>
                <a:cxn ang="0">
                  <a:pos x="3" y="4"/>
                </a:cxn>
                <a:cxn ang="0">
                  <a:pos x="7" y="2"/>
                </a:cxn>
                <a:cxn ang="0">
                  <a:pos x="12" y="0"/>
                </a:cxn>
                <a:cxn ang="0">
                  <a:pos x="16" y="2"/>
                </a:cxn>
                <a:cxn ang="0">
                  <a:pos x="20" y="4"/>
                </a:cxn>
                <a:cxn ang="0">
                  <a:pos x="22" y="7"/>
                </a:cxn>
                <a:cxn ang="0">
                  <a:pos x="24" y="13"/>
                </a:cxn>
              </a:cxnLst>
              <a:rect l="0" t="0" r="r" b="b"/>
              <a:pathLst>
                <a:path w="24" h="24">
                  <a:moveTo>
                    <a:pt x="24" y="13"/>
                  </a:moveTo>
                  <a:lnTo>
                    <a:pt x="22" y="16"/>
                  </a:lnTo>
                  <a:lnTo>
                    <a:pt x="20" y="20"/>
                  </a:lnTo>
                  <a:lnTo>
                    <a:pt x="16" y="22"/>
                  </a:lnTo>
                  <a:lnTo>
                    <a:pt x="12" y="24"/>
                  </a:lnTo>
                  <a:lnTo>
                    <a:pt x="7" y="22"/>
                  </a:lnTo>
                  <a:lnTo>
                    <a:pt x="3" y="20"/>
                  </a:lnTo>
                  <a:lnTo>
                    <a:pt x="1" y="16"/>
                  </a:lnTo>
                  <a:lnTo>
                    <a:pt x="0" y="13"/>
                  </a:lnTo>
                  <a:lnTo>
                    <a:pt x="1" y="7"/>
                  </a:lnTo>
                  <a:lnTo>
                    <a:pt x="3" y="4"/>
                  </a:lnTo>
                  <a:lnTo>
                    <a:pt x="7" y="2"/>
                  </a:lnTo>
                  <a:lnTo>
                    <a:pt x="12" y="0"/>
                  </a:lnTo>
                  <a:lnTo>
                    <a:pt x="16" y="2"/>
                  </a:lnTo>
                  <a:lnTo>
                    <a:pt x="20" y="4"/>
                  </a:lnTo>
                  <a:lnTo>
                    <a:pt x="22" y="7"/>
                  </a:lnTo>
                  <a:lnTo>
                    <a:pt x="24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453" name="Freeform 93"/>
            <p:cNvSpPr>
              <a:spLocks/>
            </p:cNvSpPr>
            <p:nvPr/>
          </p:nvSpPr>
          <p:spPr bwMode="auto">
            <a:xfrm>
              <a:off x="2033588" y="1720850"/>
              <a:ext cx="19050" cy="19050"/>
            </a:xfrm>
            <a:custGeom>
              <a:avLst/>
              <a:gdLst/>
              <a:ahLst/>
              <a:cxnLst>
                <a:cxn ang="0">
                  <a:pos x="24" y="13"/>
                </a:cxn>
                <a:cxn ang="0">
                  <a:pos x="22" y="19"/>
                </a:cxn>
                <a:cxn ang="0">
                  <a:pos x="20" y="22"/>
                </a:cxn>
                <a:cxn ang="0">
                  <a:pos x="16" y="24"/>
                </a:cxn>
                <a:cxn ang="0">
                  <a:pos x="11" y="26"/>
                </a:cxn>
                <a:cxn ang="0">
                  <a:pos x="7" y="24"/>
                </a:cxn>
                <a:cxn ang="0">
                  <a:pos x="3" y="22"/>
                </a:cxn>
                <a:cxn ang="0">
                  <a:pos x="2" y="19"/>
                </a:cxn>
                <a:cxn ang="0">
                  <a:pos x="0" y="13"/>
                </a:cxn>
                <a:cxn ang="0">
                  <a:pos x="2" y="8"/>
                </a:cxn>
                <a:cxn ang="0">
                  <a:pos x="3" y="4"/>
                </a:cxn>
                <a:cxn ang="0">
                  <a:pos x="7" y="2"/>
                </a:cxn>
                <a:cxn ang="0">
                  <a:pos x="11" y="0"/>
                </a:cxn>
                <a:cxn ang="0">
                  <a:pos x="16" y="2"/>
                </a:cxn>
                <a:cxn ang="0">
                  <a:pos x="20" y="4"/>
                </a:cxn>
                <a:cxn ang="0">
                  <a:pos x="22" y="8"/>
                </a:cxn>
                <a:cxn ang="0">
                  <a:pos x="24" y="13"/>
                </a:cxn>
              </a:cxnLst>
              <a:rect l="0" t="0" r="r" b="b"/>
              <a:pathLst>
                <a:path w="24" h="26">
                  <a:moveTo>
                    <a:pt x="24" y="13"/>
                  </a:moveTo>
                  <a:lnTo>
                    <a:pt x="22" y="19"/>
                  </a:lnTo>
                  <a:lnTo>
                    <a:pt x="20" y="22"/>
                  </a:lnTo>
                  <a:lnTo>
                    <a:pt x="16" y="24"/>
                  </a:lnTo>
                  <a:lnTo>
                    <a:pt x="11" y="26"/>
                  </a:lnTo>
                  <a:lnTo>
                    <a:pt x="7" y="24"/>
                  </a:lnTo>
                  <a:lnTo>
                    <a:pt x="3" y="22"/>
                  </a:lnTo>
                  <a:lnTo>
                    <a:pt x="2" y="19"/>
                  </a:lnTo>
                  <a:lnTo>
                    <a:pt x="0" y="13"/>
                  </a:lnTo>
                  <a:lnTo>
                    <a:pt x="2" y="8"/>
                  </a:lnTo>
                  <a:lnTo>
                    <a:pt x="3" y="4"/>
                  </a:lnTo>
                  <a:lnTo>
                    <a:pt x="7" y="2"/>
                  </a:lnTo>
                  <a:lnTo>
                    <a:pt x="11" y="0"/>
                  </a:lnTo>
                  <a:lnTo>
                    <a:pt x="16" y="2"/>
                  </a:lnTo>
                  <a:lnTo>
                    <a:pt x="20" y="4"/>
                  </a:lnTo>
                  <a:lnTo>
                    <a:pt x="22" y="8"/>
                  </a:lnTo>
                  <a:lnTo>
                    <a:pt x="24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454" name="Freeform 94"/>
            <p:cNvSpPr>
              <a:spLocks/>
            </p:cNvSpPr>
            <p:nvPr/>
          </p:nvSpPr>
          <p:spPr bwMode="auto">
            <a:xfrm>
              <a:off x="2054225" y="1692275"/>
              <a:ext cx="19050" cy="19050"/>
            </a:xfrm>
            <a:custGeom>
              <a:avLst/>
              <a:gdLst/>
              <a:ahLst/>
              <a:cxnLst>
                <a:cxn ang="0">
                  <a:pos x="24" y="11"/>
                </a:cxn>
                <a:cxn ang="0">
                  <a:pos x="23" y="17"/>
                </a:cxn>
                <a:cxn ang="0">
                  <a:pos x="21" y="20"/>
                </a:cxn>
                <a:cxn ang="0">
                  <a:pos x="17" y="22"/>
                </a:cxn>
                <a:cxn ang="0">
                  <a:pos x="13" y="24"/>
                </a:cxn>
                <a:cxn ang="0">
                  <a:pos x="8" y="22"/>
                </a:cxn>
                <a:cxn ang="0">
                  <a:pos x="4" y="20"/>
                </a:cxn>
                <a:cxn ang="0">
                  <a:pos x="2" y="17"/>
                </a:cxn>
                <a:cxn ang="0">
                  <a:pos x="0" y="11"/>
                </a:cxn>
                <a:cxn ang="0">
                  <a:pos x="2" y="8"/>
                </a:cxn>
                <a:cxn ang="0">
                  <a:pos x="4" y="4"/>
                </a:cxn>
                <a:cxn ang="0">
                  <a:pos x="8" y="2"/>
                </a:cxn>
                <a:cxn ang="0">
                  <a:pos x="13" y="0"/>
                </a:cxn>
                <a:cxn ang="0">
                  <a:pos x="17" y="2"/>
                </a:cxn>
                <a:cxn ang="0">
                  <a:pos x="21" y="4"/>
                </a:cxn>
                <a:cxn ang="0">
                  <a:pos x="23" y="8"/>
                </a:cxn>
                <a:cxn ang="0">
                  <a:pos x="24" y="11"/>
                </a:cxn>
              </a:cxnLst>
              <a:rect l="0" t="0" r="r" b="b"/>
              <a:pathLst>
                <a:path w="24" h="24">
                  <a:moveTo>
                    <a:pt x="24" y="11"/>
                  </a:moveTo>
                  <a:lnTo>
                    <a:pt x="23" y="17"/>
                  </a:lnTo>
                  <a:lnTo>
                    <a:pt x="21" y="20"/>
                  </a:lnTo>
                  <a:lnTo>
                    <a:pt x="17" y="22"/>
                  </a:lnTo>
                  <a:lnTo>
                    <a:pt x="13" y="24"/>
                  </a:lnTo>
                  <a:lnTo>
                    <a:pt x="8" y="22"/>
                  </a:lnTo>
                  <a:lnTo>
                    <a:pt x="4" y="20"/>
                  </a:lnTo>
                  <a:lnTo>
                    <a:pt x="2" y="17"/>
                  </a:lnTo>
                  <a:lnTo>
                    <a:pt x="0" y="11"/>
                  </a:lnTo>
                  <a:lnTo>
                    <a:pt x="2" y="8"/>
                  </a:lnTo>
                  <a:lnTo>
                    <a:pt x="4" y="4"/>
                  </a:lnTo>
                  <a:lnTo>
                    <a:pt x="8" y="2"/>
                  </a:lnTo>
                  <a:lnTo>
                    <a:pt x="13" y="0"/>
                  </a:lnTo>
                  <a:lnTo>
                    <a:pt x="17" y="2"/>
                  </a:lnTo>
                  <a:lnTo>
                    <a:pt x="21" y="4"/>
                  </a:lnTo>
                  <a:lnTo>
                    <a:pt x="23" y="8"/>
                  </a:lnTo>
                  <a:lnTo>
                    <a:pt x="24" y="1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455" name="Freeform 95"/>
            <p:cNvSpPr>
              <a:spLocks/>
            </p:cNvSpPr>
            <p:nvPr/>
          </p:nvSpPr>
          <p:spPr bwMode="auto">
            <a:xfrm>
              <a:off x="2074863" y="1663700"/>
              <a:ext cx="19050" cy="20638"/>
            </a:xfrm>
            <a:custGeom>
              <a:avLst/>
              <a:gdLst/>
              <a:ahLst/>
              <a:cxnLst>
                <a:cxn ang="0">
                  <a:pos x="24" y="13"/>
                </a:cxn>
                <a:cxn ang="0">
                  <a:pos x="24" y="19"/>
                </a:cxn>
                <a:cxn ang="0">
                  <a:pos x="22" y="22"/>
                </a:cxn>
                <a:cxn ang="0">
                  <a:pos x="19" y="24"/>
                </a:cxn>
                <a:cxn ang="0">
                  <a:pos x="13" y="26"/>
                </a:cxn>
                <a:cxn ang="0">
                  <a:pos x="8" y="24"/>
                </a:cxn>
                <a:cxn ang="0">
                  <a:pos x="4" y="22"/>
                </a:cxn>
                <a:cxn ang="0">
                  <a:pos x="2" y="19"/>
                </a:cxn>
                <a:cxn ang="0">
                  <a:pos x="0" y="13"/>
                </a:cxn>
                <a:cxn ang="0">
                  <a:pos x="2" y="8"/>
                </a:cxn>
                <a:cxn ang="0">
                  <a:pos x="4" y="4"/>
                </a:cxn>
                <a:cxn ang="0">
                  <a:pos x="8" y="2"/>
                </a:cxn>
                <a:cxn ang="0">
                  <a:pos x="13" y="0"/>
                </a:cxn>
                <a:cxn ang="0">
                  <a:pos x="19" y="2"/>
                </a:cxn>
                <a:cxn ang="0">
                  <a:pos x="22" y="4"/>
                </a:cxn>
                <a:cxn ang="0">
                  <a:pos x="24" y="8"/>
                </a:cxn>
                <a:cxn ang="0">
                  <a:pos x="24" y="13"/>
                </a:cxn>
              </a:cxnLst>
              <a:rect l="0" t="0" r="r" b="b"/>
              <a:pathLst>
                <a:path w="24" h="26">
                  <a:moveTo>
                    <a:pt x="24" y="13"/>
                  </a:moveTo>
                  <a:lnTo>
                    <a:pt x="24" y="19"/>
                  </a:lnTo>
                  <a:lnTo>
                    <a:pt x="22" y="22"/>
                  </a:lnTo>
                  <a:lnTo>
                    <a:pt x="19" y="24"/>
                  </a:lnTo>
                  <a:lnTo>
                    <a:pt x="13" y="26"/>
                  </a:lnTo>
                  <a:lnTo>
                    <a:pt x="8" y="24"/>
                  </a:lnTo>
                  <a:lnTo>
                    <a:pt x="4" y="22"/>
                  </a:lnTo>
                  <a:lnTo>
                    <a:pt x="2" y="19"/>
                  </a:lnTo>
                  <a:lnTo>
                    <a:pt x="0" y="13"/>
                  </a:lnTo>
                  <a:lnTo>
                    <a:pt x="2" y="8"/>
                  </a:lnTo>
                  <a:lnTo>
                    <a:pt x="4" y="4"/>
                  </a:lnTo>
                  <a:lnTo>
                    <a:pt x="8" y="2"/>
                  </a:lnTo>
                  <a:lnTo>
                    <a:pt x="13" y="0"/>
                  </a:lnTo>
                  <a:lnTo>
                    <a:pt x="19" y="2"/>
                  </a:lnTo>
                  <a:lnTo>
                    <a:pt x="22" y="4"/>
                  </a:lnTo>
                  <a:lnTo>
                    <a:pt x="24" y="8"/>
                  </a:lnTo>
                  <a:lnTo>
                    <a:pt x="24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456" name="Freeform 96"/>
            <p:cNvSpPr>
              <a:spLocks/>
            </p:cNvSpPr>
            <p:nvPr/>
          </p:nvSpPr>
          <p:spPr bwMode="auto">
            <a:xfrm>
              <a:off x="2097088" y="1633538"/>
              <a:ext cx="19050" cy="20638"/>
            </a:xfrm>
            <a:custGeom>
              <a:avLst/>
              <a:gdLst/>
              <a:ahLst/>
              <a:cxnLst>
                <a:cxn ang="0">
                  <a:pos x="24" y="12"/>
                </a:cxn>
                <a:cxn ang="0">
                  <a:pos x="22" y="16"/>
                </a:cxn>
                <a:cxn ang="0">
                  <a:pos x="20" y="22"/>
                </a:cxn>
                <a:cxn ang="0">
                  <a:pos x="16" y="24"/>
                </a:cxn>
                <a:cxn ang="0">
                  <a:pos x="11" y="25"/>
                </a:cxn>
                <a:cxn ang="0">
                  <a:pos x="7" y="24"/>
                </a:cxn>
                <a:cxn ang="0">
                  <a:pos x="4" y="22"/>
                </a:cxn>
                <a:cxn ang="0">
                  <a:pos x="2" y="16"/>
                </a:cxn>
                <a:cxn ang="0">
                  <a:pos x="0" y="12"/>
                </a:cxn>
                <a:cxn ang="0">
                  <a:pos x="2" y="7"/>
                </a:cxn>
                <a:cxn ang="0">
                  <a:pos x="4" y="3"/>
                </a:cxn>
                <a:cxn ang="0">
                  <a:pos x="7" y="1"/>
                </a:cxn>
                <a:cxn ang="0">
                  <a:pos x="11" y="0"/>
                </a:cxn>
                <a:cxn ang="0">
                  <a:pos x="16" y="1"/>
                </a:cxn>
                <a:cxn ang="0">
                  <a:pos x="20" y="3"/>
                </a:cxn>
                <a:cxn ang="0">
                  <a:pos x="22" y="7"/>
                </a:cxn>
                <a:cxn ang="0">
                  <a:pos x="24" y="12"/>
                </a:cxn>
              </a:cxnLst>
              <a:rect l="0" t="0" r="r" b="b"/>
              <a:pathLst>
                <a:path w="24" h="25">
                  <a:moveTo>
                    <a:pt x="24" y="12"/>
                  </a:moveTo>
                  <a:lnTo>
                    <a:pt x="22" y="16"/>
                  </a:lnTo>
                  <a:lnTo>
                    <a:pt x="20" y="22"/>
                  </a:lnTo>
                  <a:lnTo>
                    <a:pt x="16" y="24"/>
                  </a:lnTo>
                  <a:lnTo>
                    <a:pt x="11" y="25"/>
                  </a:lnTo>
                  <a:lnTo>
                    <a:pt x="7" y="24"/>
                  </a:lnTo>
                  <a:lnTo>
                    <a:pt x="4" y="22"/>
                  </a:lnTo>
                  <a:lnTo>
                    <a:pt x="2" y="16"/>
                  </a:lnTo>
                  <a:lnTo>
                    <a:pt x="0" y="12"/>
                  </a:lnTo>
                  <a:lnTo>
                    <a:pt x="2" y="7"/>
                  </a:lnTo>
                  <a:lnTo>
                    <a:pt x="4" y="3"/>
                  </a:lnTo>
                  <a:lnTo>
                    <a:pt x="7" y="1"/>
                  </a:lnTo>
                  <a:lnTo>
                    <a:pt x="11" y="0"/>
                  </a:lnTo>
                  <a:lnTo>
                    <a:pt x="16" y="1"/>
                  </a:lnTo>
                  <a:lnTo>
                    <a:pt x="20" y="3"/>
                  </a:lnTo>
                  <a:lnTo>
                    <a:pt x="22" y="7"/>
                  </a:lnTo>
                  <a:lnTo>
                    <a:pt x="24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457" name="Freeform 97"/>
            <p:cNvSpPr>
              <a:spLocks/>
            </p:cNvSpPr>
            <p:nvPr/>
          </p:nvSpPr>
          <p:spPr bwMode="auto">
            <a:xfrm>
              <a:off x="2024063" y="1781175"/>
              <a:ext cx="19050" cy="20638"/>
            </a:xfrm>
            <a:custGeom>
              <a:avLst/>
              <a:gdLst/>
              <a:ahLst/>
              <a:cxnLst>
                <a:cxn ang="0">
                  <a:pos x="24" y="12"/>
                </a:cxn>
                <a:cxn ang="0">
                  <a:pos x="22" y="18"/>
                </a:cxn>
                <a:cxn ang="0">
                  <a:pos x="20" y="22"/>
                </a:cxn>
                <a:cxn ang="0">
                  <a:pos x="16" y="23"/>
                </a:cxn>
                <a:cxn ang="0">
                  <a:pos x="13" y="25"/>
                </a:cxn>
                <a:cxn ang="0">
                  <a:pos x="7" y="23"/>
                </a:cxn>
                <a:cxn ang="0">
                  <a:pos x="3" y="22"/>
                </a:cxn>
                <a:cxn ang="0">
                  <a:pos x="2" y="18"/>
                </a:cxn>
                <a:cxn ang="0">
                  <a:pos x="0" y="12"/>
                </a:cxn>
                <a:cxn ang="0">
                  <a:pos x="2" y="9"/>
                </a:cxn>
                <a:cxn ang="0">
                  <a:pos x="3" y="3"/>
                </a:cxn>
                <a:cxn ang="0">
                  <a:pos x="7" y="1"/>
                </a:cxn>
                <a:cxn ang="0">
                  <a:pos x="13" y="0"/>
                </a:cxn>
                <a:cxn ang="0">
                  <a:pos x="16" y="1"/>
                </a:cxn>
                <a:cxn ang="0">
                  <a:pos x="20" y="3"/>
                </a:cxn>
                <a:cxn ang="0">
                  <a:pos x="22" y="9"/>
                </a:cxn>
                <a:cxn ang="0">
                  <a:pos x="24" y="12"/>
                </a:cxn>
              </a:cxnLst>
              <a:rect l="0" t="0" r="r" b="b"/>
              <a:pathLst>
                <a:path w="24" h="25">
                  <a:moveTo>
                    <a:pt x="24" y="12"/>
                  </a:moveTo>
                  <a:lnTo>
                    <a:pt x="22" y="18"/>
                  </a:lnTo>
                  <a:lnTo>
                    <a:pt x="20" y="22"/>
                  </a:lnTo>
                  <a:lnTo>
                    <a:pt x="16" y="23"/>
                  </a:lnTo>
                  <a:lnTo>
                    <a:pt x="13" y="25"/>
                  </a:lnTo>
                  <a:lnTo>
                    <a:pt x="7" y="23"/>
                  </a:lnTo>
                  <a:lnTo>
                    <a:pt x="3" y="22"/>
                  </a:lnTo>
                  <a:lnTo>
                    <a:pt x="2" y="18"/>
                  </a:lnTo>
                  <a:lnTo>
                    <a:pt x="0" y="12"/>
                  </a:lnTo>
                  <a:lnTo>
                    <a:pt x="2" y="9"/>
                  </a:lnTo>
                  <a:lnTo>
                    <a:pt x="3" y="3"/>
                  </a:lnTo>
                  <a:lnTo>
                    <a:pt x="7" y="1"/>
                  </a:lnTo>
                  <a:lnTo>
                    <a:pt x="13" y="0"/>
                  </a:lnTo>
                  <a:lnTo>
                    <a:pt x="16" y="1"/>
                  </a:lnTo>
                  <a:lnTo>
                    <a:pt x="20" y="3"/>
                  </a:lnTo>
                  <a:lnTo>
                    <a:pt x="22" y="9"/>
                  </a:lnTo>
                  <a:lnTo>
                    <a:pt x="24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458" name="Freeform 98"/>
            <p:cNvSpPr>
              <a:spLocks/>
            </p:cNvSpPr>
            <p:nvPr/>
          </p:nvSpPr>
          <p:spPr bwMode="auto">
            <a:xfrm>
              <a:off x="2044700" y="1752600"/>
              <a:ext cx="20637" cy="20638"/>
            </a:xfrm>
            <a:custGeom>
              <a:avLst/>
              <a:gdLst/>
              <a:ahLst/>
              <a:cxnLst>
                <a:cxn ang="0">
                  <a:pos x="25" y="13"/>
                </a:cxn>
                <a:cxn ang="0">
                  <a:pos x="24" y="18"/>
                </a:cxn>
                <a:cxn ang="0">
                  <a:pos x="22" y="22"/>
                </a:cxn>
                <a:cxn ang="0">
                  <a:pos x="18" y="24"/>
                </a:cxn>
                <a:cxn ang="0">
                  <a:pos x="12" y="25"/>
                </a:cxn>
                <a:cxn ang="0">
                  <a:pos x="7" y="24"/>
                </a:cxn>
                <a:cxn ang="0">
                  <a:pos x="3" y="22"/>
                </a:cxn>
                <a:cxn ang="0">
                  <a:pos x="1" y="18"/>
                </a:cxn>
                <a:cxn ang="0">
                  <a:pos x="0" y="13"/>
                </a:cxn>
                <a:cxn ang="0">
                  <a:pos x="1" y="7"/>
                </a:cxn>
                <a:cxn ang="0">
                  <a:pos x="3" y="3"/>
                </a:cxn>
                <a:cxn ang="0">
                  <a:pos x="7" y="2"/>
                </a:cxn>
                <a:cxn ang="0">
                  <a:pos x="12" y="0"/>
                </a:cxn>
                <a:cxn ang="0">
                  <a:pos x="18" y="2"/>
                </a:cxn>
                <a:cxn ang="0">
                  <a:pos x="22" y="3"/>
                </a:cxn>
                <a:cxn ang="0">
                  <a:pos x="24" y="7"/>
                </a:cxn>
                <a:cxn ang="0">
                  <a:pos x="25" y="13"/>
                </a:cxn>
              </a:cxnLst>
              <a:rect l="0" t="0" r="r" b="b"/>
              <a:pathLst>
                <a:path w="25" h="25">
                  <a:moveTo>
                    <a:pt x="25" y="13"/>
                  </a:moveTo>
                  <a:lnTo>
                    <a:pt x="24" y="18"/>
                  </a:lnTo>
                  <a:lnTo>
                    <a:pt x="22" y="22"/>
                  </a:lnTo>
                  <a:lnTo>
                    <a:pt x="18" y="24"/>
                  </a:lnTo>
                  <a:lnTo>
                    <a:pt x="12" y="25"/>
                  </a:lnTo>
                  <a:lnTo>
                    <a:pt x="7" y="24"/>
                  </a:lnTo>
                  <a:lnTo>
                    <a:pt x="3" y="22"/>
                  </a:lnTo>
                  <a:lnTo>
                    <a:pt x="1" y="18"/>
                  </a:lnTo>
                  <a:lnTo>
                    <a:pt x="0" y="13"/>
                  </a:lnTo>
                  <a:lnTo>
                    <a:pt x="1" y="7"/>
                  </a:lnTo>
                  <a:lnTo>
                    <a:pt x="3" y="3"/>
                  </a:lnTo>
                  <a:lnTo>
                    <a:pt x="7" y="2"/>
                  </a:lnTo>
                  <a:lnTo>
                    <a:pt x="12" y="0"/>
                  </a:lnTo>
                  <a:lnTo>
                    <a:pt x="18" y="2"/>
                  </a:lnTo>
                  <a:lnTo>
                    <a:pt x="22" y="3"/>
                  </a:lnTo>
                  <a:lnTo>
                    <a:pt x="24" y="7"/>
                  </a:lnTo>
                  <a:lnTo>
                    <a:pt x="25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459" name="Freeform 99"/>
            <p:cNvSpPr>
              <a:spLocks/>
            </p:cNvSpPr>
            <p:nvPr/>
          </p:nvSpPr>
          <p:spPr bwMode="auto">
            <a:xfrm>
              <a:off x="2066925" y="1722438"/>
              <a:ext cx="19050" cy="20638"/>
            </a:xfrm>
            <a:custGeom>
              <a:avLst/>
              <a:gdLst/>
              <a:ahLst/>
              <a:cxnLst>
                <a:cxn ang="0">
                  <a:pos x="24" y="13"/>
                </a:cxn>
                <a:cxn ang="0">
                  <a:pos x="22" y="18"/>
                </a:cxn>
                <a:cxn ang="0">
                  <a:pos x="20" y="22"/>
                </a:cxn>
                <a:cxn ang="0">
                  <a:pos x="17" y="24"/>
                </a:cxn>
                <a:cxn ang="0">
                  <a:pos x="11" y="26"/>
                </a:cxn>
                <a:cxn ang="0">
                  <a:pos x="8" y="24"/>
                </a:cxn>
                <a:cxn ang="0">
                  <a:pos x="4" y="22"/>
                </a:cxn>
                <a:cxn ang="0">
                  <a:pos x="2" y="18"/>
                </a:cxn>
                <a:cxn ang="0">
                  <a:pos x="0" y="13"/>
                </a:cxn>
                <a:cxn ang="0">
                  <a:pos x="2" y="7"/>
                </a:cxn>
                <a:cxn ang="0">
                  <a:pos x="4" y="4"/>
                </a:cxn>
                <a:cxn ang="0">
                  <a:pos x="8" y="2"/>
                </a:cxn>
                <a:cxn ang="0">
                  <a:pos x="11" y="0"/>
                </a:cxn>
                <a:cxn ang="0">
                  <a:pos x="17" y="2"/>
                </a:cxn>
                <a:cxn ang="0">
                  <a:pos x="20" y="4"/>
                </a:cxn>
                <a:cxn ang="0">
                  <a:pos x="22" y="7"/>
                </a:cxn>
                <a:cxn ang="0">
                  <a:pos x="24" y="13"/>
                </a:cxn>
              </a:cxnLst>
              <a:rect l="0" t="0" r="r" b="b"/>
              <a:pathLst>
                <a:path w="24" h="26">
                  <a:moveTo>
                    <a:pt x="24" y="13"/>
                  </a:moveTo>
                  <a:lnTo>
                    <a:pt x="22" y="18"/>
                  </a:lnTo>
                  <a:lnTo>
                    <a:pt x="20" y="22"/>
                  </a:lnTo>
                  <a:lnTo>
                    <a:pt x="17" y="24"/>
                  </a:lnTo>
                  <a:lnTo>
                    <a:pt x="11" y="26"/>
                  </a:lnTo>
                  <a:lnTo>
                    <a:pt x="8" y="24"/>
                  </a:lnTo>
                  <a:lnTo>
                    <a:pt x="4" y="22"/>
                  </a:lnTo>
                  <a:lnTo>
                    <a:pt x="2" y="18"/>
                  </a:lnTo>
                  <a:lnTo>
                    <a:pt x="0" y="13"/>
                  </a:lnTo>
                  <a:lnTo>
                    <a:pt x="2" y="7"/>
                  </a:lnTo>
                  <a:lnTo>
                    <a:pt x="4" y="4"/>
                  </a:lnTo>
                  <a:lnTo>
                    <a:pt x="8" y="2"/>
                  </a:lnTo>
                  <a:lnTo>
                    <a:pt x="11" y="0"/>
                  </a:lnTo>
                  <a:lnTo>
                    <a:pt x="17" y="2"/>
                  </a:lnTo>
                  <a:lnTo>
                    <a:pt x="20" y="4"/>
                  </a:lnTo>
                  <a:lnTo>
                    <a:pt x="22" y="7"/>
                  </a:lnTo>
                  <a:lnTo>
                    <a:pt x="24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460" name="Freeform 100"/>
            <p:cNvSpPr>
              <a:spLocks/>
            </p:cNvSpPr>
            <p:nvPr/>
          </p:nvSpPr>
          <p:spPr bwMode="auto">
            <a:xfrm>
              <a:off x="2085975" y="1695450"/>
              <a:ext cx="19050" cy="19050"/>
            </a:xfrm>
            <a:custGeom>
              <a:avLst/>
              <a:gdLst/>
              <a:ahLst/>
              <a:cxnLst>
                <a:cxn ang="0">
                  <a:pos x="24" y="11"/>
                </a:cxn>
                <a:cxn ang="0">
                  <a:pos x="22" y="16"/>
                </a:cxn>
                <a:cxn ang="0">
                  <a:pos x="20" y="20"/>
                </a:cxn>
                <a:cxn ang="0">
                  <a:pos x="17" y="22"/>
                </a:cxn>
                <a:cxn ang="0">
                  <a:pos x="13" y="24"/>
                </a:cxn>
                <a:cxn ang="0">
                  <a:pos x="7" y="22"/>
                </a:cxn>
                <a:cxn ang="0">
                  <a:pos x="4" y="20"/>
                </a:cxn>
                <a:cxn ang="0">
                  <a:pos x="2" y="16"/>
                </a:cxn>
                <a:cxn ang="0">
                  <a:pos x="0" y="11"/>
                </a:cxn>
                <a:cxn ang="0">
                  <a:pos x="2" y="7"/>
                </a:cxn>
                <a:cxn ang="0">
                  <a:pos x="4" y="4"/>
                </a:cxn>
                <a:cxn ang="0">
                  <a:pos x="7" y="2"/>
                </a:cxn>
                <a:cxn ang="0">
                  <a:pos x="13" y="0"/>
                </a:cxn>
                <a:cxn ang="0">
                  <a:pos x="17" y="2"/>
                </a:cxn>
                <a:cxn ang="0">
                  <a:pos x="20" y="4"/>
                </a:cxn>
                <a:cxn ang="0">
                  <a:pos x="22" y="7"/>
                </a:cxn>
                <a:cxn ang="0">
                  <a:pos x="24" y="11"/>
                </a:cxn>
              </a:cxnLst>
              <a:rect l="0" t="0" r="r" b="b"/>
              <a:pathLst>
                <a:path w="24" h="24">
                  <a:moveTo>
                    <a:pt x="24" y="11"/>
                  </a:moveTo>
                  <a:lnTo>
                    <a:pt x="22" y="16"/>
                  </a:lnTo>
                  <a:lnTo>
                    <a:pt x="20" y="20"/>
                  </a:lnTo>
                  <a:lnTo>
                    <a:pt x="17" y="22"/>
                  </a:lnTo>
                  <a:lnTo>
                    <a:pt x="13" y="24"/>
                  </a:lnTo>
                  <a:lnTo>
                    <a:pt x="7" y="22"/>
                  </a:lnTo>
                  <a:lnTo>
                    <a:pt x="4" y="20"/>
                  </a:lnTo>
                  <a:lnTo>
                    <a:pt x="2" y="16"/>
                  </a:lnTo>
                  <a:lnTo>
                    <a:pt x="0" y="11"/>
                  </a:lnTo>
                  <a:lnTo>
                    <a:pt x="2" y="7"/>
                  </a:lnTo>
                  <a:lnTo>
                    <a:pt x="4" y="4"/>
                  </a:lnTo>
                  <a:lnTo>
                    <a:pt x="7" y="2"/>
                  </a:lnTo>
                  <a:lnTo>
                    <a:pt x="13" y="0"/>
                  </a:lnTo>
                  <a:lnTo>
                    <a:pt x="17" y="2"/>
                  </a:lnTo>
                  <a:lnTo>
                    <a:pt x="20" y="4"/>
                  </a:lnTo>
                  <a:lnTo>
                    <a:pt x="22" y="7"/>
                  </a:lnTo>
                  <a:lnTo>
                    <a:pt x="24" y="1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461" name="Freeform 101"/>
            <p:cNvSpPr>
              <a:spLocks/>
            </p:cNvSpPr>
            <p:nvPr/>
          </p:nvSpPr>
          <p:spPr bwMode="auto">
            <a:xfrm>
              <a:off x="2106613" y="1666875"/>
              <a:ext cx="20637" cy="19050"/>
            </a:xfrm>
            <a:custGeom>
              <a:avLst/>
              <a:gdLst/>
              <a:ahLst/>
              <a:cxnLst>
                <a:cxn ang="0">
                  <a:pos x="26" y="13"/>
                </a:cxn>
                <a:cxn ang="0">
                  <a:pos x="24" y="18"/>
                </a:cxn>
                <a:cxn ang="0">
                  <a:pos x="22" y="22"/>
                </a:cxn>
                <a:cxn ang="0">
                  <a:pos x="18" y="24"/>
                </a:cxn>
                <a:cxn ang="0">
                  <a:pos x="13" y="26"/>
                </a:cxn>
                <a:cxn ang="0">
                  <a:pos x="7" y="24"/>
                </a:cxn>
                <a:cxn ang="0">
                  <a:pos x="3" y="22"/>
                </a:cxn>
                <a:cxn ang="0">
                  <a:pos x="2" y="18"/>
                </a:cxn>
                <a:cxn ang="0">
                  <a:pos x="0" y="13"/>
                </a:cxn>
                <a:cxn ang="0">
                  <a:pos x="2" y="7"/>
                </a:cxn>
                <a:cxn ang="0">
                  <a:pos x="3" y="4"/>
                </a:cxn>
                <a:cxn ang="0">
                  <a:pos x="7" y="2"/>
                </a:cxn>
                <a:cxn ang="0">
                  <a:pos x="13" y="0"/>
                </a:cxn>
                <a:cxn ang="0">
                  <a:pos x="18" y="2"/>
                </a:cxn>
                <a:cxn ang="0">
                  <a:pos x="22" y="4"/>
                </a:cxn>
                <a:cxn ang="0">
                  <a:pos x="24" y="7"/>
                </a:cxn>
                <a:cxn ang="0">
                  <a:pos x="26" y="13"/>
                </a:cxn>
              </a:cxnLst>
              <a:rect l="0" t="0" r="r" b="b"/>
              <a:pathLst>
                <a:path w="26" h="26">
                  <a:moveTo>
                    <a:pt x="26" y="13"/>
                  </a:moveTo>
                  <a:lnTo>
                    <a:pt x="24" y="18"/>
                  </a:lnTo>
                  <a:lnTo>
                    <a:pt x="22" y="22"/>
                  </a:lnTo>
                  <a:lnTo>
                    <a:pt x="18" y="24"/>
                  </a:lnTo>
                  <a:lnTo>
                    <a:pt x="13" y="26"/>
                  </a:lnTo>
                  <a:lnTo>
                    <a:pt x="7" y="24"/>
                  </a:lnTo>
                  <a:lnTo>
                    <a:pt x="3" y="22"/>
                  </a:lnTo>
                  <a:lnTo>
                    <a:pt x="2" y="18"/>
                  </a:lnTo>
                  <a:lnTo>
                    <a:pt x="0" y="13"/>
                  </a:lnTo>
                  <a:lnTo>
                    <a:pt x="2" y="7"/>
                  </a:lnTo>
                  <a:lnTo>
                    <a:pt x="3" y="4"/>
                  </a:lnTo>
                  <a:lnTo>
                    <a:pt x="7" y="2"/>
                  </a:lnTo>
                  <a:lnTo>
                    <a:pt x="13" y="0"/>
                  </a:lnTo>
                  <a:lnTo>
                    <a:pt x="18" y="2"/>
                  </a:lnTo>
                  <a:lnTo>
                    <a:pt x="22" y="4"/>
                  </a:lnTo>
                  <a:lnTo>
                    <a:pt x="24" y="7"/>
                  </a:lnTo>
                  <a:lnTo>
                    <a:pt x="26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462" name="Freeform 102"/>
            <p:cNvSpPr>
              <a:spLocks/>
            </p:cNvSpPr>
            <p:nvPr/>
          </p:nvSpPr>
          <p:spPr bwMode="auto">
            <a:xfrm>
              <a:off x="2057400" y="1782763"/>
              <a:ext cx="20637" cy="20638"/>
            </a:xfrm>
            <a:custGeom>
              <a:avLst/>
              <a:gdLst/>
              <a:ahLst/>
              <a:cxnLst>
                <a:cxn ang="0">
                  <a:pos x="26" y="13"/>
                </a:cxn>
                <a:cxn ang="0">
                  <a:pos x="24" y="19"/>
                </a:cxn>
                <a:cxn ang="0">
                  <a:pos x="22" y="22"/>
                </a:cxn>
                <a:cxn ang="0">
                  <a:pos x="19" y="24"/>
                </a:cxn>
                <a:cxn ang="0">
                  <a:pos x="13" y="26"/>
                </a:cxn>
                <a:cxn ang="0">
                  <a:pos x="8" y="24"/>
                </a:cxn>
                <a:cxn ang="0">
                  <a:pos x="4" y="22"/>
                </a:cxn>
                <a:cxn ang="0">
                  <a:pos x="2" y="19"/>
                </a:cxn>
                <a:cxn ang="0">
                  <a:pos x="0" y="13"/>
                </a:cxn>
                <a:cxn ang="0">
                  <a:pos x="2" y="8"/>
                </a:cxn>
                <a:cxn ang="0">
                  <a:pos x="4" y="4"/>
                </a:cxn>
                <a:cxn ang="0">
                  <a:pos x="8" y="2"/>
                </a:cxn>
                <a:cxn ang="0">
                  <a:pos x="13" y="0"/>
                </a:cxn>
                <a:cxn ang="0">
                  <a:pos x="19" y="2"/>
                </a:cxn>
                <a:cxn ang="0">
                  <a:pos x="22" y="4"/>
                </a:cxn>
                <a:cxn ang="0">
                  <a:pos x="24" y="8"/>
                </a:cxn>
                <a:cxn ang="0">
                  <a:pos x="26" y="13"/>
                </a:cxn>
              </a:cxnLst>
              <a:rect l="0" t="0" r="r" b="b"/>
              <a:pathLst>
                <a:path w="26" h="26">
                  <a:moveTo>
                    <a:pt x="26" y="13"/>
                  </a:moveTo>
                  <a:lnTo>
                    <a:pt x="24" y="19"/>
                  </a:lnTo>
                  <a:lnTo>
                    <a:pt x="22" y="22"/>
                  </a:lnTo>
                  <a:lnTo>
                    <a:pt x="19" y="24"/>
                  </a:lnTo>
                  <a:lnTo>
                    <a:pt x="13" y="26"/>
                  </a:lnTo>
                  <a:lnTo>
                    <a:pt x="8" y="24"/>
                  </a:lnTo>
                  <a:lnTo>
                    <a:pt x="4" y="22"/>
                  </a:lnTo>
                  <a:lnTo>
                    <a:pt x="2" y="19"/>
                  </a:lnTo>
                  <a:lnTo>
                    <a:pt x="0" y="13"/>
                  </a:lnTo>
                  <a:lnTo>
                    <a:pt x="2" y="8"/>
                  </a:lnTo>
                  <a:lnTo>
                    <a:pt x="4" y="4"/>
                  </a:lnTo>
                  <a:lnTo>
                    <a:pt x="8" y="2"/>
                  </a:lnTo>
                  <a:lnTo>
                    <a:pt x="13" y="0"/>
                  </a:lnTo>
                  <a:lnTo>
                    <a:pt x="19" y="2"/>
                  </a:lnTo>
                  <a:lnTo>
                    <a:pt x="22" y="4"/>
                  </a:lnTo>
                  <a:lnTo>
                    <a:pt x="24" y="8"/>
                  </a:lnTo>
                  <a:lnTo>
                    <a:pt x="26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463" name="Freeform 103"/>
            <p:cNvSpPr>
              <a:spLocks/>
            </p:cNvSpPr>
            <p:nvPr/>
          </p:nvSpPr>
          <p:spPr bwMode="auto">
            <a:xfrm>
              <a:off x="2079625" y="1754188"/>
              <a:ext cx="19050" cy="20638"/>
            </a:xfrm>
            <a:custGeom>
              <a:avLst/>
              <a:gdLst/>
              <a:ahLst/>
              <a:cxnLst>
                <a:cxn ang="0">
                  <a:pos x="24" y="12"/>
                </a:cxn>
                <a:cxn ang="0">
                  <a:pos x="22" y="18"/>
                </a:cxn>
                <a:cxn ang="0">
                  <a:pos x="20" y="22"/>
                </a:cxn>
                <a:cxn ang="0">
                  <a:pos x="16" y="23"/>
                </a:cxn>
                <a:cxn ang="0">
                  <a:pos x="11" y="25"/>
                </a:cxn>
                <a:cxn ang="0">
                  <a:pos x="7" y="23"/>
                </a:cxn>
                <a:cxn ang="0">
                  <a:pos x="3" y="22"/>
                </a:cxn>
                <a:cxn ang="0">
                  <a:pos x="2" y="18"/>
                </a:cxn>
                <a:cxn ang="0">
                  <a:pos x="0" y="12"/>
                </a:cxn>
                <a:cxn ang="0">
                  <a:pos x="2" y="7"/>
                </a:cxn>
                <a:cxn ang="0">
                  <a:pos x="3" y="3"/>
                </a:cxn>
                <a:cxn ang="0">
                  <a:pos x="7" y="1"/>
                </a:cxn>
                <a:cxn ang="0">
                  <a:pos x="11" y="0"/>
                </a:cxn>
                <a:cxn ang="0">
                  <a:pos x="16" y="1"/>
                </a:cxn>
                <a:cxn ang="0">
                  <a:pos x="20" y="3"/>
                </a:cxn>
                <a:cxn ang="0">
                  <a:pos x="22" y="7"/>
                </a:cxn>
                <a:cxn ang="0">
                  <a:pos x="24" y="12"/>
                </a:cxn>
              </a:cxnLst>
              <a:rect l="0" t="0" r="r" b="b"/>
              <a:pathLst>
                <a:path w="24" h="25">
                  <a:moveTo>
                    <a:pt x="24" y="12"/>
                  </a:moveTo>
                  <a:lnTo>
                    <a:pt x="22" y="18"/>
                  </a:lnTo>
                  <a:lnTo>
                    <a:pt x="20" y="22"/>
                  </a:lnTo>
                  <a:lnTo>
                    <a:pt x="16" y="23"/>
                  </a:lnTo>
                  <a:lnTo>
                    <a:pt x="11" y="25"/>
                  </a:lnTo>
                  <a:lnTo>
                    <a:pt x="7" y="23"/>
                  </a:lnTo>
                  <a:lnTo>
                    <a:pt x="3" y="22"/>
                  </a:lnTo>
                  <a:lnTo>
                    <a:pt x="2" y="18"/>
                  </a:lnTo>
                  <a:lnTo>
                    <a:pt x="0" y="12"/>
                  </a:lnTo>
                  <a:lnTo>
                    <a:pt x="2" y="7"/>
                  </a:lnTo>
                  <a:lnTo>
                    <a:pt x="3" y="3"/>
                  </a:lnTo>
                  <a:lnTo>
                    <a:pt x="7" y="1"/>
                  </a:lnTo>
                  <a:lnTo>
                    <a:pt x="11" y="0"/>
                  </a:lnTo>
                  <a:lnTo>
                    <a:pt x="16" y="1"/>
                  </a:lnTo>
                  <a:lnTo>
                    <a:pt x="20" y="3"/>
                  </a:lnTo>
                  <a:lnTo>
                    <a:pt x="22" y="7"/>
                  </a:lnTo>
                  <a:lnTo>
                    <a:pt x="24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464" name="Freeform 104"/>
            <p:cNvSpPr>
              <a:spLocks/>
            </p:cNvSpPr>
            <p:nvPr/>
          </p:nvSpPr>
          <p:spPr bwMode="auto">
            <a:xfrm>
              <a:off x="2100263" y="1724025"/>
              <a:ext cx="19050" cy="20638"/>
            </a:xfrm>
            <a:custGeom>
              <a:avLst/>
              <a:gdLst/>
              <a:ahLst/>
              <a:cxnLst>
                <a:cxn ang="0">
                  <a:pos x="24" y="13"/>
                </a:cxn>
                <a:cxn ang="0">
                  <a:pos x="22" y="18"/>
                </a:cxn>
                <a:cxn ang="0">
                  <a:pos x="20" y="22"/>
                </a:cxn>
                <a:cxn ang="0">
                  <a:pos x="16" y="24"/>
                </a:cxn>
                <a:cxn ang="0">
                  <a:pos x="12" y="25"/>
                </a:cxn>
                <a:cxn ang="0">
                  <a:pos x="7" y="24"/>
                </a:cxn>
                <a:cxn ang="0">
                  <a:pos x="3" y="22"/>
                </a:cxn>
                <a:cxn ang="0">
                  <a:pos x="1" y="18"/>
                </a:cxn>
                <a:cxn ang="0">
                  <a:pos x="0" y="13"/>
                </a:cxn>
                <a:cxn ang="0">
                  <a:pos x="1" y="7"/>
                </a:cxn>
                <a:cxn ang="0">
                  <a:pos x="3" y="3"/>
                </a:cxn>
                <a:cxn ang="0">
                  <a:pos x="7" y="2"/>
                </a:cxn>
                <a:cxn ang="0">
                  <a:pos x="12" y="0"/>
                </a:cxn>
                <a:cxn ang="0">
                  <a:pos x="16" y="2"/>
                </a:cxn>
                <a:cxn ang="0">
                  <a:pos x="20" y="3"/>
                </a:cxn>
                <a:cxn ang="0">
                  <a:pos x="22" y="7"/>
                </a:cxn>
                <a:cxn ang="0">
                  <a:pos x="24" y="13"/>
                </a:cxn>
              </a:cxnLst>
              <a:rect l="0" t="0" r="r" b="b"/>
              <a:pathLst>
                <a:path w="24" h="25">
                  <a:moveTo>
                    <a:pt x="24" y="13"/>
                  </a:moveTo>
                  <a:lnTo>
                    <a:pt x="22" y="18"/>
                  </a:lnTo>
                  <a:lnTo>
                    <a:pt x="20" y="22"/>
                  </a:lnTo>
                  <a:lnTo>
                    <a:pt x="16" y="24"/>
                  </a:lnTo>
                  <a:lnTo>
                    <a:pt x="12" y="25"/>
                  </a:lnTo>
                  <a:lnTo>
                    <a:pt x="7" y="24"/>
                  </a:lnTo>
                  <a:lnTo>
                    <a:pt x="3" y="22"/>
                  </a:lnTo>
                  <a:lnTo>
                    <a:pt x="1" y="18"/>
                  </a:lnTo>
                  <a:lnTo>
                    <a:pt x="0" y="13"/>
                  </a:lnTo>
                  <a:lnTo>
                    <a:pt x="1" y="7"/>
                  </a:lnTo>
                  <a:lnTo>
                    <a:pt x="3" y="3"/>
                  </a:lnTo>
                  <a:lnTo>
                    <a:pt x="7" y="2"/>
                  </a:lnTo>
                  <a:lnTo>
                    <a:pt x="12" y="0"/>
                  </a:lnTo>
                  <a:lnTo>
                    <a:pt x="16" y="2"/>
                  </a:lnTo>
                  <a:lnTo>
                    <a:pt x="20" y="3"/>
                  </a:lnTo>
                  <a:lnTo>
                    <a:pt x="22" y="7"/>
                  </a:lnTo>
                  <a:lnTo>
                    <a:pt x="24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465" name="Freeform 105"/>
            <p:cNvSpPr>
              <a:spLocks/>
            </p:cNvSpPr>
            <p:nvPr/>
          </p:nvSpPr>
          <p:spPr bwMode="auto">
            <a:xfrm>
              <a:off x="2120900" y="1697038"/>
              <a:ext cx="19050" cy="19050"/>
            </a:xfrm>
            <a:custGeom>
              <a:avLst/>
              <a:gdLst/>
              <a:ahLst/>
              <a:cxnLst>
                <a:cxn ang="0">
                  <a:pos x="24" y="11"/>
                </a:cxn>
                <a:cxn ang="0">
                  <a:pos x="22" y="16"/>
                </a:cxn>
                <a:cxn ang="0">
                  <a:pos x="21" y="20"/>
                </a:cxn>
                <a:cxn ang="0">
                  <a:pos x="17" y="22"/>
                </a:cxn>
                <a:cxn ang="0">
                  <a:pos x="13" y="24"/>
                </a:cxn>
                <a:cxn ang="0">
                  <a:pos x="8" y="22"/>
                </a:cxn>
                <a:cxn ang="0">
                  <a:pos x="4" y="20"/>
                </a:cxn>
                <a:cxn ang="0">
                  <a:pos x="2" y="16"/>
                </a:cxn>
                <a:cxn ang="0">
                  <a:pos x="0" y="11"/>
                </a:cxn>
                <a:cxn ang="0">
                  <a:pos x="2" y="5"/>
                </a:cxn>
                <a:cxn ang="0">
                  <a:pos x="4" y="2"/>
                </a:cxn>
                <a:cxn ang="0">
                  <a:pos x="8" y="0"/>
                </a:cxn>
                <a:cxn ang="0">
                  <a:pos x="13" y="0"/>
                </a:cxn>
                <a:cxn ang="0">
                  <a:pos x="17" y="0"/>
                </a:cxn>
                <a:cxn ang="0">
                  <a:pos x="21" y="2"/>
                </a:cxn>
                <a:cxn ang="0">
                  <a:pos x="22" y="5"/>
                </a:cxn>
                <a:cxn ang="0">
                  <a:pos x="24" y="11"/>
                </a:cxn>
              </a:cxnLst>
              <a:rect l="0" t="0" r="r" b="b"/>
              <a:pathLst>
                <a:path w="24" h="24">
                  <a:moveTo>
                    <a:pt x="24" y="11"/>
                  </a:moveTo>
                  <a:lnTo>
                    <a:pt x="22" y="16"/>
                  </a:lnTo>
                  <a:lnTo>
                    <a:pt x="21" y="20"/>
                  </a:lnTo>
                  <a:lnTo>
                    <a:pt x="17" y="22"/>
                  </a:lnTo>
                  <a:lnTo>
                    <a:pt x="13" y="24"/>
                  </a:lnTo>
                  <a:lnTo>
                    <a:pt x="8" y="22"/>
                  </a:lnTo>
                  <a:lnTo>
                    <a:pt x="4" y="20"/>
                  </a:lnTo>
                  <a:lnTo>
                    <a:pt x="2" y="16"/>
                  </a:lnTo>
                  <a:lnTo>
                    <a:pt x="0" y="11"/>
                  </a:lnTo>
                  <a:lnTo>
                    <a:pt x="2" y="5"/>
                  </a:lnTo>
                  <a:lnTo>
                    <a:pt x="4" y="2"/>
                  </a:lnTo>
                  <a:lnTo>
                    <a:pt x="8" y="0"/>
                  </a:lnTo>
                  <a:lnTo>
                    <a:pt x="13" y="0"/>
                  </a:lnTo>
                  <a:lnTo>
                    <a:pt x="17" y="0"/>
                  </a:lnTo>
                  <a:lnTo>
                    <a:pt x="21" y="2"/>
                  </a:lnTo>
                  <a:lnTo>
                    <a:pt x="22" y="5"/>
                  </a:lnTo>
                  <a:lnTo>
                    <a:pt x="24" y="1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466" name="Freeform 106"/>
            <p:cNvSpPr>
              <a:spLocks/>
            </p:cNvSpPr>
            <p:nvPr/>
          </p:nvSpPr>
          <p:spPr bwMode="auto">
            <a:xfrm>
              <a:off x="1892300" y="1722438"/>
              <a:ext cx="19050" cy="19050"/>
            </a:xfrm>
            <a:custGeom>
              <a:avLst/>
              <a:gdLst/>
              <a:ahLst/>
              <a:cxnLst>
                <a:cxn ang="0">
                  <a:pos x="24" y="13"/>
                </a:cxn>
                <a:cxn ang="0">
                  <a:pos x="22" y="17"/>
                </a:cxn>
                <a:cxn ang="0">
                  <a:pos x="20" y="22"/>
                </a:cxn>
                <a:cxn ang="0">
                  <a:pos x="17" y="24"/>
                </a:cxn>
                <a:cxn ang="0">
                  <a:pos x="11" y="26"/>
                </a:cxn>
                <a:cxn ang="0">
                  <a:pos x="7" y="24"/>
                </a:cxn>
                <a:cxn ang="0">
                  <a:pos x="4" y="22"/>
                </a:cxn>
                <a:cxn ang="0">
                  <a:pos x="2" y="17"/>
                </a:cxn>
                <a:cxn ang="0">
                  <a:pos x="0" y="13"/>
                </a:cxn>
                <a:cxn ang="0">
                  <a:pos x="2" y="7"/>
                </a:cxn>
                <a:cxn ang="0">
                  <a:pos x="4" y="4"/>
                </a:cxn>
                <a:cxn ang="0">
                  <a:pos x="7" y="2"/>
                </a:cxn>
                <a:cxn ang="0">
                  <a:pos x="11" y="0"/>
                </a:cxn>
                <a:cxn ang="0">
                  <a:pos x="17" y="2"/>
                </a:cxn>
                <a:cxn ang="0">
                  <a:pos x="20" y="4"/>
                </a:cxn>
                <a:cxn ang="0">
                  <a:pos x="22" y="7"/>
                </a:cxn>
                <a:cxn ang="0">
                  <a:pos x="24" y="13"/>
                </a:cxn>
              </a:cxnLst>
              <a:rect l="0" t="0" r="r" b="b"/>
              <a:pathLst>
                <a:path w="24" h="26">
                  <a:moveTo>
                    <a:pt x="24" y="13"/>
                  </a:moveTo>
                  <a:lnTo>
                    <a:pt x="22" y="17"/>
                  </a:lnTo>
                  <a:lnTo>
                    <a:pt x="20" y="22"/>
                  </a:lnTo>
                  <a:lnTo>
                    <a:pt x="17" y="24"/>
                  </a:lnTo>
                  <a:lnTo>
                    <a:pt x="11" y="26"/>
                  </a:lnTo>
                  <a:lnTo>
                    <a:pt x="7" y="24"/>
                  </a:lnTo>
                  <a:lnTo>
                    <a:pt x="4" y="22"/>
                  </a:lnTo>
                  <a:lnTo>
                    <a:pt x="2" y="17"/>
                  </a:lnTo>
                  <a:lnTo>
                    <a:pt x="0" y="13"/>
                  </a:lnTo>
                  <a:lnTo>
                    <a:pt x="2" y="7"/>
                  </a:lnTo>
                  <a:lnTo>
                    <a:pt x="4" y="4"/>
                  </a:lnTo>
                  <a:lnTo>
                    <a:pt x="7" y="2"/>
                  </a:lnTo>
                  <a:lnTo>
                    <a:pt x="11" y="0"/>
                  </a:lnTo>
                  <a:lnTo>
                    <a:pt x="17" y="2"/>
                  </a:lnTo>
                  <a:lnTo>
                    <a:pt x="20" y="4"/>
                  </a:lnTo>
                  <a:lnTo>
                    <a:pt x="22" y="7"/>
                  </a:lnTo>
                  <a:lnTo>
                    <a:pt x="24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467" name="Freeform 107"/>
            <p:cNvSpPr>
              <a:spLocks/>
            </p:cNvSpPr>
            <p:nvPr/>
          </p:nvSpPr>
          <p:spPr bwMode="auto">
            <a:xfrm>
              <a:off x="1912938" y="1693863"/>
              <a:ext cx="19050" cy="19050"/>
            </a:xfrm>
            <a:custGeom>
              <a:avLst/>
              <a:gdLst/>
              <a:ahLst/>
              <a:cxnLst>
                <a:cxn ang="0">
                  <a:pos x="24" y="11"/>
                </a:cxn>
                <a:cxn ang="0">
                  <a:pos x="22" y="15"/>
                </a:cxn>
                <a:cxn ang="0">
                  <a:pos x="20" y="20"/>
                </a:cxn>
                <a:cxn ang="0">
                  <a:pos x="16" y="22"/>
                </a:cxn>
                <a:cxn ang="0">
                  <a:pos x="13" y="24"/>
                </a:cxn>
                <a:cxn ang="0">
                  <a:pos x="7" y="22"/>
                </a:cxn>
                <a:cxn ang="0">
                  <a:pos x="3" y="20"/>
                </a:cxn>
                <a:cxn ang="0">
                  <a:pos x="2" y="15"/>
                </a:cxn>
                <a:cxn ang="0">
                  <a:pos x="0" y="11"/>
                </a:cxn>
                <a:cxn ang="0">
                  <a:pos x="2" y="7"/>
                </a:cxn>
                <a:cxn ang="0">
                  <a:pos x="3" y="4"/>
                </a:cxn>
                <a:cxn ang="0">
                  <a:pos x="7" y="2"/>
                </a:cxn>
                <a:cxn ang="0">
                  <a:pos x="13" y="0"/>
                </a:cxn>
                <a:cxn ang="0">
                  <a:pos x="16" y="2"/>
                </a:cxn>
                <a:cxn ang="0">
                  <a:pos x="20" y="4"/>
                </a:cxn>
                <a:cxn ang="0">
                  <a:pos x="22" y="7"/>
                </a:cxn>
                <a:cxn ang="0">
                  <a:pos x="24" y="11"/>
                </a:cxn>
              </a:cxnLst>
              <a:rect l="0" t="0" r="r" b="b"/>
              <a:pathLst>
                <a:path w="24" h="24">
                  <a:moveTo>
                    <a:pt x="24" y="11"/>
                  </a:moveTo>
                  <a:lnTo>
                    <a:pt x="22" y="15"/>
                  </a:lnTo>
                  <a:lnTo>
                    <a:pt x="20" y="20"/>
                  </a:lnTo>
                  <a:lnTo>
                    <a:pt x="16" y="22"/>
                  </a:lnTo>
                  <a:lnTo>
                    <a:pt x="13" y="24"/>
                  </a:lnTo>
                  <a:lnTo>
                    <a:pt x="7" y="22"/>
                  </a:lnTo>
                  <a:lnTo>
                    <a:pt x="3" y="20"/>
                  </a:lnTo>
                  <a:lnTo>
                    <a:pt x="2" y="15"/>
                  </a:lnTo>
                  <a:lnTo>
                    <a:pt x="0" y="11"/>
                  </a:lnTo>
                  <a:lnTo>
                    <a:pt x="2" y="7"/>
                  </a:lnTo>
                  <a:lnTo>
                    <a:pt x="3" y="4"/>
                  </a:lnTo>
                  <a:lnTo>
                    <a:pt x="7" y="2"/>
                  </a:lnTo>
                  <a:lnTo>
                    <a:pt x="13" y="0"/>
                  </a:lnTo>
                  <a:lnTo>
                    <a:pt x="16" y="2"/>
                  </a:lnTo>
                  <a:lnTo>
                    <a:pt x="20" y="4"/>
                  </a:lnTo>
                  <a:lnTo>
                    <a:pt x="22" y="7"/>
                  </a:lnTo>
                  <a:lnTo>
                    <a:pt x="24" y="1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468" name="Freeform 108"/>
            <p:cNvSpPr>
              <a:spLocks/>
            </p:cNvSpPr>
            <p:nvPr/>
          </p:nvSpPr>
          <p:spPr bwMode="auto">
            <a:xfrm>
              <a:off x="1933575" y="1663700"/>
              <a:ext cx="19050" cy="20638"/>
            </a:xfrm>
            <a:custGeom>
              <a:avLst/>
              <a:gdLst/>
              <a:ahLst/>
              <a:cxnLst>
                <a:cxn ang="0">
                  <a:pos x="24" y="13"/>
                </a:cxn>
                <a:cxn ang="0">
                  <a:pos x="24" y="19"/>
                </a:cxn>
                <a:cxn ang="0">
                  <a:pos x="22" y="22"/>
                </a:cxn>
                <a:cxn ang="0">
                  <a:pos x="18" y="24"/>
                </a:cxn>
                <a:cxn ang="0">
                  <a:pos x="12" y="26"/>
                </a:cxn>
                <a:cxn ang="0">
                  <a:pos x="7" y="24"/>
                </a:cxn>
                <a:cxn ang="0">
                  <a:pos x="3" y="22"/>
                </a:cxn>
                <a:cxn ang="0">
                  <a:pos x="1" y="19"/>
                </a:cxn>
                <a:cxn ang="0">
                  <a:pos x="0" y="13"/>
                </a:cxn>
                <a:cxn ang="0">
                  <a:pos x="1" y="10"/>
                </a:cxn>
                <a:cxn ang="0">
                  <a:pos x="3" y="4"/>
                </a:cxn>
                <a:cxn ang="0">
                  <a:pos x="7" y="2"/>
                </a:cxn>
                <a:cxn ang="0">
                  <a:pos x="12" y="0"/>
                </a:cxn>
                <a:cxn ang="0">
                  <a:pos x="18" y="2"/>
                </a:cxn>
                <a:cxn ang="0">
                  <a:pos x="22" y="4"/>
                </a:cxn>
                <a:cxn ang="0">
                  <a:pos x="24" y="10"/>
                </a:cxn>
                <a:cxn ang="0">
                  <a:pos x="24" y="13"/>
                </a:cxn>
              </a:cxnLst>
              <a:rect l="0" t="0" r="r" b="b"/>
              <a:pathLst>
                <a:path w="24" h="26">
                  <a:moveTo>
                    <a:pt x="24" y="13"/>
                  </a:moveTo>
                  <a:lnTo>
                    <a:pt x="24" y="19"/>
                  </a:lnTo>
                  <a:lnTo>
                    <a:pt x="22" y="22"/>
                  </a:lnTo>
                  <a:lnTo>
                    <a:pt x="18" y="24"/>
                  </a:lnTo>
                  <a:lnTo>
                    <a:pt x="12" y="26"/>
                  </a:lnTo>
                  <a:lnTo>
                    <a:pt x="7" y="24"/>
                  </a:lnTo>
                  <a:lnTo>
                    <a:pt x="3" y="22"/>
                  </a:lnTo>
                  <a:lnTo>
                    <a:pt x="1" y="19"/>
                  </a:lnTo>
                  <a:lnTo>
                    <a:pt x="0" y="13"/>
                  </a:lnTo>
                  <a:lnTo>
                    <a:pt x="1" y="10"/>
                  </a:lnTo>
                  <a:lnTo>
                    <a:pt x="3" y="4"/>
                  </a:lnTo>
                  <a:lnTo>
                    <a:pt x="7" y="2"/>
                  </a:lnTo>
                  <a:lnTo>
                    <a:pt x="12" y="0"/>
                  </a:lnTo>
                  <a:lnTo>
                    <a:pt x="18" y="2"/>
                  </a:lnTo>
                  <a:lnTo>
                    <a:pt x="22" y="4"/>
                  </a:lnTo>
                  <a:lnTo>
                    <a:pt x="24" y="10"/>
                  </a:lnTo>
                  <a:lnTo>
                    <a:pt x="24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469" name="Freeform 109"/>
            <p:cNvSpPr>
              <a:spLocks/>
            </p:cNvSpPr>
            <p:nvPr/>
          </p:nvSpPr>
          <p:spPr bwMode="auto">
            <a:xfrm>
              <a:off x="1903413" y="1658938"/>
              <a:ext cx="19050" cy="20638"/>
            </a:xfrm>
            <a:custGeom>
              <a:avLst/>
              <a:gdLst/>
              <a:ahLst/>
              <a:cxnLst>
                <a:cxn ang="0">
                  <a:pos x="24" y="13"/>
                </a:cxn>
                <a:cxn ang="0">
                  <a:pos x="22" y="16"/>
                </a:cxn>
                <a:cxn ang="0">
                  <a:pos x="20" y="22"/>
                </a:cxn>
                <a:cxn ang="0">
                  <a:pos x="16" y="24"/>
                </a:cxn>
                <a:cxn ang="0">
                  <a:pos x="13" y="26"/>
                </a:cxn>
                <a:cxn ang="0">
                  <a:pos x="7" y="24"/>
                </a:cxn>
                <a:cxn ang="0">
                  <a:pos x="3" y="22"/>
                </a:cxn>
                <a:cxn ang="0">
                  <a:pos x="2" y="16"/>
                </a:cxn>
                <a:cxn ang="0">
                  <a:pos x="0" y="13"/>
                </a:cxn>
                <a:cxn ang="0">
                  <a:pos x="2" y="7"/>
                </a:cxn>
                <a:cxn ang="0">
                  <a:pos x="3" y="4"/>
                </a:cxn>
                <a:cxn ang="0">
                  <a:pos x="7" y="2"/>
                </a:cxn>
                <a:cxn ang="0">
                  <a:pos x="13" y="0"/>
                </a:cxn>
                <a:cxn ang="0">
                  <a:pos x="16" y="2"/>
                </a:cxn>
                <a:cxn ang="0">
                  <a:pos x="20" y="4"/>
                </a:cxn>
                <a:cxn ang="0">
                  <a:pos x="22" y="7"/>
                </a:cxn>
                <a:cxn ang="0">
                  <a:pos x="24" y="13"/>
                </a:cxn>
              </a:cxnLst>
              <a:rect l="0" t="0" r="r" b="b"/>
              <a:pathLst>
                <a:path w="24" h="26">
                  <a:moveTo>
                    <a:pt x="24" y="13"/>
                  </a:moveTo>
                  <a:lnTo>
                    <a:pt x="22" y="16"/>
                  </a:lnTo>
                  <a:lnTo>
                    <a:pt x="20" y="22"/>
                  </a:lnTo>
                  <a:lnTo>
                    <a:pt x="16" y="24"/>
                  </a:lnTo>
                  <a:lnTo>
                    <a:pt x="13" y="26"/>
                  </a:lnTo>
                  <a:lnTo>
                    <a:pt x="7" y="24"/>
                  </a:lnTo>
                  <a:lnTo>
                    <a:pt x="3" y="22"/>
                  </a:lnTo>
                  <a:lnTo>
                    <a:pt x="2" y="16"/>
                  </a:lnTo>
                  <a:lnTo>
                    <a:pt x="0" y="13"/>
                  </a:lnTo>
                  <a:lnTo>
                    <a:pt x="2" y="7"/>
                  </a:lnTo>
                  <a:lnTo>
                    <a:pt x="3" y="4"/>
                  </a:lnTo>
                  <a:lnTo>
                    <a:pt x="7" y="2"/>
                  </a:lnTo>
                  <a:lnTo>
                    <a:pt x="13" y="0"/>
                  </a:lnTo>
                  <a:lnTo>
                    <a:pt x="16" y="2"/>
                  </a:lnTo>
                  <a:lnTo>
                    <a:pt x="20" y="4"/>
                  </a:lnTo>
                  <a:lnTo>
                    <a:pt x="22" y="7"/>
                  </a:lnTo>
                  <a:lnTo>
                    <a:pt x="24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470" name="Freeform 110"/>
            <p:cNvSpPr>
              <a:spLocks/>
            </p:cNvSpPr>
            <p:nvPr/>
          </p:nvSpPr>
          <p:spPr bwMode="auto">
            <a:xfrm>
              <a:off x="1955800" y="1633538"/>
              <a:ext cx="19050" cy="20638"/>
            </a:xfrm>
            <a:custGeom>
              <a:avLst/>
              <a:gdLst/>
              <a:ahLst/>
              <a:cxnLst>
                <a:cxn ang="0">
                  <a:pos x="24" y="12"/>
                </a:cxn>
                <a:cxn ang="0">
                  <a:pos x="22" y="18"/>
                </a:cxn>
                <a:cxn ang="0">
                  <a:pos x="20" y="22"/>
                </a:cxn>
                <a:cxn ang="0">
                  <a:pos x="17" y="24"/>
                </a:cxn>
                <a:cxn ang="0">
                  <a:pos x="11" y="25"/>
                </a:cxn>
                <a:cxn ang="0">
                  <a:pos x="8" y="24"/>
                </a:cxn>
                <a:cxn ang="0">
                  <a:pos x="4" y="22"/>
                </a:cxn>
                <a:cxn ang="0">
                  <a:pos x="2" y="18"/>
                </a:cxn>
                <a:cxn ang="0">
                  <a:pos x="0" y="12"/>
                </a:cxn>
                <a:cxn ang="0">
                  <a:pos x="2" y="7"/>
                </a:cxn>
                <a:cxn ang="0">
                  <a:pos x="4" y="3"/>
                </a:cxn>
                <a:cxn ang="0">
                  <a:pos x="8" y="1"/>
                </a:cxn>
                <a:cxn ang="0">
                  <a:pos x="11" y="0"/>
                </a:cxn>
                <a:cxn ang="0">
                  <a:pos x="17" y="1"/>
                </a:cxn>
                <a:cxn ang="0">
                  <a:pos x="20" y="3"/>
                </a:cxn>
                <a:cxn ang="0">
                  <a:pos x="22" y="7"/>
                </a:cxn>
                <a:cxn ang="0">
                  <a:pos x="24" y="12"/>
                </a:cxn>
              </a:cxnLst>
              <a:rect l="0" t="0" r="r" b="b"/>
              <a:pathLst>
                <a:path w="24" h="25">
                  <a:moveTo>
                    <a:pt x="24" y="12"/>
                  </a:moveTo>
                  <a:lnTo>
                    <a:pt x="22" y="18"/>
                  </a:lnTo>
                  <a:lnTo>
                    <a:pt x="20" y="22"/>
                  </a:lnTo>
                  <a:lnTo>
                    <a:pt x="17" y="24"/>
                  </a:lnTo>
                  <a:lnTo>
                    <a:pt x="11" y="25"/>
                  </a:lnTo>
                  <a:lnTo>
                    <a:pt x="8" y="24"/>
                  </a:lnTo>
                  <a:lnTo>
                    <a:pt x="4" y="22"/>
                  </a:lnTo>
                  <a:lnTo>
                    <a:pt x="2" y="18"/>
                  </a:lnTo>
                  <a:lnTo>
                    <a:pt x="0" y="12"/>
                  </a:lnTo>
                  <a:lnTo>
                    <a:pt x="2" y="7"/>
                  </a:lnTo>
                  <a:lnTo>
                    <a:pt x="4" y="3"/>
                  </a:lnTo>
                  <a:lnTo>
                    <a:pt x="8" y="1"/>
                  </a:lnTo>
                  <a:lnTo>
                    <a:pt x="11" y="0"/>
                  </a:lnTo>
                  <a:lnTo>
                    <a:pt x="17" y="1"/>
                  </a:lnTo>
                  <a:lnTo>
                    <a:pt x="20" y="3"/>
                  </a:lnTo>
                  <a:lnTo>
                    <a:pt x="22" y="7"/>
                  </a:lnTo>
                  <a:lnTo>
                    <a:pt x="24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471" name="Freeform 111"/>
            <p:cNvSpPr>
              <a:spLocks/>
            </p:cNvSpPr>
            <p:nvPr/>
          </p:nvSpPr>
          <p:spPr bwMode="auto">
            <a:xfrm>
              <a:off x="1925638" y="1630363"/>
              <a:ext cx="19050" cy="17463"/>
            </a:xfrm>
            <a:custGeom>
              <a:avLst/>
              <a:gdLst/>
              <a:ahLst/>
              <a:cxnLst>
                <a:cxn ang="0">
                  <a:pos x="24" y="11"/>
                </a:cxn>
                <a:cxn ang="0">
                  <a:pos x="22" y="17"/>
                </a:cxn>
                <a:cxn ang="0">
                  <a:pos x="21" y="20"/>
                </a:cxn>
                <a:cxn ang="0">
                  <a:pos x="17" y="22"/>
                </a:cxn>
                <a:cxn ang="0">
                  <a:pos x="11" y="24"/>
                </a:cxn>
                <a:cxn ang="0">
                  <a:pos x="6" y="22"/>
                </a:cxn>
                <a:cxn ang="0">
                  <a:pos x="4" y="20"/>
                </a:cxn>
                <a:cxn ang="0">
                  <a:pos x="0" y="17"/>
                </a:cxn>
                <a:cxn ang="0">
                  <a:pos x="0" y="11"/>
                </a:cxn>
                <a:cxn ang="0">
                  <a:pos x="0" y="7"/>
                </a:cxn>
                <a:cxn ang="0">
                  <a:pos x="4" y="4"/>
                </a:cxn>
                <a:cxn ang="0">
                  <a:pos x="6" y="2"/>
                </a:cxn>
                <a:cxn ang="0">
                  <a:pos x="11" y="0"/>
                </a:cxn>
                <a:cxn ang="0">
                  <a:pos x="17" y="2"/>
                </a:cxn>
                <a:cxn ang="0">
                  <a:pos x="21" y="4"/>
                </a:cxn>
                <a:cxn ang="0">
                  <a:pos x="22" y="7"/>
                </a:cxn>
                <a:cxn ang="0">
                  <a:pos x="24" y="11"/>
                </a:cxn>
              </a:cxnLst>
              <a:rect l="0" t="0" r="r" b="b"/>
              <a:pathLst>
                <a:path w="24" h="24">
                  <a:moveTo>
                    <a:pt x="24" y="11"/>
                  </a:moveTo>
                  <a:lnTo>
                    <a:pt x="22" y="17"/>
                  </a:lnTo>
                  <a:lnTo>
                    <a:pt x="21" y="20"/>
                  </a:lnTo>
                  <a:lnTo>
                    <a:pt x="17" y="22"/>
                  </a:lnTo>
                  <a:lnTo>
                    <a:pt x="11" y="24"/>
                  </a:lnTo>
                  <a:lnTo>
                    <a:pt x="6" y="22"/>
                  </a:lnTo>
                  <a:lnTo>
                    <a:pt x="4" y="20"/>
                  </a:lnTo>
                  <a:lnTo>
                    <a:pt x="0" y="17"/>
                  </a:lnTo>
                  <a:lnTo>
                    <a:pt x="0" y="11"/>
                  </a:lnTo>
                  <a:lnTo>
                    <a:pt x="0" y="7"/>
                  </a:lnTo>
                  <a:lnTo>
                    <a:pt x="4" y="4"/>
                  </a:lnTo>
                  <a:lnTo>
                    <a:pt x="6" y="2"/>
                  </a:lnTo>
                  <a:lnTo>
                    <a:pt x="11" y="0"/>
                  </a:lnTo>
                  <a:lnTo>
                    <a:pt x="17" y="2"/>
                  </a:lnTo>
                  <a:lnTo>
                    <a:pt x="21" y="4"/>
                  </a:lnTo>
                  <a:lnTo>
                    <a:pt x="22" y="7"/>
                  </a:lnTo>
                  <a:lnTo>
                    <a:pt x="24" y="1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472" name="Freeform 112"/>
            <p:cNvSpPr>
              <a:spLocks/>
            </p:cNvSpPr>
            <p:nvPr/>
          </p:nvSpPr>
          <p:spPr bwMode="auto">
            <a:xfrm>
              <a:off x="1944688" y="1598613"/>
              <a:ext cx="19050" cy="20638"/>
            </a:xfrm>
            <a:custGeom>
              <a:avLst/>
              <a:gdLst/>
              <a:ahLst/>
              <a:cxnLst>
                <a:cxn ang="0">
                  <a:pos x="24" y="13"/>
                </a:cxn>
                <a:cxn ang="0">
                  <a:pos x="22" y="19"/>
                </a:cxn>
                <a:cxn ang="0">
                  <a:pos x="21" y="22"/>
                </a:cxn>
                <a:cxn ang="0">
                  <a:pos x="17" y="24"/>
                </a:cxn>
                <a:cxn ang="0">
                  <a:pos x="13" y="26"/>
                </a:cxn>
                <a:cxn ang="0">
                  <a:pos x="8" y="24"/>
                </a:cxn>
                <a:cxn ang="0">
                  <a:pos x="4" y="22"/>
                </a:cxn>
                <a:cxn ang="0">
                  <a:pos x="2" y="19"/>
                </a:cxn>
                <a:cxn ang="0">
                  <a:pos x="0" y="13"/>
                </a:cxn>
                <a:cxn ang="0">
                  <a:pos x="2" y="8"/>
                </a:cxn>
                <a:cxn ang="0">
                  <a:pos x="4" y="4"/>
                </a:cxn>
                <a:cxn ang="0">
                  <a:pos x="8" y="2"/>
                </a:cxn>
                <a:cxn ang="0">
                  <a:pos x="13" y="0"/>
                </a:cxn>
                <a:cxn ang="0">
                  <a:pos x="17" y="2"/>
                </a:cxn>
                <a:cxn ang="0">
                  <a:pos x="21" y="4"/>
                </a:cxn>
                <a:cxn ang="0">
                  <a:pos x="22" y="8"/>
                </a:cxn>
                <a:cxn ang="0">
                  <a:pos x="24" y="13"/>
                </a:cxn>
              </a:cxnLst>
              <a:rect l="0" t="0" r="r" b="b"/>
              <a:pathLst>
                <a:path w="24" h="26">
                  <a:moveTo>
                    <a:pt x="24" y="13"/>
                  </a:moveTo>
                  <a:lnTo>
                    <a:pt x="22" y="19"/>
                  </a:lnTo>
                  <a:lnTo>
                    <a:pt x="21" y="22"/>
                  </a:lnTo>
                  <a:lnTo>
                    <a:pt x="17" y="24"/>
                  </a:lnTo>
                  <a:lnTo>
                    <a:pt x="13" y="26"/>
                  </a:lnTo>
                  <a:lnTo>
                    <a:pt x="8" y="24"/>
                  </a:lnTo>
                  <a:lnTo>
                    <a:pt x="4" y="22"/>
                  </a:lnTo>
                  <a:lnTo>
                    <a:pt x="2" y="19"/>
                  </a:lnTo>
                  <a:lnTo>
                    <a:pt x="0" y="13"/>
                  </a:lnTo>
                  <a:lnTo>
                    <a:pt x="2" y="8"/>
                  </a:lnTo>
                  <a:lnTo>
                    <a:pt x="4" y="4"/>
                  </a:lnTo>
                  <a:lnTo>
                    <a:pt x="8" y="2"/>
                  </a:lnTo>
                  <a:lnTo>
                    <a:pt x="13" y="0"/>
                  </a:lnTo>
                  <a:lnTo>
                    <a:pt x="17" y="2"/>
                  </a:lnTo>
                  <a:lnTo>
                    <a:pt x="21" y="4"/>
                  </a:lnTo>
                  <a:lnTo>
                    <a:pt x="22" y="8"/>
                  </a:lnTo>
                  <a:lnTo>
                    <a:pt x="24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473" name="Freeform 113"/>
            <p:cNvSpPr>
              <a:spLocks/>
            </p:cNvSpPr>
            <p:nvPr/>
          </p:nvSpPr>
          <p:spPr bwMode="auto">
            <a:xfrm>
              <a:off x="1976438" y="1604963"/>
              <a:ext cx="17462" cy="20638"/>
            </a:xfrm>
            <a:custGeom>
              <a:avLst/>
              <a:gdLst/>
              <a:ahLst/>
              <a:cxnLst>
                <a:cxn ang="0">
                  <a:pos x="24" y="13"/>
                </a:cxn>
                <a:cxn ang="0">
                  <a:pos x="22" y="18"/>
                </a:cxn>
                <a:cxn ang="0">
                  <a:pos x="20" y="22"/>
                </a:cxn>
                <a:cxn ang="0">
                  <a:pos x="17" y="24"/>
                </a:cxn>
                <a:cxn ang="0">
                  <a:pos x="11" y="26"/>
                </a:cxn>
                <a:cxn ang="0">
                  <a:pos x="7" y="24"/>
                </a:cxn>
                <a:cxn ang="0">
                  <a:pos x="4" y="22"/>
                </a:cxn>
                <a:cxn ang="0">
                  <a:pos x="2" y="18"/>
                </a:cxn>
                <a:cxn ang="0">
                  <a:pos x="0" y="13"/>
                </a:cxn>
                <a:cxn ang="0">
                  <a:pos x="2" y="7"/>
                </a:cxn>
                <a:cxn ang="0">
                  <a:pos x="4" y="3"/>
                </a:cxn>
                <a:cxn ang="0">
                  <a:pos x="7" y="2"/>
                </a:cxn>
                <a:cxn ang="0">
                  <a:pos x="11" y="0"/>
                </a:cxn>
                <a:cxn ang="0">
                  <a:pos x="17" y="2"/>
                </a:cxn>
                <a:cxn ang="0">
                  <a:pos x="20" y="3"/>
                </a:cxn>
                <a:cxn ang="0">
                  <a:pos x="22" y="7"/>
                </a:cxn>
                <a:cxn ang="0">
                  <a:pos x="24" y="13"/>
                </a:cxn>
              </a:cxnLst>
              <a:rect l="0" t="0" r="r" b="b"/>
              <a:pathLst>
                <a:path w="24" h="26">
                  <a:moveTo>
                    <a:pt x="24" y="13"/>
                  </a:moveTo>
                  <a:lnTo>
                    <a:pt x="22" y="18"/>
                  </a:lnTo>
                  <a:lnTo>
                    <a:pt x="20" y="22"/>
                  </a:lnTo>
                  <a:lnTo>
                    <a:pt x="17" y="24"/>
                  </a:lnTo>
                  <a:lnTo>
                    <a:pt x="11" y="26"/>
                  </a:lnTo>
                  <a:lnTo>
                    <a:pt x="7" y="24"/>
                  </a:lnTo>
                  <a:lnTo>
                    <a:pt x="4" y="22"/>
                  </a:lnTo>
                  <a:lnTo>
                    <a:pt x="2" y="18"/>
                  </a:lnTo>
                  <a:lnTo>
                    <a:pt x="0" y="13"/>
                  </a:lnTo>
                  <a:lnTo>
                    <a:pt x="2" y="7"/>
                  </a:lnTo>
                  <a:lnTo>
                    <a:pt x="4" y="3"/>
                  </a:lnTo>
                  <a:lnTo>
                    <a:pt x="7" y="2"/>
                  </a:lnTo>
                  <a:lnTo>
                    <a:pt x="11" y="0"/>
                  </a:lnTo>
                  <a:lnTo>
                    <a:pt x="17" y="2"/>
                  </a:lnTo>
                  <a:lnTo>
                    <a:pt x="20" y="3"/>
                  </a:lnTo>
                  <a:lnTo>
                    <a:pt x="22" y="7"/>
                  </a:lnTo>
                  <a:lnTo>
                    <a:pt x="24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474" name="Freeform 114"/>
            <p:cNvSpPr>
              <a:spLocks/>
            </p:cNvSpPr>
            <p:nvPr/>
          </p:nvSpPr>
          <p:spPr bwMode="auto">
            <a:xfrm>
              <a:off x="1993900" y="1574800"/>
              <a:ext cx="19050" cy="20638"/>
            </a:xfrm>
            <a:custGeom>
              <a:avLst/>
              <a:gdLst/>
              <a:ahLst/>
              <a:cxnLst>
                <a:cxn ang="0">
                  <a:pos x="24" y="13"/>
                </a:cxn>
                <a:cxn ang="0">
                  <a:pos x="22" y="18"/>
                </a:cxn>
                <a:cxn ang="0">
                  <a:pos x="20" y="22"/>
                </a:cxn>
                <a:cxn ang="0">
                  <a:pos x="17" y="24"/>
                </a:cxn>
                <a:cxn ang="0">
                  <a:pos x="13" y="26"/>
                </a:cxn>
                <a:cxn ang="0">
                  <a:pos x="7" y="24"/>
                </a:cxn>
                <a:cxn ang="0">
                  <a:pos x="4" y="22"/>
                </a:cxn>
                <a:cxn ang="0">
                  <a:pos x="2" y="18"/>
                </a:cxn>
                <a:cxn ang="0">
                  <a:pos x="0" y="13"/>
                </a:cxn>
                <a:cxn ang="0">
                  <a:pos x="2" y="7"/>
                </a:cxn>
                <a:cxn ang="0">
                  <a:pos x="4" y="4"/>
                </a:cxn>
                <a:cxn ang="0">
                  <a:pos x="7" y="2"/>
                </a:cxn>
                <a:cxn ang="0">
                  <a:pos x="13" y="0"/>
                </a:cxn>
                <a:cxn ang="0">
                  <a:pos x="17" y="2"/>
                </a:cxn>
                <a:cxn ang="0">
                  <a:pos x="20" y="4"/>
                </a:cxn>
                <a:cxn ang="0">
                  <a:pos x="22" y="7"/>
                </a:cxn>
                <a:cxn ang="0">
                  <a:pos x="24" y="13"/>
                </a:cxn>
              </a:cxnLst>
              <a:rect l="0" t="0" r="r" b="b"/>
              <a:pathLst>
                <a:path w="24" h="26">
                  <a:moveTo>
                    <a:pt x="24" y="13"/>
                  </a:moveTo>
                  <a:lnTo>
                    <a:pt x="22" y="18"/>
                  </a:lnTo>
                  <a:lnTo>
                    <a:pt x="20" y="22"/>
                  </a:lnTo>
                  <a:lnTo>
                    <a:pt x="17" y="24"/>
                  </a:lnTo>
                  <a:lnTo>
                    <a:pt x="13" y="26"/>
                  </a:lnTo>
                  <a:lnTo>
                    <a:pt x="7" y="24"/>
                  </a:lnTo>
                  <a:lnTo>
                    <a:pt x="4" y="22"/>
                  </a:lnTo>
                  <a:lnTo>
                    <a:pt x="2" y="18"/>
                  </a:lnTo>
                  <a:lnTo>
                    <a:pt x="0" y="13"/>
                  </a:lnTo>
                  <a:lnTo>
                    <a:pt x="2" y="7"/>
                  </a:lnTo>
                  <a:lnTo>
                    <a:pt x="4" y="4"/>
                  </a:lnTo>
                  <a:lnTo>
                    <a:pt x="7" y="2"/>
                  </a:lnTo>
                  <a:lnTo>
                    <a:pt x="13" y="0"/>
                  </a:lnTo>
                  <a:lnTo>
                    <a:pt x="17" y="2"/>
                  </a:lnTo>
                  <a:lnTo>
                    <a:pt x="20" y="4"/>
                  </a:lnTo>
                  <a:lnTo>
                    <a:pt x="22" y="7"/>
                  </a:lnTo>
                  <a:lnTo>
                    <a:pt x="24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475" name="Freeform 115"/>
            <p:cNvSpPr>
              <a:spLocks/>
            </p:cNvSpPr>
            <p:nvPr/>
          </p:nvSpPr>
          <p:spPr bwMode="auto">
            <a:xfrm>
              <a:off x="1112838" y="2122488"/>
              <a:ext cx="990600" cy="739775"/>
            </a:xfrm>
            <a:custGeom>
              <a:avLst/>
              <a:gdLst/>
              <a:ahLst/>
              <a:cxnLst>
                <a:cxn ang="0">
                  <a:pos x="1214" y="2"/>
                </a:cxn>
                <a:cxn ang="0">
                  <a:pos x="1214" y="41"/>
                </a:cxn>
                <a:cxn ang="0">
                  <a:pos x="1207" y="137"/>
                </a:cxn>
                <a:cxn ang="0">
                  <a:pos x="1188" y="273"/>
                </a:cxn>
                <a:cxn ang="0">
                  <a:pos x="1148" y="429"/>
                </a:cxn>
                <a:cxn ang="0">
                  <a:pos x="1081" y="590"/>
                </a:cxn>
                <a:cxn ang="0">
                  <a:pos x="978" y="733"/>
                </a:cxn>
                <a:cxn ang="0">
                  <a:pos x="833" y="844"/>
                </a:cxn>
                <a:cxn ang="0">
                  <a:pos x="638" y="901"/>
                </a:cxn>
                <a:cxn ang="0">
                  <a:pos x="634" y="901"/>
                </a:cxn>
                <a:cxn ang="0">
                  <a:pos x="601" y="897"/>
                </a:cxn>
                <a:cxn ang="0">
                  <a:pos x="540" y="888"/>
                </a:cxn>
                <a:cxn ang="0">
                  <a:pos x="461" y="868"/>
                </a:cxn>
                <a:cxn ang="0">
                  <a:pos x="369" y="835"/>
                </a:cxn>
                <a:cxn ang="0">
                  <a:pos x="267" y="783"/>
                </a:cxn>
                <a:cxn ang="0">
                  <a:pos x="166" y="713"/>
                </a:cxn>
                <a:cxn ang="0">
                  <a:pos x="72" y="617"/>
                </a:cxn>
                <a:cxn ang="0">
                  <a:pos x="0" y="579"/>
                </a:cxn>
                <a:cxn ang="0">
                  <a:pos x="94" y="691"/>
                </a:cxn>
                <a:cxn ang="0">
                  <a:pos x="197" y="777"/>
                </a:cxn>
                <a:cxn ang="0">
                  <a:pos x="302" y="840"/>
                </a:cxn>
                <a:cxn ang="0">
                  <a:pos x="406" y="884"/>
                </a:cxn>
                <a:cxn ang="0">
                  <a:pos x="496" y="912"/>
                </a:cxn>
                <a:cxn ang="0">
                  <a:pos x="569" y="927"/>
                </a:cxn>
                <a:cxn ang="0">
                  <a:pos x="619" y="932"/>
                </a:cxn>
                <a:cxn ang="0">
                  <a:pos x="638" y="934"/>
                </a:cxn>
                <a:cxn ang="0">
                  <a:pos x="641" y="934"/>
                </a:cxn>
                <a:cxn ang="0">
                  <a:pos x="846" y="875"/>
                </a:cxn>
                <a:cxn ang="0">
                  <a:pos x="999" y="759"/>
                </a:cxn>
                <a:cxn ang="0">
                  <a:pos x="1107" y="610"/>
                </a:cxn>
                <a:cxn ang="0">
                  <a:pos x="1179" y="444"/>
                </a:cxn>
                <a:cxn ang="0">
                  <a:pos x="1220" y="282"/>
                </a:cxn>
                <a:cxn ang="0">
                  <a:pos x="1242" y="140"/>
                </a:cxn>
                <a:cxn ang="0">
                  <a:pos x="1247" y="41"/>
                </a:cxn>
                <a:cxn ang="0">
                  <a:pos x="1247" y="0"/>
                </a:cxn>
              </a:cxnLst>
              <a:rect l="0" t="0" r="r" b="b"/>
              <a:pathLst>
                <a:path w="1247" h="934">
                  <a:moveTo>
                    <a:pt x="1214" y="2"/>
                  </a:moveTo>
                  <a:lnTo>
                    <a:pt x="1214" y="2"/>
                  </a:lnTo>
                  <a:lnTo>
                    <a:pt x="1214" y="13"/>
                  </a:lnTo>
                  <a:lnTo>
                    <a:pt x="1214" y="41"/>
                  </a:lnTo>
                  <a:lnTo>
                    <a:pt x="1212" y="81"/>
                  </a:lnTo>
                  <a:lnTo>
                    <a:pt x="1207" y="137"/>
                  </a:lnTo>
                  <a:lnTo>
                    <a:pt x="1199" y="201"/>
                  </a:lnTo>
                  <a:lnTo>
                    <a:pt x="1188" y="273"/>
                  </a:lnTo>
                  <a:lnTo>
                    <a:pt x="1172" y="350"/>
                  </a:lnTo>
                  <a:lnTo>
                    <a:pt x="1148" y="429"/>
                  </a:lnTo>
                  <a:lnTo>
                    <a:pt x="1118" y="510"/>
                  </a:lnTo>
                  <a:lnTo>
                    <a:pt x="1081" y="590"/>
                  </a:lnTo>
                  <a:lnTo>
                    <a:pt x="1034" y="665"/>
                  </a:lnTo>
                  <a:lnTo>
                    <a:pt x="978" y="733"/>
                  </a:lnTo>
                  <a:lnTo>
                    <a:pt x="910" y="794"/>
                  </a:lnTo>
                  <a:lnTo>
                    <a:pt x="833" y="844"/>
                  </a:lnTo>
                  <a:lnTo>
                    <a:pt x="743" y="881"/>
                  </a:lnTo>
                  <a:lnTo>
                    <a:pt x="638" y="901"/>
                  </a:lnTo>
                  <a:lnTo>
                    <a:pt x="639" y="901"/>
                  </a:lnTo>
                  <a:lnTo>
                    <a:pt x="634" y="901"/>
                  </a:lnTo>
                  <a:lnTo>
                    <a:pt x="621" y="899"/>
                  </a:lnTo>
                  <a:lnTo>
                    <a:pt x="601" y="897"/>
                  </a:lnTo>
                  <a:lnTo>
                    <a:pt x="573" y="893"/>
                  </a:lnTo>
                  <a:lnTo>
                    <a:pt x="540" y="888"/>
                  </a:lnTo>
                  <a:lnTo>
                    <a:pt x="503" y="879"/>
                  </a:lnTo>
                  <a:lnTo>
                    <a:pt x="461" y="868"/>
                  </a:lnTo>
                  <a:lnTo>
                    <a:pt x="417" y="853"/>
                  </a:lnTo>
                  <a:lnTo>
                    <a:pt x="369" y="835"/>
                  </a:lnTo>
                  <a:lnTo>
                    <a:pt x="319" y="811"/>
                  </a:lnTo>
                  <a:lnTo>
                    <a:pt x="267" y="783"/>
                  </a:lnTo>
                  <a:lnTo>
                    <a:pt x="218" y="752"/>
                  </a:lnTo>
                  <a:lnTo>
                    <a:pt x="166" y="713"/>
                  </a:lnTo>
                  <a:lnTo>
                    <a:pt x="118" y="669"/>
                  </a:lnTo>
                  <a:lnTo>
                    <a:pt x="72" y="617"/>
                  </a:lnTo>
                  <a:lnTo>
                    <a:pt x="28" y="560"/>
                  </a:lnTo>
                  <a:lnTo>
                    <a:pt x="0" y="579"/>
                  </a:lnTo>
                  <a:lnTo>
                    <a:pt x="46" y="639"/>
                  </a:lnTo>
                  <a:lnTo>
                    <a:pt x="94" y="691"/>
                  </a:lnTo>
                  <a:lnTo>
                    <a:pt x="146" y="739"/>
                  </a:lnTo>
                  <a:lnTo>
                    <a:pt x="197" y="777"/>
                  </a:lnTo>
                  <a:lnTo>
                    <a:pt x="251" y="812"/>
                  </a:lnTo>
                  <a:lnTo>
                    <a:pt x="302" y="840"/>
                  </a:lnTo>
                  <a:lnTo>
                    <a:pt x="354" y="864"/>
                  </a:lnTo>
                  <a:lnTo>
                    <a:pt x="406" y="884"/>
                  </a:lnTo>
                  <a:lnTo>
                    <a:pt x="452" y="899"/>
                  </a:lnTo>
                  <a:lnTo>
                    <a:pt x="496" y="912"/>
                  </a:lnTo>
                  <a:lnTo>
                    <a:pt x="534" y="919"/>
                  </a:lnTo>
                  <a:lnTo>
                    <a:pt x="569" y="927"/>
                  </a:lnTo>
                  <a:lnTo>
                    <a:pt x="597" y="930"/>
                  </a:lnTo>
                  <a:lnTo>
                    <a:pt x="619" y="932"/>
                  </a:lnTo>
                  <a:lnTo>
                    <a:pt x="632" y="934"/>
                  </a:lnTo>
                  <a:lnTo>
                    <a:pt x="638" y="934"/>
                  </a:lnTo>
                  <a:lnTo>
                    <a:pt x="639" y="934"/>
                  </a:lnTo>
                  <a:lnTo>
                    <a:pt x="641" y="934"/>
                  </a:lnTo>
                  <a:lnTo>
                    <a:pt x="750" y="912"/>
                  </a:lnTo>
                  <a:lnTo>
                    <a:pt x="846" y="875"/>
                  </a:lnTo>
                  <a:lnTo>
                    <a:pt x="929" y="823"/>
                  </a:lnTo>
                  <a:lnTo>
                    <a:pt x="999" y="759"/>
                  </a:lnTo>
                  <a:lnTo>
                    <a:pt x="1058" y="689"/>
                  </a:lnTo>
                  <a:lnTo>
                    <a:pt x="1107" y="610"/>
                  </a:lnTo>
                  <a:lnTo>
                    <a:pt x="1148" y="529"/>
                  </a:lnTo>
                  <a:lnTo>
                    <a:pt x="1179" y="444"/>
                  </a:lnTo>
                  <a:lnTo>
                    <a:pt x="1203" y="361"/>
                  </a:lnTo>
                  <a:lnTo>
                    <a:pt x="1220" y="282"/>
                  </a:lnTo>
                  <a:lnTo>
                    <a:pt x="1233" y="207"/>
                  </a:lnTo>
                  <a:lnTo>
                    <a:pt x="1242" y="140"/>
                  </a:lnTo>
                  <a:lnTo>
                    <a:pt x="1245" y="83"/>
                  </a:lnTo>
                  <a:lnTo>
                    <a:pt x="1247" y="41"/>
                  </a:lnTo>
                  <a:lnTo>
                    <a:pt x="1247" y="12"/>
                  </a:lnTo>
                  <a:lnTo>
                    <a:pt x="1247" y="0"/>
                  </a:lnTo>
                  <a:lnTo>
                    <a:pt x="1214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476" name="Freeform 116"/>
            <p:cNvSpPr>
              <a:spLocks/>
            </p:cNvSpPr>
            <p:nvPr/>
          </p:nvSpPr>
          <p:spPr bwMode="auto">
            <a:xfrm>
              <a:off x="820738" y="2570163"/>
              <a:ext cx="355600" cy="369888"/>
            </a:xfrm>
            <a:custGeom>
              <a:avLst/>
              <a:gdLst/>
              <a:ahLst/>
              <a:cxnLst>
                <a:cxn ang="0">
                  <a:pos x="387" y="38"/>
                </a:cxn>
                <a:cxn ang="0">
                  <a:pos x="407" y="105"/>
                </a:cxn>
                <a:cxn ang="0">
                  <a:pos x="414" y="167"/>
                </a:cxn>
                <a:cxn ang="0">
                  <a:pos x="411" y="224"/>
                </a:cxn>
                <a:cxn ang="0">
                  <a:pos x="396" y="276"/>
                </a:cxn>
                <a:cxn ang="0">
                  <a:pos x="374" y="320"/>
                </a:cxn>
                <a:cxn ang="0">
                  <a:pos x="346" y="359"/>
                </a:cxn>
                <a:cxn ang="0">
                  <a:pos x="311" y="390"/>
                </a:cxn>
                <a:cxn ang="0">
                  <a:pos x="273" y="412"/>
                </a:cxn>
                <a:cxn ang="0">
                  <a:pos x="245" y="423"/>
                </a:cxn>
                <a:cxn ang="0">
                  <a:pos x="217" y="431"/>
                </a:cxn>
                <a:cxn ang="0">
                  <a:pos x="188" y="432"/>
                </a:cxn>
                <a:cxn ang="0">
                  <a:pos x="158" y="429"/>
                </a:cxn>
                <a:cxn ang="0">
                  <a:pos x="131" y="419"/>
                </a:cxn>
                <a:cxn ang="0">
                  <a:pos x="105" y="405"/>
                </a:cxn>
                <a:cxn ang="0">
                  <a:pos x="81" y="384"/>
                </a:cxn>
                <a:cxn ang="0">
                  <a:pos x="61" y="355"/>
                </a:cxn>
                <a:cxn ang="0">
                  <a:pos x="44" y="318"/>
                </a:cxn>
                <a:cxn ang="0">
                  <a:pos x="35" y="281"/>
                </a:cxn>
                <a:cxn ang="0">
                  <a:pos x="33" y="246"/>
                </a:cxn>
                <a:cxn ang="0">
                  <a:pos x="40" y="210"/>
                </a:cxn>
                <a:cxn ang="0">
                  <a:pos x="57" y="171"/>
                </a:cxn>
                <a:cxn ang="0">
                  <a:pos x="79" y="136"/>
                </a:cxn>
                <a:cxn ang="0">
                  <a:pos x="107" y="105"/>
                </a:cxn>
                <a:cxn ang="0">
                  <a:pos x="134" y="79"/>
                </a:cxn>
                <a:cxn ang="0">
                  <a:pos x="160" y="59"/>
                </a:cxn>
                <a:cxn ang="0">
                  <a:pos x="182" y="44"/>
                </a:cxn>
                <a:cxn ang="0">
                  <a:pos x="199" y="35"/>
                </a:cxn>
                <a:cxn ang="0">
                  <a:pos x="204" y="31"/>
                </a:cxn>
                <a:cxn ang="0">
                  <a:pos x="188" y="0"/>
                </a:cxn>
                <a:cxn ang="0">
                  <a:pos x="180" y="5"/>
                </a:cxn>
                <a:cxn ang="0">
                  <a:pos x="162" y="14"/>
                </a:cxn>
                <a:cxn ang="0">
                  <a:pos x="138" y="33"/>
                </a:cxn>
                <a:cxn ang="0">
                  <a:pos x="109" y="55"/>
                </a:cxn>
                <a:cxn ang="0">
                  <a:pos x="79" y="83"/>
                </a:cxn>
                <a:cxn ang="0">
                  <a:pos x="50" y="118"/>
                </a:cxn>
                <a:cxn ang="0">
                  <a:pos x="26" y="154"/>
                </a:cxn>
                <a:cxn ang="0">
                  <a:pos x="7" y="199"/>
                </a:cxn>
                <a:cxn ang="0">
                  <a:pos x="0" y="241"/>
                </a:cxn>
                <a:cxn ang="0">
                  <a:pos x="0" y="285"/>
                </a:cxn>
                <a:cxn ang="0">
                  <a:pos x="11" y="329"/>
                </a:cxn>
                <a:cxn ang="0">
                  <a:pos x="29" y="372"/>
                </a:cxn>
                <a:cxn ang="0">
                  <a:pos x="52" y="403"/>
                </a:cxn>
                <a:cxn ang="0">
                  <a:pos x="77" y="429"/>
                </a:cxn>
                <a:cxn ang="0">
                  <a:pos x="107" y="447"/>
                </a:cxn>
                <a:cxn ang="0">
                  <a:pos x="140" y="460"/>
                </a:cxn>
                <a:cxn ang="0">
                  <a:pos x="173" y="465"/>
                </a:cxn>
                <a:cxn ang="0">
                  <a:pos x="210" y="465"/>
                </a:cxn>
                <a:cxn ang="0">
                  <a:pos x="249" y="458"/>
                </a:cxn>
                <a:cxn ang="0">
                  <a:pos x="287" y="443"/>
                </a:cxn>
                <a:cxn ang="0">
                  <a:pos x="331" y="418"/>
                </a:cxn>
                <a:cxn ang="0">
                  <a:pos x="370" y="383"/>
                </a:cxn>
                <a:cxn ang="0">
                  <a:pos x="403" y="340"/>
                </a:cxn>
                <a:cxn ang="0">
                  <a:pos x="429" y="291"/>
                </a:cxn>
                <a:cxn ang="0">
                  <a:pos x="444" y="234"/>
                </a:cxn>
                <a:cxn ang="0">
                  <a:pos x="448" y="171"/>
                </a:cxn>
                <a:cxn ang="0">
                  <a:pos x="440" y="101"/>
                </a:cxn>
                <a:cxn ang="0">
                  <a:pos x="416" y="27"/>
                </a:cxn>
                <a:cxn ang="0">
                  <a:pos x="387" y="38"/>
                </a:cxn>
              </a:cxnLst>
              <a:rect l="0" t="0" r="r" b="b"/>
              <a:pathLst>
                <a:path w="448" h="465">
                  <a:moveTo>
                    <a:pt x="387" y="38"/>
                  </a:moveTo>
                  <a:lnTo>
                    <a:pt x="407" y="105"/>
                  </a:lnTo>
                  <a:lnTo>
                    <a:pt x="414" y="167"/>
                  </a:lnTo>
                  <a:lnTo>
                    <a:pt x="411" y="224"/>
                  </a:lnTo>
                  <a:lnTo>
                    <a:pt x="396" y="276"/>
                  </a:lnTo>
                  <a:lnTo>
                    <a:pt x="374" y="320"/>
                  </a:lnTo>
                  <a:lnTo>
                    <a:pt x="346" y="359"/>
                  </a:lnTo>
                  <a:lnTo>
                    <a:pt x="311" y="390"/>
                  </a:lnTo>
                  <a:lnTo>
                    <a:pt x="273" y="412"/>
                  </a:lnTo>
                  <a:lnTo>
                    <a:pt x="245" y="423"/>
                  </a:lnTo>
                  <a:lnTo>
                    <a:pt x="217" y="431"/>
                  </a:lnTo>
                  <a:lnTo>
                    <a:pt x="188" y="432"/>
                  </a:lnTo>
                  <a:lnTo>
                    <a:pt x="158" y="429"/>
                  </a:lnTo>
                  <a:lnTo>
                    <a:pt x="131" y="419"/>
                  </a:lnTo>
                  <a:lnTo>
                    <a:pt x="105" y="405"/>
                  </a:lnTo>
                  <a:lnTo>
                    <a:pt x="81" y="384"/>
                  </a:lnTo>
                  <a:lnTo>
                    <a:pt x="61" y="355"/>
                  </a:lnTo>
                  <a:lnTo>
                    <a:pt x="44" y="318"/>
                  </a:lnTo>
                  <a:lnTo>
                    <a:pt x="35" y="281"/>
                  </a:lnTo>
                  <a:lnTo>
                    <a:pt x="33" y="246"/>
                  </a:lnTo>
                  <a:lnTo>
                    <a:pt x="40" y="210"/>
                  </a:lnTo>
                  <a:lnTo>
                    <a:pt x="57" y="171"/>
                  </a:lnTo>
                  <a:lnTo>
                    <a:pt x="79" y="136"/>
                  </a:lnTo>
                  <a:lnTo>
                    <a:pt x="107" y="105"/>
                  </a:lnTo>
                  <a:lnTo>
                    <a:pt x="134" y="79"/>
                  </a:lnTo>
                  <a:lnTo>
                    <a:pt x="160" y="59"/>
                  </a:lnTo>
                  <a:lnTo>
                    <a:pt x="182" y="44"/>
                  </a:lnTo>
                  <a:lnTo>
                    <a:pt x="199" y="35"/>
                  </a:lnTo>
                  <a:lnTo>
                    <a:pt x="204" y="31"/>
                  </a:lnTo>
                  <a:lnTo>
                    <a:pt x="188" y="0"/>
                  </a:lnTo>
                  <a:lnTo>
                    <a:pt x="180" y="5"/>
                  </a:lnTo>
                  <a:lnTo>
                    <a:pt x="162" y="14"/>
                  </a:lnTo>
                  <a:lnTo>
                    <a:pt x="138" y="33"/>
                  </a:lnTo>
                  <a:lnTo>
                    <a:pt x="109" y="55"/>
                  </a:lnTo>
                  <a:lnTo>
                    <a:pt x="79" y="83"/>
                  </a:lnTo>
                  <a:lnTo>
                    <a:pt x="50" y="118"/>
                  </a:lnTo>
                  <a:lnTo>
                    <a:pt x="26" y="154"/>
                  </a:lnTo>
                  <a:lnTo>
                    <a:pt x="7" y="199"/>
                  </a:lnTo>
                  <a:lnTo>
                    <a:pt x="0" y="241"/>
                  </a:lnTo>
                  <a:lnTo>
                    <a:pt x="0" y="285"/>
                  </a:lnTo>
                  <a:lnTo>
                    <a:pt x="11" y="329"/>
                  </a:lnTo>
                  <a:lnTo>
                    <a:pt x="29" y="372"/>
                  </a:lnTo>
                  <a:lnTo>
                    <a:pt x="52" y="403"/>
                  </a:lnTo>
                  <a:lnTo>
                    <a:pt x="77" y="429"/>
                  </a:lnTo>
                  <a:lnTo>
                    <a:pt x="107" y="447"/>
                  </a:lnTo>
                  <a:lnTo>
                    <a:pt x="140" y="460"/>
                  </a:lnTo>
                  <a:lnTo>
                    <a:pt x="173" y="465"/>
                  </a:lnTo>
                  <a:lnTo>
                    <a:pt x="210" y="465"/>
                  </a:lnTo>
                  <a:lnTo>
                    <a:pt x="249" y="458"/>
                  </a:lnTo>
                  <a:lnTo>
                    <a:pt x="287" y="443"/>
                  </a:lnTo>
                  <a:lnTo>
                    <a:pt x="331" y="418"/>
                  </a:lnTo>
                  <a:lnTo>
                    <a:pt x="370" y="383"/>
                  </a:lnTo>
                  <a:lnTo>
                    <a:pt x="403" y="340"/>
                  </a:lnTo>
                  <a:lnTo>
                    <a:pt x="429" y="291"/>
                  </a:lnTo>
                  <a:lnTo>
                    <a:pt x="444" y="234"/>
                  </a:lnTo>
                  <a:lnTo>
                    <a:pt x="448" y="171"/>
                  </a:lnTo>
                  <a:lnTo>
                    <a:pt x="440" y="101"/>
                  </a:lnTo>
                  <a:lnTo>
                    <a:pt x="416" y="27"/>
                  </a:lnTo>
                  <a:lnTo>
                    <a:pt x="387" y="3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sp>
        <p:nvSpPr>
          <p:cNvPr id="127" name="正方形/長方形 126"/>
          <p:cNvSpPr/>
          <p:nvPr/>
        </p:nvSpPr>
        <p:spPr>
          <a:xfrm>
            <a:off x="1195108" y="2484185"/>
            <a:ext cx="664957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800" b="1" cap="none" spc="0" dirty="0" smtClean="0">
                <a:ln w="17780" cmpd="sng">
                  <a:noFill/>
                  <a:prstDash val="solid"/>
                  <a:miter lim="800000"/>
                </a:ln>
              </a:rPr>
              <a:t>プレスリーはみんなに愛された歌手でした。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</a:endParaRPr>
          </a:p>
        </p:txBody>
      </p:sp>
      <p:sp>
        <p:nvSpPr>
          <p:cNvPr id="129" name="正方形/長方形 128"/>
          <p:cNvSpPr/>
          <p:nvPr/>
        </p:nvSpPr>
        <p:spPr>
          <a:xfrm>
            <a:off x="69734" y="3627602"/>
            <a:ext cx="399821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Presley was a singer</a:t>
            </a:r>
            <a:endParaRPr lang="en-US" altLang="ja-JP" sz="28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30" name="正方形/長方形 129"/>
          <p:cNvSpPr/>
          <p:nvPr/>
        </p:nvSpPr>
        <p:spPr>
          <a:xfrm>
            <a:off x="1043608" y="4356393"/>
            <a:ext cx="596638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2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＋</a:t>
            </a:r>
            <a:endParaRPr lang="en-US" altLang="ja-JP" sz="28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31" name="正方形/長方形 130"/>
          <p:cNvSpPr/>
          <p:nvPr/>
        </p:nvSpPr>
        <p:spPr>
          <a:xfrm>
            <a:off x="3631446" y="4347682"/>
            <a:ext cx="438453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was loved by everyone</a:t>
            </a:r>
            <a:endParaRPr lang="en-US" altLang="ja-JP" sz="28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32" name="正方形/長方形 131"/>
          <p:cNvSpPr/>
          <p:nvPr/>
        </p:nvSpPr>
        <p:spPr>
          <a:xfrm flipV="1">
            <a:off x="3203848" y="2492896"/>
            <a:ext cx="3384376" cy="477768"/>
          </a:xfrm>
          <a:prstGeom prst="rect">
            <a:avLst/>
          </a:prstGeom>
          <a:solidFill>
            <a:srgbClr val="FF0000">
              <a:alpha val="2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33" name="正方形/長方形 132"/>
          <p:cNvSpPr/>
          <p:nvPr/>
        </p:nvSpPr>
        <p:spPr>
          <a:xfrm flipV="1">
            <a:off x="3203848" y="2492896"/>
            <a:ext cx="2736304" cy="4777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34" name="正方形/長方形 133"/>
          <p:cNvSpPr/>
          <p:nvPr/>
        </p:nvSpPr>
        <p:spPr>
          <a:xfrm>
            <a:off x="2699792" y="4356393"/>
            <a:ext cx="96853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who</a:t>
            </a:r>
            <a:endParaRPr lang="en-US" altLang="ja-JP" sz="28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35" name="正方形/長方形 134"/>
          <p:cNvSpPr/>
          <p:nvPr/>
        </p:nvSpPr>
        <p:spPr>
          <a:xfrm>
            <a:off x="1633717" y="4345940"/>
            <a:ext cx="2061783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the singer</a:t>
            </a:r>
            <a:endParaRPr lang="en-US" altLang="ja-JP" sz="28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36" name="正方形/長方形 135"/>
          <p:cNvSpPr/>
          <p:nvPr/>
        </p:nvSpPr>
        <p:spPr>
          <a:xfrm>
            <a:off x="8882032" y="3573016"/>
            <a:ext cx="29848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.</a:t>
            </a:r>
            <a:endParaRPr lang="en-US" altLang="ja-JP" sz="32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26" name="正方形/長方形 125"/>
          <p:cNvSpPr/>
          <p:nvPr/>
        </p:nvSpPr>
        <p:spPr>
          <a:xfrm flipV="1">
            <a:off x="2411760" y="3645024"/>
            <a:ext cx="6552728" cy="477768"/>
          </a:xfrm>
          <a:prstGeom prst="rect">
            <a:avLst/>
          </a:prstGeom>
          <a:solidFill>
            <a:srgbClr val="FF0000">
              <a:alpha val="2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4.48068E-6 L 0.13125 -0.10549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6" y="-53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56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2.40574E-6 L 0.12031 -0.1041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0" y="-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7" grpId="0"/>
      <p:bldP spid="129" grpId="0"/>
      <p:bldP spid="130" grpId="0"/>
      <p:bldP spid="130" grpId="1"/>
      <p:bldP spid="131" grpId="0"/>
      <p:bldP spid="131" grpId="1"/>
      <p:bldP spid="132" grpId="0" animBg="1"/>
      <p:bldP spid="133" grpId="0" animBg="1"/>
      <p:bldP spid="133" grpId="1" animBg="1"/>
      <p:bldP spid="134" grpId="0"/>
      <p:bldP spid="134" grpId="1"/>
      <p:bldP spid="135" grpId="0"/>
      <p:bldP spid="135" grpId="1"/>
      <p:bldP spid="136" grpId="0"/>
      <p:bldP spid="12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 l="12694" r="12298"/>
          <a:stretch>
            <a:fillRect/>
          </a:stretch>
        </p:blipFill>
        <p:spPr bwMode="auto">
          <a:xfrm>
            <a:off x="0" y="0"/>
            <a:ext cx="9145016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円/楕円 5"/>
          <p:cNvSpPr/>
          <p:nvPr/>
        </p:nvSpPr>
        <p:spPr>
          <a:xfrm>
            <a:off x="7426889" y="1268760"/>
            <a:ext cx="1368152" cy="792088"/>
          </a:xfrm>
          <a:prstGeom prst="ellipse">
            <a:avLst/>
          </a:prstGeom>
          <a:solidFill>
            <a:srgbClr val="FF3399">
              <a:alpha val="29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正方形/長方形 2"/>
          <p:cNvSpPr/>
          <p:nvPr/>
        </p:nvSpPr>
        <p:spPr>
          <a:xfrm>
            <a:off x="2339752" y="1340768"/>
            <a:ext cx="658385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600" b="1" dirty="0" smtClean="0">
                <a:ln w="17780" cmpd="sng">
                  <a:noFill/>
                  <a:prstDash val="solid"/>
                  <a:miter lim="800000"/>
                </a:ln>
              </a:rPr>
              <a:t>ホウキに乗ることができる女の子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2458338" y="1916832"/>
            <a:ext cx="4968552" cy="72008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上カーブ矢印 6"/>
          <p:cNvSpPr/>
          <p:nvPr/>
        </p:nvSpPr>
        <p:spPr>
          <a:xfrm>
            <a:off x="6418777" y="2060848"/>
            <a:ext cx="2016224" cy="648072"/>
          </a:xfrm>
          <a:prstGeom prst="curvedUp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1111989" y="3708321"/>
            <a:ext cx="187583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The girl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2926214" y="3708321"/>
            <a:ext cx="481413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who</a:t>
            </a:r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can ride a broom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pic>
        <p:nvPicPr>
          <p:cNvPr id="10" name="Picture 4" descr="C:\Users\秀紀\AppData\Local\Microsoft\Windows\INetCache\IE\MYCM30UH\MC900355873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88640"/>
            <a:ext cx="2044185" cy="25202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" grpId="0"/>
      <p:bldP spid="5" grpId="0" animBg="1"/>
      <p:bldP spid="7" grpId="0" animBg="1"/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正方形/長方形 37"/>
          <p:cNvSpPr/>
          <p:nvPr/>
        </p:nvSpPr>
        <p:spPr>
          <a:xfrm>
            <a:off x="-63210" y="2916233"/>
            <a:ext cx="679545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＜</a:t>
            </a:r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>
                    <a:lumMod val="95000"/>
                  </a:schemeClr>
                </a:solidFill>
                <a:latin typeface="Century Schoolbook" pitchFamily="18" charset="0"/>
              </a:rPr>
              <a:t>The girl</a:t>
            </a:r>
            <a:r>
              <a:rPr lang="ja-JP" altLang="en-US" sz="2800" b="1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>
                    <a:lumMod val="95000"/>
                  </a:schemeClr>
                </a:solidFill>
                <a:latin typeface="Century Schoolbook" pitchFamily="18" charset="0"/>
              </a:rPr>
              <a:t>［</a:t>
            </a:r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>
                    <a:lumMod val="95000"/>
                  </a:schemeClr>
                </a:solidFill>
                <a:latin typeface="Century Schoolbook" pitchFamily="18" charset="0"/>
              </a:rPr>
              <a:t>who can ride a broom</a:t>
            </a:r>
            <a:r>
              <a:rPr lang="ja-JP" altLang="en-US" sz="2800" b="1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>
                    <a:lumMod val="95000"/>
                  </a:schemeClr>
                </a:solidFill>
                <a:latin typeface="Century Schoolbook" pitchFamily="18" charset="0"/>
              </a:rPr>
              <a:t>］</a:t>
            </a:r>
            <a:r>
              <a:rPr lang="ja-JP" altLang="en-US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＞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1849680" y="2924944"/>
            <a:ext cx="459452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［</a:t>
            </a:r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solidFill>
                  <a:schemeClr val="bg1">
                    <a:lumMod val="95000"/>
                  </a:schemeClr>
                </a:solidFill>
                <a:latin typeface="Century Schoolbook" pitchFamily="18" charset="0"/>
              </a:rPr>
              <a:t>who can ride a broom</a:t>
            </a:r>
            <a:r>
              <a:rPr lang="ja-JP" altLang="en-US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］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287769" y="2933655"/>
            <a:ext cx="166423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The girl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1977535" y="3780329"/>
            <a:ext cx="4232249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who</a:t>
            </a:r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can ride a broom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1852527" y="2924944"/>
            <a:ext cx="207140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i</a:t>
            </a:r>
            <a:r>
              <a:rPr lang="en-US" altLang="ja-JP" sz="2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s a </a:t>
            </a:r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witch.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39" name="上カーブ矢印 38"/>
          <p:cNvSpPr/>
          <p:nvPr/>
        </p:nvSpPr>
        <p:spPr>
          <a:xfrm flipH="1">
            <a:off x="1187624" y="3573016"/>
            <a:ext cx="1990793" cy="648072"/>
          </a:xfrm>
          <a:prstGeom prst="curvedUp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solidFill>
                <a:schemeClr val="tx1"/>
              </a:solidFill>
            </a:endParaRPr>
          </a:p>
        </p:txBody>
      </p:sp>
      <p:sp>
        <p:nvSpPr>
          <p:cNvPr id="40" name="正方形/長方形 39"/>
          <p:cNvSpPr/>
          <p:nvPr/>
        </p:nvSpPr>
        <p:spPr>
          <a:xfrm flipV="1">
            <a:off x="0" y="2996952"/>
            <a:ext cx="6588224" cy="477768"/>
          </a:xfrm>
          <a:prstGeom prst="rect">
            <a:avLst/>
          </a:prstGeom>
          <a:solidFill>
            <a:srgbClr val="FF0000">
              <a:alpha val="2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 dirty="0"/>
          </a:p>
        </p:txBody>
      </p:sp>
      <p:sp>
        <p:nvSpPr>
          <p:cNvPr id="43" name="正方形/長方形 42"/>
          <p:cNvSpPr/>
          <p:nvPr/>
        </p:nvSpPr>
        <p:spPr>
          <a:xfrm>
            <a:off x="179512" y="5445224"/>
            <a:ext cx="860524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400" b="1" cap="none" spc="0" dirty="0" smtClean="0">
                <a:ln w="17780" cmpd="sng">
                  <a:noFill/>
                  <a:prstDash val="solid"/>
                  <a:miter lim="800000"/>
                </a:ln>
              </a:rPr>
              <a:t>①関係代名詞に続く部分</a:t>
            </a:r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</a:rPr>
              <a:t>［</a:t>
            </a:r>
            <a:r>
              <a:rPr lang="ja-JP" altLang="en-US" sz="2400" b="1" cap="none" spc="0" dirty="0" smtClean="0">
                <a:ln w="17780" cmpd="sng">
                  <a:noFill/>
                  <a:prstDash val="solid"/>
                  <a:miter lim="800000"/>
                </a:ln>
              </a:rPr>
              <a:t>関係代名詞節］は</a:t>
            </a:r>
            <a:r>
              <a:rPr lang="ja-JP" altLang="en-US" sz="24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</a:rPr>
              <a:t>先行詞</a:t>
            </a:r>
            <a:r>
              <a:rPr lang="ja-JP" altLang="en-US" sz="2400" b="1" cap="none" spc="0" dirty="0" smtClean="0">
                <a:ln w="17780" cmpd="sng">
                  <a:noFill/>
                  <a:prstDash val="solid"/>
                  <a:miter lim="800000"/>
                </a:ln>
              </a:rPr>
              <a:t>の</a:t>
            </a:r>
            <a:r>
              <a:rPr lang="ja-JP" altLang="en-US" sz="24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</a:rPr>
              <a:t>修飾</a:t>
            </a:r>
            <a:r>
              <a:rPr lang="ja-JP" altLang="en-US" sz="2400" b="1" cap="none" spc="0" dirty="0" smtClean="0">
                <a:ln w="17780" cmpd="sng">
                  <a:noFill/>
                  <a:prstDash val="solid"/>
                  <a:miter lim="800000"/>
                </a:ln>
              </a:rPr>
              <a:t>をする</a:t>
            </a:r>
            <a:endParaRPr lang="ja-JP" altLang="en-US" sz="2400" b="1" cap="none" spc="0" dirty="0">
              <a:ln w="17780" cmpd="sng">
                <a:noFill/>
                <a:prstDash val="solid"/>
                <a:miter lim="800000"/>
              </a:ln>
            </a:endParaRPr>
          </a:p>
        </p:txBody>
      </p:sp>
      <p:sp>
        <p:nvSpPr>
          <p:cNvPr id="44" name="正方形/長方形 43"/>
          <p:cNvSpPr/>
          <p:nvPr/>
        </p:nvSpPr>
        <p:spPr>
          <a:xfrm>
            <a:off x="179512" y="5877272"/>
            <a:ext cx="889698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</a:rPr>
              <a:t>②先行詞と関係代名詞の部分で＜</a:t>
            </a:r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</a:rPr>
              <a:t>１つのまとまり＞</a:t>
            </a:r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</a:rPr>
              <a:t>（別々にしない）</a:t>
            </a:r>
            <a:endParaRPr lang="ja-JP" altLang="en-US" sz="2400" b="1" cap="none" spc="0" dirty="0">
              <a:ln w="17780" cmpd="sng">
                <a:noFill/>
                <a:prstDash val="solid"/>
                <a:miter lim="800000"/>
              </a:ln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179512" y="4725144"/>
            <a:ext cx="164500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Point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48" name="角丸四角形 47"/>
          <p:cNvSpPr/>
          <p:nvPr/>
        </p:nvSpPr>
        <p:spPr>
          <a:xfrm>
            <a:off x="144016" y="4797152"/>
            <a:ext cx="8892480" cy="1584176"/>
          </a:xfrm>
          <a:prstGeom prst="roundRect">
            <a:avLst>
              <a:gd name="adj" fmla="val 8341"/>
            </a:avLst>
          </a:prstGeom>
          <a:solidFill>
            <a:srgbClr val="3333CC">
              <a:alpha val="3000"/>
            </a:srgbClr>
          </a:solidFill>
          <a:ln>
            <a:solidFill>
              <a:srgbClr val="33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　</a:t>
            </a:r>
            <a:endParaRPr kumimoji="1" lang="ja-JP" altLang="en-US" dirty="0"/>
          </a:p>
        </p:txBody>
      </p:sp>
      <p:sp>
        <p:nvSpPr>
          <p:cNvPr id="49" name="正方形/長方形 48"/>
          <p:cNvSpPr/>
          <p:nvPr/>
        </p:nvSpPr>
        <p:spPr>
          <a:xfrm>
            <a:off x="179512" y="-27384"/>
            <a:ext cx="5501827" cy="584775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3200" b="1" dirty="0" smtClean="0">
                <a:ln w="17780" cmpd="sng">
                  <a:noFill/>
                  <a:prstDash val="solid"/>
                  <a:miter lim="800000"/>
                </a:ln>
              </a:rPr>
              <a:t>文章の中での関係代名詞（節）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1331640" y="3789040"/>
            <a:ext cx="596638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2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＋</a:t>
            </a:r>
            <a:endParaRPr lang="en-US" altLang="ja-JP" sz="28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pic>
        <p:nvPicPr>
          <p:cNvPr id="16" name="Picture 4" descr="C:\Users\秀紀\AppData\Local\Microsoft\Windows\INetCache\IE\MYCM30UH\MC900355873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544687"/>
            <a:ext cx="1872208" cy="230824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9.2991E-7 L 0.50712 0.00393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3" y="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2.22222E-6 L -0.00122 -0.12523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-63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37" grpId="1"/>
      <p:bldP spid="34" grpId="0"/>
      <p:bldP spid="35" grpId="0"/>
      <p:bldP spid="35" grpId="1"/>
      <p:bldP spid="36" grpId="0"/>
      <p:bldP spid="36" grpId="1"/>
      <p:bldP spid="39" grpId="0" animBg="1"/>
      <p:bldP spid="40" grpId="0" animBg="1"/>
      <p:bldP spid="43" grpId="0"/>
      <p:bldP spid="44" grpId="0"/>
      <p:bldP spid="46" grpId="0"/>
      <p:bldP spid="48" grpId="0" animBg="1"/>
      <p:bldP spid="49" grpId="0"/>
      <p:bldP spid="15" grpId="0"/>
      <p:bldP spid="15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kumimoji="1" lang="ja-JP" altLang="en-US" sz="6600" dirty="0" smtClean="0">
                <a:latin typeface="+mn-ea"/>
                <a:ea typeface="+mn-ea"/>
              </a:rPr>
              <a:t>関係代名詞</a:t>
            </a:r>
            <a:endParaRPr kumimoji="1" lang="ja-JP" altLang="en-US" sz="6600" dirty="0">
              <a:latin typeface="+mn-ea"/>
              <a:ea typeface="+mn-ea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ja-JP" dirty="0" smtClean="0"/>
              <a:t>Let’s practice</a:t>
            </a:r>
            <a:r>
              <a:rPr lang="ja-JP" altLang="en-US" dirty="0" smtClean="0"/>
              <a:t> </a:t>
            </a:r>
            <a:r>
              <a:rPr kumimoji="1" lang="en-US" altLang="ja-JP" dirty="0" smtClean="0"/>
              <a:t>relative clause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899592" y="2132856"/>
            <a:ext cx="6909263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2800" b="1" cap="none" spc="0" dirty="0" smtClean="0">
                <a:ln w="17780" cmpd="sng">
                  <a:noFill/>
                  <a:prstDash val="solid"/>
                  <a:miter lim="800000"/>
                </a:ln>
              </a:rPr>
              <a:t>私は丘の上に</a:t>
            </a:r>
            <a:r>
              <a:rPr lang="ja-JP" altLang="en-US" sz="2800" b="1" dirty="0" smtClean="0">
                <a:ln w="17780" cmpd="sng">
                  <a:noFill/>
                  <a:prstDash val="solid"/>
                  <a:miter lim="800000"/>
                </a:ln>
              </a:rPr>
              <a:t>た</a:t>
            </a:r>
            <a:r>
              <a:rPr lang="ja-JP" altLang="en-US" sz="2800" b="1" cap="none" spc="0" dirty="0" smtClean="0">
                <a:ln w="17780" cmpd="sng">
                  <a:noFill/>
                  <a:prstDash val="solid"/>
                  <a:miter lim="800000"/>
                </a:ln>
              </a:rPr>
              <a:t>っている家に住んでいます。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35496" y="3276273"/>
            <a:ext cx="355898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I </a:t>
            </a:r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live in a house</a:t>
            </a:r>
            <a:endParaRPr lang="en-US" altLang="ja-JP" sz="32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pic>
        <p:nvPicPr>
          <p:cNvPr id="2058" name="Picture 10" descr="C:\Users\KASUGA_Hideki\AppData\Local\Microsoft\Windows\Temporary Internet Files\Content.IE5\2BFPXJJI\MC90019007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60648"/>
            <a:ext cx="2287488" cy="1832355"/>
          </a:xfrm>
          <a:prstGeom prst="rect">
            <a:avLst/>
          </a:prstGeom>
          <a:noFill/>
        </p:spPr>
      </p:pic>
      <p:sp>
        <p:nvSpPr>
          <p:cNvPr id="16" name="正方形/長方形 15"/>
          <p:cNvSpPr/>
          <p:nvPr/>
        </p:nvSpPr>
        <p:spPr>
          <a:xfrm>
            <a:off x="847660" y="4005064"/>
            <a:ext cx="596638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32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＋</a:t>
            </a:r>
            <a:endParaRPr lang="en-US" altLang="ja-JP" sz="32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3676546" y="3996353"/>
            <a:ext cx="399179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stands on the hill</a:t>
            </a:r>
          </a:p>
        </p:txBody>
      </p:sp>
      <p:sp>
        <p:nvSpPr>
          <p:cNvPr id="18" name="下矢印 17"/>
          <p:cNvSpPr/>
          <p:nvPr/>
        </p:nvSpPr>
        <p:spPr>
          <a:xfrm rot="20034022">
            <a:off x="1365613" y="105218"/>
            <a:ext cx="143357" cy="84238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正方形/長方形 27"/>
          <p:cNvSpPr/>
          <p:nvPr/>
        </p:nvSpPr>
        <p:spPr>
          <a:xfrm>
            <a:off x="-62514" y="0"/>
            <a:ext cx="88036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latin typeface="Century Schoolbook" pitchFamily="18" charset="0"/>
              </a:rPr>
              <a:t>①</a:t>
            </a:r>
            <a:endParaRPr lang="en-US" altLang="ja-JP" sz="5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5" name="正方形/長方形 14"/>
          <p:cNvSpPr/>
          <p:nvPr/>
        </p:nvSpPr>
        <p:spPr>
          <a:xfrm flipV="1">
            <a:off x="1763688" y="2132856"/>
            <a:ext cx="3312368" cy="477768"/>
          </a:xfrm>
          <a:prstGeom prst="rect">
            <a:avLst/>
          </a:prstGeom>
          <a:solidFill>
            <a:srgbClr val="FF0000">
              <a:alpha val="2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9" name="正方形/長方形 18"/>
          <p:cNvSpPr/>
          <p:nvPr/>
        </p:nvSpPr>
        <p:spPr>
          <a:xfrm flipV="1">
            <a:off x="1763688" y="2132856"/>
            <a:ext cx="3024336" cy="4777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0" name="正方形/長方形 19"/>
          <p:cNvSpPr/>
          <p:nvPr/>
        </p:nvSpPr>
        <p:spPr>
          <a:xfrm>
            <a:off x="2236386" y="4005064"/>
            <a:ext cx="1491114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which</a:t>
            </a:r>
            <a:endParaRPr lang="en-US" altLang="ja-JP" sz="32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1430418" y="3996353"/>
            <a:ext cx="224612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the house</a:t>
            </a:r>
            <a:endParaRPr lang="en-US" altLang="ja-JP" sz="32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8532440" y="3284984"/>
            <a:ext cx="29848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.</a:t>
            </a:r>
            <a:endParaRPr lang="en-US" altLang="ja-JP" sz="32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4" name="正方形/長方形 13"/>
          <p:cNvSpPr/>
          <p:nvPr/>
        </p:nvSpPr>
        <p:spPr>
          <a:xfrm flipV="1">
            <a:off x="1799184" y="3356992"/>
            <a:ext cx="6805264" cy="477768"/>
          </a:xfrm>
          <a:prstGeom prst="rect">
            <a:avLst/>
          </a:prstGeom>
          <a:solidFill>
            <a:srgbClr val="FF0000">
              <a:alpha val="2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4.48068E-6 L 0.13125 -0.10549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6" y="-53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56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2.40574E-6 L 0.12031 -0.1041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0" y="-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6" grpId="0"/>
      <p:bldP spid="16" grpId="1"/>
      <p:bldP spid="17" grpId="0"/>
      <p:bldP spid="17" grpId="1"/>
      <p:bldP spid="15" grpId="0" animBg="1"/>
      <p:bldP spid="19" grpId="0" animBg="1"/>
      <p:bldP spid="19" grpId="1" animBg="1"/>
      <p:bldP spid="20" grpId="0"/>
      <p:bldP spid="20" grpId="1"/>
      <p:bldP spid="27" grpId="0"/>
      <p:bldP spid="27" grpId="1"/>
      <p:bldP spid="31" grpId="0"/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正方形/長方形 33"/>
          <p:cNvSpPr/>
          <p:nvPr/>
        </p:nvSpPr>
        <p:spPr>
          <a:xfrm>
            <a:off x="107504" y="2933655"/>
            <a:ext cx="189026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The dog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2036133" y="3780329"/>
            <a:ext cx="1491114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which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1895129" y="2924944"/>
            <a:ext cx="202972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i</a:t>
            </a:r>
            <a:r>
              <a:rPr lang="en-US" altLang="ja-JP" sz="32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s Mike’s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-62514" y="0"/>
            <a:ext cx="88036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latin typeface="Century Schoolbook" pitchFamily="18" charset="0"/>
              </a:rPr>
              <a:t>②</a:t>
            </a:r>
            <a:endParaRPr lang="en-US" altLang="ja-JP" sz="5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latin typeface="Century Schoolbook" pitchFamily="18" charset="0"/>
            </a:endParaRPr>
          </a:p>
        </p:txBody>
      </p:sp>
      <p:grpSp>
        <p:nvGrpSpPr>
          <p:cNvPr id="16" name="グループ化 15"/>
          <p:cNvGrpSpPr/>
          <p:nvPr/>
        </p:nvGrpSpPr>
        <p:grpSpPr>
          <a:xfrm>
            <a:off x="1043608" y="0"/>
            <a:ext cx="2088232" cy="1916832"/>
            <a:chOff x="827088" y="404813"/>
            <a:chExt cx="3276600" cy="2817812"/>
          </a:xfrm>
        </p:grpSpPr>
        <p:sp>
          <p:nvSpPr>
            <p:cNvPr id="17" name="AutoShape 3"/>
            <p:cNvSpPr>
              <a:spLocks noChangeAspect="1" noChangeArrowheads="1" noTextEdit="1"/>
            </p:cNvSpPr>
            <p:nvPr/>
          </p:nvSpPr>
          <p:spPr bwMode="auto">
            <a:xfrm>
              <a:off x="827088" y="404813"/>
              <a:ext cx="3276600" cy="28178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8" name="Freeform 6"/>
            <p:cNvSpPr>
              <a:spLocks/>
            </p:cNvSpPr>
            <p:nvPr/>
          </p:nvSpPr>
          <p:spPr bwMode="auto">
            <a:xfrm>
              <a:off x="1127126" y="2525713"/>
              <a:ext cx="2116138" cy="230187"/>
            </a:xfrm>
            <a:custGeom>
              <a:avLst/>
              <a:gdLst/>
              <a:ahLst/>
              <a:cxnLst>
                <a:cxn ang="0">
                  <a:pos x="509" y="19"/>
                </a:cxn>
                <a:cxn ang="0">
                  <a:pos x="402" y="27"/>
                </a:cxn>
                <a:cxn ang="0">
                  <a:pos x="243" y="27"/>
                </a:cxn>
                <a:cxn ang="0">
                  <a:pos x="153" y="0"/>
                </a:cxn>
                <a:cxn ang="0">
                  <a:pos x="63" y="10"/>
                </a:cxn>
                <a:cxn ang="0">
                  <a:pos x="0" y="99"/>
                </a:cxn>
                <a:cxn ang="0">
                  <a:pos x="63" y="136"/>
                </a:cxn>
                <a:cxn ang="0">
                  <a:pos x="224" y="136"/>
                </a:cxn>
                <a:cxn ang="0">
                  <a:pos x="912" y="145"/>
                </a:cxn>
                <a:cxn ang="0">
                  <a:pos x="1101" y="118"/>
                </a:cxn>
                <a:cxn ang="0">
                  <a:pos x="1333" y="89"/>
                </a:cxn>
                <a:cxn ang="0">
                  <a:pos x="1020" y="46"/>
                </a:cxn>
                <a:cxn ang="0">
                  <a:pos x="509" y="19"/>
                </a:cxn>
              </a:cxnLst>
              <a:rect l="0" t="0" r="r" b="b"/>
              <a:pathLst>
                <a:path w="1333" h="145">
                  <a:moveTo>
                    <a:pt x="509" y="19"/>
                  </a:moveTo>
                  <a:lnTo>
                    <a:pt x="402" y="27"/>
                  </a:lnTo>
                  <a:lnTo>
                    <a:pt x="243" y="27"/>
                  </a:lnTo>
                  <a:lnTo>
                    <a:pt x="153" y="0"/>
                  </a:lnTo>
                  <a:lnTo>
                    <a:pt x="63" y="10"/>
                  </a:lnTo>
                  <a:lnTo>
                    <a:pt x="0" y="99"/>
                  </a:lnTo>
                  <a:lnTo>
                    <a:pt x="63" y="136"/>
                  </a:lnTo>
                  <a:lnTo>
                    <a:pt x="224" y="136"/>
                  </a:lnTo>
                  <a:lnTo>
                    <a:pt x="912" y="145"/>
                  </a:lnTo>
                  <a:lnTo>
                    <a:pt x="1101" y="118"/>
                  </a:lnTo>
                  <a:lnTo>
                    <a:pt x="1333" y="89"/>
                  </a:lnTo>
                  <a:lnTo>
                    <a:pt x="1020" y="46"/>
                  </a:lnTo>
                  <a:lnTo>
                    <a:pt x="509" y="19"/>
                  </a:lnTo>
                  <a:close/>
                </a:path>
              </a:pathLst>
            </a:custGeom>
            <a:solidFill>
              <a:srgbClr val="00475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9" name="Freeform 7"/>
            <p:cNvSpPr>
              <a:spLocks/>
            </p:cNvSpPr>
            <p:nvPr/>
          </p:nvSpPr>
          <p:spPr bwMode="auto">
            <a:xfrm>
              <a:off x="1189038" y="593725"/>
              <a:ext cx="2747963" cy="2144712"/>
            </a:xfrm>
            <a:custGeom>
              <a:avLst/>
              <a:gdLst/>
              <a:ahLst/>
              <a:cxnLst>
                <a:cxn ang="0">
                  <a:pos x="629" y="253"/>
                </a:cxn>
                <a:cxn ang="0">
                  <a:pos x="532" y="73"/>
                </a:cxn>
                <a:cxn ang="0">
                  <a:pos x="445" y="23"/>
                </a:cxn>
                <a:cxn ang="0">
                  <a:pos x="271" y="0"/>
                </a:cxn>
                <a:cxn ang="0">
                  <a:pos x="176" y="34"/>
                </a:cxn>
                <a:cxn ang="0">
                  <a:pos x="94" y="53"/>
                </a:cxn>
                <a:cxn ang="0">
                  <a:pos x="45" y="180"/>
                </a:cxn>
                <a:cxn ang="0">
                  <a:pos x="0" y="282"/>
                </a:cxn>
                <a:cxn ang="0">
                  <a:pos x="20" y="268"/>
                </a:cxn>
                <a:cxn ang="0">
                  <a:pos x="37" y="312"/>
                </a:cxn>
                <a:cxn ang="0">
                  <a:pos x="39" y="336"/>
                </a:cxn>
                <a:cxn ang="0">
                  <a:pos x="11" y="453"/>
                </a:cxn>
                <a:cxn ang="0">
                  <a:pos x="49" y="477"/>
                </a:cxn>
                <a:cxn ang="0">
                  <a:pos x="131" y="521"/>
                </a:cxn>
                <a:cxn ang="0">
                  <a:pos x="165" y="497"/>
                </a:cxn>
                <a:cxn ang="0">
                  <a:pos x="210" y="463"/>
                </a:cxn>
                <a:cxn ang="0">
                  <a:pos x="181" y="614"/>
                </a:cxn>
                <a:cxn ang="0">
                  <a:pos x="234" y="794"/>
                </a:cxn>
                <a:cxn ang="0">
                  <a:pos x="368" y="950"/>
                </a:cxn>
                <a:cxn ang="0">
                  <a:pos x="409" y="1022"/>
                </a:cxn>
                <a:cxn ang="0">
                  <a:pos x="416" y="1040"/>
                </a:cxn>
                <a:cxn ang="0">
                  <a:pos x="446" y="1065"/>
                </a:cxn>
                <a:cxn ang="0">
                  <a:pos x="481" y="1085"/>
                </a:cxn>
                <a:cxn ang="0">
                  <a:pos x="503" y="1228"/>
                </a:cxn>
                <a:cxn ang="0">
                  <a:pos x="397" y="1267"/>
                </a:cxn>
                <a:cxn ang="0">
                  <a:pos x="363" y="1335"/>
                </a:cxn>
                <a:cxn ang="0">
                  <a:pos x="431" y="1351"/>
                </a:cxn>
                <a:cxn ang="0">
                  <a:pos x="600" y="1345"/>
                </a:cxn>
                <a:cxn ang="0">
                  <a:pos x="712" y="1326"/>
                </a:cxn>
                <a:cxn ang="0">
                  <a:pos x="896" y="1331"/>
                </a:cxn>
                <a:cxn ang="0">
                  <a:pos x="993" y="1345"/>
                </a:cxn>
                <a:cxn ang="0">
                  <a:pos x="1182" y="1331"/>
                </a:cxn>
                <a:cxn ang="0">
                  <a:pos x="1333" y="1297"/>
                </a:cxn>
                <a:cxn ang="0">
                  <a:pos x="1585" y="1301"/>
                </a:cxn>
                <a:cxn ang="0">
                  <a:pos x="1731" y="1267"/>
                </a:cxn>
                <a:cxn ang="0">
                  <a:pos x="1677" y="1218"/>
                </a:cxn>
                <a:cxn ang="0">
                  <a:pos x="1367" y="1224"/>
                </a:cxn>
                <a:cxn ang="0">
                  <a:pos x="1279" y="1252"/>
                </a:cxn>
                <a:cxn ang="0">
                  <a:pos x="1188" y="1204"/>
                </a:cxn>
                <a:cxn ang="0">
                  <a:pos x="1176" y="1093"/>
                </a:cxn>
                <a:cxn ang="0">
                  <a:pos x="1152" y="1011"/>
                </a:cxn>
                <a:cxn ang="0">
                  <a:pos x="1110" y="938"/>
                </a:cxn>
                <a:cxn ang="0">
                  <a:pos x="1042" y="851"/>
                </a:cxn>
                <a:cxn ang="0">
                  <a:pos x="864" y="614"/>
                </a:cxn>
                <a:cxn ang="0">
                  <a:pos x="833" y="583"/>
                </a:cxn>
                <a:cxn ang="0">
                  <a:pos x="799" y="550"/>
                </a:cxn>
                <a:cxn ang="0">
                  <a:pos x="765" y="519"/>
                </a:cxn>
                <a:cxn ang="0">
                  <a:pos x="726" y="486"/>
                </a:cxn>
                <a:cxn ang="0">
                  <a:pos x="678" y="424"/>
                </a:cxn>
              </a:cxnLst>
              <a:rect l="0" t="0" r="r" b="b"/>
              <a:pathLst>
                <a:path w="1731" h="1351">
                  <a:moveTo>
                    <a:pt x="668" y="399"/>
                  </a:moveTo>
                  <a:lnTo>
                    <a:pt x="629" y="253"/>
                  </a:lnTo>
                  <a:lnTo>
                    <a:pt x="602" y="170"/>
                  </a:lnTo>
                  <a:lnTo>
                    <a:pt x="532" y="73"/>
                  </a:lnTo>
                  <a:lnTo>
                    <a:pt x="494" y="53"/>
                  </a:lnTo>
                  <a:lnTo>
                    <a:pt x="445" y="23"/>
                  </a:lnTo>
                  <a:lnTo>
                    <a:pt x="330" y="9"/>
                  </a:lnTo>
                  <a:lnTo>
                    <a:pt x="271" y="0"/>
                  </a:lnTo>
                  <a:lnTo>
                    <a:pt x="205" y="14"/>
                  </a:lnTo>
                  <a:lnTo>
                    <a:pt x="176" y="34"/>
                  </a:lnTo>
                  <a:lnTo>
                    <a:pt x="131" y="34"/>
                  </a:lnTo>
                  <a:lnTo>
                    <a:pt x="94" y="53"/>
                  </a:lnTo>
                  <a:lnTo>
                    <a:pt x="64" y="97"/>
                  </a:lnTo>
                  <a:lnTo>
                    <a:pt x="45" y="180"/>
                  </a:lnTo>
                  <a:lnTo>
                    <a:pt x="5" y="229"/>
                  </a:lnTo>
                  <a:lnTo>
                    <a:pt x="0" y="282"/>
                  </a:lnTo>
                  <a:lnTo>
                    <a:pt x="25" y="311"/>
                  </a:lnTo>
                  <a:lnTo>
                    <a:pt x="20" y="268"/>
                  </a:lnTo>
                  <a:lnTo>
                    <a:pt x="31" y="291"/>
                  </a:lnTo>
                  <a:lnTo>
                    <a:pt x="37" y="312"/>
                  </a:lnTo>
                  <a:lnTo>
                    <a:pt x="39" y="330"/>
                  </a:lnTo>
                  <a:lnTo>
                    <a:pt x="39" y="336"/>
                  </a:lnTo>
                  <a:lnTo>
                    <a:pt x="5" y="379"/>
                  </a:lnTo>
                  <a:lnTo>
                    <a:pt x="11" y="453"/>
                  </a:lnTo>
                  <a:lnTo>
                    <a:pt x="45" y="501"/>
                  </a:lnTo>
                  <a:lnTo>
                    <a:pt x="49" y="477"/>
                  </a:lnTo>
                  <a:lnTo>
                    <a:pt x="79" y="511"/>
                  </a:lnTo>
                  <a:lnTo>
                    <a:pt x="131" y="521"/>
                  </a:lnTo>
                  <a:lnTo>
                    <a:pt x="131" y="483"/>
                  </a:lnTo>
                  <a:lnTo>
                    <a:pt x="165" y="497"/>
                  </a:lnTo>
                  <a:lnTo>
                    <a:pt x="190" y="492"/>
                  </a:lnTo>
                  <a:lnTo>
                    <a:pt x="210" y="463"/>
                  </a:lnTo>
                  <a:lnTo>
                    <a:pt x="210" y="536"/>
                  </a:lnTo>
                  <a:lnTo>
                    <a:pt x="181" y="614"/>
                  </a:lnTo>
                  <a:lnTo>
                    <a:pt x="190" y="696"/>
                  </a:lnTo>
                  <a:lnTo>
                    <a:pt x="234" y="794"/>
                  </a:lnTo>
                  <a:lnTo>
                    <a:pt x="309" y="887"/>
                  </a:lnTo>
                  <a:lnTo>
                    <a:pt x="368" y="950"/>
                  </a:lnTo>
                  <a:lnTo>
                    <a:pt x="405" y="989"/>
                  </a:lnTo>
                  <a:lnTo>
                    <a:pt x="409" y="1022"/>
                  </a:lnTo>
                  <a:lnTo>
                    <a:pt x="424" y="986"/>
                  </a:lnTo>
                  <a:lnTo>
                    <a:pt x="416" y="1040"/>
                  </a:lnTo>
                  <a:lnTo>
                    <a:pt x="443" y="1038"/>
                  </a:lnTo>
                  <a:lnTo>
                    <a:pt x="446" y="1065"/>
                  </a:lnTo>
                  <a:lnTo>
                    <a:pt x="473" y="1053"/>
                  </a:lnTo>
                  <a:lnTo>
                    <a:pt x="481" y="1085"/>
                  </a:lnTo>
                  <a:lnTo>
                    <a:pt x="506" y="1135"/>
                  </a:lnTo>
                  <a:lnTo>
                    <a:pt x="503" y="1228"/>
                  </a:lnTo>
                  <a:lnTo>
                    <a:pt x="469" y="1267"/>
                  </a:lnTo>
                  <a:lnTo>
                    <a:pt x="397" y="1267"/>
                  </a:lnTo>
                  <a:lnTo>
                    <a:pt x="368" y="1297"/>
                  </a:lnTo>
                  <a:lnTo>
                    <a:pt x="363" y="1335"/>
                  </a:lnTo>
                  <a:lnTo>
                    <a:pt x="392" y="1345"/>
                  </a:lnTo>
                  <a:lnTo>
                    <a:pt x="431" y="1351"/>
                  </a:lnTo>
                  <a:lnTo>
                    <a:pt x="513" y="1351"/>
                  </a:lnTo>
                  <a:lnTo>
                    <a:pt x="600" y="1345"/>
                  </a:lnTo>
                  <a:lnTo>
                    <a:pt x="649" y="1321"/>
                  </a:lnTo>
                  <a:lnTo>
                    <a:pt x="712" y="1326"/>
                  </a:lnTo>
                  <a:lnTo>
                    <a:pt x="819" y="1331"/>
                  </a:lnTo>
                  <a:lnTo>
                    <a:pt x="896" y="1331"/>
                  </a:lnTo>
                  <a:lnTo>
                    <a:pt x="935" y="1351"/>
                  </a:lnTo>
                  <a:lnTo>
                    <a:pt x="993" y="1345"/>
                  </a:lnTo>
                  <a:lnTo>
                    <a:pt x="1134" y="1340"/>
                  </a:lnTo>
                  <a:lnTo>
                    <a:pt x="1182" y="1331"/>
                  </a:lnTo>
                  <a:lnTo>
                    <a:pt x="1279" y="1321"/>
                  </a:lnTo>
                  <a:lnTo>
                    <a:pt x="1333" y="1297"/>
                  </a:lnTo>
                  <a:lnTo>
                    <a:pt x="1445" y="1301"/>
                  </a:lnTo>
                  <a:lnTo>
                    <a:pt x="1585" y="1301"/>
                  </a:lnTo>
                  <a:lnTo>
                    <a:pt x="1702" y="1292"/>
                  </a:lnTo>
                  <a:lnTo>
                    <a:pt x="1731" y="1267"/>
                  </a:lnTo>
                  <a:lnTo>
                    <a:pt x="1721" y="1233"/>
                  </a:lnTo>
                  <a:lnTo>
                    <a:pt x="1677" y="1218"/>
                  </a:lnTo>
                  <a:lnTo>
                    <a:pt x="1605" y="1213"/>
                  </a:lnTo>
                  <a:lnTo>
                    <a:pt x="1367" y="1224"/>
                  </a:lnTo>
                  <a:lnTo>
                    <a:pt x="1314" y="1224"/>
                  </a:lnTo>
                  <a:lnTo>
                    <a:pt x="1279" y="1252"/>
                  </a:lnTo>
                  <a:lnTo>
                    <a:pt x="1240" y="1247"/>
                  </a:lnTo>
                  <a:lnTo>
                    <a:pt x="1188" y="1204"/>
                  </a:lnTo>
                  <a:lnTo>
                    <a:pt x="1182" y="1143"/>
                  </a:lnTo>
                  <a:lnTo>
                    <a:pt x="1176" y="1093"/>
                  </a:lnTo>
                  <a:lnTo>
                    <a:pt x="1166" y="1049"/>
                  </a:lnTo>
                  <a:lnTo>
                    <a:pt x="1152" y="1011"/>
                  </a:lnTo>
                  <a:lnTo>
                    <a:pt x="1134" y="975"/>
                  </a:lnTo>
                  <a:lnTo>
                    <a:pt x="1110" y="938"/>
                  </a:lnTo>
                  <a:lnTo>
                    <a:pt x="1080" y="897"/>
                  </a:lnTo>
                  <a:lnTo>
                    <a:pt x="1042" y="851"/>
                  </a:lnTo>
                  <a:lnTo>
                    <a:pt x="949" y="716"/>
                  </a:lnTo>
                  <a:lnTo>
                    <a:pt x="864" y="614"/>
                  </a:lnTo>
                  <a:lnTo>
                    <a:pt x="851" y="601"/>
                  </a:lnTo>
                  <a:lnTo>
                    <a:pt x="833" y="583"/>
                  </a:lnTo>
                  <a:lnTo>
                    <a:pt x="816" y="566"/>
                  </a:lnTo>
                  <a:lnTo>
                    <a:pt x="799" y="550"/>
                  </a:lnTo>
                  <a:lnTo>
                    <a:pt x="783" y="534"/>
                  </a:lnTo>
                  <a:lnTo>
                    <a:pt x="765" y="519"/>
                  </a:lnTo>
                  <a:lnTo>
                    <a:pt x="747" y="502"/>
                  </a:lnTo>
                  <a:lnTo>
                    <a:pt x="726" y="486"/>
                  </a:lnTo>
                  <a:lnTo>
                    <a:pt x="702" y="467"/>
                  </a:lnTo>
                  <a:lnTo>
                    <a:pt x="678" y="424"/>
                  </a:lnTo>
                  <a:lnTo>
                    <a:pt x="668" y="399"/>
                  </a:lnTo>
                  <a:close/>
                </a:path>
              </a:pathLst>
            </a:custGeom>
            <a:solidFill>
              <a:srgbClr val="2D0C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" name="Freeform 8"/>
            <p:cNvSpPr>
              <a:spLocks/>
            </p:cNvSpPr>
            <p:nvPr/>
          </p:nvSpPr>
          <p:spPr bwMode="auto">
            <a:xfrm>
              <a:off x="1470026" y="1114425"/>
              <a:ext cx="1601788" cy="1617662"/>
            </a:xfrm>
            <a:custGeom>
              <a:avLst/>
              <a:gdLst/>
              <a:ahLst/>
              <a:cxnLst>
                <a:cxn ang="0">
                  <a:pos x="159" y="0"/>
                </a:cxn>
                <a:cxn ang="0">
                  <a:pos x="217" y="45"/>
                </a:cxn>
                <a:cxn ang="0">
                  <a:pos x="271" y="127"/>
                </a:cxn>
                <a:cxn ang="0">
                  <a:pos x="387" y="176"/>
                </a:cxn>
                <a:cxn ang="0">
                  <a:pos x="437" y="240"/>
                </a:cxn>
                <a:cxn ang="0">
                  <a:pos x="472" y="271"/>
                </a:cxn>
                <a:cxn ang="0">
                  <a:pos x="447" y="338"/>
                </a:cxn>
                <a:cxn ang="0">
                  <a:pos x="478" y="470"/>
                </a:cxn>
                <a:cxn ang="0">
                  <a:pos x="539" y="453"/>
                </a:cxn>
                <a:cxn ang="0">
                  <a:pos x="562" y="418"/>
                </a:cxn>
                <a:cxn ang="0">
                  <a:pos x="587" y="373"/>
                </a:cxn>
                <a:cxn ang="0">
                  <a:pos x="637" y="494"/>
                </a:cxn>
                <a:cxn ang="0">
                  <a:pos x="679" y="575"/>
                </a:cxn>
                <a:cxn ang="0">
                  <a:pos x="719" y="565"/>
                </a:cxn>
                <a:cxn ang="0">
                  <a:pos x="705" y="592"/>
                </a:cxn>
                <a:cxn ang="0">
                  <a:pos x="637" y="649"/>
                </a:cxn>
                <a:cxn ang="0">
                  <a:pos x="735" y="642"/>
                </a:cxn>
                <a:cxn ang="0">
                  <a:pos x="960" y="730"/>
                </a:cxn>
                <a:cxn ang="0">
                  <a:pos x="863" y="629"/>
                </a:cxn>
                <a:cxn ang="0">
                  <a:pos x="833" y="607"/>
                </a:cxn>
                <a:cxn ang="0">
                  <a:pos x="840" y="573"/>
                </a:cxn>
                <a:cxn ang="0">
                  <a:pos x="870" y="525"/>
                </a:cxn>
                <a:cxn ang="0">
                  <a:pos x="925" y="596"/>
                </a:cxn>
                <a:cxn ang="0">
                  <a:pos x="998" y="798"/>
                </a:cxn>
                <a:cxn ang="0">
                  <a:pos x="953" y="843"/>
                </a:cxn>
                <a:cxn ang="0">
                  <a:pos x="886" y="748"/>
                </a:cxn>
                <a:cxn ang="0">
                  <a:pos x="823" y="769"/>
                </a:cxn>
                <a:cxn ang="0">
                  <a:pos x="847" y="818"/>
                </a:cxn>
                <a:cxn ang="0">
                  <a:pos x="908" y="900"/>
                </a:cxn>
                <a:cxn ang="0">
                  <a:pos x="961" y="905"/>
                </a:cxn>
                <a:cxn ang="0">
                  <a:pos x="985" y="944"/>
                </a:cxn>
                <a:cxn ang="0">
                  <a:pos x="893" y="995"/>
                </a:cxn>
                <a:cxn ang="0">
                  <a:pos x="780" y="977"/>
                </a:cxn>
                <a:cxn ang="0">
                  <a:pos x="662" y="987"/>
                </a:cxn>
                <a:cxn ang="0">
                  <a:pos x="833" y="939"/>
                </a:cxn>
                <a:cxn ang="0">
                  <a:pos x="672" y="935"/>
                </a:cxn>
                <a:cxn ang="0">
                  <a:pos x="633" y="907"/>
                </a:cxn>
                <a:cxn ang="0">
                  <a:pos x="609" y="875"/>
                </a:cxn>
                <a:cxn ang="0">
                  <a:pos x="584" y="825"/>
                </a:cxn>
                <a:cxn ang="0">
                  <a:pos x="517" y="849"/>
                </a:cxn>
                <a:cxn ang="0">
                  <a:pos x="492" y="847"/>
                </a:cxn>
                <a:cxn ang="0">
                  <a:pos x="482" y="801"/>
                </a:cxn>
                <a:cxn ang="0">
                  <a:pos x="454" y="878"/>
                </a:cxn>
                <a:cxn ang="0">
                  <a:pos x="440" y="914"/>
                </a:cxn>
                <a:cxn ang="0">
                  <a:pos x="437" y="999"/>
                </a:cxn>
                <a:cxn ang="0">
                  <a:pos x="369" y="1016"/>
                </a:cxn>
                <a:cxn ang="0">
                  <a:pos x="286" y="1002"/>
                </a:cxn>
                <a:cxn ang="0">
                  <a:pos x="264" y="1006"/>
                </a:cxn>
                <a:cxn ang="0">
                  <a:pos x="275" y="960"/>
                </a:cxn>
                <a:cxn ang="0">
                  <a:pos x="211" y="964"/>
                </a:cxn>
                <a:cxn ang="0">
                  <a:pos x="328" y="917"/>
                </a:cxn>
                <a:cxn ang="0">
                  <a:pos x="311" y="917"/>
                </a:cxn>
                <a:cxn ang="0">
                  <a:pos x="286" y="761"/>
                </a:cxn>
                <a:cxn ang="0">
                  <a:pos x="258" y="698"/>
                </a:cxn>
                <a:cxn ang="0">
                  <a:pos x="217" y="663"/>
                </a:cxn>
                <a:cxn ang="0">
                  <a:pos x="184" y="621"/>
                </a:cxn>
                <a:cxn ang="0">
                  <a:pos x="38" y="452"/>
                </a:cxn>
                <a:cxn ang="0">
                  <a:pos x="4" y="258"/>
                </a:cxn>
                <a:cxn ang="0">
                  <a:pos x="35" y="137"/>
                </a:cxn>
                <a:cxn ang="0">
                  <a:pos x="42" y="25"/>
                </a:cxn>
              </a:cxnLst>
              <a:rect l="0" t="0" r="r" b="b"/>
              <a:pathLst>
                <a:path w="1009" h="1019">
                  <a:moveTo>
                    <a:pt x="103" y="3"/>
                  </a:moveTo>
                  <a:lnTo>
                    <a:pt x="138" y="3"/>
                  </a:lnTo>
                  <a:lnTo>
                    <a:pt x="159" y="0"/>
                  </a:lnTo>
                  <a:lnTo>
                    <a:pt x="180" y="22"/>
                  </a:lnTo>
                  <a:lnTo>
                    <a:pt x="191" y="42"/>
                  </a:lnTo>
                  <a:lnTo>
                    <a:pt x="217" y="45"/>
                  </a:lnTo>
                  <a:lnTo>
                    <a:pt x="243" y="60"/>
                  </a:lnTo>
                  <a:lnTo>
                    <a:pt x="251" y="95"/>
                  </a:lnTo>
                  <a:lnTo>
                    <a:pt x="271" y="127"/>
                  </a:lnTo>
                  <a:lnTo>
                    <a:pt x="289" y="152"/>
                  </a:lnTo>
                  <a:lnTo>
                    <a:pt x="317" y="169"/>
                  </a:lnTo>
                  <a:lnTo>
                    <a:pt x="387" y="176"/>
                  </a:lnTo>
                  <a:lnTo>
                    <a:pt x="426" y="162"/>
                  </a:lnTo>
                  <a:lnTo>
                    <a:pt x="451" y="187"/>
                  </a:lnTo>
                  <a:lnTo>
                    <a:pt x="437" y="240"/>
                  </a:lnTo>
                  <a:lnTo>
                    <a:pt x="437" y="296"/>
                  </a:lnTo>
                  <a:lnTo>
                    <a:pt x="469" y="296"/>
                  </a:lnTo>
                  <a:lnTo>
                    <a:pt x="472" y="271"/>
                  </a:lnTo>
                  <a:lnTo>
                    <a:pt x="504" y="293"/>
                  </a:lnTo>
                  <a:lnTo>
                    <a:pt x="492" y="321"/>
                  </a:lnTo>
                  <a:lnTo>
                    <a:pt x="447" y="338"/>
                  </a:lnTo>
                  <a:lnTo>
                    <a:pt x="437" y="381"/>
                  </a:lnTo>
                  <a:lnTo>
                    <a:pt x="449" y="472"/>
                  </a:lnTo>
                  <a:lnTo>
                    <a:pt x="478" y="470"/>
                  </a:lnTo>
                  <a:lnTo>
                    <a:pt x="502" y="466"/>
                  </a:lnTo>
                  <a:lnTo>
                    <a:pt x="522" y="460"/>
                  </a:lnTo>
                  <a:lnTo>
                    <a:pt x="539" y="453"/>
                  </a:lnTo>
                  <a:lnTo>
                    <a:pt x="551" y="444"/>
                  </a:lnTo>
                  <a:lnTo>
                    <a:pt x="558" y="432"/>
                  </a:lnTo>
                  <a:lnTo>
                    <a:pt x="562" y="418"/>
                  </a:lnTo>
                  <a:lnTo>
                    <a:pt x="562" y="402"/>
                  </a:lnTo>
                  <a:lnTo>
                    <a:pt x="570" y="356"/>
                  </a:lnTo>
                  <a:lnTo>
                    <a:pt x="587" y="373"/>
                  </a:lnTo>
                  <a:lnTo>
                    <a:pt x="587" y="427"/>
                  </a:lnTo>
                  <a:lnTo>
                    <a:pt x="602" y="469"/>
                  </a:lnTo>
                  <a:lnTo>
                    <a:pt x="637" y="494"/>
                  </a:lnTo>
                  <a:lnTo>
                    <a:pt x="640" y="522"/>
                  </a:lnTo>
                  <a:lnTo>
                    <a:pt x="647" y="554"/>
                  </a:lnTo>
                  <a:lnTo>
                    <a:pt x="679" y="575"/>
                  </a:lnTo>
                  <a:lnTo>
                    <a:pt x="700" y="565"/>
                  </a:lnTo>
                  <a:lnTo>
                    <a:pt x="713" y="563"/>
                  </a:lnTo>
                  <a:lnTo>
                    <a:pt x="719" y="565"/>
                  </a:lnTo>
                  <a:lnTo>
                    <a:pt x="719" y="573"/>
                  </a:lnTo>
                  <a:lnTo>
                    <a:pt x="715" y="582"/>
                  </a:lnTo>
                  <a:lnTo>
                    <a:pt x="705" y="592"/>
                  </a:lnTo>
                  <a:lnTo>
                    <a:pt x="692" y="604"/>
                  </a:lnTo>
                  <a:lnTo>
                    <a:pt x="675" y="614"/>
                  </a:lnTo>
                  <a:lnTo>
                    <a:pt x="637" y="649"/>
                  </a:lnTo>
                  <a:lnTo>
                    <a:pt x="622" y="706"/>
                  </a:lnTo>
                  <a:lnTo>
                    <a:pt x="665" y="667"/>
                  </a:lnTo>
                  <a:lnTo>
                    <a:pt x="735" y="642"/>
                  </a:lnTo>
                  <a:lnTo>
                    <a:pt x="837" y="659"/>
                  </a:lnTo>
                  <a:lnTo>
                    <a:pt x="910" y="688"/>
                  </a:lnTo>
                  <a:lnTo>
                    <a:pt x="960" y="730"/>
                  </a:lnTo>
                  <a:lnTo>
                    <a:pt x="915" y="667"/>
                  </a:lnTo>
                  <a:lnTo>
                    <a:pt x="883" y="639"/>
                  </a:lnTo>
                  <a:lnTo>
                    <a:pt x="863" y="629"/>
                  </a:lnTo>
                  <a:lnTo>
                    <a:pt x="847" y="622"/>
                  </a:lnTo>
                  <a:lnTo>
                    <a:pt x="838" y="615"/>
                  </a:lnTo>
                  <a:lnTo>
                    <a:pt x="833" y="607"/>
                  </a:lnTo>
                  <a:lnTo>
                    <a:pt x="831" y="598"/>
                  </a:lnTo>
                  <a:lnTo>
                    <a:pt x="834" y="587"/>
                  </a:lnTo>
                  <a:lnTo>
                    <a:pt x="840" y="573"/>
                  </a:lnTo>
                  <a:lnTo>
                    <a:pt x="851" y="554"/>
                  </a:lnTo>
                  <a:lnTo>
                    <a:pt x="842" y="481"/>
                  </a:lnTo>
                  <a:lnTo>
                    <a:pt x="870" y="525"/>
                  </a:lnTo>
                  <a:lnTo>
                    <a:pt x="890" y="589"/>
                  </a:lnTo>
                  <a:lnTo>
                    <a:pt x="907" y="579"/>
                  </a:lnTo>
                  <a:lnTo>
                    <a:pt x="925" y="596"/>
                  </a:lnTo>
                  <a:lnTo>
                    <a:pt x="967" y="663"/>
                  </a:lnTo>
                  <a:lnTo>
                    <a:pt x="998" y="745"/>
                  </a:lnTo>
                  <a:lnTo>
                    <a:pt x="998" y="798"/>
                  </a:lnTo>
                  <a:lnTo>
                    <a:pt x="1009" y="872"/>
                  </a:lnTo>
                  <a:lnTo>
                    <a:pt x="963" y="872"/>
                  </a:lnTo>
                  <a:lnTo>
                    <a:pt x="953" y="843"/>
                  </a:lnTo>
                  <a:lnTo>
                    <a:pt x="942" y="790"/>
                  </a:lnTo>
                  <a:lnTo>
                    <a:pt x="915" y="748"/>
                  </a:lnTo>
                  <a:lnTo>
                    <a:pt x="886" y="748"/>
                  </a:lnTo>
                  <a:lnTo>
                    <a:pt x="868" y="730"/>
                  </a:lnTo>
                  <a:lnTo>
                    <a:pt x="830" y="738"/>
                  </a:lnTo>
                  <a:lnTo>
                    <a:pt x="823" y="769"/>
                  </a:lnTo>
                  <a:lnTo>
                    <a:pt x="795" y="780"/>
                  </a:lnTo>
                  <a:lnTo>
                    <a:pt x="798" y="808"/>
                  </a:lnTo>
                  <a:lnTo>
                    <a:pt x="847" y="818"/>
                  </a:lnTo>
                  <a:lnTo>
                    <a:pt x="862" y="865"/>
                  </a:lnTo>
                  <a:lnTo>
                    <a:pt x="883" y="900"/>
                  </a:lnTo>
                  <a:lnTo>
                    <a:pt x="908" y="900"/>
                  </a:lnTo>
                  <a:lnTo>
                    <a:pt x="930" y="900"/>
                  </a:lnTo>
                  <a:lnTo>
                    <a:pt x="948" y="901"/>
                  </a:lnTo>
                  <a:lnTo>
                    <a:pt x="961" y="905"/>
                  </a:lnTo>
                  <a:lnTo>
                    <a:pt x="971" y="913"/>
                  </a:lnTo>
                  <a:lnTo>
                    <a:pt x="980" y="926"/>
                  </a:lnTo>
                  <a:lnTo>
                    <a:pt x="985" y="944"/>
                  </a:lnTo>
                  <a:lnTo>
                    <a:pt x="988" y="970"/>
                  </a:lnTo>
                  <a:lnTo>
                    <a:pt x="973" y="995"/>
                  </a:lnTo>
                  <a:lnTo>
                    <a:pt x="893" y="995"/>
                  </a:lnTo>
                  <a:lnTo>
                    <a:pt x="855" y="995"/>
                  </a:lnTo>
                  <a:lnTo>
                    <a:pt x="812" y="981"/>
                  </a:lnTo>
                  <a:lnTo>
                    <a:pt x="780" y="977"/>
                  </a:lnTo>
                  <a:lnTo>
                    <a:pt x="749" y="1002"/>
                  </a:lnTo>
                  <a:lnTo>
                    <a:pt x="703" y="1002"/>
                  </a:lnTo>
                  <a:lnTo>
                    <a:pt x="662" y="987"/>
                  </a:lnTo>
                  <a:lnTo>
                    <a:pt x="682" y="960"/>
                  </a:lnTo>
                  <a:lnTo>
                    <a:pt x="749" y="956"/>
                  </a:lnTo>
                  <a:lnTo>
                    <a:pt x="833" y="939"/>
                  </a:lnTo>
                  <a:lnTo>
                    <a:pt x="833" y="914"/>
                  </a:lnTo>
                  <a:lnTo>
                    <a:pt x="733" y="920"/>
                  </a:lnTo>
                  <a:lnTo>
                    <a:pt x="672" y="935"/>
                  </a:lnTo>
                  <a:lnTo>
                    <a:pt x="650" y="907"/>
                  </a:lnTo>
                  <a:lnTo>
                    <a:pt x="633" y="910"/>
                  </a:lnTo>
                  <a:lnTo>
                    <a:pt x="633" y="907"/>
                  </a:lnTo>
                  <a:lnTo>
                    <a:pt x="619" y="942"/>
                  </a:lnTo>
                  <a:lnTo>
                    <a:pt x="609" y="917"/>
                  </a:lnTo>
                  <a:lnTo>
                    <a:pt x="609" y="875"/>
                  </a:lnTo>
                  <a:lnTo>
                    <a:pt x="609" y="849"/>
                  </a:lnTo>
                  <a:lnTo>
                    <a:pt x="591" y="878"/>
                  </a:lnTo>
                  <a:lnTo>
                    <a:pt x="584" y="825"/>
                  </a:lnTo>
                  <a:lnTo>
                    <a:pt x="570" y="808"/>
                  </a:lnTo>
                  <a:lnTo>
                    <a:pt x="545" y="857"/>
                  </a:lnTo>
                  <a:lnTo>
                    <a:pt x="517" y="849"/>
                  </a:lnTo>
                  <a:lnTo>
                    <a:pt x="507" y="822"/>
                  </a:lnTo>
                  <a:lnTo>
                    <a:pt x="521" y="868"/>
                  </a:lnTo>
                  <a:lnTo>
                    <a:pt x="492" y="847"/>
                  </a:lnTo>
                  <a:lnTo>
                    <a:pt x="510" y="872"/>
                  </a:lnTo>
                  <a:lnTo>
                    <a:pt x="482" y="854"/>
                  </a:lnTo>
                  <a:lnTo>
                    <a:pt x="482" y="801"/>
                  </a:lnTo>
                  <a:lnTo>
                    <a:pt x="461" y="798"/>
                  </a:lnTo>
                  <a:lnTo>
                    <a:pt x="464" y="836"/>
                  </a:lnTo>
                  <a:lnTo>
                    <a:pt x="454" y="878"/>
                  </a:lnTo>
                  <a:lnTo>
                    <a:pt x="486" y="910"/>
                  </a:lnTo>
                  <a:lnTo>
                    <a:pt x="469" y="920"/>
                  </a:lnTo>
                  <a:lnTo>
                    <a:pt x="440" y="914"/>
                  </a:lnTo>
                  <a:lnTo>
                    <a:pt x="440" y="945"/>
                  </a:lnTo>
                  <a:lnTo>
                    <a:pt x="454" y="977"/>
                  </a:lnTo>
                  <a:lnTo>
                    <a:pt x="437" y="999"/>
                  </a:lnTo>
                  <a:lnTo>
                    <a:pt x="404" y="987"/>
                  </a:lnTo>
                  <a:lnTo>
                    <a:pt x="404" y="1016"/>
                  </a:lnTo>
                  <a:lnTo>
                    <a:pt x="369" y="1016"/>
                  </a:lnTo>
                  <a:lnTo>
                    <a:pt x="324" y="1019"/>
                  </a:lnTo>
                  <a:lnTo>
                    <a:pt x="271" y="1019"/>
                  </a:lnTo>
                  <a:lnTo>
                    <a:pt x="286" y="1002"/>
                  </a:lnTo>
                  <a:lnTo>
                    <a:pt x="321" y="970"/>
                  </a:lnTo>
                  <a:lnTo>
                    <a:pt x="283" y="977"/>
                  </a:lnTo>
                  <a:lnTo>
                    <a:pt x="264" y="1006"/>
                  </a:lnTo>
                  <a:lnTo>
                    <a:pt x="243" y="1006"/>
                  </a:lnTo>
                  <a:lnTo>
                    <a:pt x="243" y="984"/>
                  </a:lnTo>
                  <a:lnTo>
                    <a:pt x="275" y="960"/>
                  </a:lnTo>
                  <a:lnTo>
                    <a:pt x="233" y="974"/>
                  </a:lnTo>
                  <a:lnTo>
                    <a:pt x="208" y="995"/>
                  </a:lnTo>
                  <a:lnTo>
                    <a:pt x="211" y="964"/>
                  </a:lnTo>
                  <a:lnTo>
                    <a:pt x="251" y="945"/>
                  </a:lnTo>
                  <a:lnTo>
                    <a:pt x="306" y="945"/>
                  </a:lnTo>
                  <a:lnTo>
                    <a:pt x="328" y="917"/>
                  </a:lnTo>
                  <a:lnTo>
                    <a:pt x="363" y="878"/>
                  </a:lnTo>
                  <a:lnTo>
                    <a:pt x="328" y="900"/>
                  </a:lnTo>
                  <a:lnTo>
                    <a:pt x="311" y="917"/>
                  </a:lnTo>
                  <a:lnTo>
                    <a:pt x="311" y="872"/>
                  </a:lnTo>
                  <a:lnTo>
                    <a:pt x="311" y="815"/>
                  </a:lnTo>
                  <a:lnTo>
                    <a:pt x="286" y="761"/>
                  </a:lnTo>
                  <a:lnTo>
                    <a:pt x="286" y="719"/>
                  </a:lnTo>
                  <a:lnTo>
                    <a:pt x="258" y="719"/>
                  </a:lnTo>
                  <a:lnTo>
                    <a:pt x="258" y="698"/>
                  </a:lnTo>
                  <a:lnTo>
                    <a:pt x="247" y="671"/>
                  </a:lnTo>
                  <a:lnTo>
                    <a:pt x="226" y="691"/>
                  </a:lnTo>
                  <a:lnTo>
                    <a:pt x="217" y="663"/>
                  </a:lnTo>
                  <a:lnTo>
                    <a:pt x="198" y="684"/>
                  </a:lnTo>
                  <a:lnTo>
                    <a:pt x="198" y="636"/>
                  </a:lnTo>
                  <a:lnTo>
                    <a:pt x="184" y="621"/>
                  </a:lnTo>
                  <a:lnTo>
                    <a:pt x="148" y="582"/>
                  </a:lnTo>
                  <a:lnTo>
                    <a:pt x="83" y="508"/>
                  </a:lnTo>
                  <a:lnTo>
                    <a:pt x="38" y="452"/>
                  </a:lnTo>
                  <a:lnTo>
                    <a:pt x="10" y="373"/>
                  </a:lnTo>
                  <a:lnTo>
                    <a:pt x="0" y="303"/>
                  </a:lnTo>
                  <a:lnTo>
                    <a:pt x="4" y="258"/>
                  </a:lnTo>
                  <a:lnTo>
                    <a:pt x="28" y="222"/>
                  </a:lnTo>
                  <a:lnTo>
                    <a:pt x="31" y="179"/>
                  </a:lnTo>
                  <a:lnTo>
                    <a:pt x="35" y="137"/>
                  </a:lnTo>
                  <a:lnTo>
                    <a:pt x="28" y="102"/>
                  </a:lnTo>
                  <a:lnTo>
                    <a:pt x="46" y="67"/>
                  </a:lnTo>
                  <a:lnTo>
                    <a:pt x="42" y="25"/>
                  </a:lnTo>
                  <a:lnTo>
                    <a:pt x="83" y="15"/>
                  </a:lnTo>
                  <a:lnTo>
                    <a:pt x="103" y="3"/>
                  </a:lnTo>
                  <a:close/>
                </a:path>
              </a:pathLst>
            </a:custGeom>
            <a:solidFill>
              <a:srgbClr val="A0A5A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" name="Freeform 9"/>
            <p:cNvSpPr>
              <a:spLocks/>
            </p:cNvSpPr>
            <p:nvPr/>
          </p:nvSpPr>
          <p:spPr bwMode="auto">
            <a:xfrm>
              <a:off x="1814513" y="1411288"/>
              <a:ext cx="474663" cy="1330325"/>
            </a:xfrm>
            <a:custGeom>
              <a:avLst/>
              <a:gdLst/>
              <a:ahLst/>
              <a:cxnLst>
                <a:cxn ang="0">
                  <a:pos x="164" y="8"/>
                </a:cxn>
                <a:cxn ang="0">
                  <a:pos x="132" y="27"/>
                </a:cxn>
                <a:cxn ang="0">
                  <a:pos x="99" y="49"/>
                </a:cxn>
                <a:cxn ang="0">
                  <a:pos x="69" y="72"/>
                </a:cxn>
                <a:cxn ang="0">
                  <a:pos x="46" y="96"/>
                </a:cxn>
                <a:cxn ang="0">
                  <a:pos x="32" y="118"/>
                </a:cxn>
                <a:cxn ang="0">
                  <a:pos x="31" y="139"/>
                </a:cxn>
                <a:cxn ang="0">
                  <a:pos x="46" y="159"/>
                </a:cxn>
                <a:cxn ang="0">
                  <a:pos x="84" y="181"/>
                </a:cxn>
                <a:cxn ang="0">
                  <a:pos x="41" y="191"/>
                </a:cxn>
                <a:cxn ang="0">
                  <a:pos x="89" y="268"/>
                </a:cxn>
                <a:cxn ang="0">
                  <a:pos x="129" y="335"/>
                </a:cxn>
                <a:cxn ang="0">
                  <a:pos x="141" y="435"/>
                </a:cxn>
                <a:cxn ang="0">
                  <a:pos x="151" y="546"/>
                </a:cxn>
                <a:cxn ang="0">
                  <a:pos x="137" y="636"/>
                </a:cxn>
                <a:cxn ang="0">
                  <a:pos x="146" y="703"/>
                </a:cxn>
                <a:cxn ang="0">
                  <a:pos x="108" y="756"/>
                </a:cxn>
                <a:cxn ang="0">
                  <a:pos x="94" y="765"/>
                </a:cxn>
                <a:cxn ang="0">
                  <a:pos x="0" y="805"/>
                </a:cxn>
                <a:cxn ang="0">
                  <a:pos x="32" y="809"/>
                </a:cxn>
                <a:cxn ang="0">
                  <a:pos x="117" y="785"/>
                </a:cxn>
                <a:cxn ang="0">
                  <a:pos x="66" y="838"/>
                </a:cxn>
                <a:cxn ang="0">
                  <a:pos x="155" y="809"/>
                </a:cxn>
                <a:cxn ang="0">
                  <a:pos x="246" y="819"/>
                </a:cxn>
                <a:cxn ang="0">
                  <a:pos x="208" y="785"/>
                </a:cxn>
                <a:cxn ang="0">
                  <a:pos x="261" y="790"/>
                </a:cxn>
                <a:cxn ang="0">
                  <a:pos x="241" y="737"/>
                </a:cxn>
                <a:cxn ang="0">
                  <a:pos x="261" y="713"/>
                </a:cxn>
                <a:cxn ang="0">
                  <a:pos x="241" y="636"/>
                </a:cxn>
                <a:cxn ang="0">
                  <a:pos x="285" y="646"/>
                </a:cxn>
                <a:cxn ang="0">
                  <a:pos x="256" y="554"/>
                </a:cxn>
                <a:cxn ang="0">
                  <a:pos x="265" y="484"/>
                </a:cxn>
                <a:cxn ang="0">
                  <a:pos x="252" y="402"/>
                </a:cxn>
                <a:cxn ang="0">
                  <a:pos x="299" y="373"/>
                </a:cxn>
                <a:cxn ang="0">
                  <a:pos x="223" y="321"/>
                </a:cxn>
                <a:cxn ang="0">
                  <a:pos x="265" y="287"/>
                </a:cxn>
                <a:cxn ang="0">
                  <a:pos x="194" y="239"/>
                </a:cxn>
                <a:cxn ang="0">
                  <a:pos x="237" y="143"/>
                </a:cxn>
                <a:cxn ang="0">
                  <a:pos x="212" y="62"/>
                </a:cxn>
                <a:cxn ang="0">
                  <a:pos x="179" y="0"/>
                </a:cxn>
              </a:cxnLst>
              <a:rect l="0" t="0" r="r" b="b"/>
              <a:pathLst>
                <a:path w="299" h="838">
                  <a:moveTo>
                    <a:pt x="179" y="0"/>
                  </a:moveTo>
                  <a:lnTo>
                    <a:pt x="164" y="8"/>
                  </a:lnTo>
                  <a:lnTo>
                    <a:pt x="148" y="17"/>
                  </a:lnTo>
                  <a:lnTo>
                    <a:pt x="132" y="27"/>
                  </a:lnTo>
                  <a:lnTo>
                    <a:pt x="115" y="38"/>
                  </a:lnTo>
                  <a:lnTo>
                    <a:pt x="99" y="49"/>
                  </a:lnTo>
                  <a:lnTo>
                    <a:pt x="83" y="61"/>
                  </a:lnTo>
                  <a:lnTo>
                    <a:pt x="69" y="72"/>
                  </a:lnTo>
                  <a:lnTo>
                    <a:pt x="56" y="83"/>
                  </a:lnTo>
                  <a:lnTo>
                    <a:pt x="46" y="96"/>
                  </a:lnTo>
                  <a:lnTo>
                    <a:pt x="38" y="107"/>
                  </a:lnTo>
                  <a:lnTo>
                    <a:pt x="32" y="118"/>
                  </a:lnTo>
                  <a:lnTo>
                    <a:pt x="30" y="129"/>
                  </a:lnTo>
                  <a:lnTo>
                    <a:pt x="31" y="139"/>
                  </a:lnTo>
                  <a:lnTo>
                    <a:pt x="36" y="149"/>
                  </a:lnTo>
                  <a:lnTo>
                    <a:pt x="46" y="159"/>
                  </a:lnTo>
                  <a:lnTo>
                    <a:pt x="60" y="167"/>
                  </a:lnTo>
                  <a:lnTo>
                    <a:pt x="84" y="181"/>
                  </a:lnTo>
                  <a:lnTo>
                    <a:pt x="81" y="196"/>
                  </a:lnTo>
                  <a:lnTo>
                    <a:pt x="41" y="191"/>
                  </a:lnTo>
                  <a:lnTo>
                    <a:pt x="37" y="230"/>
                  </a:lnTo>
                  <a:lnTo>
                    <a:pt x="89" y="268"/>
                  </a:lnTo>
                  <a:lnTo>
                    <a:pt x="122" y="287"/>
                  </a:lnTo>
                  <a:lnTo>
                    <a:pt x="129" y="335"/>
                  </a:lnTo>
                  <a:lnTo>
                    <a:pt x="129" y="392"/>
                  </a:lnTo>
                  <a:lnTo>
                    <a:pt x="141" y="435"/>
                  </a:lnTo>
                  <a:lnTo>
                    <a:pt x="146" y="484"/>
                  </a:lnTo>
                  <a:lnTo>
                    <a:pt x="151" y="546"/>
                  </a:lnTo>
                  <a:lnTo>
                    <a:pt x="137" y="598"/>
                  </a:lnTo>
                  <a:lnTo>
                    <a:pt x="137" y="636"/>
                  </a:lnTo>
                  <a:lnTo>
                    <a:pt x="165" y="675"/>
                  </a:lnTo>
                  <a:lnTo>
                    <a:pt x="146" y="703"/>
                  </a:lnTo>
                  <a:lnTo>
                    <a:pt x="137" y="742"/>
                  </a:lnTo>
                  <a:lnTo>
                    <a:pt x="108" y="756"/>
                  </a:lnTo>
                  <a:lnTo>
                    <a:pt x="155" y="765"/>
                  </a:lnTo>
                  <a:lnTo>
                    <a:pt x="94" y="765"/>
                  </a:lnTo>
                  <a:lnTo>
                    <a:pt x="37" y="765"/>
                  </a:lnTo>
                  <a:lnTo>
                    <a:pt x="0" y="805"/>
                  </a:lnTo>
                  <a:lnTo>
                    <a:pt x="51" y="780"/>
                  </a:lnTo>
                  <a:lnTo>
                    <a:pt x="32" y="809"/>
                  </a:lnTo>
                  <a:lnTo>
                    <a:pt x="70" y="790"/>
                  </a:lnTo>
                  <a:lnTo>
                    <a:pt x="117" y="785"/>
                  </a:lnTo>
                  <a:lnTo>
                    <a:pt x="55" y="814"/>
                  </a:lnTo>
                  <a:lnTo>
                    <a:pt x="66" y="838"/>
                  </a:lnTo>
                  <a:lnTo>
                    <a:pt x="113" y="805"/>
                  </a:lnTo>
                  <a:lnTo>
                    <a:pt x="155" y="809"/>
                  </a:lnTo>
                  <a:lnTo>
                    <a:pt x="184" y="819"/>
                  </a:lnTo>
                  <a:lnTo>
                    <a:pt x="246" y="819"/>
                  </a:lnTo>
                  <a:lnTo>
                    <a:pt x="275" y="805"/>
                  </a:lnTo>
                  <a:lnTo>
                    <a:pt x="208" y="785"/>
                  </a:lnTo>
                  <a:lnTo>
                    <a:pt x="208" y="756"/>
                  </a:lnTo>
                  <a:lnTo>
                    <a:pt x="261" y="790"/>
                  </a:lnTo>
                  <a:lnTo>
                    <a:pt x="279" y="765"/>
                  </a:lnTo>
                  <a:lnTo>
                    <a:pt x="241" y="737"/>
                  </a:lnTo>
                  <a:lnTo>
                    <a:pt x="285" y="747"/>
                  </a:lnTo>
                  <a:lnTo>
                    <a:pt x="261" y="713"/>
                  </a:lnTo>
                  <a:lnTo>
                    <a:pt x="232" y="665"/>
                  </a:lnTo>
                  <a:lnTo>
                    <a:pt x="241" y="636"/>
                  </a:lnTo>
                  <a:lnTo>
                    <a:pt x="279" y="680"/>
                  </a:lnTo>
                  <a:lnTo>
                    <a:pt x="285" y="646"/>
                  </a:lnTo>
                  <a:lnTo>
                    <a:pt x="252" y="607"/>
                  </a:lnTo>
                  <a:lnTo>
                    <a:pt x="256" y="554"/>
                  </a:lnTo>
                  <a:lnTo>
                    <a:pt x="279" y="507"/>
                  </a:lnTo>
                  <a:lnTo>
                    <a:pt x="265" y="484"/>
                  </a:lnTo>
                  <a:lnTo>
                    <a:pt x="246" y="455"/>
                  </a:lnTo>
                  <a:lnTo>
                    <a:pt x="252" y="402"/>
                  </a:lnTo>
                  <a:lnTo>
                    <a:pt x="299" y="402"/>
                  </a:lnTo>
                  <a:lnTo>
                    <a:pt x="299" y="373"/>
                  </a:lnTo>
                  <a:lnTo>
                    <a:pt x="223" y="354"/>
                  </a:lnTo>
                  <a:lnTo>
                    <a:pt x="223" y="321"/>
                  </a:lnTo>
                  <a:lnTo>
                    <a:pt x="279" y="325"/>
                  </a:lnTo>
                  <a:lnTo>
                    <a:pt x="265" y="287"/>
                  </a:lnTo>
                  <a:lnTo>
                    <a:pt x="208" y="287"/>
                  </a:lnTo>
                  <a:lnTo>
                    <a:pt x="194" y="239"/>
                  </a:lnTo>
                  <a:lnTo>
                    <a:pt x="194" y="167"/>
                  </a:lnTo>
                  <a:lnTo>
                    <a:pt x="237" y="143"/>
                  </a:lnTo>
                  <a:lnTo>
                    <a:pt x="233" y="89"/>
                  </a:lnTo>
                  <a:lnTo>
                    <a:pt x="212" y="62"/>
                  </a:lnTo>
                  <a:lnTo>
                    <a:pt x="217" y="38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rgbClr val="E2C9B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2" name="Freeform 10"/>
            <p:cNvSpPr>
              <a:spLocks/>
            </p:cNvSpPr>
            <p:nvPr/>
          </p:nvSpPr>
          <p:spPr bwMode="auto">
            <a:xfrm>
              <a:off x="1514476" y="598488"/>
              <a:ext cx="309563" cy="538162"/>
            </a:xfrm>
            <a:custGeom>
              <a:avLst/>
              <a:gdLst/>
              <a:ahLst/>
              <a:cxnLst>
                <a:cxn ang="0">
                  <a:pos x="38" y="11"/>
                </a:cxn>
                <a:cxn ang="0">
                  <a:pos x="45" y="49"/>
                </a:cxn>
                <a:cxn ang="0">
                  <a:pos x="61" y="71"/>
                </a:cxn>
                <a:cxn ang="0">
                  <a:pos x="85" y="96"/>
                </a:cxn>
                <a:cxn ang="0">
                  <a:pos x="85" y="134"/>
                </a:cxn>
                <a:cxn ang="0">
                  <a:pos x="65" y="166"/>
                </a:cxn>
                <a:cxn ang="0">
                  <a:pos x="24" y="195"/>
                </a:cxn>
                <a:cxn ang="0">
                  <a:pos x="3" y="230"/>
                </a:cxn>
                <a:cxn ang="0">
                  <a:pos x="0" y="265"/>
                </a:cxn>
                <a:cxn ang="0">
                  <a:pos x="0" y="315"/>
                </a:cxn>
                <a:cxn ang="0">
                  <a:pos x="24" y="339"/>
                </a:cxn>
                <a:cxn ang="0">
                  <a:pos x="55" y="322"/>
                </a:cxn>
                <a:cxn ang="0">
                  <a:pos x="71" y="300"/>
                </a:cxn>
                <a:cxn ang="0">
                  <a:pos x="113" y="297"/>
                </a:cxn>
                <a:cxn ang="0">
                  <a:pos x="142" y="305"/>
                </a:cxn>
                <a:cxn ang="0">
                  <a:pos x="160" y="332"/>
                </a:cxn>
                <a:cxn ang="0">
                  <a:pos x="191" y="332"/>
                </a:cxn>
                <a:cxn ang="0">
                  <a:pos x="195" y="293"/>
                </a:cxn>
                <a:cxn ang="0">
                  <a:pos x="191" y="226"/>
                </a:cxn>
                <a:cxn ang="0">
                  <a:pos x="173" y="195"/>
                </a:cxn>
                <a:cxn ang="0">
                  <a:pos x="142" y="166"/>
                </a:cxn>
                <a:cxn ang="0">
                  <a:pos x="128" y="134"/>
                </a:cxn>
                <a:cxn ang="0">
                  <a:pos x="138" y="103"/>
                </a:cxn>
                <a:cxn ang="0">
                  <a:pos x="166" y="78"/>
                </a:cxn>
                <a:cxn ang="0">
                  <a:pos x="173" y="49"/>
                </a:cxn>
                <a:cxn ang="0">
                  <a:pos x="173" y="11"/>
                </a:cxn>
                <a:cxn ang="0">
                  <a:pos x="128" y="0"/>
                </a:cxn>
                <a:cxn ang="0">
                  <a:pos x="68" y="0"/>
                </a:cxn>
                <a:cxn ang="0">
                  <a:pos x="65" y="1"/>
                </a:cxn>
                <a:cxn ang="0">
                  <a:pos x="57" y="4"/>
                </a:cxn>
                <a:cxn ang="0">
                  <a:pos x="47" y="8"/>
                </a:cxn>
                <a:cxn ang="0">
                  <a:pos x="38" y="11"/>
                </a:cxn>
              </a:cxnLst>
              <a:rect l="0" t="0" r="r" b="b"/>
              <a:pathLst>
                <a:path w="195" h="339">
                  <a:moveTo>
                    <a:pt x="38" y="11"/>
                  </a:moveTo>
                  <a:lnTo>
                    <a:pt x="45" y="49"/>
                  </a:lnTo>
                  <a:lnTo>
                    <a:pt x="61" y="71"/>
                  </a:lnTo>
                  <a:lnTo>
                    <a:pt x="85" y="96"/>
                  </a:lnTo>
                  <a:lnTo>
                    <a:pt x="85" y="134"/>
                  </a:lnTo>
                  <a:lnTo>
                    <a:pt x="65" y="166"/>
                  </a:lnTo>
                  <a:lnTo>
                    <a:pt x="24" y="195"/>
                  </a:lnTo>
                  <a:lnTo>
                    <a:pt x="3" y="230"/>
                  </a:lnTo>
                  <a:lnTo>
                    <a:pt x="0" y="265"/>
                  </a:lnTo>
                  <a:lnTo>
                    <a:pt x="0" y="315"/>
                  </a:lnTo>
                  <a:lnTo>
                    <a:pt x="24" y="339"/>
                  </a:lnTo>
                  <a:lnTo>
                    <a:pt x="55" y="322"/>
                  </a:lnTo>
                  <a:lnTo>
                    <a:pt x="71" y="300"/>
                  </a:lnTo>
                  <a:lnTo>
                    <a:pt x="113" y="297"/>
                  </a:lnTo>
                  <a:lnTo>
                    <a:pt x="142" y="305"/>
                  </a:lnTo>
                  <a:lnTo>
                    <a:pt x="160" y="332"/>
                  </a:lnTo>
                  <a:lnTo>
                    <a:pt x="191" y="332"/>
                  </a:lnTo>
                  <a:lnTo>
                    <a:pt x="195" y="293"/>
                  </a:lnTo>
                  <a:lnTo>
                    <a:pt x="191" y="226"/>
                  </a:lnTo>
                  <a:lnTo>
                    <a:pt x="173" y="195"/>
                  </a:lnTo>
                  <a:lnTo>
                    <a:pt x="142" y="166"/>
                  </a:lnTo>
                  <a:lnTo>
                    <a:pt x="128" y="134"/>
                  </a:lnTo>
                  <a:lnTo>
                    <a:pt x="138" y="103"/>
                  </a:lnTo>
                  <a:lnTo>
                    <a:pt x="166" y="78"/>
                  </a:lnTo>
                  <a:lnTo>
                    <a:pt x="173" y="49"/>
                  </a:lnTo>
                  <a:lnTo>
                    <a:pt x="173" y="11"/>
                  </a:lnTo>
                  <a:lnTo>
                    <a:pt x="128" y="0"/>
                  </a:lnTo>
                  <a:lnTo>
                    <a:pt x="68" y="0"/>
                  </a:lnTo>
                  <a:lnTo>
                    <a:pt x="65" y="1"/>
                  </a:lnTo>
                  <a:lnTo>
                    <a:pt x="57" y="4"/>
                  </a:lnTo>
                  <a:lnTo>
                    <a:pt x="47" y="8"/>
                  </a:lnTo>
                  <a:lnTo>
                    <a:pt x="38" y="11"/>
                  </a:lnTo>
                  <a:close/>
                </a:path>
              </a:pathLst>
            </a:custGeom>
            <a:solidFill>
              <a:srgbClr val="919E9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3" name="Freeform 11"/>
            <p:cNvSpPr>
              <a:spLocks/>
            </p:cNvSpPr>
            <p:nvPr/>
          </p:nvSpPr>
          <p:spPr bwMode="auto">
            <a:xfrm>
              <a:off x="1611313" y="908050"/>
              <a:ext cx="138113" cy="133350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0" y="13"/>
                </a:cxn>
                <a:cxn ang="0">
                  <a:pos x="11" y="8"/>
                </a:cxn>
                <a:cxn ang="0">
                  <a:pos x="24" y="4"/>
                </a:cxn>
                <a:cxn ang="0">
                  <a:pos x="37" y="1"/>
                </a:cxn>
                <a:cxn ang="0">
                  <a:pos x="49" y="0"/>
                </a:cxn>
                <a:cxn ang="0">
                  <a:pos x="61" y="1"/>
                </a:cxn>
                <a:cxn ang="0">
                  <a:pos x="72" y="5"/>
                </a:cxn>
                <a:cxn ang="0">
                  <a:pos x="81" y="12"/>
                </a:cxn>
                <a:cxn ang="0">
                  <a:pos x="87" y="24"/>
                </a:cxn>
                <a:cxn ang="0">
                  <a:pos x="87" y="55"/>
                </a:cxn>
                <a:cxn ang="0">
                  <a:pos x="77" y="84"/>
                </a:cxn>
                <a:cxn ang="0">
                  <a:pos x="59" y="84"/>
                </a:cxn>
                <a:cxn ang="0">
                  <a:pos x="35" y="76"/>
                </a:cxn>
                <a:cxn ang="0">
                  <a:pos x="7" y="84"/>
                </a:cxn>
                <a:cxn ang="0">
                  <a:pos x="3" y="70"/>
                </a:cxn>
                <a:cxn ang="0">
                  <a:pos x="1" y="57"/>
                </a:cxn>
                <a:cxn ang="0">
                  <a:pos x="0" y="46"/>
                </a:cxn>
                <a:cxn ang="0">
                  <a:pos x="0" y="42"/>
                </a:cxn>
              </a:cxnLst>
              <a:rect l="0" t="0" r="r" b="b"/>
              <a:pathLst>
                <a:path w="87" h="84">
                  <a:moveTo>
                    <a:pt x="0" y="42"/>
                  </a:moveTo>
                  <a:lnTo>
                    <a:pt x="0" y="13"/>
                  </a:lnTo>
                  <a:lnTo>
                    <a:pt x="11" y="8"/>
                  </a:lnTo>
                  <a:lnTo>
                    <a:pt x="24" y="4"/>
                  </a:lnTo>
                  <a:lnTo>
                    <a:pt x="37" y="1"/>
                  </a:lnTo>
                  <a:lnTo>
                    <a:pt x="49" y="0"/>
                  </a:lnTo>
                  <a:lnTo>
                    <a:pt x="61" y="1"/>
                  </a:lnTo>
                  <a:lnTo>
                    <a:pt x="72" y="5"/>
                  </a:lnTo>
                  <a:lnTo>
                    <a:pt x="81" y="12"/>
                  </a:lnTo>
                  <a:lnTo>
                    <a:pt x="87" y="24"/>
                  </a:lnTo>
                  <a:lnTo>
                    <a:pt x="87" y="55"/>
                  </a:lnTo>
                  <a:lnTo>
                    <a:pt x="77" y="84"/>
                  </a:lnTo>
                  <a:lnTo>
                    <a:pt x="59" y="84"/>
                  </a:lnTo>
                  <a:lnTo>
                    <a:pt x="35" y="76"/>
                  </a:lnTo>
                  <a:lnTo>
                    <a:pt x="7" y="84"/>
                  </a:lnTo>
                  <a:lnTo>
                    <a:pt x="3" y="70"/>
                  </a:lnTo>
                  <a:lnTo>
                    <a:pt x="1" y="57"/>
                  </a:lnTo>
                  <a:lnTo>
                    <a:pt x="0" y="46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2D0C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4" name="Freeform 12"/>
            <p:cNvSpPr>
              <a:spLocks/>
            </p:cNvSpPr>
            <p:nvPr/>
          </p:nvSpPr>
          <p:spPr bwMode="auto">
            <a:xfrm>
              <a:off x="2301876" y="1338263"/>
              <a:ext cx="255588" cy="30956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8" y="16"/>
                </a:cxn>
                <a:cxn ang="0">
                  <a:pos x="52" y="29"/>
                </a:cxn>
                <a:cxn ang="0">
                  <a:pos x="72" y="43"/>
                </a:cxn>
                <a:cxn ang="0">
                  <a:pos x="89" y="55"/>
                </a:cxn>
                <a:cxn ang="0">
                  <a:pos x="105" y="70"/>
                </a:cxn>
                <a:cxn ang="0">
                  <a:pos x="122" y="89"/>
                </a:cxn>
                <a:cxn ang="0">
                  <a:pos x="140" y="113"/>
                </a:cxn>
                <a:cxn ang="0">
                  <a:pos x="161" y="142"/>
                </a:cxn>
                <a:cxn ang="0">
                  <a:pos x="90" y="132"/>
                </a:cxn>
                <a:cxn ang="0">
                  <a:pos x="98" y="195"/>
                </a:cxn>
                <a:cxn ang="0">
                  <a:pos x="84" y="189"/>
                </a:cxn>
                <a:cxn ang="0">
                  <a:pos x="73" y="183"/>
                </a:cxn>
                <a:cxn ang="0">
                  <a:pos x="62" y="176"/>
                </a:cxn>
                <a:cxn ang="0">
                  <a:pos x="54" y="169"/>
                </a:cxn>
                <a:cxn ang="0">
                  <a:pos x="48" y="163"/>
                </a:cxn>
                <a:cxn ang="0">
                  <a:pos x="44" y="159"/>
                </a:cxn>
                <a:cxn ang="0">
                  <a:pos x="42" y="156"/>
                </a:cxn>
                <a:cxn ang="0">
                  <a:pos x="41" y="155"/>
                </a:cxn>
                <a:cxn ang="0">
                  <a:pos x="63" y="87"/>
                </a:cxn>
                <a:cxn ang="0">
                  <a:pos x="11" y="63"/>
                </a:cxn>
                <a:cxn ang="0">
                  <a:pos x="9" y="51"/>
                </a:cxn>
                <a:cxn ang="0">
                  <a:pos x="5" y="26"/>
                </a:cxn>
                <a:cxn ang="0">
                  <a:pos x="1" y="4"/>
                </a:cxn>
                <a:cxn ang="0">
                  <a:pos x="0" y="0"/>
                </a:cxn>
              </a:cxnLst>
              <a:rect l="0" t="0" r="r" b="b"/>
              <a:pathLst>
                <a:path w="161" h="195">
                  <a:moveTo>
                    <a:pt x="0" y="0"/>
                  </a:moveTo>
                  <a:lnTo>
                    <a:pt x="28" y="16"/>
                  </a:lnTo>
                  <a:lnTo>
                    <a:pt x="52" y="29"/>
                  </a:lnTo>
                  <a:lnTo>
                    <a:pt x="72" y="43"/>
                  </a:lnTo>
                  <a:lnTo>
                    <a:pt x="89" y="55"/>
                  </a:lnTo>
                  <a:lnTo>
                    <a:pt x="105" y="70"/>
                  </a:lnTo>
                  <a:lnTo>
                    <a:pt x="122" y="89"/>
                  </a:lnTo>
                  <a:lnTo>
                    <a:pt x="140" y="113"/>
                  </a:lnTo>
                  <a:lnTo>
                    <a:pt x="161" y="142"/>
                  </a:lnTo>
                  <a:lnTo>
                    <a:pt x="90" y="132"/>
                  </a:lnTo>
                  <a:lnTo>
                    <a:pt x="98" y="195"/>
                  </a:lnTo>
                  <a:lnTo>
                    <a:pt x="84" y="189"/>
                  </a:lnTo>
                  <a:lnTo>
                    <a:pt x="73" y="183"/>
                  </a:lnTo>
                  <a:lnTo>
                    <a:pt x="62" y="176"/>
                  </a:lnTo>
                  <a:lnTo>
                    <a:pt x="54" y="169"/>
                  </a:lnTo>
                  <a:lnTo>
                    <a:pt x="48" y="163"/>
                  </a:lnTo>
                  <a:lnTo>
                    <a:pt x="44" y="159"/>
                  </a:lnTo>
                  <a:lnTo>
                    <a:pt x="42" y="156"/>
                  </a:lnTo>
                  <a:lnTo>
                    <a:pt x="41" y="155"/>
                  </a:lnTo>
                  <a:lnTo>
                    <a:pt x="63" y="87"/>
                  </a:lnTo>
                  <a:lnTo>
                    <a:pt x="11" y="63"/>
                  </a:lnTo>
                  <a:lnTo>
                    <a:pt x="9" y="51"/>
                  </a:lnTo>
                  <a:lnTo>
                    <a:pt x="5" y="26"/>
                  </a:lnTo>
                  <a:lnTo>
                    <a:pt x="1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0A5A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5" name="Freeform 13"/>
            <p:cNvSpPr>
              <a:spLocks/>
            </p:cNvSpPr>
            <p:nvPr/>
          </p:nvSpPr>
          <p:spPr bwMode="auto">
            <a:xfrm>
              <a:off x="1728788" y="619125"/>
              <a:ext cx="523875" cy="773112"/>
            </a:xfrm>
            <a:custGeom>
              <a:avLst/>
              <a:gdLst/>
              <a:ahLst/>
              <a:cxnLst>
                <a:cxn ang="0">
                  <a:pos x="137" y="20"/>
                </a:cxn>
                <a:cxn ang="0">
                  <a:pos x="175" y="35"/>
                </a:cxn>
                <a:cxn ang="0">
                  <a:pos x="197" y="56"/>
                </a:cxn>
                <a:cxn ang="0">
                  <a:pos x="211" y="93"/>
                </a:cxn>
                <a:cxn ang="0">
                  <a:pos x="248" y="178"/>
                </a:cxn>
                <a:cxn ang="0">
                  <a:pos x="275" y="246"/>
                </a:cxn>
                <a:cxn ang="0">
                  <a:pos x="263" y="264"/>
                </a:cxn>
                <a:cxn ang="0">
                  <a:pos x="275" y="306"/>
                </a:cxn>
                <a:cxn ang="0">
                  <a:pos x="312" y="366"/>
                </a:cxn>
                <a:cxn ang="0">
                  <a:pos x="289" y="382"/>
                </a:cxn>
                <a:cxn ang="0">
                  <a:pos x="330" y="450"/>
                </a:cxn>
                <a:cxn ang="0">
                  <a:pos x="300" y="472"/>
                </a:cxn>
                <a:cxn ang="0">
                  <a:pos x="236" y="480"/>
                </a:cxn>
                <a:cxn ang="0">
                  <a:pos x="195" y="487"/>
                </a:cxn>
                <a:cxn ang="0">
                  <a:pos x="131" y="476"/>
                </a:cxn>
                <a:cxn ang="0">
                  <a:pos x="112" y="412"/>
                </a:cxn>
                <a:cxn ang="0">
                  <a:pos x="86" y="385"/>
                </a:cxn>
                <a:cxn ang="0">
                  <a:pos x="101" y="355"/>
                </a:cxn>
                <a:cxn ang="0">
                  <a:pos x="142" y="362"/>
                </a:cxn>
                <a:cxn ang="0">
                  <a:pos x="176" y="362"/>
                </a:cxn>
                <a:cxn ang="0">
                  <a:pos x="112" y="303"/>
                </a:cxn>
                <a:cxn ang="0">
                  <a:pos x="138" y="237"/>
                </a:cxn>
                <a:cxn ang="0">
                  <a:pos x="172" y="280"/>
                </a:cxn>
                <a:cxn ang="0">
                  <a:pos x="138" y="230"/>
                </a:cxn>
                <a:cxn ang="0">
                  <a:pos x="131" y="159"/>
                </a:cxn>
                <a:cxn ang="0">
                  <a:pos x="138" y="64"/>
                </a:cxn>
                <a:cxn ang="0">
                  <a:pos x="112" y="76"/>
                </a:cxn>
                <a:cxn ang="0">
                  <a:pos x="90" y="94"/>
                </a:cxn>
                <a:cxn ang="0">
                  <a:pos x="117" y="140"/>
                </a:cxn>
                <a:cxn ang="0">
                  <a:pos x="94" y="136"/>
                </a:cxn>
                <a:cxn ang="0">
                  <a:pos x="48" y="117"/>
                </a:cxn>
                <a:cxn ang="0">
                  <a:pos x="3" y="140"/>
                </a:cxn>
                <a:cxn ang="0">
                  <a:pos x="23" y="71"/>
                </a:cxn>
                <a:cxn ang="0">
                  <a:pos x="26" y="26"/>
                </a:cxn>
                <a:cxn ang="0">
                  <a:pos x="71" y="0"/>
                </a:cxn>
                <a:cxn ang="0">
                  <a:pos x="75" y="2"/>
                </a:cxn>
                <a:cxn ang="0">
                  <a:pos x="86" y="5"/>
                </a:cxn>
                <a:cxn ang="0">
                  <a:pos x="98" y="9"/>
                </a:cxn>
                <a:cxn ang="0">
                  <a:pos x="108" y="12"/>
                </a:cxn>
              </a:cxnLst>
              <a:rect l="0" t="0" r="r" b="b"/>
              <a:pathLst>
                <a:path w="330" h="487">
                  <a:moveTo>
                    <a:pt x="108" y="12"/>
                  </a:moveTo>
                  <a:lnTo>
                    <a:pt x="137" y="20"/>
                  </a:lnTo>
                  <a:lnTo>
                    <a:pt x="159" y="28"/>
                  </a:lnTo>
                  <a:lnTo>
                    <a:pt x="175" y="35"/>
                  </a:lnTo>
                  <a:lnTo>
                    <a:pt x="188" y="45"/>
                  </a:lnTo>
                  <a:lnTo>
                    <a:pt x="197" y="56"/>
                  </a:lnTo>
                  <a:lnTo>
                    <a:pt x="204" y="72"/>
                  </a:lnTo>
                  <a:lnTo>
                    <a:pt x="211" y="93"/>
                  </a:lnTo>
                  <a:lnTo>
                    <a:pt x="218" y="121"/>
                  </a:lnTo>
                  <a:lnTo>
                    <a:pt x="248" y="178"/>
                  </a:lnTo>
                  <a:lnTo>
                    <a:pt x="261" y="219"/>
                  </a:lnTo>
                  <a:lnTo>
                    <a:pt x="275" y="246"/>
                  </a:lnTo>
                  <a:lnTo>
                    <a:pt x="296" y="283"/>
                  </a:lnTo>
                  <a:lnTo>
                    <a:pt x="263" y="264"/>
                  </a:lnTo>
                  <a:lnTo>
                    <a:pt x="244" y="272"/>
                  </a:lnTo>
                  <a:lnTo>
                    <a:pt x="275" y="306"/>
                  </a:lnTo>
                  <a:lnTo>
                    <a:pt x="308" y="321"/>
                  </a:lnTo>
                  <a:lnTo>
                    <a:pt x="312" y="366"/>
                  </a:lnTo>
                  <a:lnTo>
                    <a:pt x="285" y="351"/>
                  </a:lnTo>
                  <a:lnTo>
                    <a:pt x="289" y="382"/>
                  </a:lnTo>
                  <a:lnTo>
                    <a:pt x="327" y="405"/>
                  </a:lnTo>
                  <a:lnTo>
                    <a:pt x="330" y="450"/>
                  </a:lnTo>
                  <a:lnTo>
                    <a:pt x="296" y="446"/>
                  </a:lnTo>
                  <a:lnTo>
                    <a:pt x="300" y="472"/>
                  </a:lnTo>
                  <a:lnTo>
                    <a:pt x="275" y="480"/>
                  </a:lnTo>
                  <a:lnTo>
                    <a:pt x="236" y="480"/>
                  </a:lnTo>
                  <a:lnTo>
                    <a:pt x="214" y="469"/>
                  </a:lnTo>
                  <a:lnTo>
                    <a:pt x="195" y="487"/>
                  </a:lnTo>
                  <a:lnTo>
                    <a:pt x="161" y="487"/>
                  </a:lnTo>
                  <a:lnTo>
                    <a:pt x="131" y="476"/>
                  </a:lnTo>
                  <a:lnTo>
                    <a:pt x="105" y="435"/>
                  </a:lnTo>
                  <a:lnTo>
                    <a:pt x="112" y="412"/>
                  </a:lnTo>
                  <a:lnTo>
                    <a:pt x="86" y="412"/>
                  </a:lnTo>
                  <a:lnTo>
                    <a:pt x="86" y="385"/>
                  </a:lnTo>
                  <a:lnTo>
                    <a:pt x="64" y="355"/>
                  </a:lnTo>
                  <a:lnTo>
                    <a:pt x="101" y="355"/>
                  </a:lnTo>
                  <a:lnTo>
                    <a:pt x="112" y="328"/>
                  </a:lnTo>
                  <a:lnTo>
                    <a:pt x="142" y="362"/>
                  </a:lnTo>
                  <a:lnTo>
                    <a:pt x="180" y="396"/>
                  </a:lnTo>
                  <a:lnTo>
                    <a:pt x="176" y="362"/>
                  </a:lnTo>
                  <a:lnTo>
                    <a:pt x="138" y="325"/>
                  </a:lnTo>
                  <a:lnTo>
                    <a:pt x="112" y="303"/>
                  </a:lnTo>
                  <a:lnTo>
                    <a:pt x="112" y="276"/>
                  </a:lnTo>
                  <a:lnTo>
                    <a:pt x="138" y="237"/>
                  </a:lnTo>
                  <a:lnTo>
                    <a:pt x="154" y="280"/>
                  </a:lnTo>
                  <a:lnTo>
                    <a:pt x="172" y="280"/>
                  </a:lnTo>
                  <a:lnTo>
                    <a:pt x="172" y="230"/>
                  </a:lnTo>
                  <a:lnTo>
                    <a:pt x="138" y="230"/>
                  </a:lnTo>
                  <a:lnTo>
                    <a:pt x="131" y="208"/>
                  </a:lnTo>
                  <a:lnTo>
                    <a:pt x="131" y="159"/>
                  </a:lnTo>
                  <a:lnTo>
                    <a:pt x="138" y="117"/>
                  </a:lnTo>
                  <a:lnTo>
                    <a:pt x="138" y="64"/>
                  </a:lnTo>
                  <a:lnTo>
                    <a:pt x="101" y="49"/>
                  </a:lnTo>
                  <a:lnTo>
                    <a:pt x="112" y="76"/>
                  </a:lnTo>
                  <a:lnTo>
                    <a:pt x="124" y="114"/>
                  </a:lnTo>
                  <a:lnTo>
                    <a:pt x="90" y="94"/>
                  </a:lnTo>
                  <a:lnTo>
                    <a:pt x="108" y="110"/>
                  </a:lnTo>
                  <a:lnTo>
                    <a:pt x="117" y="140"/>
                  </a:lnTo>
                  <a:lnTo>
                    <a:pt x="117" y="162"/>
                  </a:lnTo>
                  <a:lnTo>
                    <a:pt x="94" y="136"/>
                  </a:lnTo>
                  <a:lnTo>
                    <a:pt x="76" y="117"/>
                  </a:lnTo>
                  <a:lnTo>
                    <a:pt x="48" y="117"/>
                  </a:lnTo>
                  <a:lnTo>
                    <a:pt x="33" y="140"/>
                  </a:lnTo>
                  <a:lnTo>
                    <a:pt x="3" y="140"/>
                  </a:lnTo>
                  <a:lnTo>
                    <a:pt x="0" y="91"/>
                  </a:lnTo>
                  <a:lnTo>
                    <a:pt x="23" y="71"/>
                  </a:lnTo>
                  <a:lnTo>
                    <a:pt x="41" y="49"/>
                  </a:lnTo>
                  <a:lnTo>
                    <a:pt x="26" y="26"/>
                  </a:lnTo>
                  <a:lnTo>
                    <a:pt x="26" y="0"/>
                  </a:lnTo>
                  <a:lnTo>
                    <a:pt x="71" y="0"/>
                  </a:lnTo>
                  <a:lnTo>
                    <a:pt x="72" y="0"/>
                  </a:lnTo>
                  <a:lnTo>
                    <a:pt x="75" y="2"/>
                  </a:lnTo>
                  <a:lnTo>
                    <a:pt x="80" y="3"/>
                  </a:lnTo>
                  <a:lnTo>
                    <a:pt x="86" y="5"/>
                  </a:lnTo>
                  <a:lnTo>
                    <a:pt x="92" y="8"/>
                  </a:lnTo>
                  <a:lnTo>
                    <a:pt x="98" y="9"/>
                  </a:lnTo>
                  <a:lnTo>
                    <a:pt x="104" y="12"/>
                  </a:lnTo>
                  <a:lnTo>
                    <a:pt x="108" y="12"/>
                  </a:lnTo>
                  <a:close/>
                </a:path>
              </a:pathLst>
            </a:custGeom>
            <a:solidFill>
              <a:srgbClr val="5E1C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6" name="Freeform 14"/>
            <p:cNvSpPr>
              <a:spLocks/>
            </p:cNvSpPr>
            <p:nvPr/>
          </p:nvSpPr>
          <p:spPr bwMode="auto">
            <a:xfrm>
              <a:off x="1814513" y="919163"/>
              <a:ext cx="85725" cy="203200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36" y="0"/>
                </a:cxn>
                <a:cxn ang="0">
                  <a:pos x="54" y="23"/>
                </a:cxn>
                <a:cxn ang="0">
                  <a:pos x="51" y="53"/>
                </a:cxn>
                <a:cxn ang="0">
                  <a:pos x="28" y="53"/>
                </a:cxn>
                <a:cxn ang="0">
                  <a:pos x="40" y="80"/>
                </a:cxn>
                <a:cxn ang="0">
                  <a:pos x="32" y="109"/>
                </a:cxn>
                <a:cxn ang="0">
                  <a:pos x="10" y="128"/>
                </a:cxn>
                <a:cxn ang="0">
                  <a:pos x="10" y="83"/>
                </a:cxn>
                <a:cxn ang="0">
                  <a:pos x="10" y="37"/>
                </a:cxn>
                <a:cxn ang="0">
                  <a:pos x="8" y="31"/>
                </a:cxn>
                <a:cxn ang="0">
                  <a:pos x="5" y="18"/>
                </a:cxn>
                <a:cxn ang="0">
                  <a:pos x="2" y="6"/>
                </a:cxn>
                <a:cxn ang="0">
                  <a:pos x="0" y="4"/>
                </a:cxn>
              </a:cxnLst>
              <a:rect l="0" t="0" r="r" b="b"/>
              <a:pathLst>
                <a:path w="54" h="128">
                  <a:moveTo>
                    <a:pt x="0" y="4"/>
                  </a:moveTo>
                  <a:lnTo>
                    <a:pt x="36" y="0"/>
                  </a:lnTo>
                  <a:lnTo>
                    <a:pt x="54" y="23"/>
                  </a:lnTo>
                  <a:lnTo>
                    <a:pt x="51" y="53"/>
                  </a:lnTo>
                  <a:lnTo>
                    <a:pt x="28" y="53"/>
                  </a:lnTo>
                  <a:lnTo>
                    <a:pt x="40" y="80"/>
                  </a:lnTo>
                  <a:lnTo>
                    <a:pt x="32" y="109"/>
                  </a:lnTo>
                  <a:lnTo>
                    <a:pt x="10" y="128"/>
                  </a:lnTo>
                  <a:lnTo>
                    <a:pt x="10" y="83"/>
                  </a:lnTo>
                  <a:lnTo>
                    <a:pt x="10" y="37"/>
                  </a:lnTo>
                  <a:lnTo>
                    <a:pt x="8" y="31"/>
                  </a:lnTo>
                  <a:lnTo>
                    <a:pt x="5" y="18"/>
                  </a:lnTo>
                  <a:lnTo>
                    <a:pt x="2" y="6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5E1C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7" name="Freeform 15"/>
            <p:cNvSpPr>
              <a:spLocks/>
            </p:cNvSpPr>
            <p:nvPr/>
          </p:nvSpPr>
          <p:spPr bwMode="auto">
            <a:xfrm>
              <a:off x="1217613" y="611188"/>
              <a:ext cx="427038" cy="793750"/>
            </a:xfrm>
            <a:custGeom>
              <a:avLst/>
              <a:gdLst/>
              <a:ahLst/>
              <a:cxnLst>
                <a:cxn ang="0">
                  <a:pos x="230" y="1"/>
                </a:cxn>
                <a:cxn ang="0">
                  <a:pos x="250" y="20"/>
                </a:cxn>
                <a:cxn ang="0">
                  <a:pos x="250" y="46"/>
                </a:cxn>
                <a:cxn ang="0">
                  <a:pos x="269" y="65"/>
                </a:cxn>
                <a:cxn ang="0">
                  <a:pos x="269" y="92"/>
                </a:cxn>
                <a:cxn ang="0">
                  <a:pos x="265" y="137"/>
                </a:cxn>
                <a:cxn ang="0">
                  <a:pos x="237" y="115"/>
                </a:cxn>
                <a:cxn ang="0">
                  <a:pos x="199" y="110"/>
                </a:cxn>
                <a:cxn ang="0">
                  <a:pos x="173" y="126"/>
                </a:cxn>
                <a:cxn ang="0">
                  <a:pos x="173" y="160"/>
                </a:cxn>
                <a:cxn ang="0">
                  <a:pos x="155" y="141"/>
                </a:cxn>
                <a:cxn ang="0">
                  <a:pos x="158" y="107"/>
                </a:cxn>
                <a:cxn ang="0">
                  <a:pos x="203" y="88"/>
                </a:cxn>
                <a:cxn ang="0">
                  <a:pos x="163" y="88"/>
                </a:cxn>
                <a:cxn ang="0">
                  <a:pos x="169" y="69"/>
                </a:cxn>
                <a:cxn ang="0">
                  <a:pos x="136" y="85"/>
                </a:cxn>
                <a:cxn ang="0">
                  <a:pos x="128" y="130"/>
                </a:cxn>
                <a:cxn ang="0">
                  <a:pos x="128" y="179"/>
                </a:cxn>
                <a:cxn ang="0">
                  <a:pos x="109" y="194"/>
                </a:cxn>
                <a:cxn ang="0">
                  <a:pos x="132" y="224"/>
                </a:cxn>
                <a:cxn ang="0">
                  <a:pos x="163" y="274"/>
                </a:cxn>
                <a:cxn ang="0">
                  <a:pos x="189" y="326"/>
                </a:cxn>
                <a:cxn ang="0">
                  <a:pos x="189" y="367"/>
                </a:cxn>
                <a:cxn ang="0">
                  <a:pos x="189" y="428"/>
                </a:cxn>
                <a:cxn ang="0">
                  <a:pos x="177" y="462"/>
                </a:cxn>
                <a:cxn ang="0">
                  <a:pos x="166" y="424"/>
                </a:cxn>
                <a:cxn ang="0">
                  <a:pos x="150" y="447"/>
                </a:cxn>
                <a:cxn ang="0">
                  <a:pos x="139" y="488"/>
                </a:cxn>
                <a:cxn ang="0">
                  <a:pos x="125" y="444"/>
                </a:cxn>
                <a:cxn ang="0">
                  <a:pos x="113" y="477"/>
                </a:cxn>
                <a:cxn ang="0">
                  <a:pos x="91" y="477"/>
                </a:cxn>
                <a:cxn ang="0">
                  <a:pos x="91" y="440"/>
                </a:cxn>
                <a:cxn ang="0">
                  <a:pos x="76" y="481"/>
                </a:cxn>
                <a:cxn ang="0">
                  <a:pos x="49" y="500"/>
                </a:cxn>
                <a:cxn ang="0">
                  <a:pos x="31" y="458"/>
                </a:cxn>
                <a:cxn ang="0">
                  <a:pos x="42" y="406"/>
                </a:cxn>
                <a:cxn ang="0">
                  <a:pos x="49" y="349"/>
                </a:cxn>
                <a:cxn ang="0">
                  <a:pos x="34" y="394"/>
                </a:cxn>
                <a:cxn ang="0">
                  <a:pos x="4" y="371"/>
                </a:cxn>
                <a:cxn ang="0">
                  <a:pos x="38" y="326"/>
                </a:cxn>
                <a:cxn ang="0">
                  <a:pos x="52" y="274"/>
                </a:cxn>
                <a:cxn ang="0">
                  <a:pos x="57" y="239"/>
                </a:cxn>
                <a:cxn ang="0">
                  <a:pos x="27" y="265"/>
                </a:cxn>
                <a:cxn ang="0">
                  <a:pos x="0" y="285"/>
                </a:cxn>
                <a:cxn ang="0">
                  <a:pos x="15" y="239"/>
                </a:cxn>
                <a:cxn ang="0">
                  <a:pos x="64" y="190"/>
                </a:cxn>
                <a:cxn ang="0">
                  <a:pos x="91" y="141"/>
                </a:cxn>
                <a:cxn ang="0">
                  <a:pos x="76" y="115"/>
                </a:cxn>
                <a:cxn ang="0">
                  <a:pos x="109" y="88"/>
                </a:cxn>
                <a:cxn ang="0">
                  <a:pos x="109" y="39"/>
                </a:cxn>
                <a:cxn ang="0">
                  <a:pos x="155" y="12"/>
                </a:cxn>
                <a:cxn ang="0">
                  <a:pos x="192" y="12"/>
                </a:cxn>
                <a:cxn ang="0">
                  <a:pos x="194" y="11"/>
                </a:cxn>
                <a:cxn ang="0">
                  <a:pos x="198" y="10"/>
                </a:cxn>
                <a:cxn ang="0">
                  <a:pos x="204" y="7"/>
                </a:cxn>
                <a:cxn ang="0">
                  <a:pos x="212" y="5"/>
                </a:cxn>
                <a:cxn ang="0">
                  <a:pos x="220" y="3"/>
                </a:cxn>
                <a:cxn ang="0">
                  <a:pos x="225" y="1"/>
                </a:cxn>
                <a:cxn ang="0">
                  <a:pos x="229" y="0"/>
                </a:cxn>
                <a:cxn ang="0">
                  <a:pos x="230" y="1"/>
                </a:cxn>
              </a:cxnLst>
              <a:rect l="0" t="0" r="r" b="b"/>
              <a:pathLst>
                <a:path w="269" h="500">
                  <a:moveTo>
                    <a:pt x="230" y="1"/>
                  </a:moveTo>
                  <a:lnTo>
                    <a:pt x="250" y="20"/>
                  </a:lnTo>
                  <a:lnTo>
                    <a:pt x="250" y="46"/>
                  </a:lnTo>
                  <a:lnTo>
                    <a:pt x="269" y="65"/>
                  </a:lnTo>
                  <a:lnTo>
                    <a:pt x="269" y="92"/>
                  </a:lnTo>
                  <a:lnTo>
                    <a:pt x="265" y="137"/>
                  </a:lnTo>
                  <a:lnTo>
                    <a:pt x="237" y="115"/>
                  </a:lnTo>
                  <a:lnTo>
                    <a:pt x="199" y="110"/>
                  </a:lnTo>
                  <a:lnTo>
                    <a:pt x="173" y="126"/>
                  </a:lnTo>
                  <a:lnTo>
                    <a:pt x="173" y="160"/>
                  </a:lnTo>
                  <a:lnTo>
                    <a:pt x="155" y="141"/>
                  </a:lnTo>
                  <a:lnTo>
                    <a:pt x="158" y="107"/>
                  </a:lnTo>
                  <a:lnTo>
                    <a:pt x="203" y="88"/>
                  </a:lnTo>
                  <a:lnTo>
                    <a:pt x="163" y="88"/>
                  </a:lnTo>
                  <a:lnTo>
                    <a:pt x="169" y="69"/>
                  </a:lnTo>
                  <a:lnTo>
                    <a:pt x="136" y="85"/>
                  </a:lnTo>
                  <a:lnTo>
                    <a:pt x="128" y="130"/>
                  </a:lnTo>
                  <a:lnTo>
                    <a:pt x="128" y="179"/>
                  </a:lnTo>
                  <a:lnTo>
                    <a:pt x="109" y="194"/>
                  </a:lnTo>
                  <a:lnTo>
                    <a:pt x="132" y="224"/>
                  </a:lnTo>
                  <a:lnTo>
                    <a:pt x="163" y="274"/>
                  </a:lnTo>
                  <a:lnTo>
                    <a:pt x="189" y="326"/>
                  </a:lnTo>
                  <a:lnTo>
                    <a:pt x="189" y="367"/>
                  </a:lnTo>
                  <a:lnTo>
                    <a:pt x="189" y="428"/>
                  </a:lnTo>
                  <a:lnTo>
                    <a:pt x="177" y="462"/>
                  </a:lnTo>
                  <a:lnTo>
                    <a:pt x="166" y="424"/>
                  </a:lnTo>
                  <a:lnTo>
                    <a:pt x="150" y="447"/>
                  </a:lnTo>
                  <a:lnTo>
                    <a:pt x="139" y="488"/>
                  </a:lnTo>
                  <a:lnTo>
                    <a:pt x="125" y="444"/>
                  </a:lnTo>
                  <a:lnTo>
                    <a:pt x="113" y="477"/>
                  </a:lnTo>
                  <a:lnTo>
                    <a:pt x="91" y="477"/>
                  </a:lnTo>
                  <a:lnTo>
                    <a:pt x="91" y="440"/>
                  </a:lnTo>
                  <a:lnTo>
                    <a:pt x="76" y="481"/>
                  </a:lnTo>
                  <a:lnTo>
                    <a:pt x="49" y="500"/>
                  </a:lnTo>
                  <a:lnTo>
                    <a:pt x="31" y="458"/>
                  </a:lnTo>
                  <a:lnTo>
                    <a:pt x="42" y="406"/>
                  </a:lnTo>
                  <a:lnTo>
                    <a:pt x="49" y="349"/>
                  </a:lnTo>
                  <a:lnTo>
                    <a:pt x="34" y="394"/>
                  </a:lnTo>
                  <a:lnTo>
                    <a:pt x="4" y="371"/>
                  </a:lnTo>
                  <a:lnTo>
                    <a:pt x="38" y="326"/>
                  </a:lnTo>
                  <a:lnTo>
                    <a:pt x="52" y="274"/>
                  </a:lnTo>
                  <a:lnTo>
                    <a:pt x="57" y="239"/>
                  </a:lnTo>
                  <a:lnTo>
                    <a:pt x="27" y="265"/>
                  </a:lnTo>
                  <a:lnTo>
                    <a:pt x="0" y="285"/>
                  </a:lnTo>
                  <a:lnTo>
                    <a:pt x="15" y="239"/>
                  </a:lnTo>
                  <a:lnTo>
                    <a:pt x="64" y="190"/>
                  </a:lnTo>
                  <a:lnTo>
                    <a:pt x="91" y="141"/>
                  </a:lnTo>
                  <a:lnTo>
                    <a:pt x="76" y="115"/>
                  </a:lnTo>
                  <a:lnTo>
                    <a:pt x="109" y="88"/>
                  </a:lnTo>
                  <a:lnTo>
                    <a:pt x="109" y="39"/>
                  </a:lnTo>
                  <a:lnTo>
                    <a:pt x="155" y="12"/>
                  </a:lnTo>
                  <a:lnTo>
                    <a:pt x="192" y="12"/>
                  </a:lnTo>
                  <a:lnTo>
                    <a:pt x="194" y="11"/>
                  </a:lnTo>
                  <a:lnTo>
                    <a:pt x="198" y="10"/>
                  </a:lnTo>
                  <a:lnTo>
                    <a:pt x="204" y="7"/>
                  </a:lnTo>
                  <a:lnTo>
                    <a:pt x="212" y="5"/>
                  </a:lnTo>
                  <a:lnTo>
                    <a:pt x="220" y="3"/>
                  </a:lnTo>
                  <a:lnTo>
                    <a:pt x="225" y="1"/>
                  </a:lnTo>
                  <a:lnTo>
                    <a:pt x="229" y="0"/>
                  </a:lnTo>
                  <a:lnTo>
                    <a:pt x="230" y="1"/>
                  </a:lnTo>
                  <a:close/>
                </a:path>
              </a:pathLst>
            </a:custGeom>
            <a:solidFill>
              <a:srgbClr val="5E1C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8" name="Freeform 16"/>
            <p:cNvSpPr>
              <a:spLocks/>
            </p:cNvSpPr>
            <p:nvPr/>
          </p:nvSpPr>
          <p:spPr bwMode="auto">
            <a:xfrm>
              <a:off x="1468438" y="895350"/>
              <a:ext cx="111125" cy="168275"/>
            </a:xfrm>
            <a:custGeom>
              <a:avLst/>
              <a:gdLst/>
              <a:ahLst/>
              <a:cxnLst>
                <a:cxn ang="0">
                  <a:pos x="27" y="11"/>
                </a:cxn>
                <a:cxn ang="0">
                  <a:pos x="70" y="0"/>
                </a:cxn>
                <a:cxn ang="0">
                  <a:pos x="49" y="22"/>
                </a:cxn>
                <a:cxn ang="0">
                  <a:pos x="45" y="38"/>
                </a:cxn>
                <a:cxn ang="0">
                  <a:pos x="41" y="75"/>
                </a:cxn>
                <a:cxn ang="0">
                  <a:pos x="34" y="106"/>
                </a:cxn>
                <a:cxn ang="0">
                  <a:pos x="19" y="72"/>
                </a:cxn>
                <a:cxn ang="0">
                  <a:pos x="0" y="38"/>
                </a:cxn>
                <a:cxn ang="0">
                  <a:pos x="0" y="11"/>
                </a:cxn>
                <a:cxn ang="0">
                  <a:pos x="4" y="11"/>
                </a:cxn>
                <a:cxn ang="0">
                  <a:pos x="13" y="10"/>
                </a:cxn>
                <a:cxn ang="0">
                  <a:pos x="22" y="10"/>
                </a:cxn>
                <a:cxn ang="0">
                  <a:pos x="27" y="11"/>
                </a:cxn>
              </a:cxnLst>
              <a:rect l="0" t="0" r="r" b="b"/>
              <a:pathLst>
                <a:path w="70" h="106">
                  <a:moveTo>
                    <a:pt x="27" y="11"/>
                  </a:moveTo>
                  <a:lnTo>
                    <a:pt x="70" y="0"/>
                  </a:lnTo>
                  <a:lnTo>
                    <a:pt x="49" y="22"/>
                  </a:lnTo>
                  <a:lnTo>
                    <a:pt x="45" y="38"/>
                  </a:lnTo>
                  <a:lnTo>
                    <a:pt x="41" y="75"/>
                  </a:lnTo>
                  <a:lnTo>
                    <a:pt x="34" y="106"/>
                  </a:lnTo>
                  <a:lnTo>
                    <a:pt x="19" y="72"/>
                  </a:lnTo>
                  <a:lnTo>
                    <a:pt x="0" y="38"/>
                  </a:lnTo>
                  <a:lnTo>
                    <a:pt x="0" y="11"/>
                  </a:lnTo>
                  <a:lnTo>
                    <a:pt x="4" y="11"/>
                  </a:lnTo>
                  <a:lnTo>
                    <a:pt x="13" y="10"/>
                  </a:lnTo>
                  <a:lnTo>
                    <a:pt x="22" y="10"/>
                  </a:lnTo>
                  <a:lnTo>
                    <a:pt x="27" y="11"/>
                  </a:lnTo>
                  <a:close/>
                </a:path>
              </a:pathLst>
            </a:custGeom>
            <a:solidFill>
              <a:srgbClr val="5E1C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9" name="Freeform 17"/>
            <p:cNvSpPr>
              <a:spLocks/>
            </p:cNvSpPr>
            <p:nvPr/>
          </p:nvSpPr>
          <p:spPr bwMode="auto">
            <a:xfrm>
              <a:off x="2157413" y="1344613"/>
              <a:ext cx="203200" cy="523875"/>
            </a:xfrm>
            <a:custGeom>
              <a:avLst/>
              <a:gdLst/>
              <a:ahLst/>
              <a:cxnLst>
                <a:cxn ang="0">
                  <a:pos x="68" y="0"/>
                </a:cxn>
                <a:cxn ang="0">
                  <a:pos x="79" y="46"/>
                </a:cxn>
                <a:cxn ang="0">
                  <a:pos x="94" y="98"/>
                </a:cxn>
                <a:cxn ang="0">
                  <a:pos x="76" y="117"/>
                </a:cxn>
                <a:cxn ang="0">
                  <a:pos x="90" y="144"/>
                </a:cxn>
                <a:cxn ang="0">
                  <a:pos x="107" y="193"/>
                </a:cxn>
                <a:cxn ang="0">
                  <a:pos x="128" y="260"/>
                </a:cxn>
                <a:cxn ang="0">
                  <a:pos x="107" y="314"/>
                </a:cxn>
                <a:cxn ang="0">
                  <a:pos x="84" y="330"/>
                </a:cxn>
                <a:cxn ang="0">
                  <a:pos x="46" y="316"/>
                </a:cxn>
                <a:cxn ang="0">
                  <a:pos x="19" y="325"/>
                </a:cxn>
                <a:cxn ang="0">
                  <a:pos x="0" y="283"/>
                </a:cxn>
                <a:cxn ang="0">
                  <a:pos x="0" y="235"/>
                </a:cxn>
                <a:cxn ang="0">
                  <a:pos x="12" y="188"/>
                </a:cxn>
                <a:cxn ang="0">
                  <a:pos x="53" y="219"/>
                </a:cxn>
                <a:cxn ang="0">
                  <a:pos x="57" y="178"/>
                </a:cxn>
                <a:cxn ang="0">
                  <a:pos x="57" y="132"/>
                </a:cxn>
                <a:cxn ang="0">
                  <a:pos x="30" y="144"/>
                </a:cxn>
                <a:cxn ang="0">
                  <a:pos x="8" y="144"/>
                </a:cxn>
                <a:cxn ang="0">
                  <a:pos x="15" y="106"/>
                </a:cxn>
                <a:cxn ang="0">
                  <a:pos x="42" y="94"/>
                </a:cxn>
                <a:cxn ang="0">
                  <a:pos x="42" y="57"/>
                </a:cxn>
                <a:cxn ang="0">
                  <a:pos x="23" y="30"/>
                </a:cxn>
                <a:cxn ang="0">
                  <a:pos x="42" y="15"/>
                </a:cxn>
                <a:cxn ang="0">
                  <a:pos x="68" y="0"/>
                </a:cxn>
              </a:cxnLst>
              <a:rect l="0" t="0" r="r" b="b"/>
              <a:pathLst>
                <a:path w="128" h="330">
                  <a:moveTo>
                    <a:pt x="68" y="0"/>
                  </a:moveTo>
                  <a:lnTo>
                    <a:pt x="79" y="46"/>
                  </a:lnTo>
                  <a:lnTo>
                    <a:pt x="94" y="98"/>
                  </a:lnTo>
                  <a:lnTo>
                    <a:pt x="76" y="117"/>
                  </a:lnTo>
                  <a:lnTo>
                    <a:pt x="90" y="144"/>
                  </a:lnTo>
                  <a:lnTo>
                    <a:pt x="107" y="193"/>
                  </a:lnTo>
                  <a:lnTo>
                    <a:pt x="128" y="260"/>
                  </a:lnTo>
                  <a:lnTo>
                    <a:pt x="107" y="314"/>
                  </a:lnTo>
                  <a:lnTo>
                    <a:pt x="84" y="330"/>
                  </a:lnTo>
                  <a:lnTo>
                    <a:pt x="46" y="316"/>
                  </a:lnTo>
                  <a:lnTo>
                    <a:pt x="19" y="325"/>
                  </a:lnTo>
                  <a:lnTo>
                    <a:pt x="0" y="283"/>
                  </a:lnTo>
                  <a:lnTo>
                    <a:pt x="0" y="235"/>
                  </a:lnTo>
                  <a:lnTo>
                    <a:pt x="12" y="188"/>
                  </a:lnTo>
                  <a:lnTo>
                    <a:pt x="53" y="219"/>
                  </a:lnTo>
                  <a:lnTo>
                    <a:pt x="57" y="178"/>
                  </a:lnTo>
                  <a:lnTo>
                    <a:pt x="57" y="132"/>
                  </a:lnTo>
                  <a:lnTo>
                    <a:pt x="30" y="144"/>
                  </a:lnTo>
                  <a:lnTo>
                    <a:pt x="8" y="144"/>
                  </a:lnTo>
                  <a:lnTo>
                    <a:pt x="15" y="106"/>
                  </a:lnTo>
                  <a:lnTo>
                    <a:pt x="42" y="94"/>
                  </a:lnTo>
                  <a:lnTo>
                    <a:pt x="42" y="57"/>
                  </a:lnTo>
                  <a:lnTo>
                    <a:pt x="23" y="30"/>
                  </a:lnTo>
                  <a:lnTo>
                    <a:pt x="42" y="15"/>
                  </a:lnTo>
                  <a:lnTo>
                    <a:pt x="68" y="0"/>
                  </a:lnTo>
                  <a:close/>
                </a:path>
              </a:pathLst>
            </a:custGeom>
            <a:solidFill>
              <a:srgbClr val="5E1C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0" name="Freeform 18"/>
            <p:cNvSpPr>
              <a:spLocks/>
            </p:cNvSpPr>
            <p:nvPr/>
          </p:nvSpPr>
          <p:spPr bwMode="auto">
            <a:xfrm>
              <a:off x="2438401" y="1566863"/>
              <a:ext cx="369888" cy="550862"/>
            </a:xfrm>
            <a:custGeom>
              <a:avLst/>
              <a:gdLst/>
              <a:ahLst/>
              <a:cxnLst>
                <a:cxn ang="0">
                  <a:pos x="80" y="0"/>
                </a:cxn>
                <a:cxn ang="0">
                  <a:pos x="132" y="53"/>
                </a:cxn>
                <a:cxn ang="0">
                  <a:pos x="199" y="143"/>
                </a:cxn>
                <a:cxn ang="0">
                  <a:pos x="233" y="193"/>
                </a:cxn>
                <a:cxn ang="0">
                  <a:pos x="233" y="245"/>
                </a:cxn>
                <a:cxn ang="0">
                  <a:pos x="211" y="249"/>
                </a:cxn>
                <a:cxn ang="0">
                  <a:pos x="211" y="283"/>
                </a:cxn>
                <a:cxn ang="0">
                  <a:pos x="226" y="322"/>
                </a:cxn>
                <a:cxn ang="0">
                  <a:pos x="229" y="347"/>
                </a:cxn>
                <a:cxn ang="0">
                  <a:pos x="169" y="333"/>
                </a:cxn>
                <a:cxn ang="0">
                  <a:pos x="151" y="295"/>
                </a:cxn>
                <a:cxn ang="0">
                  <a:pos x="142" y="257"/>
                </a:cxn>
                <a:cxn ang="0">
                  <a:pos x="87" y="257"/>
                </a:cxn>
                <a:cxn ang="0">
                  <a:pos x="83" y="231"/>
                </a:cxn>
                <a:cxn ang="0">
                  <a:pos x="132" y="174"/>
                </a:cxn>
                <a:cxn ang="0">
                  <a:pos x="121" y="140"/>
                </a:cxn>
                <a:cxn ang="0">
                  <a:pos x="68" y="189"/>
                </a:cxn>
                <a:cxn ang="0">
                  <a:pos x="30" y="193"/>
                </a:cxn>
                <a:cxn ang="0">
                  <a:pos x="30" y="154"/>
                </a:cxn>
                <a:cxn ang="0">
                  <a:pos x="57" y="125"/>
                </a:cxn>
                <a:cxn ang="0">
                  <a:pos x="7" y="125"/>
                </a:cxn>
                <a:cxn ang="0">
                  <a:pos x="0" y="90"/>
                </a:cxn>
                <a:cxn ang="0">
                  <a:pos x="45" y="61"/>
                </a:cxn>
                <a:cxn ang="0">
                  <a:pos x="34" y="19"/>
                </a:cxn>
                <a:cxn ang="0">
                  <a:pos x="80" y="0"/>
                </a:cxn>
              </a:cxnLst>
              <a:rect l="0" t="0" r="r" b="b"/>
              <a:pathLst>
                <a:path w="233" h="347">
                  <a:moveTo>
                    <a:pt x="80" y="0"/>
                  </a:moveTo>
                  <a:lnTo>
                    <a:pt x="132" y="53"/>
                  </a:lnTo>
                  <a:lnTo>
                    <a:pt x="199" y="143"/>
                  </a:lnTo>
                  <a:lnTo>
                    <a:pt x="233" y="193"/>
                  </a:lnTo>
                  <a:lnTo>
                    <a:pt x="233" y="245"/>
                  </a:lnTo>
                  <a:lnTo>
                    <a:pt x="211" y="249"/>
                  </a:lnTo>
                  <a:lnTo>
                    <a:pt x="211" y="283"/>
                  </a:lnTo>
                  <a:lnTo>
                    <a:pt x="226" y="322"/>
                  </a:lnTo>
                  <a:lnTo>
                    <a:pt x="229" y="347"/>
                  </a:lnTo>
                  <a:lnTo>
                    <a:pt x="169" y="333"/>
                  </a:lnTo>
                  <a:lnTo>
                    <a:pt x="151" y="295"/>
                  </a:lnTo>
                  <a:lnTo>
                    <a:pt x="142" y="257"/>
                  </a:lnTo>
                  <a:lnTo>
                    <a:pt x="87" y="257"/>
                  </a:lnTo>
                  <a:lnTo>
                    <a:pt x="83" y="231"/>
                  </a:lnTo>
                  <a:lnTo>
                    <a:pt x="132" y="174"/>
                  </a:lnTo>
                  <a:lnTo>
                    <a:pt x="121" y="140"/>
                  </a:lnTo>
                  <a:lnTo>
                    <a:pt x="68" y="189"/>
                  </a:lnTo>
                  <a:lnTo>
                    <a:pt x="30" y="193"/>
                  </a:lnTo>
                  <a:lnTo>
                    <a:pt x="30" y="154"/>
                  </a:lnTo>
                  <a:lnTo>
                    <a:pt x="57" y="125"/>
                  </a:lnTo>
                  <a:lnTo>
                    <a:pt x="7" y="125"/>
                  </a:lnTo>
                  <a:lnTo>
                    <a:pt x="0" y="90"/>
                  </a:lnTo>
                  <a:lnTo>
                    <a:pt x="45" y="61"/>
                  </a:lnTo>
                  <a:lnTo>
                    <a:pt x="34" y="19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rgbClr val="5E1C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" name="Freeform 19"/>
            <p:cNvSpPr>
              <a:spLocks/>
            </p:cNvSpPr>
            <p:nvPr/>
          </p:nvSpPr>
          <p:spPr bwMode="auto">
            <a:xfrm>
              <a:off x="2800351" y="2306638"/>
              <a:ext cx="244475" cy="241300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72" y="36"/>
                </a:cxn>
                <a:cxn ang="0">
                  <a:pos x="88" y="91"/>
                </a:cxn>
                <a:cxn ang="0">
                  <a:pos x="100" y="115"/>
                </a:cxn>
                <a:cxn ang="0">
                  <a:pos x="136" y="127"/>
                </a:cxn>
                <a:cxn ang="0">
                  <a:pos x="154" y="152"/>
                </a:cxn>
                <a:cxn ang="0">
                  <a:pos x="100" y="133"/>
                </a:cxn>
                <a:cxn ang="0">
                  <a:pos x="52" y="130"/>
                </a:cxn>
                <a:cxn ang="0">
                  <a:pos x="55" y="94"/>
                </a:cxn>
                <a:cxn ang="0">
                  <a:pos x="46" y="58"/>
                </a:cxn>
                <a:cxn ang="0">
                  <a:pos x="0" y="55"/>
                </a:cxn>
                <a:cxn ang="0">
                  <a:pos x="0" y="30"/>
                </a:cxn>
                <a:cxn ang="0">
                  <a:pos x="39" y="30"/>
                </a:cxn>
                <a:cxn ang="0">
                  <a:pos x="38" y="26"/>
                </a:cxn>
                <a:cxn ang="0">
                  <a:pos x="37" y="17"/>
                </a:cxn>
                <a:cxn ang="0">
                  <a:pos x="34" y="6"/>
                </a:cxn>
                <a:cxn ang="0">
                  <a:pos x="31" y="0"/>
                </a:cxn>
              </a:cxnLst>
              <a:rect l="0" t="0" r="r" b="b"/>
              <a:pathLst>
                <a:path w="154" h="152">
                  <a:moveTo>
                    <a:pt x="31" y="0"/>
                  </a:moveTo>
                  <a:lnTo>
                    <a:pt x="72" y="36"/>
                  </a:lnTo>
                  <a:lnTo>
                    <a:pt x="88" y="91"/>
                  </a:lnTo>
                  <a:lnTo>
                    <a:pt x="100" y="115"/>
                  </a:lnTo>
                  <a:lnTo>
                    <a:pt x="136" y="127"/>
                  </a:lnTo>
                  <a:lnTo>
                    <a:pt x="154" y="152"/>
                  </a:lnTo>
                  <a:lnTo>
                    <a:pt x="100" y="133"/>
                  </a:lnTo>
                  <a:lnTo>
                    <a:pt x="52" y="130"/>
                  </a:lnTo>
                  <a:lnTo>
                    <a:pt x="55" y="94"/>
                  </a:lnTo>
                  <a:lnTo>
                    <a:pt x="46" y="58"/>
                  </a:lnTo>
                  <a:lnTo>
                    <a:pt x="0" y="55"/>
                  </a:lnTo>
                  <a:lnTo>
                    <a:pt x="0" y="30"/>
                  </a:lnTo>
                  <a:lnTo>
                    <a:pt x="39" y="30"/>
                  </a:lnTo>
                  <a:lnTo>
                    <a:pt x="38" y="26"/>
                  </a:lnTo>
                  <a:lnTo>
                    <a:pt x="37" y="17"/>
                  </a:lnTo>
                  <a:lnTo>
                    <a:pt x="34" y="6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5E1C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2" name="Freeform 20"/>
            <p:cNvSpPr>
              <a:spLocks/>
            </p:cNvSpPr>
            <p:nvPr/>
          </p:nvSpPr>
          <p:spPr bwMode="auto">
            <a:xfrm>
              <a:off x="1620838" y="614363"/>
              <a:ext cx="142875" cy="214312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32" y="0"/>
                </a:cxn>
                <a:cxn ang="0">
                  <a:pos x="73" y="0"/>
                </a:cxn>
                <a:cxn ang="0">
                  <a:pos x="85" y="3"/>
                </a:cxn>
                <a:cxn ang="0">
                  <a:pos x="85" y="23"/>
                </a:cxn>
                <a:cxn ang="0">
                  <a:pos x="90" y="43"/>
                </a:cxn>
                <a:cxn ang="0">
                  <a:pos x="84" y="58"/>
                </a:cxn>
                <a:cxn ang="0">
                  <a:pos x="64" y="81"/>
                </a:cxn>
                <a:cxn ang="0">
                  <a:pos x="60" y="105"/>
                </a:cxn>
                <a:cxn ang="0">
                  <a:pos x="59" y="131"/>
                </a:cxn>
                <a:cxn ang="0">
                  <a:pos x="37" y="135"/>
                </a:cxn>
                <a:cxn ang="0">
                  <a:pos x="23" y="126"/>
                </a:cxn>
                <a:cxn ang="0">
                  <a:pos x="23" y="88"/>
                </a:cxn>
                <a:cxn ang="0">
                  <a:pos x="22" y="55"/>
                </a:cxn>
                <a:cxn ang="0">
                  <a:pos x="7" y="41"/>
                </a:cxn>
                <a:cxn ang="0">
                  <a:pos x="6" y="35"/>
                </a:cxn>
                <a:cxn ang="0">
                  <a:pos x="4" y="21"/>
                </a:cxn>
                <a:cxn ang="0">
                  <a:pos x="1" y="7"/>
                </a:cxn>
                <a:cxn ang="0">
                  <a:pos x="0" y="1"/>
                </a:cxn>
              </a:cxnLst>
              <a:rect l="0" t="0" r="r" b="b"/>
              <a:pathLst>
                <a:path w="90" h="135">
                  <a:moveTo>
                    <a:pt x="0" y="1"/>
                  </a:moveTo>
                  <a:lnTo>
                    <a:pt x="32" y="0"/>
                  </a:lnTo>
                  <a:lnTo>
                    <a:pt x="73" y="0"/>
                  </a:lnTo>
                  <a:lnTo>
                    <a:pt x="85" y="3"/>
                  </a:lnTo>
                  <a:lnTo>
                    <a:pt x="85" y="23"/>
                  </a:lnTo>
                  <a:lnTo>
                    <a:pt x="90" y="43"/>
                  </a:lnTo>
                  <a:lnTo>
                    <a:pt x="84" y="58"/>
                  </a:lnTo>
                  <a:lnTo>
                    <a:pt x="64" y="81"/>
                  </a:lnTo>
                  <a:lnTo>
                    <a:pt x="60" y="105"/>
                  </a:lnTo>
                  <a:lnTo>
                    <a:pt x="59" y="131"/>
                  </a:lnTo>
                  <a:lnTo>
                    <a:pt x="37" y="135"/>
                  </a:lnTo>
                  <a:lnTo>
                    <a:pt x="23" y="126"/>
                  </a:lnTo>
                  <a:lnTo>
                    <a:pt x="23" y="88"/>
                  </a:lnTo>
                  <a:lnTo>
                    <a:pt x="22" y="55"/>
                  </a:lnTo>
                  <a:lnTo>
                    <a:pt x="7" y="41"/>
                  </a:lnTo>
                  <a:lnTo>
                    <a:pt x="6" y="35"/>
                  </a:lnTo>
                  <a:lnTo>
                    <a:pt x="4" y="21"/>
                  </a:lnTo>
                  <a:lnTo>
                    <a:pt x="1" y="7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FE8DB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1" name="Freeform 21"/>
            <p:cNvSpPr>
              <a:spLocks/>
            </p:cNvSpPr>
            <p:nvPr/>
          </p:nvSpPr>
          <p:spPr bwMode="auto">
            <a:xfrm>
              <a:off x="1570038" y="858838"/>
              <a:ext cx="244475" cy="233362"/>
            </a:xfrm>
            <a:custGeom>
              <a:avLst/>
              <a:gdLst/>
              <a:ahLst/>
              <a:cxnLst>
                <a:cxn ang="0">
                  <a:pos x="75" y="0"/>
                </a:cxn>
                <a:cxn ang="0">
                  <a:pos x="35" y="2"/>
                </a:cxn>
                <a:cxn ang="0">
                  <a:pos x="18" y="23"/>
                </a:cxn>
                <a:cxn ang="0">
                  <a:pos x="2" y="50"/>
                </a:cxn>
                <a:cxn ang="0">
                  <a:pos x="0" y="81"/>
                </a:cxn>
                <a:cxn ang="0">
                  <a:pos x="9" y="84"/>
                </a:cxn>
                <a:cxn ang="0">
                  <a:pos x="17" y="68"/>
                </a:cxn>
                <a:cxn ang="0">
                  <a:pos x="25" y="40"/>
                </a:cxn>
                <a:cxn ang="0">
                  <a:pos x="48" y="29"/>
                </a:cxn>
                <a:cxn ang="0">
                  <a:pos x="80" y="27"/>
                </a:cxn>
                <a:cxn ang="0">
                  <a:pos x="112" y="38"/>
                </a:cxn>
                <a:cxn ang="0">
                  <a:pos x="127" y="55"/>
                </a:cxn>
                <a:cxn ang="0">
                  <a:pos x="127" y="84"/>
                </a:cxn>
                <a:cxn ang="0">
                  <a:pos x="127" y="119"/>
                </a:cxn>
                <a:cxn ang="0">
                  <a:pos x="142" y="147"/>
                </a:cxn>
                <a:cxn ang="0">
                  <a:pos x="154" y="136"/>
                </a:cxn>
                <a:cxn ang="0">
                  <a:pos x="154" y="98"/>
                </a:cxn>
                <a:cxn ang="0">
                  <a:pos x="140" y="47"/>
                </a:cxn>
                <a:cxn ang="0">
                  <a:pos x="117" y="18"/>
                </a:cxn>
                <a:cxn ang="0">
                  <a:pos x="99" y="8"/>
                </a:cxn>
                <a:cxn ang="0">
                  <a:pos x="96" y="6"/>
                </a:cxn>
                <a:cxn ang="0">
                  <a:pos x="87" y="3"/>
                </a:cxn>
                <a:cxn ang="0">
                  <a:pos x="79" y="0"/>
                </a:cxn>
                <a:cxn ang="0">
                  <a:pos x="75" y="0"/>
                </a:cxn>
              </a:cxnLst>
              <a:rect l="0" t="0" r="r" b="b"/>
              <a:pathLst>
                <a:path w="154" h="147">
                  <a:moveTo>
                    <a:pt x="75" y="0"/>
                  </a:moveTo>
                  <a:lnTo>
                    <a:pt x="35" y="2"/>
                  </a:lnTo>
                  <a:lnTo>
                    <a:pt x="18" y="23"/>
                  </a:lnTo>
                  <a:lnTo>
                    <a:pt x="2" y="50"/>
                  </a:lnTo>
                  <a:lnTo>
                    <a:pt x="0" y="81"/>
                  </a:lnTo>
                  <a:lnTo>
                    <a:pt x="9" y="84"/>
                  </a:lnTo>
                  <a:lnTo>
                    <a:pt x="17" y="68"/>
                  </a:lnTo>
                  <a:lnTo>
                    <a:pt x="25" y="40"/>
                  </a:lnTo>
                  <a:lnTo>
                    <a:pt x="48" y="29"/>
                  </a:lnTo>
                  <a:lnTo>
                    <a:pt x="80" y="27"/>
                  </a:lnTo>
                  <a:lnTo>
                    <a:pt x="112" y="38"/>
                  </a:lnTo>
                  <a:lnTo>
                    <a:pt x="127" y="55"/>
                  </a:lnTo>
                  <a:lnTo>
                    <a:pt x="127" y="84"/>
                  </a:lnTo>
                  <a:lnTo>
                    <a:pt x="127" y="119"/>
                  </a:lnTo>
                  <a:lnTo>
                    <a:pt x="142" y="147"/>
                  </a:lnTo>
                  <a:lnTo>
                    <a:pt x="154" y="136"/>
                  </a:lnTo>
                  <a:lnTo>
                    <a:pt x="154" y="98"/>
                  </a:lnTo>
                  <a:lnTo>
                    <a:pt x="140" y="47"/>
                  </a:lnTo>
                  <a:lnTo>
                    <a:pt x="117" y="18"/>
                  </a:lnTo>
                  <a:lnTo>
                    <a:pt x="99" y="8"/>
                  </a:lnTo>
                  <a:lnTo>
                    <a:pt x="96" y="6"/>
                  </a:lnTo>
                  <a:lnTo>
                    <a:pt x="87" y="3"/>
                  </a:lnTo>
                  <a:lnTo>
                    <a:pt x="79" y="0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rgbClr val="FFE8DB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2" name="Freeform 22"/>
            <p:cNvSpPr>
              <a:spLocks/>
            </p:cNvSpPr>
            <p:nvPr/>
          </p:nvSpPr>
          <p:spPr bwMode="auto">
            <a:xfrm>
              <a:off x="1581151" y="1155700"/>
              <a:ext cx="346075" cy="509587"/>
            </a:xfrm>
            <a:custGeom>
              <a:avLst/>
              <a:gdLst/>
              <a:ahLst/>
              <a:cxnLst>
                <a:cxn ang="0">
                  <a:pos x="27" y="5"/>
                </a:cxn>
                <a:cxn ang="0">
                  <a:pos x="62" y="11"/>
                </a:cxn>
                <a:cxn ang="0">
                  <a:pos x="96" y="0"/>
                </a:cxn>
                <a:cxn ang="0">
                  <a:pos x="98" y="11"/>
                </a:cxn>
                <a:cxn ang="0">
                  <a:pos x="71" y="23"/>
                </a:cxn>
                <a:cxn ang="0">
                  <a:pos x="46" y="41"/>
                </a:cxn>
                <a:cxn ang="0">
                  <a:pos x="30" y="132"/>
                </a:cxn>
                <a:cxn ang="0">
                  <a:pos x="57" y="95"/>
                </a:cxn>
                <a:cxn ang="0">
                  <a:pos x="78" y="46"/>
                </a:cxn>
                <a:cxn ang="0">
                  <a:pos x="116" y="26"/>
                </a:cxn>
                <a:cxn ang="0">
                  <a:pos x="125" y="55"/>
                </a:cxn>
                <a:cxn ang="0">
                  <a:pos x="101" y="98"/>
                </a:cxn>
                <a:cxn ang="0">
                  <a:pos x="84" y="149"/>
                </a:cxn>
                <a:cxn ang="0">
                  <a:pos x="105" y="117"/>
                </a:cxn>
                <a:cxn ang="0">
                  <a:pos x="123" y="85"/>
                </a:cxn>
                <a:cxn ang="0">
                  <a:pos x="145" y="55"/>
                </a:cxn>
                <a:cxn ang="0">
                  <a:pos x="155" y="82"/>
                </a:cxn>
                <a:cxn ang="0">
                  <a:pos x="142" y="119"/>
                </a:cxn>
                <a:cxn ang="0">
                  <a:pos x="113" y="178"/>
                </a:cxn>
                <a:cxn ang="0">
                  <a:pos x="137" y="161"/>
                </a:cxn>
                <a:cxn ang="0">
                  <a:pos x="186" y="112"/>
                </a:cxn>
                <a:cxn ang="0">
                  <a:pos x="201" y="144"/>
                </a:cxn>
                <a:cxn ang="0">
                  <a:pos x="218" y="178"/>
                </a:cxn>
                <a:cxn ang="0">
                  <a:pos x="200" y="194"/>
                </a:cxn>
                <a:cxn ang="0">
                  <a:pos x="184" y="209"/>
                </a:cxn>
                <a:cxn ang="0">
                  <a:pos x="167" y="225"/>
                </a:cxn>
                <a:cxn ang="0">
                  <a:pos x="153" y="240"/>
                </a:cxn>
                <a:cxn ang="0">
                  <a:pos x="137" y="257"/>
                </a:cxn>
                <a:cxn ang="0">
                  <a:pos x="124" y="273"/>
                </a:cxn>
                <a:cxn ang="0">
                  <a:pos x="109" y="292"/>
                </a:cxn>
                <a:cxn ang="0">
                  <a:pos x="96" y="311"/>
                </a:cxn>
                <a:cxn ang="0">
                  <a:pos x="46" y="321"/>
                </a:cxn>
                <a:cxn ang="0">
                  <a:pos x="32" y="283"/>
                </a:cxn>
                <a:cxn ang="0">
                  <a:pos x="71" y="237"/>
                </a:cxn>
                <a:cxn ang="0">
                  <a:pos x="83" y="208"/>
                </a:cxn>
                <a:cxn ang="0">
                  <a:pos x="57" y="191"/>
                </a:cxn>
                <a:cxn ang="0">
                  <a:pos x="35" y="215"/>
                </a:cxn>
                <a:cxn ang="0">
                  <a:pos x="0" y="220"/>
                </a:cxn>
                <a:cxn ang="0">
                  <a:pos x="23" y="188"/>
                </a:cxn>
                <a:cxn ang="0">
                  <a:pos x="18" y="157"/>
                </a:cxn>
                <a:cxn ang="0">
                  <a:pos x="10" y="125"/>
                </a:cxn>
                <a:cxn ang="0">
                  <a:pos x="25" y="78"/>
                </a:cxn>
                <a:cxn ang="0">
                  <a:pos x="2" y="61"/>
                </a:cxn>
                <a:cxn ang="0">
                  <a:pos x="2" y="28"/>
                </a:cxn>
                <a:cxn ang="0">
                  <a:pos x="5" y="2"/>
                </a:cxn>
                <a:cxn ang="0">
                  <a:pos x="27" y="5"/>
                </a:cxn>
              </a:cxnLst>
              <a:rect l="0" t="0" r="r" b="b"/>
              <a:pathLst>
                <a:path w="218" h="321">
                  <a:moveTo>
                    <a:pt x="27" y="5"/>
                  </a:moveTo>
                  <a:lnTo>
                    <a:pt x="62" y="11"/>
                  </a:lnTo>
                  <a:lnTo>
                    <a:pt x="96" y="0"/>
                  </a:lnTo>
                  <a:lnTo>
                    <a:pt x="98" y="11"/>
                  </a:lnTo>
                  <a:lnTo>
                    <a:pt x="71" y="23"/>
                  </a:lnTo>
                  <a:lnTo>
                    <a:pt x="46" y="41"/>
                  </a:lnTo>
                  <a:lnTo>
                    <a:pt x="30" y="132"/>
                  </a:lnTo>
                  <a:lnTo>
                    <a:pt x="57" y="95"/>
                  </a:lnTo>
                  <a:lnTo>
                    <a:pt x="78" y="46"/>
                  </a:lnTo>
                  <a:lnTo>
                    <a:pt x="116" y="26"/>
                  </a:lnTo>
                  <a:lnTo>
                    <a:pt x="125" y="55"/>
                  </a:lnTo>
                  <a:lnTo>
                    <a:pt x="101" y="98"/>
                  </a:lnTo>
                  <a:lnTo>
                    <a:pt x="84" y="149"/>
                  </a:lnTo>
                  <a:lnTo>
                    <a:pt x="105" y="117"/>
                  </a:lnTo>
                  <a:lnTo>
                    <a:pt x="123" y="85"/>
                  </a:lnTo>
                  <a:lnTo>
                    <a:pt x="145" y="55"/>
                  </a:lnTo>
                  <a:lnTo>
                    <a:pt x="155" y="82"/>
                  </a:lnTo>
                  <a:lnTo>
                    <a:pt x="142" y="119"/>
                  </a:lnTo>
                  <a:lnTo>
                    <a:pt x="113" y="178"/>
                  </a:lnTo>
                  <a:lnTo>
                    <a:pt x="137" y="161"/>
                  </a:lnTo>
                  <a:lnTo>
                    <a:pt x="186" y="112"/>
                  </a:lnTo>
                  <a:lnTo>
                    <a:pt x="201" y="144"/>
                  </a:lnTo>
                  <a:lnTo>
                    <a:pt x="218" y="178"/>
                  </a:lnTo>
                  <a:lnTo>
                    <a:pt x="200" y="194"/>
                  </a:lnTo>
                  <a:lnTo>
                    <a:pt x="184" y="209"/>
                  </a:lnTo>
                  <a:lnTo>
                    <a:pt x="167" y="225"/>
                  </a:lnTo>
                  <a:lnTo>
                    <a:pt x="153" y="240"/>
                  </a:lnTo>
                  <a:lnTo>
                    <a:pt x="137" y="257"/>
                  </a:lnTo>
                  <a:lnTo>
                    <a:pt x="124" y="273"/>
                  </a:lnTo>
                  <a:lnTo>
                    <a:pt x="109" y="292"/>
                  </a:lnTo>
                  <a:lnTo>
                    <a:pt x="96" y="311"/>
                  </a:lnTo>
                  <a:lnTo>
                    <a:pt x="46" y="321"/>
                  </a:lnTo>
                  <a:lnTo>
                    <a:pt x="32" y="283"/>
                  </a:lnTo>
                  <a:lnTo>
                    <a:pt x="71" y="237"/>
                  </a:lnTo>
                  <a:lnTo>
                    <a:pt x="83" y="208"/>
                  </a:lnTo>
                  <a:lnTo>
                    <a:pt x="57" y="191"/>
                  </a:lnTo>
                  <a:lnTo>
                    <a:pt x="35" y="215"/>
                  </a:lnTo>
                  <a:lnTo>
                    <a:pt x="0" y="220"/>
                  </a:lnTo>
                  <a:lnTo>
                    <a:pt x="23" y="188"/>
                  </a:lnTo>
                  <a:lnTo>
                    <a:pt x="18" y="157"/>
                  </a:lnTo>
                  <a:lnTo>
                    <a:pt x="10" y="125"/>
                  </a:lnTo>
                  <a:lnTo>
                    <a:pt x="25" y="78"/>
                  </a:lnTo>
                  <a:lnTo>
                    <a:pt x="2" y="61"/>
                  </a:lnTo>
                  <a:lnTo>
                    <a:pt x="2" y="28"/>
                  </a:lnTo>
                  <a:lnTo>
                    <a:pt x="5" y="2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rgbClr val="E2C9B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5" name="Freeform 23"/>
            <p:cNvSpPr>
              <a:spLocks/>
            </p:cNvSpPr>
            <p:nvPr/>
          </p:nvSpPr>
          <p:spPr bwMode="auto">
            <a:xfrm>
              <a:off x="1895476" y="1485900"/>
              <a:ext cx="371475" cy="1193800"/>
            </a:xfrm>
            <a:custGeom>
              <a:avLst/>
              <a:gdLst/>
              <a:ahLst/>
              <a:cxnLst>
                <a:cxn ang="0">
                  <a:pos x="104" y="0"/>
                </a:cxn>
                <a:cxn ang="0">
                  <a:pos x="90" y="38"/>
                </a:cxn>
                <a:cxn ang="0">
                  <a:pos x="28" y="49"/>
                </a:cxn>
                <a:cxn ang="0">
                  <a:pos x="0" y="76"/>
                </a:cxn>
                <a:cxn ang="0">
                  <a:pos x="4" y="111"/>
                </a:cxn>
                <a:cxn ang="0">
                  <a:pos x="52" y="82"/>
                </a:cxn>
                <a:cxn ang="0">
                  <a:pos x="81" y="111"/>
                </a:cxn>
                <a:cxn ang="0">
                  <a:pos x="48" y="120"/>
                </a:cxn>
                <a:cxn ang="0">
                  <a:pos x="57" y="158"/>
                </a:cxn>
                <a:cxn ang="0">
                  <a:pos x="100" y="187"/>
                </a:cxn>
                <a:cxn ang="0">
                  <a:pos x="143" y="216"/>
                </a:cxn>
                <a:cxn ang="0">
                  <a:pos x="81" y="216"/>
                </a:cxn>
                <a:cxn ang="0">
                  <a:pos x="124" y="249"/>
                </a:cxn>
                <a:cxn ang="0">
                  <a:pos x="143" y="288"/>
                </a:cxn>
                <a:cxn ang="0">
                  <a:pos x="95" y="263"/>
                </a:cxn>
                <a:cxn ang="0">
                  <a:pos x="100" y="302"/>
                </a:cxn>
                <a:cxn ang="0">
                  <a:pos x="148" y="355"/>
                </a:cxn>
                <a:cxn ang="0">
                  <a:pos x="162" y="412"/>
                </a:cxn>
                <a:cxn ang="0">
                  <a:pos x="157" y="446"/>
                </a:cxn>
                <a:cxn ang="0">
                  <a:pos x="124" y="455"/>
                </a:cxn>
                <a:cxn ang="0">
                  <a:pos x="124" y="493"/>
                </a:cxn>
                <a:cxn ang="0">
                  <a:pos x="139" y="551"/>
                </a:cxn>
                <a:cxn ang="0">
                  <a:pos x="110" y="527"/>
                </a:cxn>
                <a:cxn ang="0">
                  <a:pos x="110" y="575"/>
                </a:cxn>
                <a:cxn ang="0">
                  <a:pos x="119" y="613"/>
                </a:cxn>
                <a:cxn ang="0">
                  <a:pos x="104" y="647"/>
                </a:cxn>
                <a:cxn ang="0">
                  <a:pos x="81" y="700"/>
                </a:cxn>
                <a:cxn ang="0">
                  <a:pos x="114" y="718"/>
                </a:cxn>
                <a:cxn ang="0">
                  <a:pos x="143" y="743"/>
                </a:cxn>
                <a:cxn ang="0">
                  <a:pos x="181" y="752"/>
                </a:cxn>
                <a:cxn ang="0">
                  <a:pos x="139" y="705"/>
                </a:cxn>
                <a:cxn ang="0">
                  <a:pos x="139" y="662"/>
                </a:cxn>
                <a:cxn ang="0">
                  <a:pos x="181" y="695"/>
                </a:cxn>
                <a:cxn ang="0">
                  <a:pos x="210" y="700"/>
                </a:cxn>
                <a:cxn ang="0">
                  <a:pos x="166" y="671"/>
                </a:cxn>
                <a:cxn ang="0">
                  <a:pos x="152" y="638"/>
                </a:cxn>
                <a:cxn ang="0">
                  <a:pos x="205" y="666"/>
                </a:cxn>
                <a:cxn ang="0">
                  <a:pos x="176" y="618"/>
                </a:cxn>
                <a:cxn ang="0">
                  <a:pos x="162" y="580"/>
                </a:cxn>
                <a:cxn ang="0">
                  <a:pos x="210" y="613"/>
                </a:cxn>
                <a:cxn ang="0">
                  <a:pos x="195" y="571"/>
                </a:cxn>
                <a:cxn ang="0">
                  <a:pos x="181" y="527"/>
                </a:cxn>
                <a:cxn ang="0">
                  <a:pos x="201" y="460"/>
                </a:cxn>
                <a:cxn ang="0">
                  <a:pos x="234" y="446"/>
                </a:cxn>
                <a:cxn ang="0">
                  <a:pos x="210" y="431"/>
                </a:cxn>
                <a:cxn ang="0">
                  <a:pos x="186" y="378"/>
                </a:cxn>
                <a:cxn ang="0">
                  <a:pos x="186" y="330"/>
                </a:cxn>
                <a:cxn ang="0">
                  <a:pos x="224" y="355"/>
                </a:cxn>
                <a:cxn ang="0">
                  <a:pos x="201" y="317"/>
                </a:cxn>
                <a:cxn ang="0">
                  <a:pos x="172" y="274"/>
                </a:cxn>
                <a:cxn ang="0">
                  <a:pos x="219" y="283"/>
                </a:cxn>
                <a:cxn ang="0">
                  <a:pos x="205" y="249"/>
                </a:cxn>
                <a:cxn ang="0">
                  <a:pos x="166" y="235"/>
                </a:cxn>
                <a:cxn ang="0">
                  <a:pos x="143" y="187"/>
                </a:cxn>
                <a:cxn ang="0">
                  <a:pos x="128" y="125"/>
                </a:cxn>
                <a:cxn ang="0">
                  <a:pos x="139" y="87"/>
                </a:cxn>
                <a:cxn ang="0">
                  <a:pos x="190" y="105"/>
                </a:cxn>
                <a:cxn ang="0">
                  <a:pos x="166" y="43"/>
                </a:cxn>
                <a:cxn ang="0">
                  <a:pos x="133" y="29"/>
                </a:cxn>
                <a:cxn ang="0">
                  <a:pos x="104" y="0"/>
                </a:cxn>
              </a:cxnLst>
              <a:rect l="0" t="0" r="r" b="b"/>
              <a:pathLst>
                <a:path w="234" h="752">
                  <a:moveTo>
                    <a:pt x="104" y="0"/>
                  </a:moveTo>
                  <a:lnTo>
                    <a:pt x="90" y="38"/>
                  </a:lnTo>
                  <a:lnTo>
                    <a:pt x="28" y="49"/>
                  </a:lnTo>
                  <a:lnTo>
                    <a:pt x="0" y="76"/>
                  </a:lnTo>
                  <a:lnTo>
                    <a:pt x="4" y="111"/>
                  </a:lnTo>
                  <a:lnTo>
                    <a:pt x="52" y="82"/>
                  </a:lnTo>
                  <a:lnTo>
                    <a:pt x="81" y="111"/>
                  </a:lnTo>
                  <a:lnTo>
                    <a:pt x="48" y="120"/>
                  </a:lnTo>
                  <a:lnTo>
                    <a:pt x="57" y="158"/>
                  </a:lnTo>
                  <a:lnTo>
                    <a:pt x="100" y="187"/>
                  </a:lnTo>
                  <a:lnTo>
                    <a:pt x="143" y="216"/>
                  </a:lnTo>
                  <a:lnTo>
                    <a:pt x="81" y="216"/>
                  </a:lnTo>
                  <a:lnTo>
                    <a:pt x="124" y="249"/>
                  </a:lnTo>
                  <a:lnTo>
                    <a:pt x="143" y="288"/>
                  </a:lnTo>
                  <a:lnTo>
                    <a:pt x="95" y="263"/>
                  </a:lnTo>
                  <a:lnTo>
                    <a:pt x="100" y="302"/>
                  </a:lnTo>
                  <a:lnTo>
                    <a:pt x="148" y="355"/>
                  </a:lnTo>
                  <a:lnTo>
                    <a:pt x="162" y="412"/>
                  </a:lnTo>
                  <a:lnTo>
                    <a:pt x="157" y="446"/>
                  </a:lnTo>
                  <a:lnTo>
                    <a:pt x="124" y="455"/>
                  </a:lnTo>
                  <a:lnTo>
                    <a:pt x="124" y="493"/>
                  </a:lnTo>
                  <a:lnTo>
                    <a:pt x="139" y="551"/>
                  </a:lnTo>
                  <a:lnTo>
                    <a:pt x="110" y="527"/>
                  </a:lnTo>
                  <a:lnTo>
                    <a:pt x="110" y="575"/>
                  </a:lnTo>
                  <a:lnTo>
                    <a:pt x="119" y="613"/>
                  </a:lnTo>
                  <a:lnTo>
                    <a:pt x="104" y="647"/>
                  </a:lnTo>
                  <a:lnTo>
                    <a:pt x="81" y="700"/>
                  </a:lnTo>
                  <a:lnTo>
                    <a:pt x="114" y="718"/>
                  </a:lnTo>
                  <a:lnTo>
                    <a:pt x="143" y="743"/>
                  </a:lnTo>
                  <a:lnTo>
                    <a:pt x="181" y="752"/>
                  </a:lnTo>
                  <a:lnTo>
                    <a:pt x="139" y="705"/>
                  </a:lnTo>
                  <a:lnTo>
                    <a:pt x="139" y="662"/>
                  </a:lnTo>
                  <a:lnTo>
                    <a:pt x="181" y="695"/>
                  </a:lnTo>
                  <a:lnTo>
                    <a:pt x="210" y="700"/>
                  </a:lnTo>
                  <a:lnTo>
                    <a:pt x="166" y="671"/>
                  </a:lnTo>
                  <a:lnTo>
                    <a:pt x="152" y="638"/>
                  </a:lnTo>
                  <a:lnTo>
                    <a:pt x="205" y="666"/>
                  </a:lnTo>
                  <a:lnTo>
                    <a:pt x="176" y="618"/>
                  </a:lnTo>
                  <a:lnTo>
                    <a:pt x="162" y="580"/>
                  </a:lnTo>
                  <a:lnTo>
                    <a:pt x="210" y="613"/>
                  </a:lnTo>
                  <a:lnTo>
                    <a:pt x="195" y="571"/>
                  </a:lnTo>
                  <a:lnTo>
                    <a:pt x="181" y="527"/>
                  </a:lnTo>
                  <a:lnTo>
                    <a:pt x="201" y="460"/>
                  </a:lnTo>
                  <a:lnTo>
                    <a:pt x="234" y="446"/>
                  </a:lnTo>
                  <a:lnTo>
                    <a:pt x="210" y="431"/>
                  </a:lnTo>
                  <a:lnTo>
                    <a:pt x="186" y="378"/>
                  </a:lnTo>
                  <a:lnTo>
                    <a:pt x="186" y="330"/>
                  </a:lnTo>
                  <a:lnTo>
                    <a:pt x="224" y="355"/>
                  </a:lnTo>
                  <a:lnTo>
                    <a:pt x="201" y="317"/>
                  </a:lnTo>
                  <a:lnTo>
                    <a:pt x="172" y="274"/>
                  </a:lnTo>
                  <a:lnTo>
                    <a:pt x="219" y="283"/>
                  </a:lnTo>
                  <a:lnTo>
                    <a:pt x="205" y="249"/>
                  </a:lnTo>
                  <a:lnTo>
                    <a:pt x="166" y="235"/>
                  </a:lnTo>
                  <a:lnTo>
                    <a:pt x="143" y="187"/>
                  </a:lnTo>
                  <a:lnTo>
                    <a:pt x="128" y="125"/>
                  </a:lnTo>
                  <a:lnTo>
                    <a:pt x="139" y="87"/>
                  </a:lnTo>
                  <a:lnTo>
                    <a:pt x="190" y="105"/>
                  </a:lnTo>
                  <a:lnTo>
                    <a:pt x="166" y="43"/>
                  </a:lnTo>
                  <a:lnTo>
                    <a:pt x="133" y="29"/>
                  </a:lnTo>
                  <a:lnTo>
                    <a:pt x="104" y="0"/>
                  </a:lnTo>
                  <a:close/>
                </a:path>
              </a:pathLst>
            </a:custGeom>
            <a:solidFill>
              <a:srgbClr val="FFF2E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7" name="Freeform 24"/>
            <p:cNvSpPr>
              <a:spLocks/>
            </p:cNvSpPr>
            <p:nvPr/>
          </p:nvSpPr>
          <p:spPr bwMode="auto">
            <a:xfrm>
              <a:off x="2289176" y="1851025"/>
              <a:ext cx="242888" cy="449262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48" y="53"/>
                </a:cxn>
                <a:cxn ang="0">
                  <a:pos x="19" y="87"/>
                </a:cxn>
                <a:cxn ang="0">
                  <a:pos x="0" y="144"/>
                </a:cxn>
                <a:cxn ang="0">
                  <a:pos x="53" y="125"/>
                </a:cxn>
                <a:cxn ang="0">
                  <a:pos x="42" y="163"/>
                </a:cxn>
                <a:cxn ang="0">
                  <a:pos x="24" y="201"/>
                </a:cxn>
                <a:cxn ang="0">
                  <a:pos x="28" y="249"/>
                </a:cxn>
                <a:cxn ang="0">
                  <a:pos x="76" y="221"/>
                </a:cxn>
                <a:cxn ang="0">
                  <a:pos x="53" y="283"/>
                </a:cxn>
                <a:cxn ang="0">
                  <a:pos x="104" y="245"/>
                </a:cxn>
                <a:cxn ang="0">
                  <a:pos x="128" y="207"/>
                </a:cxn>
                <a:cxn ang="0">
                  <a:pos x="115" y="178"/>
                </a:cxn>
                <a:cxn ang="0">
                  <a:pos x="123" y="158"/>
                </a:cxn>
                <a:cxn ang="0">
                  <a:pos x="153" y="134"/>
                </a:cxn>
                <a:cxn ang="0">
                  <a:pos x="104" y="125"/>
                </a:cxn>
                <a:cxn ang="0">
                  <a:pos x="76" y="163"/>
                </a:cxn>
                <a:cxn ang="0">
                  <a:pos x="95" y="111"/>
                </a:cxn>
                <a:cxn ang="0">
                  <a:pos x="115" y="67"/>
                </a:cxn>
                <a:cxn ang="0">
                  <a:pos x="104" y="33"/>
                </a:cxn>
                <a:cxn ang="0">
                  <a:pos x="102" y="31"/>
                </a:cxn>
                <a:cxn ang="0">
                  <a:pos x="98" y="27"/>
                </a:cxn>
                <a:cxn ang="0">
                  <a:pos x="92" y="22"/>
                </a:cxn>
                <a:cxn ang="0">
                  <a:pos x="85" y="15"/>
                </a:cxn>
                <a:cxn ang="0">
                  <a:pos x="77" y="8"/>
                </a:cxn>
                <a:cxn ang="0">
                  <a:pos x="70" y="3"/>
                </a:cxn>
                <a:cxn ang="0">
                  <a:pos x="65" y="0"/>
                </a:cxn>
                <a:cxn ang="0">
                  <a:pos x="62" y="0"/>
                </a:cxn>
              </a:cxnLst>
              <a:rect l="0" t="0" r="r" b="b"/>
              <a:pathLst>
                <a:path w="153" h="283">
                  <a:moveTo>
                    <a:pt x="62" y="0"/>
                  </a:moveTo>
                  <a:lnTo>
                    <a:pt x="48" y="53"/>
                  </a:lnTo>
                  <a:lnTo>
                    <a:pt x="19" y="87"/>
                  </a:lnTo>
                  <a:lnTo>
                    <a:pt x="0" y="144"/>
                  </a:lnTo>
                  <a:lnTo>
                    <a:pt x="53" y="125"/>
                  </a:lnTo>
                  <a:lnTo>
                    <a:pt x="42" y="163"/>
                  </a:lnTo>
                  <a:lnTo>
                    <a:pt x="24" y="201"/>
                  </a:lnTo>
                  <a:lnTo>
                    <a:pt x="28" y="249"/>
                  </a:lnTo>
                  <a:lnTo>
                    <a:pt x="76" y="221"/>
                  </a:lnTo>
                  <a:lnTo>
                    <a:pt x="53" y="283"/>
                  </a:lnTo>
                  <a:lnTo>
                    <a:pt x="104" y="245"/>
                  </a:lnTo>
                  <a:lnTo>
                    <a:pt x="128" y="207"/>
                  </a:lnTo>
                  <a:lnTo>
                    <a:pt x="115" y="178"/>
                  </a:lnTo>
                  <a:lnTo>
                    <a:pt x="123" y="158"/>
                  </a:lnTo>
                  <a:lnTo>
                    <a:pt x="153" y="134"/>
                  </a:lnTo>
                  <a:lnTo>
                    <a:pt x="104" y="125"/>
                  </a:lnTo>
                  <a:lnTo>
                    <a:pt x="76" y="163"/>
                  </a:lnTo>
                  <a:lnTo>
                    <a:pt x="95" y="111"/>
                  </a:lnTo>
                  <a:lnTo>
                    <a:pt x="115" y="67"/>
                  </a:lnTo>
                  <a:lnTo>
                    <a:pt x="104" y="33"/>
                  </a:lnTo>
                  <a:lnTo>
                    <a:pt x="102" y="31"/>
                  </a:lnTo>
                  <a:lnTo>
                    <a:pt x="98" y="27"/>
                  </a:lnTo>
                  <a:lnTo>
                    <a:pt x="92" y="22"/>
                  </a:lnTo>
                  <a:lnTo>
                    <a:pt x="85" y="15"/>
                  </a:lnTo>
                  <a:lnTo>
                    <a:pt x="77" y="8"/>
                  </a:lnTo>
                  <a:lnTo>
                    <a:pt x="70" y="3"/>
                  </a:lnTo>
                  <a:lnTo>
                    <a:pt x="65" y="0"/>
                  </a:lnTo>
                  <a:lnTo>
                    <a:pt x="62" y="0"/>
                  </a:lnTo>
                  <a:close/>
                </a:path>
              </a:pathLst>
            </a:custGeom>
            <a:solidFill>
              <a:srgbClr val="E2C9B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0" name="Freeform 25"/>
            <p:cNvSpPr>
              <a:spLocks/>
            </p:cNvSpPr>
            <p:nvPr/>
          </p:nvSpPr>
          <p:spPr bwMode="auto">
            <a:xfrm>
              <a:off x="2439988" y="2139950"/>
              <a:ext cx="598488" cy="577850"/>
            </a:xfrm>
            <a:custGeom>
              <a:avLst/>
              <a:gdLst/>
              <a:ahLst/>
              <a:cxnLst>
                <a:cxn ang="0">
                  <a:pos x="5" y="95"/>
                </a:cxn>
                <a:cxn ang="0">
                  <a:pos x="43" y="101"/>
                </a:cxn>
                <a:cxn ang="0">
                  <a:pos x="133" y="58"/>
                </a:cxn>
                <a:cxn ang="0">
                  <a:pos x="62" y="130"/>
                </a:cxn>
                <a:cxn ang="0">
                  <a:pos x="105" y="244"/>
                </a:cxn>
                <a:cxn ang="0">
                  <a:pos x="219" y="259"/>
                </a:cxn>
                <a:cxn ang="0">
                  <a:pos x="262" y="302"/>
                </a:cxn>
                <a:cxn ang="0">
                  <a:pos x="120" y="310"/>
                </a:cxn>
                <a:cxn ang="0">
                  <a:pos x="153" y="335"/>
                </a:cxn>
                <a:cxn ang="0">
                  <a:pos x="195" y="355"/>
                </a:cxn>
                <a:cxn ang="0">
                  <a:pos x="282" y="350"/>
                </a:cxn>
                <a:cxn ang="0">
                  <a:pos x="377" y="340"/>
                </a:cxn>
                <a:cxn ang="0">
                  <a:pos x="324" y="273"/>
                </a:cxn>
                <a:cxn ang="0">
                  <a:pos x="255" y="232"/>
                </a:cxn>
                <a:cxn ang="0">
                  <a:pos x="245" y="198"/>
                </a:cxn>
                <a:cxn ang="0">
                  <a:pos x="171" y="163"/>
                </a:cxn>
                <a:cxn ang="0">
                  <a:pos x="219" y="110"/>
                </a:cxn>
                <a:cxn ang="0">
                  <a:pos x="256" y="88"/>
                </a:cxn>
                <a:cxn ang="0">
                  <a:pos x="284" y="99"/>
                </a:cxn>
                <a:cxn ang="0">
                  <a:pos x="306" y="112"/>
                </a:cxn>
                <a:cxn ang="0">
                  <a:pos x="329" y="132"/>
                </a:cxn>
                <a:cxn ang="0">
                  <a:pos x="337" y="120"/>
                </a:cxn>
                <a:cxn ang="0">
                  <a:pos x="327" y="84"/>
                </a:cxn>
                <a:cxn ang="0">
                  <a:pos x="314" y="62"/>
                </a:cxn>
                <a:cxn ang="0">
                  <a:pos x="286" y="39"/>
                </a:cxn>
                <a:cxn ang="0">
                  <a:pos x="246" y="18"/>
                </a:cxn>
                <a:cxn ang="0">
                  <a:pos x="214" y="9"/>
                </a:cxn>
                <a:cxn ang="0">
                  <a:pos x="182" y="3"/>
                </a:cxn>
                <a:cxn ang="0">
                  <a:pos x="152" y="0"/>
                </a:cxn>
                <a:cxn ang="0">
                  <a:pos x="122" y="2"/>
                </a:cxn>
                <a:cxn ang="0">
                  <a:pos x="93" y="8"/>
                </a:cxn>
                <a:cxn ang="0">
                  <a:pos x="65" y="18"/>
                </a:cxn>
                <a:cxn ang="0">
                  <a:pos x="38" y="34"/>
                </a:cxn>
              </a:cxnLst>
              <a:rect l="0" t="0" r="r" b="b"/>
              <a:pathLst>
                <a:path w="377" h="364">
                  <a:moveTo>
                    <a:pt x="25" y="44"/>
                  </a:moveTo>
                  <a:lnTo>
                    <a:pt x="5" y="95"/>
                  </a:lnTo>
                  <a:lnTo>
                    <a:pt x="0" y="159"/>
                  </a:lnTo>
                  <a:lnTo>
                    <a:pt x="43" y="101"/>
                  </a:lnTo>
                  <a:lnTo>
                    <a:pt x="86" y="58"/>
                  </a:lnTo>
                  <a:lnTo>
                    <a:pt x="133" y="58"/>
                  </a:lnTo>
                  <a:lnTo>
                    <a:pt x="86" y="95"/>
                  </a:lnTo>
                  <a:lnTo>
                    <a:pt x="62" y="130"/>
                  </a:lnTo>
                  <a:lnTo>
                    <a:pt x="67" y="197"/>
                  </a:lnTo>
                  <a:lnTo>
                    <a:pt x="105" y="244"/>
                  </a:lnTo>
                  <a:lnTo>
                    <a:pt x="162" y="264"/>
                  </a:lnTo>
                  <a:lnTo>
                    <a:pt x="219" y="259"/>
                  </a:lnTo>
                  <a:lnTo>
                    <a:pt x="291" y="288"/>
                  </a:lnTo>
                  <a:lnTo>
                    <a:pt x="262" y="302"/>
                  </a:lnTo>
                  <a:lnTo>
                    <a:pt x="171" y="302"/>
                  </a:lnTo>
                  <a:lnTo>
                    <a:pt x="120" y="310"/>
                  </a:lnTo>
                  <a:lnTo>
                    <a:pt x="105" y="355"/>
                  </a:lnTo>
                  <a:lnTo>
                    <a:pt x="153" y="335"/>
                  </a:lnTo>
                  <a:lnTo>
                    <a:pt x="215" y="326"/>
                  </a:lnTo>
                  <a:lnTo>
                    <a:pt x="195" y="355"/>
                  </a:lnTo>
                  <a:lnTo>
                    <a:pt x="233" y="364"/>
                  </a:lnTo>
                  <a:lnTo>
                    <a:pt x="282" y="350"/>
                  </a:lnTo>
                  <a:lnTo>
                    <a:pt x="344" y="360"/>
                  </a:lnTo>
                  <a:lnTo>
                    <a:pt x="377" y="340"/>
                  </a:lnTo>
                  <a:lnTo>
                    <a:pt x="357" y="293"/>
                  </a:lnTo>
                  <a:lnTo>
                    <a:pt x="324" y="273"/>
                  </a:lnTo>
                  <a:lnTo>
                    <a:pt x="267" y="254"/>
                  </a:lnTo>
                  <a:lnTo>
                    <a:pt x="255" y="232"/>
                  </a:lnTo>
                  <a:lnTo>
                    <a:pt x="248" y="212"/>
                  </a:lnTo>
                  <a:lnTo>
                    <a:pt x="245" y="198"/>
                  </a:lnTo>
                  <a:lnTo>
                    <a:pt x="244" y="192"/>
                  </a:lnTo>
                  <a:lnTo>
                    <a:pt x="171" y="163"/>
                  </a:lnTo>
                  <a:lnTo>
                    <a:pt x="167" y="125"/>
                  </a:lnTo>
                  <a:lnTo>
                    <a:pt x="219" y="110"/>
                  </a:lnTo>
                  <a:lnTo>
                    <a:pt x="239" y="81"/>
                  </a:lnTo>
                  <a:lnTo>
                    <a:pt x="256" y="88"/>
                  </a:lnTo>
                  <a:lnTo>
                    <a:pt x="271" y="94"/>
                  </a:lnTo>
                  <a:lnTo>
                    <a:pt x="284" y="99"/>
                  </a:lnTo>
                  <a:lnTo>
                    <a:pt x="295" y="105"/>
                  </a:lnTo>
                  <a:lnTo>
                    <a:pt x="306" y="112"/>
                  </a:lnTo>
                  <a:lnTo>
                    <a:pt x="317" y="122"/>
                  </a:lnTo>
                  <a:lnTo>
                    <a:pt x="329" y="132"/>
                  </a:lnTo>
                  <a:lnTo>
                    <a:pt x="344" y="144"/>
                  </a:lnTo>
                  <a:lnTo>
                    <a:pt x="337" y="120"/>
                  </a:lnTo>
                  <a:lnTo>
                    <a:pt x="331" y="100"/>
                  </a:lnTo>
                  <a:lnTo>
                    <a:pt x="327" y="84"/>
                  </a:lnTo>
                  <a:lnTo>
                    <a:pt x="322" y="72"/>
                  </a:lnTo>
                  <a:lnTo>
                    <a:pt x="314" y="62"/>
                  </a:lnTo>
                  <a:lnTo>
                    <a:pt x="303" y="50"/>
                  </a:lnTo>
                  <a:lnTo>
                    <a:pt x="286" y="39"/>
                  </a:lnTo>
                  <a:lnTo>
                    <a:pt x="262" y="25"/>
                  </a:lnTo>
                  <a:lnTo>
                    <a:pt x="246" y="18"/>
                  </a:lnTo>
                  <a:lnTo>
                    <a:pt x="229" y="13"/>
                  </a:lnTo>
                  <a:lnTo>
                    <a:pt x="214" y="9"/>
                  </a:lnTo>
                  <a:lnTo>
                    <a:pt x="197" y="5"/>
                  </a:lnTo>
                  <a:lnTo>
                    <a:pt x="182" y="3"/>
                  </a:lnTo>
                  <a:lnTo>
                    <a:pt x="166" y="1"/>
                  </a:lnTo>
                  <a:lnTo>
                    <a:pt x="152" y="0"/>
                  </a:lnTo>
                  <a:lnTo>
                    <a:pt x="136" y="0"/>
                  </a:lnTo>
                  <a:lnTo>
                    <a:pt x="122" y="2"/>
                  </a:lnTo>
                  <a:lnTo>
                    <a:pt x="107" y="4"/>
                  </a:lnTo>
                  <a:lnTo>
                    <a:pt x="93" y="8"/>
                  </a:lnTo>
                  <a:lnTo>
                    <a:pt x="79" y="12"/>
                  </a:lnTo>
                  <a:lnTo>
                    <a:pt x="65" y="18"/>
                  </a:lnTo>
                  <a:lnTo>
                    <a:pt x="52" y="26"/>
                  </a:lnTo>
                  <a:lnTo>
                    <a:pt x="38" y="34"/>
                  </a:lnTo>
                  <a:lnTo>
                    <a:pt x="25" y="44"/>
                  </a:lnTo>
                  <a:close/>
                </a:path>
              </a:pathLst>
            </a:custGeom>
            <a:solidFill>
              <a:srgbClr val="E2C9B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" name="Freeform 26"/>
            <p:cNvSpPr>
              <a:spLocks/>
            </p:cNvSpPr>
            <p:nvPr/>
          </p:nvSpPr>
          <p:spPr bwMode="auto">
            <a:xfrm>
              <a:off x="2532063" y="2159000"/>
              <a:ext cx="492125" cy="512762"/>
            </a:xfrm>
            <a:custGeom>
              <a:avLst/>
              <a:gdLst/>
              <a:ahLst/>
              <a:cxnLst>
                <a:cxn ang="0">
                  <a:pos x="130" y="0"/>
                </a:cxn>
                <a:cxn ang="0">
                  <a:pos x="106" y="0"/>
                </a:cxn>
                <a:cxn ang="0">
                  <a:pos x="86" y="0"/>
                </a:cxn>
                <a:cxn ang="0">
                  <a:pos x="66" y="2"/>
                </a:cxn>
                <a:cxn ang="0">
                  <a:pos x="49" y="6"/>
                </a:cxn>
                <a:cxn ang="0">
                  <a:pos x="34" y="14"/>
                </a:cxn>
                <a:cxn ang="0">
                  <a:pos x="20" y="25"/>
                </a:cxn>
                <a:cxn ang="0">
                  <a:pos x="9" y="42"/>
                </a:cxn>
                <a:cxn ang="0">
                  <a:pos x="0" y="65"/>
                </a:cxn>
                <a:cxn ang="0">
                  <a:pos x="18" y="54"/>
                </a:cxn>
                <a:cxn ang="0">
                  <a:pos x="34" y="45"/>
                </a:cxn>
                <a:cxn ang="0">
                  <a:pos x="45" y="37"/>
                </a:cxn>
                <a:cxn ang="0">
                  <a:pos x="57" y="33"/>
                </a:cxn>
                <a:cxn ang="0">
                  <a:pos x="68" y="31"/>
                </a:cxn>
                <a:cxn ang="0">
                  <a:pos x="80" y="32"/>
                </a:cxn>
                <a:cxn ang="0">
                  <a:pos x="97" y="35"/>
                </a:cxn>
                <a:cxn ang="0">
                  <a:pos x="119" y="40"/>
                </a:cxn>
                <a:cxn ang="0">
                  <a:pos x="66" y="65"/>
                </a:cxn>
                <a:cxn ang="0">
                  <a:pos x="33" y="108"/>
                </a:cxn>
                <a:cxn ang="0">
                  <a:pos x="71" y="118"/>
                </a:cxn>
                <a:cxn ang="0">
                  <a:pos x="42" y="160"/>
                </a:cxn>
                <a:cxn ang="0">
                  <a:pos x="86" y="209"/>
                </a:cxn>
                <a:cxn ang="0">
                  <a:pos x="137" y="209"/>
                </a:cxn>
                <a:cxn ang="0">
                  <a:pos x="157" y="232"/>
                </a:cxn>
                <a:cxn ang="0">
                  <a:pos x="214" y="256"/>
                </a:cxn>
                <a:cxn ang="0">
                  <a:pos x="252" y="285"/>
                </a:cxn>
                <a:cxn ang="0">
                  <a:pos x="190" y="298"/>
                </a:cxn>
                <a:cxn ang="0">
                  <a:pos x="199" y="323"/>
                </a:cxn>
                <a:cxn ang="0">
                  <a:pos x="275" y="323"/>
                </a:cxn>
                <a:cxn ang="0">
                  <a:pos x="310" y="309"/>
                </a:cxn>
                <a:cxn ang="0">
                  <a:pos x="257" y="252"/>
                </a:cxn>
                <a:cxn ang="0">
                  <a:pos x="175" y="218"/>
                </a:cxn>
                <a:cxn ang="0">
                  <a:pos x="147" y="175"/>
                </a:cxn>
                <a:cxn ang="0">
                  <a:pos x="95" y="151"/>
                </a:cxn>
                <a:cxn ang="0">
                  <a:pos x="104" y="108"/>
                </a:cxn>
                <a:cxn ang="0">
                  <a:pos x="157" y="93"/>
                </a:cxn>
                <a:cxn ang="0">
                  <a:pos x="166" y="46"/>
                </a:cxn>
                <a:cxn ang="0">
                  <a:pos x="228" y="75"/>
                </a:cxn>
                <a:cxn ang="0">
                  <a:pos x="221" y="53"/>
                </a:cxn>
                <a:cxn ang="0">
                  <a:pos x="214" y="37"/>
                </a:cxn>
                <a:cxn ang="0">
                  <a:pos x="206" y="27"/>
                </a:cxn>
                <a:cxn ang="0">
                  <a:pos x="198" y="20"/>
                </a:cxn>
                <a:cxn ang="0">
                  <a:pos x="187" y="16"/>
                </a:cxn>
                <a:cxn ang="0">
                  <a:pos x="172" y="12"/>
                </a:cxn>
                <a:cxn ang="0">
                  <a:pos x="154" y="6"/>
                </a:cxn>
                <a:cxn ang="0">
                  <a:pos x="130" y="0"/>
                </a:cxn>
              </a:cxnLst>
              <a:rect l="0" t="0" r="r" b="b"/>
              <a:pathLst>
                <a:path w="310" h="323">
                  <a:moveTo>
                    <a:pt x="130" y="0"/>
                  </a:moveTo>
                  <a:lnTo>
                    <a:pt x="106" y="0"/>
                  </a:lnTo>
                  <a:lnTo>
                    <a:pt x="86" y="0"/>
                  </a:lnTo>
                  <a:lnTo>
                    <a:pt x="66" y="2"/>
                  </a:lnTo>
                  <a:lnTo>
                    <a:pt x="49" y="6"/>
                  </a:lnTo>
                  <a:lnTo>
                    <a:pt x="34" y="14"/>
                  </a:lnTo>
                  <a:lnTo>
                    <a:pt x="20" y="25"/>
                  </a:lnTo>
                  <a:lnTo>
                    <a:pt x="9" y="42"/>
                  </a:lnTo>
                  <a:lnTo>
                    <a:pt x="0" y="65"/>
                  </a:lnTo>
                  <a:lnTo>
                    <a:pt x="18" y="54"/>
                  </a:lnTo>
                  <a:lnTo>
                    <a:pt x="34" y="45"/>
                  </a:lnTo>
                  <a:lnTo>
                    <a:pt x="45" y="37"/>
                  </a:lnTo>
                  <a:lnTo>
                    <a:pt x="57" y="33"/>
                  </a:lnTo>
                  <a:lnTo>
                    <a:pt x="68" y="31"/>
                  </a:lnTo>
                  <a:lnTo>
                    <a:pt x="80" y="32"/>
                  </a:lnTo>
                  <a:lnTo>
                    <a:pt x="97" y="35"/>
                  </a:lnTo>
                  <a:lnTo>
                    <a:pt x="119" y="40"/>
                  </a:lnTo>
                  <a:lnTo>
                    <a:pt x="66" y="65"/>
                  </a:lnTo>
                  <a:lnTo>
                    <a:pt x="33" y="108"/>
                  </a:lnTo>
                  <a:lnTo>
                    <a:pt x="71" y="118"/>
                  </a:lnTo>
                  <a:lnTo>
                    <a:pt x="42" y="160"/>
                  </a:lnTo>
                  <a:lnTo>
                    <a:pt x="86" y="209"/>
                  </a:lnTo>
                  <a:lnTo>
                    <a:pt x="137" y="209"/>
                  </a:lnTo>
                  <a:lnTo>
                    <a:pt x="157" y="232"/>
                  </a:lnTo>
                  <a:lnTo>
                    <a:pt x="214" y="256"/>
                  </a:lnTo>
                  <a:lnTo>
                    <a:pt x="252" y="285"/>
                  </a:lnTo>
                  <a:lnTo>
                    <a:pt x="190" y="298"/>
                  </a:lnTo>
                  <a:lnTo>
                    <a:pt x="199" y="323"/>
                  </a:lnTo>
                  <a:lnTo>
                    <a:pt x="275" y="323"/>
                  </a:lnTo>
                  <a:lnTo>
                    <a:pt x="310" y="309"/>
                  </a:lnTo>
                  <a:lnTo>
                    <a:pt x="257" y="252"/>
                  </a:lnTo>
                  <a:lnTo>
                    <a:pt x="175" y="218"/>
                  </a:lnTo>
                  <a:lnTo>
                    <a:pt x="147" y="175"/>
                  </a:lnTo>
                  <a:lnTo>
                    <a:pt x="95" y="151"/>
                  </a:lnTo>
                  <a:lnTo>
                    <a:pt x="104" y="108"/>
                  </a:lnTo>
                  <a:lnTo>
                    <a:pt x="157" y="93"/>
                  </a:lnTo>
                  <a:lnTo>
                    <a:pt x="166" y="46"/>
                  </a:lnTo>
                  <a:lnTo>
                    <a:pt x="228" y="75"/>
                  </a:lnTo>
                  <a:lnTo>
                    <a:pt x="221" y="53"/>
                  </a:lnTo>
                  <a:lnTo>
                    <a:pt x="214" y="37"/>
                  </a:lnTo>
                  <a:lnTo>
                    <a:pt x="206" y="27"/>
                  </a:lnTo>
                  <a:lnTo>
                    <a:pt x="198" y="20"/>
                  </a:lnTo>
                  <a:lnTo>
                    <a:pt x="187" y="16"/>
                  </a:lnTo>
                  <a:lnTo>
                    <a:pt x="172" y="12"/>
                  </a:lnTo>
                  <a:lnTo>
                    <a:pt x="154" y="6"/>
                  </a:lnTo>
                  <a:lnTo>
                    <a:pt x="130" y="0"/>
                  </a:lnTo>
                  <a:close/>
                </a:path>
              </a:pathLst>
            </a:custGeom>
            <a:solidFill>
              <a:srgbClr val="FFF2E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2" name="Freeform 27"/>
            <p:cNvSpPr>
              <a:spLocks/>
            </p:cNvSpPr>
            <p:nvPr/>
          </p:nvSpPr>
          <p:spPr bwMode="auto">
            <a:xfrm>
              <a:off x="2832101" y="1920875"/>
              <a:ext cx="247650" cy="546100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14" y="16"/>
                </a:cxn>
                <a:cxn ang="0">
                  <a:pos x="28" y="33"/>
                </a:cxn>
                <a:cxn ang="0">
                  <a:pos x="42" y="51"/>
                </a:cxn>
                <a:cxn ang="0">
                  <a:pos x="56" y="71"/>
                </a:cxn>
                <a:cxn ang="0">
                  <a:pos x="70" y="92"/>
                </a:cxn>
                <a:cxn ang="0">
                  <a:pos x="84" y="113"/>
                </a:cxn>
                <a:cxn ang="0">
                  <a:pos x="98" y="136"/>
                </a:cxn>
                <a:cxn ang="0">
                  <a:pos x="110" y="159"/>
                </a:cxn>
                <a:cxn ang="0">
                  <a:pos x="122" y="181"/>
                </a:cxn>
                <a:cxn ang="0">
                  <a:pos x="132" y="205"/>
                </a:cxn>
                <a:cxn ang="0">
                  <a:pos x="141" y="229"/>
                </a:cxn>
                <a:cxn ang="0">
                  <a:pos x="147" y="252"/>
                </a:cxn>
                <a:cxn ang="0">
                  <a:pos x="153" y="276"/>
                </a:cxn>
                <a:cxn ang="0">
                  <a:pos x="156" y="299"/>
                </a:cxn>
                <a:cxn ang="0">
                  <a:pos x="156" y="322"/>
                </a:cxn>
                <a:cxn ang="0">
                  <a:pos x="153" y="344"/>
                </a:cxn>
                <a:cxn ang="0">
                  <a:pos x="138" y="304"/>
                </a:cxn>
                <a:cxn ang="0">
                  <a:pos x="125" y="268"/>
                </a:cxn>
                <a:cxn ang="0">
                  <a:pos x="111" y="235"/>
                </a:cxn>
                <a:cxn ang="0">
                  <a:pos x="97" y="205"/>
                </a:cxn>
                <a:cxn ang="0">
                  <a:pos x="80" y="176"/>
                </a:cxn>
                <a:cxn ang="0">
                  <a:pos x="61" y="148"/>
                </a:cxn>
                <a:cxn ang="0">
                  <a:pos x="36" y="119"/>
                </a:cxn>
                <a:cxn ang="0">
                  <a:pos x="6" y="90"/>
                </a:cxn>
                <a:cxn ang="0">
                  <a:pos x="5" y="76"/>
                </a:cxn>
                <a:cxn ang="0">
                  <a:pos x="2" y="43"/>
                </a:cxn>
                <a:cxn ang="0">
                  <a:pos x="0" y="12"/>
                </a:cxn>
                <a:cxn ang="0">
                  <a:pos x="1" y="0"/>
                </a:cxn>
              </a:cxnLst>
              <a:rect l="0" t="0" r="r" b="b"/>
              <a:pathLst>
                <a:path w="156" h="344">
                  <a:moveTo>
                    <a:pt x="1" y="0"/>
                  </a:moveTo>
                  <a:lnTo>
                    <a:pt x="14" y="16"/>
                  </a:lnTo>
                  <a:lnTo>
                    <a:pt x="28" y="33"/>
                  </a:lnTo>
                  <a:lnTo>
                    <a:pt x="42" y="51"/>
                  </a:lnTo>
                  <a:lnTo>
                    <a:pt x="56" y="71"/>
                  </a:lnTo>
                  <a:lnTo>
                    <a:pt x="70" y="92"/>
                  </a:lnTo>
                  <a:lnTo>
                    <a:pt x="84" y="113"/>
                  </a:lnTo>
                  <a:lnTo>
                    <a:pt x="98" y="136"/>
                  </a:lnTo>
                  <a:lnTo>
                    <a:pt x="110" y="159"/>
                  </a:lnTo>
                  <a:lnTo>
                    <a:pt x="122" y="181"/>
                  </a:lnTo>
                  <a:lnTo>
                    <a:pt x="132" y="205"/>
                  </a:lnTo>
                  <a:lnTo>
                    <a:pt x="141" y="229"/>
                  </a:lnTo>
                  <a:lnTo>
                    <a:pt x="147" y="252"/>
                  </a:lnTo>
                  <a:lnTo>
                    <a:pt x="153" y="276"/>
                  </a:lnTo>
                  <a:lnTo>
                    <a:pt x="156" y="299"/>
                  </a:lnTo>
                  <a:lnTo>
                    <a:pt x="156" y="322"/>
                  </a:lnTo>
                  <a:lnTo>
                    <a:pt x="153" y="344"/>
                  </a:lnTo>
                  <a:lnTo>
                    <a:pt x="138" y="304"/>
                  </a:lnTo>
                  <a:lnTo>
                    <a:pt x="125" y="268"/>
                  </a:lnTo>
                  <a:lnTo>
                    <a:pt x="111" y="235"/>
                  </a:lnTo>
                  <a:lnTo>
                    <a:pt x="97" y="205"/>
                  </a:lnTo>
                  <a:lnTo>
                    <a:pt x="80" y="176"/>
                  </a:lnTo>
                  <a:lnTo>
                    <a:pt x="61" y="148"/>
                  </a:lnTo>
                  <a:lnTo>
                    <a:pt x="36" y="119"/>
                  </a:lnTo>
                  <a:lnTo>
                    <a:pt x="6" y="90"/>
                  </a:lnTo>
                  <a:lnTo>
                    <a:pt x="5" y="76"/>
                  </a:lnTo>
                  <a:lnTo>
                    <a:pt x="2" y="43"/>
                  </a:lnTo>
                  <a:lnTo>
                    <a:pt x="0" y="12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2E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3" name="Freeform 28"/>
            <p:cNvSpPr>
              <a:spLocks/>
            </p:cNvSpPr>
            <p:nvPr/>
          </p:nvSpPr>
          <p:spPr bwMode="auto">
            <a:xfrm>
              <a:off x="2365376" y="1373188"/>
              <a:ext cx="187325" cy="22383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4" y="51"/>
                </a:cxn>
                <a:cxn ang="0">
                  <a:pos x="118" y="114"/>
                </a:cxn>
                <a:cxn ang="0">
                  <a:pos x="76" y="114"/>
                </a:cxn>
                <a:cxn ang="0">
                  <a:pos x="51" y="141"/>
                </a:cxn>
                <a:cxn ang="0">
                  <a:pos x="56" y="71"/>
                </a:cxn>
                <a:cxn ang="0">
                  <a:pos x="9" y="47"/>
                </a:cxn>
                <a:cxn ang="0">
                  <a:pos x="0" y="0"/>
                </a:cxn>
              </a:cxnLst>
              <a:rect l="0" t="0" r="r" b="b"/>
              <a:pathLst>
                <a:path w="118" h="141">
                  <a:moveTo>
                    <a:pt x="0" y="0"/>
                  </a:moveTo>
                  <a:lnTo>
                    <a:pt x="64" y="51"/>
                  </a:lnTo>
                  <a:lnTo>
                    <a:pt x="118" y="114"/>
                  </a:lnTo>
                  <a:lnTo>
                    <a:pt x="76" y="114"/>
                  </a:lnTo>
                  <a:lnTo>
                    <a:pt x="51" y="141"/>
                  </a:lnTo>
                  <a:lnTo>
                    <a:pt x="56" y="71"/>
                  </a:lnTo>
                  <a:lnTo>
                    <a:pt x="9" y="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2C9B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4" name="Freeform 29"/>
            <p:cNvSpPr>
              <a:spLocks/>
            </p:cNvSpPr>
            <p:nvPr/>
          </p:nvSpPr>
          <p:spPr bwMode="auto">
            <a:xfrm>
              <a:off x="2400301" y="1392238"/>
              <a:ext cx="138113" cy="14763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2" y="44"/>
                </a:cxn>
                <a:cxn ang="0">
                  <a:pos x="87" y="93"/>
                </a:cxn>
                <a:cxn ang="0">
                  <a:pos x="54" y="93"/>
                </a:cxn>
                <a:cxn ang="0">
                  <a:pos x="39" y="59"/>
                </a:cxn>
                <a:cxn ang="0">
                  <a:pos x="38" y="58"/>
                </a:cxn>
                <a:cxn ang="0">
                  <a:pos x="35" y="54"/>
                </a:cxn>
                <a:cxn ang="0">
                  <a:pos x="30" y="48"/>
                </a:cxn>
                <a:cxn ang="0">
                  <a:pos x="24" y="41"/>
                </a:cxn>
                <a:cxn ang="0">
                  <a:pos x="18" y="31"/>
                </a:cxn>
                <a:cxn ang="0">
                  <a:pos x="12" y="21"/>
                </a:cxn>
                <a:cxn ang="0">
                  <a:pos x="5" y="11"/>
                </a:cxn>
                <a:cxn ang="0">
                  <a:pos x="0" y="0"/>
                </a:cxn>
              </a:cxnLst>
              <a:rect l="0" t="0" r="r" b="b"/>
              <a:pathLst>
                <a:path w="87" h="93">
                  <a:moveTo>
                    <a:pt x="0" y="0"/>
                  </a:moveTo>
                  <a:lnTo>
                    <a:pt x="52" y="44"/>
                  </a:lnTo>
                  <a:lnTo>
                    <a:pt x="87" y="93"/>
                  </a:lnTo>
                  <a:lnTo>
                    <a:pt x="54" y="93"/>
                  </a:lnTo>
                  <a:lnTo>
                    <a:pt x="39" y="59"/>
                  </a:lnTo>
                  <a:lnTo>
                    <a:pt x="38" y="58"/>
                  </a:lnTo>
                  <a:lnTo>
                    <a:pt x="35" y="54"/>
                  </a:lnTo>
                  <a:lnTo>
                    <a:pt x="30" y="48"/>
                  </a:lnTo>
                  <a:lnTo>
                    <a:pt x="24" y="41"/>
                  </a:lnTo>
                  <a:lnTo>
                    <a:pt x="18" y="31"/>
                  </a:lnTo>
                  <a:lnTo>
                    <a:pt x="12" y="21"/>
                  </a:lnTo>
                  <a:lnTo>
                    <a:pt x="5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2E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5" name="Freeform 30"/>
            <p:cNvSpPr>
              <a:spLocks/>
            </p:cNvSpPr>
            <p:nvPr/>
          </p:nvSpPr>
          <p:spPr bwMode="auto">
            <a:xfrm>
              <a:off x="1558926" y="1730375"/>
              <a:ext cx="381000" cy="385762"/>
            </a:xfrm>
            <a:custGeom>
              <a:avLst/>
              <a:gdLst/>
              <a:ahLst/>
              <a:cxnLst>
                <a:cxn ang="0">
                  <a:pos x="131" y="0"/>
                </a:cxn>
                <a:cxn ang="0">
                  <a:pos x="78" y="0"/>
                </a:cxn>
                <a:cxn ang="0">
                  <a:pos x="40" y="9"/>
                </a:cxn>
                <a:cxn ang="0">
                  <a:pos x="0" y="42"/>
                </a:cxn>
                <a:cxn ang="0">
                  <a:pos x="59" y="18"/>
                </a:cxn>
                <a:cxn ang="0">
                  <a:pos x="98" y="29"/>
                </a:cxn>
                <a:cxn ang="0">
                  <a:pos x="50" y="53"/>
                </a:cxn>
                <a:cxn ang="0">
                  <a:pos x="36" y="86"/>
                </a:cxn>
                <a:cxn ang="0">
                  <a:pos x="88" y="47"/>
                </a:cxn>
                <a:cxn ang="0">
                  <a:pos x="74" y="86"/>
                </a:cxn>
                <a:cxn ang="0">
                  <a:pos x="65" y="114"/>
                </a:cxn>
                <a:cxn ang="0">
                  <a:pos x="107" y="95"/>
                </a:cxn>
                <a:cxn ang="0">
                  <a:pos x="88" y="138"/>
                </a:cxn>
                <a:cxn ang="0">
                  <a:pos x="131" y="105"/>
                </a:cxn>
                <a:cxn ang="0">
                  <a:pos x="174" y="100"/>
                </a:cxn>
                <a:cxn ang="0">
                  <a:pos x="174" y="134"/>
                </a:cxn>
                <a:cxn ang="0">
                  <a:pos x="145" y="158"/>
                </a:cxn>
                <a:cxn ang="0">
                  <a:pos x="131" y="191"/>
                </a:cxn>
                <a:cxn ang="0">
                  <a:pos x="178" y="148"/>
                </a:cxn>
                <a:cxn ang="0">
                  <a:pos x="207" y="143"/>
                </a:cxn>
                <a:cxn ang="0">
                  <a:pos x="161" y="191"/>
                </a:cxn>
                <a:cxn ang="0">
                  <a:pos x="207" y="167"/>
                </a:cxn>
                <a:cxn ang="0">
                  <a:pos x="188" y="196"/>
                </a:cxn>
                <a:cxn ang="0">
                  <a:pos x="183" y="224"/>
                </a:cxn>
                <a:cxn ang="0">
                  <a:pos x="216" y="196"/>
                </a:cxn>
                <a:cxn ang="0">
                  <a:pos x="207" y="243"/>
                </a:cxn>
                <a:cxn ang="0">
                  <a:pos x="240" y="210"/>
                </a:cxn>
                <a:cxn ang="0">
                  <a:pos x="240" y="167"/>
                </a:cxn>
                <a:cxn ang="0">
                  <a:pos x="227" y="120"/>
                </a:cxn>
                <a:cxn ang="0">
                  <a:pos x="154" y="57"/>
                </a:cxn>
                <a:cxn ang="0">
                  <a:pos x="131" y="0"/>
                </a:cxn>
              </a:cxnLst>
              <a:rect l="0" t="0" r="r" b="b"/>
              <a:pathLst>
                <a:path w="240" h="243">
                  <a:moveTo>
                    <a:pt x="131" y="0"/>
                  </a:moveTo>
                  <a:lnTo>
                    <a:pt x="78" y="0"/>
                  </a:lnTo>
                  <a:lnTo>
                    <a:pt x="40" y="9"/>
                  </a:lnTo>
                  <a:lnTo>
                    <a:pt x="0" y="42"/>
                  </a:lnTo>
                  <a:lnTo>
                    <a:pt x="59" y="18"/>
                  </a:lnTo>
                  <a:lnTo>
                    <a:pt x="98" y="29"/>
                  </a:lnTo>
                  <a:lnTo>
                    <a:pt x="50" y="53"/>
                  </a:lnTo>
                  <a:lnTo>
                    <a:pt x="36" y="86"/>
                  </a:lnTo>
                  <a:lnTo>
                    <a:pt x="88" y="47"/>
                  </a:lnTo>
                  <a:lnTo>
                    <a:pt x="74" y="86"/>
                  </a:lnTo>
                  <a:lnTo>
                    <a:pt x="65" y="114"/>
                  </a:lnTo>
                  <a:lnTo>
                    <a:pt x="107" y="95"/>
                  </a:lnTo>
                  <a:lnTo>
                    <a:pt x="88" y="138"/>
                  </a:lnTo>
                  <a:lnTo>
                    <a:pt x="131" y="105"/>
                  </a:lnTo>
                  <a:lnTo>
                    <a:pt x="174" y="100"/>
                  </a:lnTo>
                  <a:lnTo>
                    <a:pt x="174" y="134"/>
                  </a:lnTo>
                  <a:lnTo>
                    <a:pt x="145" y="158"/>
                  </a:lnTo>
                  <a:lnTo>
                    <a:pt x="131" y="191"/>
                  </a:lnTo>
                  <a:lnTo>
                    <a:pt x="178" y="148"/>
                  </a:lnTo>
                  <a:lnTo>
                    <a:pt x="207" y="143"/>
                  </a:lnTo>
                  <a:lnTo>
                    <a:pt x="161" y="191"/>
                  </a:lnTo>
                  <a:lnTo>
                    <a:pt x="207" y="167"/>
                  </a:lnTo>
                  <a:lnTo>
                    <a:pt x="188" y="196"/>
                  </a:lnTo>
                  <a:lnTo>
                    <a:pt x="183" y="224"/>
                  </a:lnTo>
                  <a:lnTo>
                    <a:pt x="216" y="196"/>
                  </a:lnTo>
                  <a:lnTo>
                    <a:pt x="207" y="243"/>
                  </a:lnTo>
                  <a:lnTo>
                    <a:pt x="240" y="210"/>
                  </a:lnTo>
                  <a:lnTo>
                    <a:pt x="240" y="167"/>
                  </a:lnTo>
                  <a:lnTo>
                    <a:pt x="227" y="120"/>
                  </a:lnTo>
                  <a:lnTo>
                    <a:pt x="154" y="57"/>
                  </a:lnTo>
                  <a:lnTo>
                    <a:pt x="131" y="0"/>
                  </a:lnTo>
                  <a:close/>
                </a:path>
              </a:pathLst>
            </a:custGeom>
            <a:solidFill>
              <a:srgbClr val="E2C9B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6" name="Freeform 31"/>
            <p:cNvSpPr>
              <a:spLocks/>
            </p:cNvSpPr>
            <p:nvPr/>
          </p:nvSpPr>
          <p:spPr bwMode="auto">
            <a:xfrm>
              <a:off x="1512888" y="828675"/>
              <a:ext cx="66675" cy="49212"/>
            </a:xfrm>
            <a:custGeom>
              <a:avLst/>
              <a:gdLst/>
              <a:ahLst/>
              <a:cxnLst>
                <a:cxn ang="0">
                  <a:pos x="5" y="1"/>
                </a:cxn>
                <a:cxn ang="0">
                  <a:pos x="0" y="9"/>
                </a:cxn>
                <a:cxn ang="0">
                  <a:pos x="6" y="30"/>
                </a:cxn>
                <a:cxn ang="0">
                  <a:pos x="27" y="31"/>
                </a:cxn>
                <a:cxn ang="0">
                  <a:pos x="40" y="21"/>
                </a:cxn>
                <a:cxn ang="0">
                  <a:pos x="42" y="8"/>
                </a:cxn>
                <a:cxn ang="0">
                  <a:pos x="27" y="10"/>
                </a:cxn>
                <a:cxn ang="0">
                  <a:pos x="27" y="17"/>
                </a:cxn>
                <a:cxn ang="0">
                  <a:pos x="12" y="18"/>
                </a:cxn>
                <a:cxn ang="0">
                  <a:pos x="13" y="0"/>
                </a:cxn>
                <a:cxn ang="0">
                  <a:pos x="12" y="0"/>
                </a:cxn>
                <a:cxn ang="0">
                  <a:pos x="9" y="0"/>
                </a:cxn>
                <a:cxn ang="0">
                  <a:pos x="6" y="0"/>
                </a:cxn>
                <a:cxn ang="0">
                  <a:pos x="5" y="1"/>
                </a:cxn>
              </a:cxnLst>
              <a:rect l="0" t="0" r="r" b="b"/>
              <a:pathLst>
                <a:path w="42" h="31">
                  <a:moveTo>
                    <a:pt x="5" y="1"/>
                  </a:moveTo>
                  <a:lnTo>
                    <a:pt x="0" y="9"/>
                  </a:lnTo>
                  <a:lnTo>
                    <a:pt x="6" y="30"/>
                  </a:lnTo>
                  <a:lnTo>
                    <a:pt x="27" y="31"/>
                  </a:lnTo>
                  <a:lnTo>
                    <a:pt x="40" y="21"/>
                  </a:lnTo>
                  <a:lnTo>
                    <a:pt x="42" y="8"/>
                  </a:lnTo>
                  <a:lnTo>
                    <a:pt x="27" y="10"/>
                  </a:lnTo>
                  <a:lnTo>
                    <a:pt x="27" y="17"/>
                  </a:lnTo>
                  <a:lnTo>
                    <a:pt x="12" y="18"/>
                  </a:lnTo>
                  <a:lnTo>
                    <a:pt x="13" y="0"/>
                  </a:lnTo>
                  <a:lnTo>
                    <a:pt x="12" y="0"/>
                  </a:lnTo>
                  <a:lnTo>
                    <a:pt x="9" y="0"/>
                  </a:lnTo>
                  <a:lnTo>
                    <a:pt x="6" y="0"/>
                  </a:lnTo>
                  <a:lnTo>
                    <a:pt x="5" y="1"/>
                  </a:lnTo>
                  <a:close/>
                </a:path>
              </a:pathLst>
            </a:custGeom>
            <a:solidFill>
              <a:srgbClr val="143F3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7" name="Freeform 32"/>
            <p:cNvSpPr>
              <a:spLocks/>
            </p:cNvSpPr>
            <p:nvPr/>
          </p:nvSpPr>
          <p:spPr bwMode="auto">
            <a:xfrm>
              <a:off x="1803401" y="849313"/>
              <a:ext cx="63500" cy="4445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1" y="22"/>
                </a:cxn>
                <a:cxn ang="0">
                  <a:pos x="7" y="24"/>
                </a:cxn>
                <a:cxn ang="0">
                  <a:pos x="12" y="26"/>
                </a:cxn>
                <a:cxn ang="0">
                  <a:pos x="15" y="28"/>
                </a:cxn>
                <a:cxn ang="0">
                  <a:pos x="19" y="28"/>
                </a:cxn>
                <a:cxn ang="0">
                  <a:pos x="22" y="28"/>
                </a:cxn>
                <a:cxn ang="0">
                  <a:pos x="26" y="28"/>
                </a:cxn>
                <a:cxn ang="0">
                  <a:pos x="31" y="28"/>
                </a:cxn>
                <a:cxn ang="0">
                  <a:pos x="38" y="26"/>
                </a:cxn>
                <a:cxn ang="0">
                  <a:pos x="40" y="2"/>
                </a:cxn>
                <a:cxn ang="0">
                  <a:pos x="27" y="0"/>
                </a:cxn>
                <a:cxn ang="0">
                  <a:pos x="27" y="14"/>
                </a:cxn>
                <a:cxn ang="0">
                  <a:pos x="11" y="14"/>
                </a:cxn>
                <a:cxn ang="0">
                  <a:pos x="11" y="0"/>
                </a:cxn>
                <a:cxn ang="0">
                  <a:pos x="0" y="8"/>
                </a:cxn>
              </a:cxnLst>
              <a:rect l="0" t="0" r="r" b="b"/>
              <a:pathLst>
                <a:path w="40" h="28">
                  <a:moveTo>
                    <a:pt x="0" y="8"/>
                  </a:moveTo>
                  <a:lnTo>
                    <a:pt x="1" y="22"/>
                  </a:lnTo>
                  <a:lnTo>
                    <a:pt x="7" y="24"/>
                  </a:lnTo>
                  <a:lnTo>
                    <a:pt x="12" y="26"/>
                  </a:lnTo>
                  <a:lnTo>
                    <a:pt x="15" y="28"/>
                  </a:lnTo>
                  <a:lnTo>
                    <a:pt x="19" y="28"/>
                  </a:lnTo>
                  <a:lnTo>
                    <a:pt x="22" y="28"/>
                  </a:lnTo>
                  <a:lnTo>
                    <a:pt x="26" y="28"/>
                  </a:lnTo>
                  <a:lnTo>
                    <a:pt x="31" y="28"/>
                  </a:lnTo>
                  <a:lnTo>
                    <a:pt x="38" y="26"/>
                  </a:lnTo>
                  <a:lnTo>
                    <a:pt x="40" y="2"/>
                  </a:lnTo>
                  <a:lnTo>
                    <a:pt x="27" y="0"/>
                  </a:lnTo>
                  <a:lnTo>
                    <a:pt x="27" y="14"/>
                  </a:lnTo>
                  <a:lnTo>
                    <a:pt x="11" y="14"/>
                  </a:lnTo>
                  <a:lnTo>
                    <a:pt x="11" y="0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143F3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8" name="Freeform 33"/>
            <p:cNvSpPr>
              <a:spLocks/>
            </p:cNvSpPr>
            <p:nvPr/>
          </p:nvSpPr>
          <p:spPr bwMode="auto">
            <a:xfrm>
              <a:off x="1790701" y="842963"/>
              <a:ext cx="34925" cy="222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2" y="0"/>
                </a:cxn>
                <a:cxn ang="0">
                  <a:pos x="22" y="12"/>
                </a:cxn>
                <a:cxn ang="0">
                  <a:pos x="1" y="14"/>
                </a:cxn>
                <a:cxn ang="0">
                  <a:pos x="0" y="0"/>
                </a:cxn>
              </a:cxnLst>
              <a:rect l="0" t="0" r="r" b="b"/>
              <a:pathLst>
                <a:path w="22" h="14">
                  <a:moveTo>
                    <a:pt x="0" y="0"/>
                  </a:moveTo>
                  <a:lnTo>
                    <a:pt x="22" y="0"/>
                  </a:lnTo>
                  <a:lnTo>
                    <a:pt x="22" y="12"/>
                  </a:lnTo>
                  <a:lnTo>
                    <a:pt x="1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99E9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9" name="Freeform 34"/>
            <p:cNvSpPr>
              <a:spLocks/>
            </p:cNvSpPr>
            <p:nvPr/>
          </p:nvSpPr>
          <p:spPr bwMode="auto">
            <a:xfrm>
              <a:off x="1554163" y="830263"/>
              <a:ext cx="23813" cy="14287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14" y="0"/>
                </a:cxn>
                <a:cxn ang="0">
                  <a:pos x="15" y="7"/>
                </a:cxn>
                <a:cxn ang="0">
                  <a:pos x="0" y="9"/>
                </a:cxn>
                <a:cxn ang="0">
                  <a:pos x="0" y="1"/>
                </a:cxn>
              </a:cxnLst>
              <a:rect l="0" t="0" r="r" b="b"/>
              <a:pathLst>
                <a:path w="15" h="9">
                  <a:moveTo>
                    <a:pt x="0" y="1"/>
                  </a:moveTo>
                  <a:lnTo>
                    <a:pt x="14" y="0"/>
                  </a:lnTo>
                  <a:lnTo>
                    <a:pt x="15" y="7"/>
                  </a:lnTo>
                  <a:lnTo>
                    <a:pt x="0" y="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899E9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0" name="Freeform 35"/>
            <p:cNvSpPr>
              <a:spLocks/>
            </p:cNvSpPr>
            <p:nvPr/>
          </p:nvSpPr>
          <p:spPr bwMode="auto">
            <a:xfrm>
              <a:off x="1458913" y="1166813"/>
              <a:ext cx="566738" cy="1400175"/>
            </a:xfrm>
            <a:custGeom>
              <a:avLst/>
              <a:gdLst/>
              <a:ahLst/>
              <a:cxnLst>
                <a:cxn ang="0">
                  <a:pos x="53" y="0"/>
                </a:cxn>
                <a:cxn ang="0">
                  <a:pos x="67" y="45"/>
                </a:cxn>
                <a:cxn ang="0">
                  <a:pos x="58" y="86"/>
                </a:cxn>
                <a:cxn ang="0">
                  <a:pos x="53" y="131"/>
                </a:cxn>
                <a:cxn ang="0">
                  <a:pos x="80" y="118"/>
                </a:cxn>
                <a:cxn ang="0">
                  <a:pos x="63" y="167"/>
                </a:cxn>
                <a:cxn ang="0">
                  <a:pos x="40" y="235"/>
                </a:cxn>
                <a:cxn ang="0">
                  <a:pos x="76" y="235"/>
                </a:cxn>
                <a:cxn ang="0">
                  <a:pos x="72" y="262"/>
                </a:cxn>
                <a:cxn ang="0">
                  <a:pos x="40" y="321"/>
                </a:cxn>
                <a:cxn ang="0">
                  <a:pos x="80" y="338"/>
                </a:cxn>
                <a:cxn ang="0">
                  <a:pos x="119" y="325"/>
                </a:cxn>
                <a:cxn ang="0">
                  <a:pos x="67" y="366"/>
                </a:cxn>
                <a:cxn ang="0">
                  <a:pos x="58" y="402"/>
                </a:cxn>
                <a:cxn ang="0">
                  <a:pos x="89" y="420"/>
                </a:cxn>
                <a:cxn ang="0">
                  <a:pos x="89" y="443"/>
                </a:cxn>
                <a:cxn ang="0">
                  <a:pos x="119" y="448"/>
                </a:cxn>
                <a:cxn ang="0">
                  <a:pos x="110" y="479"/>
                </a:cxn>
                <a:cxn ang="0">
                  <a:pos x="133" y="520"/>
                </a:cxn>
                <a:cxn ang="0">
                  <a:pos x="169" y="524"/>
                </a:cxn>
                <a:cxn ang="0">
                  <a:pos x="196" y="501"/>
                </a:cxn>
                <a:cxn ang="0">
                  <a:pos x="186" y="551"/>
                </a:cxn>
                <a:cxn ang="0">
                  <a:pos x="224" y="610"/>
                </a:cxn>
                <a:cxn ang="0">
                  <a:pos x="280" y="623"/>
                </a:cxn>
                <a:cxn ang="0">
                  <a:pos x="312" y="610"/>
                </a:cxn>
                <a:cxn ang="0">
                  <a:pos x="286" y="655"/>
                </a:cxn>
                <a:cxn ang="0">
                  <a:pos x="322" y="642"/>
                </a:cxn>
                <a:cxn ang="0">
                  <a:pos x="312" y="678"/>
                </a:cxn>
                <a:cxn ang="0">
                  <a:pos x="349" y="651"/>
                </a:cxn>
                <a:cxn ang="0">
                  <a:pos x="349" y="691"/>
                </a:cxn>
                <a:cxn ang="0">
                  <a:pos x="357" y="857"/>
                </a:cxn>
                <a:cxn ang="0">
                  <a:pos x="339" y="872"/>
                </a:cxn>
                <a:cxn ang="0">
                  <a:pos x="330" y="882"/>
                </a:cxn>
                <a:cxn ang="0">
                  <a:pos x="303" y="769"/>
                </a:cxn>
                <a:cxn ang="0">
                  <a:pos x="299" y="710"/>
                </a:cxn>
                <a:cxn ang="0">
                  <a:pos x="263" y="723"/>
                </a:cxn>
                <a:cxn ang="0">
                  <a:pos x="268" y="696"/>
                </a:cxn>
                <a:cxn ang="0">
                  <a:pos x="259" y="690"/>
                </a:cxn>
                <a:cxn ang="0">
                  <a:pos x="240" y="701"/>
                </a:cxn>
                <a:cxn ang="0">
                  <a:pos x="240" y="659"/>
                </a:cxn>
                <a:cxn ang="0">
                  <a:pos x="209" y="659"/>
                </a:cxn>
                <a:cxn ang="0">
                  <a:pos x="209" y="610"/>
                </a:cxn>
                <a:cxn ang="0">
                  <a:pos x="186" y="623"/>
                </a:cxn>
                <a:cxn ang="0">
                  <a:pos x="169" y="583"/>
                </a:cxn>
                <a:cxn ang="0">
                  <a:pos x="150" y="556"/>
                </a:cxn>
                <a:cxn ang="0">
                  <a:pos x="106" y="551"/>
                </a:cxn>
                <a:cxn ang="0">
                  <a:pos x="106" y="497"/>
                </a:cxn>
                <a:cxn ang="0">
                  <a:pos x="80" y="497"/>
                </a:cxn>
                <a:cxn ang="0">
                  <a:pos x="72" y="465"/>
                </a:cxn>
                <a:cxn ang="0">
                  <a:pos x="53" y="425"/>
                </a:cxn>
                <a:cxn ang="0">
                  <a:pos x="32" y="443"/>
                </a:cxn>
                <a:cxn ang="0">
                  <a:pos x="32" y="406"/>
                </a:cxn>
                <a:cxn ang="0">
                  <a:pos x="13" y="353"/>
                </a:cxn>
                <a:cxn ang="0">
                  <a:pos x="9" y="325"/>
                </a:cxn>
                <a:cxn ang="0">
                  <a:pos x="0" y="222"/>
                </a:cxn>
                <a:cxn ang="0">
                  <a:pos x="26" y="176"/>
                </a:cxn>
                <a:cxn ang="0">
                  <a:pos x="36" y="118"/>
                </a:cxn>
                <a:cxn ang="0">
                  <a:pos x="36" y="40"/>
                </a:cxn>
                <a:cxn ang="0">
                  <a:pos x="53" y="0"/>
                </a:cxn>
              </a:cxnLst>
              <a:rect l="0" t="0" r="r" b="b"/>
              <a:pathLst>
                <a:path w="357" h="882">
                  <a:moveTo>
                    <a:pt x="53" y="0"/>
                  </a:moveTo>
                  <a:lnTo>
                    <a:pt x="67" y="45"/>
                  </a:lnTo>
                  <a:lnTo>
                    <a:pt x="58" y="86"/>
                  </a:lnTo>
                  <a:lnTo>
                    <a:pt x="53" y="131"/>
                  </a:lnTo>
                  <a:lnTo>
                    <a:pt x="80" y="118"/>
                  </a:lnTo>
                  <a:lnTo>
                    <a:pt x="63" y="167"/>
                  </a:lnTo>
                  <a:lnTo>
                    <a:pt x="40" y="235"/>
                  </a:lnTo>
                  <a:lnTo>
                    <a:pt x="76" y="235"/>
                  </a:lnTo>
                  <a:lnTo>
                    <a:pt x="72" y="262"/>
                  </a:lnTo>
                  <a:lnTo>
                    <a:pt x="40" y="321"/>
                  </a:lnTo>
                  <a:lnTo>
                    <a:pt x="80" y="338"/>
                  </a:lnTo>
                  <a:lnTo>
                    <a:pt x="119" y="325"/>
                  </a:lnTo>
                  <a:lnTo>
                    <a:pt x="67" y="366"/>
                  </a:lnTo>
                  <a:lnTo>
                    <a:pt x="58" y="402"/>
                  </a:lnTo>
                  <a:lnTo>
                    <a:pt x="89" y="420"/>
                  </a:lnTo>
                  <a:lnTo>
                    <a:pt x="89" y="443"/>
                  </a:lnTo>
                  <a:lnTo>
                    <a:pt x="119" y="448"/>
                  </a:lnTo>
                  <a:lnTo>
                    <a:pt x="110" y="479"/>
                  </a:lnTo>
                  <a:lnTo>
                    <a:pt x="133" y="520"/>
                  </a:lnTo>
                  <a:lnTo>
                    <a:pt x="169" y="524"/>
                  </a:lnTo>
                  <a:lnTo>
                    <a:pt x="196" y="501"/>
                  </a:lnTo>
                  <a:lnTo>
                    <a:pt x="186" y="551"/>
                  </a:lnTo>
                  <a:lnTo>
                    <a:pt x="224" y="610"/>
                  </a:lnTo>
                  <a:lnTo>
                    <a:pt x="280" y="623"/>
                  </a:lnTo>
                  <a:lnTo>
                    <a:pt x="312" y="610"/>
                  </a:lnTo>
                  <a:lnTo>
                    <a:pt x="286" y="655"/>
                  </a:lnTo>
                  <a:lnTo>
                    <a:pt x="322" y="642"/>
                  </a:lnTo>
                  <a:lnTo>
                    <a:pt x="312" y="678"/>
                  </a:lnTo>
                  <a:lnTo>
                    <a:pt x="349" y="651"/>
                  </a:lnTo>
                  <a:lnTo>
                    <a:pt x="349" y="691"/>
                  </a:lnTo>
                  <a:lnTo>
                    <a:pt x="357" y="857"/>
                  </a:lnTo>
                  <a:lnTo>
                    <a:pt x="339" y="872"/>
                  </a:lnTo>
                  <a:lnTo>
                    <a:pt x="330" y="882"/>
                  </a:lnTo>
                  <a:lnTo>
                    <a:pt x="303" y="769"/>
                  </a:lnTo>
                  <a:lnTo>
                    <a:pt x="299" y="710"/>
                  </a:lnTo>
                  <a:lnTo>
                    <a:pt x="263" y="723"/>
                  </a:lnTo>
                  <a:lnTo>
                    <a:pt x="268" y="696"/>
                  </a:lnTo>
                  <a:lnTo>
                    <a:pt x="259" y="690"/>
                  </a:lnTo>
                  <a:lnTo>
                    <a:pt x="240" y="701"/>
                  </a:lnTo>
                  <a:lnTo>
                    <a:pt x="240" y="659"/>
                  </a:lnTo>
                  <a:lnTo>
                    <a:pt x="209" y="659"/>
                  </a:lnTo>
                  <a:lnTo>
                    <a:pt x="209" y="610"/>
                  </a:lnTo>
                  <a:lnTo>
                    <a:pt x="186" y="623"/>
                  </a:lnTo>
                  <a:lnTo>
                    <a:pt x="169" y="583"/>
                  </a:lnTo>
                  <a:lnTo>
                    <a:pt x="150" y="556"/>
                  </a:lnTo>
                  <a:lnTo>
                    <a:pt x="106" y="551"/>
                  </a:lnTo>
                  <a:lnTo>
                    <a:pt x="106" y="497"/>
                  </a:lnTo>
                  <a:lnTo>
                    <a:pt x="80" y="497"/>
                  </a:lnTo>
                  <a:lnTo>
                    <a:pt x="72" y="465"/>
                  </a:lnTo>
                  <a:lnTo>
                    <a:pt x="53" y="425"/>
                  </a:lnTo>
                  <a:lnTo>
                    <a:pt x="32" y="443"/>
                  </a:lnTo>
                  <a:lnTo>
                    <a:pt x="32" y="406"/>
                  </a:lnTo>
                  <a:lnTo>
                    <a:pt x="13" y="353"/>
                  </a:lnTo>
                  <a:lnTo>
                    <a:pt x="9" y="325"/>
                  </a:lnTo>
                  <a:lnTo>
                    <a:pt x="0" y="222"/>
                  </a:lnTo>
                  <a:lnTo>
                    <a:pt x="26" y="176"/>
                  </a:lnTo>
                  <a:lnTo>
                    <a:pt x="36" y="118"/>
                  </a:lnTo>
                  <a:lnTo>
                    <a:pt x="36" y="40"/>
                  </a:lnTo>
                  <a:lnTo>
                    <a:pt x="53" y="0"/>
                  </a:lnTo>
                  <a:close/>
                </a:path>
              </a:pathLst>
            </a:custGeom>
            <a:solidFill>
              <a:srgbClr val="59686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1" name="Freeform 36"/>
            <p:cNvSpPr>
              <a:spLocks/>
            </p:cNvSpPr>
            <p:nvPr/>
          </p:nvSpPr>
          <p:spPr bwMode="auto">
            <a:xfrm>
              <a:off x="1619251" y="1031875"/>
              <a:ext cx="127000" cy="31750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0" y="20"/>
                </a:cxn>
                <a:cxn ang="0">
                  <a:pos x="24" y="11"/>
                </a:cxn>
                <a:cxn ang="0">
                  <a:pos x="80" y="14"/>
                </a:cxn>
                <a:cxn ang="0">
                  <a:pos x="78" y="0"/>
                </a:cxn>
                <a:cxn ang="0">
                  <a:pos x="52" y="0"/>
                </a:cxn>
                <a:cxn ang="0">
                  <a:pos x="21" y="0"/>
                </a:cxn>
                <a:cxn ang="0">
                  <a:pos x="2" y="0"/>
                </a:cxn>
              </a:cxnLst>
              <a:rect l="0" t="0" r="r" b="b"/>
              <a:pathLst>
                <a:path w="80" h="20">
                  <a:moveTo>
                    <a:pt x="2" y="0"/>
                  </a:moveTo>
                  <a:lnTo>
                    <a:pt x="0" y="20"/>
                  </a:lnTo>
                  <a:lnTo>
                    <a:pt x="24" y="11"/>
                  </a:lnTo>
                  <a:lnTo>
                    <a:pt x="80" y="14"/>
                  </a:lnTo>
                  <a:lnTo>
                    <a:pt x="78" y="0"/>
                  </a:lnTo>
                  <a:lnTo>
                    <a:pt x="52" y="0"/>
                  </a:lnTo>
                  <a:lnTo>
                    <a:pt x="21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755E3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2" name="Freeform 37"/>
            <p:cNvSpPr>
              <a:spLocks/>
            </p:cNvSpPr>
            <p:nvPr/>
          </p:nvSpPr>
          <p:spPr bwMode="auto">
            <a:xfrm>
              <a:off x="1609726" y="1098550"/>
              <a:ext cx="119063" cy="44450"/>
            </a:xfrm>
            <a:custGeom>
              <a:avLst/>
              <a:gdLst/>
              <a:ahLst/>
              <a:cxnLst>
                <a:cxn ang="0">
                  <a:pos x="11" y="9"/>
                </a:cxn>
                <a:cxn ang="0">
                  <a:pos x="27" y="0"/>
                </a:cxn>
                <a:cxn ang="0">
                  <a:pos x="75" y="6"/>
                </a:cxn>
                <a:cxn ang="0">
                  <a:pos x="73" y="25"/>
                </a:cxn>
                <a:cxn ang="0">
                  <a:pos x="53" y="19"/>
                </a:cxn>
                <a:cxn ang="0">
                  <a:pos x="30" y="19"/>
                </a:cxn>
                <a:cxn ang="0">
                  <a:pos x="0" y="28"/>
                </a:cxn>
                <a:cxn ang="0">
                  <a:pos x="2" y="25"/>
                </a:cxn>
                <a:cxn ang="0">
                  <a:pos x="6" y="17"/>
                </a:cxn>
                <a:cxn ang="0">
                  <a:pos x="9" y="11"/>
                </a:cxn>
                <a:cxn ang="0">
                  <a:pos x="11" y="9"/>
                </a:cxn>
              </a:cxnLst>
              <a:rect l="0" t="0" r="r" b="b"/>
              <a:pathLst>
                <a:path w="75" h="28">
                  <a:moveTo>
                    <a:pt x="11" y="9"/>
                  </a:moveTo>
                  <a:lnTo>
                    <a:pt x="27" y="0"/>
                  </a:lnTo>
                  <a:lnTo>
                    <a:pt x="75" y="6"/>
                  </a:lnTo>
                  <a:lnTo>
                    <a:pt x="73" y="25"/>
                  </a:lnTo>
                  <a:lnTo>
                    <a:pt x="53" y="19"/>
                  </a:lnTo>
                  <a:lnTo>
                    <a:pt x="30" y="19"/>
                  </a:lnTo>
                  <a:lnTo>
                    <a:pt x="0" y="28"/>
                  </a:lnTo>
                  <a:lnTo>
                    <a:pt x="2" y="25"/>
                  </a:lnTo>
                  <a:lnTo>
                    <a:pt x="6" y="17"/>
                  </a:lnTo>
                  <a:lnTo>
                    <a:pt x="9" y="11"/>
                  </a:lnTo>
                  <a:lnTo>
                    <a:pt x="11" y="9"/>
                  </a:lnTo>
                  <a:close/>
                </a:path>
              </a:pathLst>
            </a:custGeom>
            <a:solidFill>
              <a:srgbClr val="755E3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3" name="Freeform 38"/>
            <p:cNvSpPr>
              <a:spLocks/>
            </p:cNvSpPr>
            <p:nvPr/>
          </p:nvSpPr>
          <p:spPr bwMode="auto">
            <a:xfrm>
              <a:off x="1568451" y="1165225"/>
              <a:ext cx="307975" cy="222250"/>
            </a:xfrm>
            <a:custGeom>
              <a:avLst/>
              <a:gdLst/>
              <a:ahLst/>
              <a:cxnLst>
                <a:cxn ang="0">
                  <a:pos x="127" y="0"/>
                </a:cxn>
                <a:cxn ang="0">
                  <a:pos x="84" y="11"/>
                </a:cxn>
                <a:cxn ang="0">
                  <a:pos x="60" y="11"/>
                </a:cxn>
                <a:cxn ang="0">
                  <a:pos x="26" y="8"/>
                </a:cxn>
                <a:cxn ang="0">
                  <a:pos x="0" y="0"/>
                </a:cxn>
                <a:cxn ang="0">
                  <a:pos x="32" y="19"/>
                </a:cxn>
                <a:cxn ang="0">
                  <a:pos x="65" y="26"/>
                </a:cxn>
                <a:cxn ang="0">
                  <a:pos x="63" y="45"/>
                </a:cxn>
                <a:cxn ang="0">
                  <a:pos x="87" y="22"/>
                </a:cxn>
                <a:cxn ang="0">
                  <a:pos x="121" y="19"/>
                </a:cxn>
                <a:cxn ang="0">
                  <a:pos x="121" y="37"/>
                </a:cxn>
                <a:cxn ang="0">
                  <a:pos x="124" y="57"/>
                </a:cxn>
                <a:cxn ang="0">
                  <a:pos x="158" y="34"/>
                </a:cxn>
                <a:cxn ang="0">
                  <a:pos x="171" y="50"/>
                </a:cxn>
                <a:cxn ang="0">
                  <a:pos x="171" y="73"/>
                </a:cxn>
                <a:cxn ang="0">
                  <a:pos x="146" y="140"/>
                </a:cxn>
                <a:cxn ang="0">
                  <a:pos x="177" y="109"/>
                </a:cxn>
                <a:cxn ang="0">
                  <a:pos x="191" y="67"/>
                </a:cxn>
                <a:cxn ang="0">
                  <a:pos x="194" y="28"/>
                </a:cxn>
                <a:cxn ang="0">
                  <a:pos x="158" y="8"/>
                </a:cxn>
                <a:cxn ang="0">
                  <a:pos x="127" y="0"/>
                </a:cxn>
              </a:cxnLst>
              <a:rect l="0" t="0" r="r" b="b"/>
              <a:pathLst>
                <a:path w="194" h="140">
                  <a:moveTo>
                    <a:pt x="127" y="0"/>
                  </a:moveTo>
                  <a:lnTo>
                    <a:pt x="84" y="11"/>
                  </a:lnTo>
                  <a:lnTo>
                    <a:pt x="60" y="11"/>
                  </a:lnTo>
                  <a:lnTo>
                    <a:pt x="26" y="8"/>
                  </a:lnTo>
                  <a:lnTo>
                    <a:pt x="0" y="0"/>
                  </a:lnTo>
                  <a:lnTo>
                    <a:pt x="32" y="19"/>
                  </a:lnTo>
                  <a:lnTo>
                    <a:pt x="65" y="26"/>
                  </a:lnTo>
                  <a:lnTo>
                    <a:pt x="63" y="45"/>
                  </a:lnTo>
                  <a:lnTo>
                    <a:pt x="87" y="22"/>
                  </a:lnTo>
                  <a:lnTo>
                    <a:pt x="121" y="19"/>
                  </a:lnTo>
                  <a:lnTo>
                    <a:pt x="121" y="37"/>
                  </a:lnTo>
                  <a:lnTo>
                    <a:pt x="124" y="57"/>
                  </a:lnTo>
                  <a:lnTo>
                    <a:pt x="158" y="34"/>
                  </a:lnTo>
                  <a:lnTo>
                    <a:pt x="171" y="50"/>
                  </a:lnTo>
                  <a:lnTo>
                    <a:pt x="171" y="73"/>
                  </a:lnTo>
                  <a:lnTo>
                    <a:pt x="146" y="140"/>
                  </a:lnTo>
                  <a:lnTo>
                    <a:pt x="177" y="109"/>
                  </a:lnTo>
                  <a:lnTo>
                    <a:pt x="191" y="67"/>
                  </a:lnTo>
                  <a:lnTo>
                    <a:pt x="194" y="28"/>
                  </a:lnTo>
                  <a:lnTo>
                    <a:pt x="158" y="8"/>
                  </a:lnTo>
                  <a:lnTo>
                    <a:pt x="127" y="0"/>
                  </a:lnTo>
                  <a:close/>
                </a:path>
              </a:pathLst>
            </a:custGeom>
            <a:solidFill>
              <a:srgbClr val="44422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4" name="Freeform 39"/>
            <p:cNvSpPr>
              <a:spLocks/>
            </p:cNvSpPr>
            <p:nvPr/>
          </p:nvSpPr>
          <p:spPr bwMode="auto">
            <a:xfrm>
              <a:off x="1974851" y="727075"/>
              <a:ext cx="266700" cy="660400"/>
            </a:xfrm>
            <a:custGeom>
              <a:avLst/>
              <a:gdLst/>
              <a:ahLst/>
              <a:cxnLst>
                <a:cxn ang="0">
                  <a:pos x="62" y="14"/>
                </a:cxn>
                <a:cxn ang="0">
                  <a:pos x="85" y="56"/>
                </a:cxn>
                <a:cxn ang="0">
                  <a:pos x="114" y="100"/>
                </a:cxn>
                <a:cxn ang="0">
                  <a:pos x="131" y="159"/>
                </a:cxn>
                <a:cxn ang="0">
                  <a:pos x="106" y="139"/>
                </a:cxn>
                <a:cxn ang="0">
                  <a:pos x="106" y="159"/>
                </a:cxn>
                <a:cxn ang="0">
                  <a:pos x="127" y="190"/>
                </a:cxn>
                <a:cxn ang="0">
                  <a:pos x="134" y="215"/>
                </a:cxn>
                <a:cxn ang="0">
                  <a:pos x="93" y="181"/>
                </a:cxn>
                <a:cxn ang="0">
                  <a:pos x="110" y="215"/>
                </a:cxn>
                <a:cxn ang="0">
                  <a:pos x="147" y="257"/>
                </a:cxn>
                <a:cxn ang="0">
                  <a:pos x="158" y="281"/>
                </a:cxn>
                <a:cxn ang="0">
                  <a:pos x="124" y="253"/>
                </a:cxn>
                <a:cxn ang="0">
                  <a:pos x="124" y="291"/>
                </a:cxn>
                <a:cxn ang="0">
                  <a:pos x="158" y="330"/>
                </a:cxn>
                <a:cxn ang="0">
                  <a:pos x="168" y="357"/>
                </a:cxn>
                <a:cxn ang="0">
                  <a:pos x="165" y="378"/>
                </a:cxn>
                <a:cxn ang="0">
                  <a:pos x="144" y="354"/>
                </a:cxn>
                <a:cxn ang="0">
                  <a:pos x="144" y="385"/>
                </a:cxn>
                <a:cxn ang="0">
                  <a:pos x="134" y="409"/>
                </a:cxn>
                <a:cxn ang="0">
                  <a:pos x="121" y="371"/>
                </a:cxn>
                <a:cxn ang="0">
                  <a:pos x="103" y="344"/>
                </a:cxn>
                <a:cxn ang="0">
                  <a:pos x="103" y="378"/>
                </a:cxn>
                <a:cxn ang="0">
                  <a:pos x="106" y="416"/>
                </a:cxn>
                <a:cxn ang="0">
                  <a:pos x="85" y="399"/>
                </a:cxn>
                <a:cxn ang="0">
                  <a:pos x="79" y="357"/>
                </a:cxn>
                <a:cxn ang="0">
                  <a:pos x="72" y="399"/>
                </a:cxn>
                <a:cxn ang="0">
                  <a:pos x="51" y="409"/>
                </a:cxn>
                <a:cxn ang="0">
                  <a:pos x="37" y="382"/>
                </a:cxn>
                <a:cxn ang="0">
                  <a:pos x="58" y="344"/>
                </a:cxn>
                <a:cxn ang="0">
                  <a:pos x="62" y="295"/>
                </a:cxn>
                <a:cxn ang="0">
                  <a:pos x="44" y="337"/>
                </a:cxn>
                <a:cxn ang="0">
                  <a:pos x="28" y="368"/>
                </a:cxn>
                <a:cxn ang="0">
                  <a:pos x="28" y="409"/>
                </a:cxn>
                <a:cxn ang="0">
                  <a:pos x="16" y="378"/>
                </a:cxn>
                <a:cxn ang="0">
                  <a:pos x="16" y="340"/>
                </a:cxn>
                <a:cxn ang="0">
                  <a:pos x="20" y="306"/>
                </a:cxn>
                <a:cxn ang="0">
                  <a:pos x="0" y="263"/>
                </a:cxn>
                <a:cxn ang="0">
                  <a:pos x="47" y="288"/>
                </a:cxn>
                <a:cxn ang="0">
                  <a:pos x="58" y="250"/>
                </a:cxn>
                <a:cxn ang="0">
                  <a:pos x="62" y="181"/>
                </a:cxn>
                <a:cxn ang="0">
                  <a:pos x="47" y="139"/>
                </a:cxn>
                <a:cxn ang="0">
                  <a:pos x="75" y="149"/>
                </a:cxn>
                <a:cxn ang="0">
                  <a:pos x="72" y="125"/>
                </a:cxn>
                <a:cxn ang="0">
                  <a:pos x="44" y="84"/>
                </a:cxn>
                <a:cxn ang="0">
                  <a:pos x="68" y="90"/>
                </a:cxn>
                <a:cxn ang="0">
                  <a:pos x="62" y="69"/>
                </a:cxn>
                <a:cxn ang="0">
                  <a:pos x="44" y="21"/>
                </a:cxn>
                <a:cxn ang="0">
                  <a:pos x="44" y="0"/>
                </a:cxn>
                <a:cxn ang="0">
                  <a:pos x="62" y="14"/>
                </a:cxn>
              </a:cxnLst>
              <a:rect l="0" t="0" r="r" b="b"/>
              <a:pathLst>
                <a:path w="168" h="416">
                  <a:moveTo>
                    <a:pt x="62" y="14"/>
                  </a:moveTo>
                  <a:lnTo>
                    <a:pt x="85" y="56"/>
                  </a:lnTo>
                  <a:lnTo>
                    <a:pt x="114" y="100"/>
                  </a:lnTo>
                  <a:lnTo>
                    <a:pt x="131" y="159"/>
                  </a:lnTo>
                  <a:lnTo>
                    <a:pt x="106" y="139"/>
                  </a:lnTo>
                  <a:lnTo>
                    <a:pt x="106" y="159"/>
                  </a:lnTo>
                  <a:lnTo>
                    <a:pt x="127" y="190"/>
                  </a:lnTo>
                  <a:lnTo>
                    <a:pt x="134" y="215"/>
                  </a:lnTo>
                  <a:lnTo>
                    <a:pt x="93" y="181"/>
                  </a:lnTo>
                  <a:lnTo>
                    <a:pt x="110" y="215"/>
                  </a:lnTo>
                  <a:lnTo>
                    <a:pt x="147" y="257"/>
                  </a:lnTo>
                  <a:lnTo>
                    <a:pt x="158" y="281"/>
                  </a:lnTo>
                  <a:lnTo>
                    <a:pt x="124" y="253"/>
                  </a:lnTo>
                  <a:lnTo>
                    <a:pt x="124" y="291"/>
                  </a:lnTo>
                  <a:lnTo>
                    <a:pt x="158" y="330"/>
                  </a:lnTo>
                  <a:lnTo>
                    <a:pt x="168" y="357"/>
                  </a:lnTo>
                  <a:lnTo>
                    <a:pt x="165" y="378"/>
                  </a:lnTo>
                  <a:lnTo>
                    <a:pt x="144" y="354"/>
                  </a:lnTo>
                  <a:lnTo>
                    <a:pt x="144" y="385"/>
                  </a:lnTo>
                  <a:lnTo>
                    <a:pt x="134" y="409"/>
                  </a:lnTo>
                  <a:lnTo>
                    <a:pt x="121" y="371"/>
                  </a:lnTo>
                  <a:lnTo>
                    <a:pt x="103" y="344"/>
                  </a:lnTo>
                  <a:lnTo>
                    <a:pt x="103" y="378"/>
                  </a:lnTo>
                  <a:lnTo>
                    <a:pt x="106" y="416"/>
                  </a:lnTo>
                  <a:lnTo>
                    <a:pt x="85" y="399"/>
                  </a:lnTo>
                  <a:lnTo>
                    <a:pt x="79" y="357"/>
                  </a:lnTo>
                  <a:lnTo>
                    <a:pt x="72" y="399"/>
                  </a:lnTo>
                  <a:lnTo>
                    <a:pt x="51" y="409"/>
                  </a:lnTo>
                  <a:lnTo>
                    <a:pt x="37" y="382"/>
                  </a:lnTo>
                  <a:lnTo>
                    <a:pt x="58" y="344"/>
                  </a:lnTo>
                  <a:lnTo>
                    <a:pt x="62" y="295"/>
                  </a:lnTo>
                  <a:lnTo>
                    <a:pt x="44" y="337"/>
                  </a:lnTo>
                  <a:lnTo>
                    <a:pt x="28" y="368"/>
                  </a:lnTo>
                  <a:lnTo>
                    <a:pt x="28" y="409"/>
                  </a:lnTo>
                  <a:lnTo>
                    <a:pt x="16" y="378"/>
                  </a:lnTo>
                  <a:lnTo>
                    <a:pt x="16" y="340"/>
                  </a:lnTo>
                  <a:lnTo>
                    <a:pt x="20" y="306"/>
                  </a:lnTo>
                  <a:lnTo>
                    <a:pt x="0" y="263"/>
                  </a:lnTo>
                  <a:lnTo>
                    <a:pt x="47" y="288"/>
                  </a:lnTo>
                  <a:lnTo>
                    <a:pt x="58" y="250"/>
                  </a:lnTo>
                  <a:lnTo>
                    <a:pt x="62" y="181"/>
                  </a:lnTo>
                  <a:lnTo>
                    <a:pt x="47" y="139"/>
                  </a:lnTo>
                  <a:lnTo>
                    <a:pt x="75" y="149"/>
                  </a:lnTo>
                  <a:lnTo>
                    <a:pt x="72" y="125"/>
                  </a:lnTo>
                  <a:lnTo>
                    <a:pt x="44" y="84"/>
                  </a:lnTo>
                  <a:lnTo>
                    <a:pt x="68" y="90"/>
                  </a:lnTo>
                  <a:lnTo>
                    <a:pt x="62" y="69"/>
                  </a:lnTo>
                  <a:lnTo>
                    <a:pt x="44" y="21"/>
                  </a:lnTo>
                  <a:lnTo>
                    <a:pt x="44" y="0"/>
                  </a:lnTo>
                  <a:lnTo>
                    <a:pt x="62" y="14"/>
                  </a:lnTo>
                  <a:close/>
                </a:path>
              </a:pathLst>
            </a:custGeom>
            <a:solidFill>
              <a:srgbClr val="9333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5" name="Freeform 40"/>
            <p:cNvSpPr>
              <a:spLocks/>
            </p:cNvSpPr>
            <p:nvPr/>
          </p:nvSpPr>
          <p:spPr bwMode="auto">
            <a:xfrm>
              <a:off x="1798638" y="760413"/>
              <a:ext cx="92075" cy="73025"/>
            </a:xfrm>
            <a:custGeom>
              <a:avLst/>
              <a:gdLst/>
              <a:ahLst/>
              <a:cxnLst>
                <a:cxn ang="0">
                  <a:pos x="13" y="0"/>
                </a:cxn>
                <a:cxn ang="0">
                  <a:pos x="34" y="6"/>
                </a:cxn>
                <a:cxn ang="0">
                  <a:pos x="58" y="22"/>
                </a:cxn>
                <a:cxn ang="0">
                  <a:pos x="58" y="46"/>
                </a:cxn>
                <a:cxn ang="0">
                  <a:pos x="32" y="25"/>
                </a:cxn>
                <a:cxn ang="0">
                  <a:pos x="0" y="28"/>
                </a:cxn>
                <a:cxn ang="0">
                  <a:pos x="13" y="0"/>
                </a:cxn>
              </a:cxnLst>
              <a:rect l="0" t="0" r="r" b="b"/>
              <a:pathLst>
                <a:path w="58" h="46">
                  <a:moveTo>
                    <a:pt x="13" y="0"/>
                  </a:moveTo>
                  <a:lnTo>
                    <a:pt x="34" y="6"/>
                  </a:lnTo>
                  <a:lnTo>
                    <a:pt x="58" y="22"/>
                  </a:lnTo>
                  <a:lnTo>
                    <a:pt x="58" y="46"/>
                  </a:lnTo>
                  <a:lnTo>
                    <a:pt x="32" y="25"/>
                  </a:lnTo>
                  <a:lnTo>
                    <a:pt x="0" y="28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9333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6" name="Freeform 41"/>
            <p:cNvSpPr>
              <a:spLocks/>
            </p:cNvSpPr>
            <p:nvPr/>
          </p:nvSpPr>
          <p:spPr bwMode="auto">
            <a:xfrm>
              <a:off x="1833563" y="950913"/>
              <a:ext cx="57150" cy="13176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" y="3"/>
                </a:cxn>
                <a:cxn ang="0">
                  <a:pos x="36" y="28"/>
                </a:cxn>
                <a:cxn ang="0">
                  <a:pos x="14" y="34"/>
                </a:cxn>
                <a:cxn ang="0">
                  <a:pos x="14" y="62"/>
                </a:cxn>
                <a:cxn ang="0">
                  <a:pos x="0" y="83"/>
                </a:cxn>
                <a:cxn ang="0">
                  <a:pos x="0" y="40"/>
                </a:cxn>
                <a:cxn ang="0">
                  <a:pos x="1" y="33"/>
                </a:cxn>
                <a:cxn ang="0">
                  <a:pos x="4" y="17"/>
                </a:cxn>
                <a:cxn ang="0">
                  <a:pos x="4" y="4"/>
                </a:cxn>
                <a:cxn ang="0">
                  <a:pos x="0" y="0"/>
                </a:cxn>
              </a:cxnLst>
              <a:rect l="0" t="0" r="r" b="b"/>
              <a:pathLst>
                <a:path w="36" h="83">
                  <a:moveTo>
                    <a:pt x="0" y="0"/>
                  </a:moveTo>
                  <a:lnTo>
                    <a:pt x="21" y="3"/>
                  </a:lnTo>
                  <a:lnTo>
                    <a:pt x="36" y="28"/>
                  </a:lnTo>
                  <a:lnTo>
                    <a:pt x="14" y="34"/>
                  </a:lnTo>
                  <a:lnTo>
                    <a:pt x="14" y="62"/>
                  </a:lnTo>
                  <a:lnTo>
                    <a:pt x="0" y="83"/>
                  </a:lnTo>
                  <a:lnTo>
                    <a:pt x="0" y="40"/>
                  </a:lnTo>
                  <a:lnTo>
                    <a:pt x="1" y="33"/>
                  </a:lnTo>
                  <a:lnTo>
                    <a:pt x="4" y="17"/>
                  </a:lnTo>
                  <a:lnTo>
                    <a:pt x="4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333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7" name="Freeform 42"/>
            <p:cNvSpPr>
              <a:spLocks/>
            </p:cNvSpPr>
            <p:nvPr/>
          </p:nvSpPr>
          <p:spPr bwMode="auto">
            <a:xfrm>
              <a:off x="1793876" y="642938"/>
              <a:ext cx="87313" cy="107950"/>
            </a:xfrm>
            <a:custGeom>
              <a:avLst/>
              <a:gdLst/>
              <a:ahLst/>
              <a:cxnLst>
                <a:cxn ang="0">
                  <a:pos x="25" y="6"/>
                </a:cxn>
                <a:cxn ang="0">
                  <a:pos x="43" y="15"/>
                </a:cxn>
                <a:cxn ang="0">
                  <a:pos x="55" y="43"/>
                </a:cxn>
                <a:cxn ang="0">
                  <a:pos x="55" y="68"/>
                </a:cxn>
                <a:cxn ang="0">
                  <a:pos x="35" y="43"/>
                </a:cxn>
                <a:cxn ang="0">
                  <a:pos x="0" y="43"/>
                </a:cxn>
                <a:cxn ang="0">
                  <a:pos x="6" y="24"/>
                </a:cxn>
                <a:cxn ang="0">
                  <a:pos x="0" y="0"/>
                </a:cxn>
                <a:cxn ang="0">
                  <a:pos x="25" y="6"/>
                </a:cxn>
              </a:cxnLst>
              <a:rect l="0" t="0" r="r" b="b"/>
              <a:pathLst>
                <a:path w="55" h="68">
                  <a:moveTo>
                    <a:pt x="25" y="6"/>
                  </a:moveTo>
                  <a:lnTo>
                    <a:pt x="43" y="15"/>
                  </a:lnTo>
                  <a:lnTo>
                    <a:pt x="55" y="43"/>
                  </a:lnTo>
                  <a:lnTo>
                    <a:pt x="55" y="68"/>
                  </a:lnTo>
                  <a:lnTo>
                    <a:pt x="35" y="43"/>
                  </a:lnTo>
                  <a:lnTo>
                    <a:pt x="0" y="43"/>
                  </a:lnTo>
                  <a:lnTo>
                    <a:pt x="6" y="24"/>
                  </a:lnTo>
                  <a:lnTo>
                    <a:pt x="0" y="0"/>
                  </a:lnTo>
                  <a:lnTo>
                    <a:pt x="25" y="6"/>
                  </a:lnTo>
                  <a:close/>
                </a:path>
              </a:pathLst>
            </a:custGeom>
            <a:solidFill>
              <a:srgbClr val="9333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8" name="Freeform 43"/>
            <p:cNvSpPr>
              <a:spLocks/>
            </p:cNvSpPr>
            <p:nvPr/>
          </p:nvSpPr>
          <p:spPr bwMode="auto">
            <a:xfrm>
              <a:off x="1582738" y="750888"/>
              <a:ext cx="69850" cy="5873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3" y="6"/>
                </a:cxn>
                <a:cxn ang="0">
                  <a:pos x="44" y="18"/>
                </a:cxn>
                <a:cxn ang="0">
                  <a:pos x="39" y="37"/>
                </a:cxn>
                <a:cxn ang="0">
                  <a:pos x="17" y="34"/>
                </a:cxn>
                <a:cxn ang="0">
                  <a:pos x="3" y="25"/>
                </a:cxn>
                <a:cxn ang="0">
                  <a:pos x="3" y="20"/>
                </a:cxn>
                <a:cxn ang="0">
                  <a:pos x="4" y="11"/>
                </a:cxn>
                <a:cxn ang="0">
                  <a:pos x="3" y="2"/>
                </a:cxn>
                <a:cxn ang="0">
                  <a:pos x="0" y="0"/>
                </a:cxn>
              </a:cxnLst>
              <a:rect l="0" t="0" r="r" b="b"/>
              <a:pathLst>
                <a:path w="44" h="37">
                  <a:moveTo>
                    <a:pt x="0" y="0"/>
                  </a:moveTo>
                  <a:lnTo>
                    <a:pt x="23" y="6"/>
                  </a:lnTo>
                  <a:lnTo>
                    <a:pt x="44" y="18"/>
                  </a:lnTo>
                  <a:lnTo>
                    <a:pt x="39" y="37"/>
                  </a:lnTo>
                  <a:lnTo>
                    <a:pt x="17" y="34"/>
                  </a:lnTo>
                  <a:lnTo>
                    <a:pt x="3" y="25"/>
                  </a:lnTo>
                  <a:lnTo>
                    <a:pt x="3" y="20"/>
                  </a:lnTo>
                  <a:lnTo>
                    <a:pt x="4" y="11"/>
                  </a:lnTo>
                  <a:lnTo>
                    <a:pt x="3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333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9" name="Freeform 44"/>
            <p:cNvSpPr>
              <a:spLocks/>
            </p:cNvSpPr>
            <p:nvPr/>
          </p:nvSpPr>
          <p:spPr bwMode="auto">
            <a:xfrm>
              <a:off x="1530351" y="609600"/>
              <a:ext cx="93663" cy="96837"/>
            </a:xfrm>
            <a:custGeom>
              <a:avLst/>
              <a:gdLst/>
              <a:ahLst/>
              <a:cxnLst>
                <a:cxn ang="0">
                  <a:pos x="25" y="0"/>
                </a:cxn>
                <a:cxn ang="0">
                  <a:pos x="48" y="14"/>
                </a:cxn>
                <a:cxn ang="0">
                  <a:pos x="59" y="36"/>
                </a:cxn>
                <a:cxn ang="0">
                  <a:pos x="59" y="58"/>
                </a:cxn>
                <a:cxn ang="0">
                  <a:pos x="39" y="52"/>
                </a:cxn>
                <a:cxn ang="0">
                  <a:pos x="12" y="61"/>
                </a:cxn>
                <a:cxn ang="0">
                  <a:pos x="33" y="45"/>
                </a:cxn>
                <a:cxn ang="0">
                  <a:pos x="25" y="27"/>
                </a:cxn>
                <a:cxn ang="0">
                  <a:pos x="0" y="21"/>
                </a:cxn>
                <a:cxn ang="0">
                  <a:pos x="25" y="0"/>
                </a:cxn>
              </a:cxnLst>
              <a:rect l="0" t="0" r="r" b="b"/>
              <a:pathLst>
                <a:path w="59" h="61">
                  <a:moveTo>
                    <a:pt x="25" y="0"/>
                  </a:moveTo>
                  <a:lnTo>
                    <a:pt x="48" y="14"/>
                  </a:lnTo>
                  <a:lnTo>
                    <a:pt x="59" y="36"/>
                  </a:lnTo>
                  <a:lnTo>
                    <a:pt x="59" y="58"/>
                  </a:lnTo>
                  <a:lnTo>
                    <a:pt x="39" y="52"/>
                  </a:lnTo>
                  <a:lnTo>
                    <a:pt x="12" y="61"/>
                  </a:lnTo>
                  <a:lnTo>
                    <a:pt x="33" y="45"/>
                  </a:lnTo>
                  <a:lnTo>
                    <a:pt x="25" y="27"/>
                  </a:lnTo>
                  <a:lnTo>
                    <a:pt x="0" y="21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9333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0" name="Freeform 45"/>
            <p:cNvSpPr>
              <a:spLocks/>
            </p:cNvSpPr>
            <p:nvPr/>
          </p:nvSpPr>
          <p:spPr bwMode="auto">
            <a:xfrm>
              <a:off x="1304926" y="657225"/>
              <a:ext cx="206375" cy="704850"/>
            </a:xfrm>
            <a:custGeom>
              <a:avLst/>
              <a:gdLst/>
              <a:ahLst/>
              <a:cxnLst>
                <a:cxn ang="0">
                  <a:pos x="69" y="43"/>
                </a:cxn>
                <a:cxn ang="0">
                  <a:pos x="69" y="84"/>
                </a:cxn>
                <a:cxn ang="0">
                  <a:pos x="59" y="124"/>
                </a:cxn>
                <a:cxn ang="0">
                  <a:pos x="66" y="157"/>
                </a:cxn>
                <a:cxn ang="0">
                  <a:pos x="92" y="256"/>
                </a:cxn>
                <a:cxn ang="0">
                  <a:pos x="130" y="315"/>
                </a:cxn>
                <a:cxn ang="0">
                  <a:pos x="130" y="360"/>
                </a:cxn>
                <a:cxn ang="0">
                  <a:pos x="130" y="416"/>
                </a:cxn>
                <a:cxn ang="0">
                  <a:pos x="111" y="379"/>
                </a:cxn>
                <a:cxn ang="0">
                  <a:pos x="105" y="320"/>
                </a:cxn>
                <a:cxn ang="0">
                  <a:pos x="92" y="354"/>
                </a:cxn>
                <a:cxn ang="0">
                  <a:pos x="89" y="413"/>
                </a:cxn>
                <a:cxn ang="0">
                  <a:pos x="69" y="444"/>
                </a:cxn>
                <a:cxn ang="0">
                  <a:pos x="69" y="391"/>
                </a:cxn>
                <a:cxn ang="0">
                  <a:pos x="69" y="305"/>
                </a:cxn>
                <a:cxn ang="0">
                  <a:pos x="53" y="342"/>
                </a:cxn>
                <a:cxn ang="0">
                  <a:pos x="41" y="394"/>
                </a:cxn>
                <a:cxn ang="0">
                  <a:pos x="22" y="441"/>
                </a:cxn>
                <a:cxn ang="0">
                  <a:pos x="25" y="385"/>
                </a:cxn>
                <a:cxn ang="0">
                  <a:pos x="38" y="299"/>
                </a:cxn>
                <a:cxn ang="0">
                  <a:pos x="38" y="237"/>
                </a:cxn>
                <a:cxn ang="0">
                  <a:pos x="10" y="274"/>
                </a:cxn>
                <a:cxn ang="0">
                  <a:pos x="0" y="323"/>
                </a:cxn>
                <a:cxn ang="0">
                  <a:pos x="19" y="240"/>
                </a:cxn>
                <a:cxn ang="0">
                  <a:pos x="38" y="191"/>
                </a:cxn>
                <a:cxn ang="0">
                  <a:pos x="38" y="127"/>
                </a:cxn>
                <a:cxn ang="0">
                  <a:pos x="38" y="84"/>
                </a:cxn>
                <a:cxn ang="0">
                  <a:pos x="62" y="19"/>
                </a:cxn>
                <a:cxn ang="0">
                  <a:pos x="86" y="0"/>
                </a:cxn>
                <a:cxn ang="0">
                  <a:pos x="69" y="43"/>
                </a:cxn>
              </a:cxnLst>
              <a:rect l="0" t="0" r="r" b="b"/>
              <a:pathLst>
                <a:path w="130" h="444">
                  <a:moveTo>
                    <a:pt x="69" y="43"/>
                  </a:moveTo>
                  <a:lnTo>
                    <a:pt x="69" y="84"/>
                  </a:lnTo>
                  <a:lnTo>
                    <a:pt x="59" y="124"/>
                  </a:lnTo>
                  <a:lnTo>
                    <a:pt x="66" y="157"/>
                  </a:lnTo>
                  <a:lnTo>
                    <a:pt x="92" y="256"/>
                  </a:lnTo>
                  <a:lnTo>
                    <a:pt x="130" y="315"/>
                  </a:lnTo>
                  <a:lnTo>
                    <a:pt x="130" y="360"/>
                  </a:lnTo>
                  <a:lnTo>
                    <a:pt x="130" y="416"/>
                  </a:lnTo>
                  <a:lnTo>
                    <a:pt x="111" y="379"/>
                  </a:lnTo>
                  <a:lnTo>
                    <a:pt x="105" y="320"/>
                  </a:lnTo>
                  <a:lnTo>
                    <a:pt x="92" y="354"/>
                  </a:lnTo>
                  <a:lnTo>
                    <a:pt x="89" y="413"/>
                  </a:lnTo>
                  <a:lnTo>
                    <a:pt x="69" y="444"/>
                  </a:lnTo>
                  <a:lnTo>
                    <a:pt x="69" y="391"/>
                  </a:lnTo>
                  <a:lnTo>
                    <a:pt x="69" y="305"/>
                  </a:lnTo>
                  <a:lnTo>
                    <a:pt x="53" y="342"/>
                  </a:lnTo>
                  <a:lnTo>
                    <a:pt x="41" y="394"/>
                  </a:lnTo>
                  <a:lnTo>
                    <a:pt x="22" y="441"/>
                  </a:lnTo>
                  <a:lnTo>
                    <a:pt x="25" y="385"/>
                  </a:lnTo>
                  <a:lnTo>
                    <a:pt x="38" y="299"/>
                  </a:lnTo>
                  <a:lnTo>
                    <a:pt x="38" y="237"/>
                  </a:lnTo>
                  <a:lnTo>
                    <a:pt x="10" y="274"/>
                  </a:lnTo>
                  <a:lnTo>
                    <a:pt x="0" y="323"/>
                  </a:lnTo>
                  <a:lnTo>
                    <a:pt x="19" y="240"/>
                  </a:lnTo>
                  <a:lnTo>
                    <a:pt x="38" y="191"/>
                  </a:lnTo>
                  <a:lnTo>
                    <a:pt x="38" y="127"/>
                  </a:lnTo>
                  <a:lnTo>
                    <a:pt x="38" y="84"/>
                  </a:lnTo>
                  <a:lnTo>
                    <a:pt x="62" y="19"/>
                  </a:lnTo>
                  <a:lnTo>
                    <a:pt x="86" y="0"/>
                  </a:lnTo>
                  <a:lnTo>
                    <a:pt x="69" y="43"/>
                  </a:lnTo>
                  <a:close/>
                </a:path>
              </a:pathLst>
            </a:custGeom>
            <a:solidFill>
              <a:srgbClr val="9333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1" name="Freeform 46"/>
            <p:cNvSpPr>
              <a:spLocks/>
            </p:cNvSpPr>
            <p:nvPr/>
          </p:nvSpPr>
          <p:spPr bwMode="auto">
            <a:xfrm>
              <a:off x="2260601" y="1320800"/>
              <a:ext cx="144463" cy="527050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29" y="16"/>
                </a:cxn>
                <a:cxn ang="0">
                  <a:pos x="42" y="48"/>
                </a:cxn>
                <a:cxn ang="0">
                  <a:pos x="27" y="57"/>
                </a:cxn>
                <a:cxn ang="0">
                  <a:pos x="49" y="71"/>
                </a:cxn>
                <a:cxn ang="0">
                  <a:pos x="72" y="81"/>
                </a:cxn>
                <a:cxn ang="0">
                  <a:pos x="88" y="103"/>
                </a:cxn>
                <a:cxn ang="0">
                  <a:pos x="91" y="130"/>
                </a:cxn>
                <a:cxn ang="0">
                  <a:pos x="86" y="145"/>
                </a:cxn>
                <a:cxn ang="0">
                  <a:pos x="91" y="160"/>
                </a:cxn>
                <a:cxn ang="0">
                  <a:pos x="91" y="187"/>
                </a:cxn>
                <a:cxn ang="0">
                  <a:pos x="69" y="206"/>
                </a:cxn>
                <a:cxn ang="0">
                  <a:pos x="49" y="170"/>
                </a:cxn>
                <a:cxn ang="0">
                  <a:pos x="51" y="199"/>
                </a:cxn>
                <a:cxn ang="0">
                  <a:pos x="51" y="232"/>
                </a:cxn>
                <a:cxn ang="0">
                  <a:pos x="51" y="271"/>
                </a:cxn>
                <a:cxn ang="0">
                  <a:pos x="40" y="308"/>
                </a:cxn>
                <a:cxn ang="0">
                  <a:pos x="15" y="332"/>
                </a:cxn>
                <a:cxn ang="0">
                  <a:pos x="15" y="293"/>
                </a:cxn>
                <a:cxn ang="0">
                  <a:pos x="20" y="243"/>
                </a:cxn>
                <a:cxn ang="0">
                  <a:pos x="0" y="273"/>
                </a:cxn>
                <a:cxn ang="0">
                  <a:pos x="17" y="222"/>
                </a:cxn>
                <a:cxn ang="0">
                  <a:pos x="17" y="172"/>
                </a:cxn>
                <a:cxn ang="0">
                  <a:pos x="5" y="140"/>
                </a:cxn>
                <a:cxn ang="0">
                  <a:pos x="20" y="110"/>
                </a:cxn>
                <a:cxn ang="0">
                  <a:pos x="10" y="71"/>
                </a:cxn>
                <a:cxn ang="0">
                  <a:pos x="8" y="39"/>
                </a:cxn>
                <a:cxn ang="0">
                  <a:pos x="15" y="0"/>
                </a:cxn>
              </a:cxnLst>
              <a:rect l="0" t="0" r="r" b="b"/>
              <a:pathLst>
                <a:path w="91" h="332">
                  <a:moveTo>
                    <a:pt x="15" y="0"/>
                  </a:moveTo>
                  <a:lnTo>
                    <a:pt x="29" y="16"/>
                  </a:lnTo>
                  <a:lnTo>
                    <a:pt x="42" y="48"/>
                  </a:lnTo>
                  <a:lnTo>
                    <a:pt x="27" y="57"/>
                  </a:lnTo>
                  <a:lnTo>
                    <a:pt x="49" y="71"/>
                  </a:lnTo>
                  <a:lnTo>
                    <a:pt x="72" y="81"/>
                  </a:lnTo>
                  <a:lnTo>
                    <a:pt x="88" y="103"/>
                  </a:lnTo>
                  <a:lnTo>
                    <a:pt x="91" y="130"/>
                  </a:lnTo>
                  <a:lnTo>
                    <a:pt x="86" y="145"/>
                  </a:lnTo>
                  <a:lnTo>
                    <a:pt x="91" y="160"/>
                  </a:lnTo>
                  <a:lnTo>
                    <a:pt x="91" y="187"/>
                  </a:lnTo>
                  <a:lnTo>
                    <a:pt x="69" y="206"/>
                  </a:lnTo>
                  <a:lnTo>
                    <a:pt x="49" y="170"/>
                  </a:lnTo>
                  <a:lnTo>
                    <a:pt x="51" y="199"/>
                  </a:lnTo>
                  <a:lnTo>
                    <a:pt x="51" y="232"/>
                  </a:lnTo>
                  <a:lnTo>
                    <a:pt x="51" y="271"/>
                  </a:lnTo>
                  <a:lnTo>
                    <a:pt x="40" y="308"/>
                  </a:lnTo>
                  <a:lnTo>
                    <a:pt x="15" y="332"/>
                  </a:lnTo>
                  <a:lnTo>
                    <a:pt x="15" y="293"/>
                  </a:lnTo>
                  <a:lnTo>
                    <a:pt x="20" y="243"/>
                  </a:lnTo>
                  <a:lnTo>
                    <a:pt x="0" y="273"/>
                  </a:lnTo>
                  <a:lnTo>
                    <a:pt x="17" y="222"/>
                  </a:lnTo>
                  <a:lnTo>
                    <a:pt x="17" y="172"/>
                  </a:lnTo>
                  <a:lnTo>
                    <a:pt x="5" y="140"/>
                  </a:lnTo>
                  <a:lnTo>
                    <a:pt x="20" y="110"/>
                  </a:lnTo>
                  <a:lnTo>
                    <a:pt x="10" y="71"/>
                  </a:lnTo>
                  <a:lnTo>
                    <a:pt x="8" y="39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9333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2" name="Freeform 47"/>
            <p:cNvSpPr>
              <a:spLocks/>
            </p:cNvSpPr>
            <p:nvPr/>
          </p:nvSpPr>
          <p:spPr bwMode="auto">
            <a:xfrm>
              <a:off x="2554288" y="1582738"/>
              <a:ext cx="250825" cy="382587"/>
            </a:xfrm>
            <a:custGeom>
              <a:avLst/>
              <a:gdLst/>
              <a:ahLst/>
              <a:cxnLst>
                <a:cxn ang="0">
                  <a:pos x="13" y="0"/>
                </a:cxn>
                <a:cxn ang="0">
                  <a:pos x="89" y="79"/>
                </a:cxn>
                <a:cxn ang="0">
                  <a:pos x="153" y="164"/>
                </a:cxn>
                <a:cxn ang="0">
                  <a:pos x="158" y="190"/>
                </a:cxn>
                <a:cxn ang="0">
                  <a:pos x="153" y="224"/>
                </a:cxn>
                <a:cxn ang="0">
                  <a:pos x="127" y="241"/>
                </a:cxn>
                <a:cxn ang="0">
                  <a:pos x="127" y="216"/>
                </a:cxn>
                <a:cxn ang="0">
                  <a:pos x="122" y="169"/>
                </a:cxn>
                <a:cxn ang="0">
                  <a:pos x="105" y="193"/>
                </a:cxn>
                <a:cxn ang="0">
                  <a:pos x="82" y="221"/>
                </a:cxn>
                <a:cxn ang="0">
                  <a:pos x="79" y="169"/>
                </a:cxn>
                <a:cxn ang="0">
                  <a:pos x="77" y="124"/>
                </a:cxn>
                <a:cxn ang="0">
                  <a:pos x="46" y="110"/>
                </a:cxn>
                <a:cxn ang="0">
                  <a:pos x="23" y="134"/>
                </a:cxn>
                <a:cxn ang="0">
                  <a:pos x="23" y="103"/>
                </a:cxn>
                <a:cxn ang="0">
                  <a:pos x="28" y="55"/>
                </a:cxn>
                <a:cxn ang="0">
                  <a:pos x="7" y="62"/>
                </a:cxn>
                <a:cxn ang="0">
                  <a:pos x="0" y="36"/>
                </a:cxn>
                <a:cxn ang="0">
                  <a:pos x="13" y="0"/>
                </a:cxn>
              </a:cxnLst>
              <a:rect l="0" t="0" r="r" b="b"/>
              <a:pathLst>
                <a:path w="158" h="241">
                  <a:moveTo>
                    <a:pt x="13" y="0"/>
                  </a:moveTo>
                  <a:lnTo>
                    <a:pt x="89" y="79"/>
                  </a:lnTo>
                  <a:lnTo>
                    <a:pt x="153" y="164"/>
                  </a:lnTo>
                  <a:lnTo>
                    <a:pt x="158" y="190"/>
                  </a:lnTo>
                  <a:lnTo>
                    <a:pt x="153" y="224"/>
                  </a:lnTo>
                  <a:lnTo>
                    <a:pt x="127" y="241"/>
                  </a:lnTo>
                  <a:lnTo>
                    <a:pt x="127" y="216"/>
                  </a:lnTo>
                  <a:lnTo>
                    <a:pt x="122" y="169"/>
                  </a:lnTo>
                  <a:lnTo>
                    <a:pt x="105" y="193"/>
                  </a:lnTo>
                  <a:lnTo>
                    <a:pt x="82" y="221"/>
                  </a:lnTo>
                  <a:lnTo>
                    <a:pt x="79" y="169"/>
                  </a:lnTo>
                  <a:lnTo>
                    <a:pt x="77" y="124"/>
                  </a:lnTo>
                  <a:lnTo>
                    <a:pt x="46" y="110"/>
                  </a:lnTo>
                  <a:lnTo>
                    <a:pt x="23" y="134"/>
                  </a:lnTo>
                  <a:lnTo>
                    <a:pt x="23" y="103"/>
                  </a:lnTo>
                  <a:lnTo>
                    <a:pt x="28" y="55"/>
                  </a:lnTo>
                  <a:lnTo>
                    <a:pt x="7" y="62"/>
                  </a:lnTo>
                  <a:lnTo>
                    <a:pt x="0" y="36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9333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3" name="Freeform 48"/>
            <p:cNvSpPr>
              <a:spLocks/>
            </p:cNvSpPr>
            <p:nvPr/>
          </p:nvSpPr>
          <p:spPr bwMode="auto">
            <a:xfrm>
              <a:off x="3097213" y="2500313"/>
              <a:ext cx="71438" cy="9525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5" y="53"/>
                </a:cxn>
                <a:cxn ang="0">
                  <a:pos x="0" y="60"/>
                </a:cxn>
                <a:cxn ang="0">
                  <a:pos x="0" y="0"/>
                </a:cxn>
              </a:cxnLst>
              <a:rect l="0" t="0" r="r" b="b"/>
              <a:pathLst>
                <a:path w="45" h="60">
                  <a:moveTo>
                    <a:pt x="0" y="0"/>
                  </a:moveTo>
                  <a:lnTo>
                    <a:pt x="45" y="53"/>
                  </a:lnTo>
                  <a:lnTo>
                    <a:pt x="0" y="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333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4" name="Freeform 49"/>
            <p:cNvSpPr>
              <a:spLocks/>
            </p:cNvSpPr>
            <p:nvPr/>
          </p:nvSpPr>
          <p:spPr bwMode="auto">
            <a:xfrm>
              <a:off x="2846388" y="2295525"/>
              <a:ext cx="155575" cy="20478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8" y="22"/>
                </a:cxn>
                <a:cxn ang="0">
                  <a:pos x="83" y="68"/>
                </a:cxn>
                <a:cxn ang="0">
                  <a:pos x="98" y="129"/>
                </a:cxn>
                <a:cxn ang="0">
                  <a:pos x="23" y="98"/>
                </a:cxn>
                <a:cxn ang="0">
                  <a:pos x="15" y="37"/>
                </a:cxn>
                <a:cxn ang="0">
                  <a:pos x="16" y="31"/>
                </a:cxn>
                <a:cxn ang="0">
                  <a:pos x="16" y="18"/>
                </a:cxn>
                <a:cxn ang="0">
                  <a:pos x="11" y="6"/>
                </a:cxn>
                <a:cxn ang="0">
                  <a:pos x="0" y="0"/>
                </a:cxn>
              </a:cxnLst>
              <a:rect l="0" t="0" r="r" b="b"/>
              <a:pathLst>
                <a:path w="98" h="129">
                  <a:moveTo>
                    <a:pt x="0" y="0"/>
                  </a:moveTo>
                  <a:lnTo>
                    <a:pt x="58" y="22"/>
                  </a:lnTo>
                  <a:lnTo>
                    <a:pt x="83" y="68"/>
                  </a:lnTo>
                  <a:lnTo>
                    <a:pt x="98" y="129"/>
                  </a:lnTo>
                  <a:lnTo>
                    <a:pt x="23" y="98"/>
                  </a:lnTo>
                  <a:lnTo>
                    <a:pt x="15" y="37"/>
                  </a:lnTo>
                  <a:lnTo>
                    <a:pt x="16" y="31"/>
                  </a:lnTo>
                  <a:lnTo>
                    <a:pt x="16" y="18"/>
                  </a:lnTo>
                  <a:lnTo>
                    <a:pt x="11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333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5" name="Freeform 50"/>
            <p:cNvSpPr>
              <a:spLocks/>
            </p:cNvSpPr>
            <p:nvPr/>
          </p:nvSpPr>
          <p:spPr bwMode="auto">
            <a:xfrm>
              <a:off x="3241676" y="2522538"/>
              <a:ext cx="622300" cy="107950"/>
            </a:xfrm>
            <a:custGeom>
              <a:avLst/>
              <a:gdLst/>
              <a:ahLst/>
              <a:cxnLst>
                <a:cxn ang="0">
                  <a:pos x="23" y="16"/>
                </a:cxn>
                <a:cxn ang="0">
                  <a:pos x="136" y="0"/>
                </a:cxn>
                <a:cxn ang="0">
                  <a:pos x="340" y="0"/>
                </a:cxn>
                <a:cxn ang="0">
                  <a:pos x="392" y="39"/>
                </a:cxn>
                <a:cxn ang="0">
                  <a:pos x="347" y="54"/>
                </a:cxn>
                <a:cxn ang="0">
                  <a:pos x="294" y="46"/>
                </a:cxn>
                <a:cxn ang="0">
                  <a:pos x="242" y="23"/>
                </a:cxn>
                <a:cxn ang="0">
                  <a:pos x="242" y="68"/>
                </a:cxn>
                <a:cxn ang="0">
                  <a:pos x="151" y="68"/>
                </a:cxn>
                <a:cxn ang="0">
                  <a:pos x="61" y="68"/>
                </a:cxn>
                <a:cxn ang="0">
                  <a:pos x="0" y="68"/>
                </a:cxn>
                <a:cxn ang="0">
                  <a:pos x="23" y="16"/>
                </a:cxn>
              </a:cxnLst>
              <a:rect l="0" t="0" r="r" b="b"/>
              <a:pathLst>
                <a:path w="392" h="68">
                  <a:moveTo>
                    <a:pt x="23" y="16"/>
                  </a:moveTo>
                  <a:lnTo>
                    <a:pt x="136" y="0"/>
                  </a:lnTo>
                  <a:lnTo>
                    <a:pt x="340" y="0"/>
                  </a:lnTo>
                  <a:lnTo>
                    <a:pt x="392" y="39"/>
                  </a:lnTo>
                  <a:lnTo>
                    <a:pt x="347" y="54"/>
                  </a:lnTo>
                  <a:lnTo>
                    <a:pt x="294" y="46"/>
                  </a:lnTo>
                  <a:lnTo>
                    <a:pt x="242" y="23"/>
                  </a:lnTo>
                  <a:lnTo>
                    <a:pt x="242" y="68"/>
                  </a:lnTo>
                  <a:lnTo>
                    <a:pt x="151" y="68"/>
                  </a:lnTo>
                  <a:lnTo>
                    <a:pt x="61" y="68"/>
                  </a:lnTo>
                  <a:lnTo>
                    <a:pt x="0" y="68"/>
                  </a:lnTo>
                  <a:lnTo>
                    <a:pt x="23" y="16"/>
                  </a:lnTo>
                  <a:close/>
                </a:path>
              </a:pathLst>
            </a:custGeom>
            <a:solidFill>
              <a:srgbClr val="A0A5A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6" name="Freeform 51"/>
            <p:cNvSpPr>
              <a:spLocks/>
            </p:cNvSpPr>
            <p:nvPr/>
          </p:nvSpPr>
          <p:spPr bwMode="auto">
            <a:xfrm>
              <a:off x="3262313" y="2511425"/>
              <a:ext cx="542925" cy="82550"/>
            </a:xfrm>
            <a:custGeom>
              <a:avLst/>
              <a:gdLst/>
              <a:ahLst/>
              <a:cxnLst>
                <a:cxn ang="0">
                  <a:pos x="20" y="18"/>
                </a:cxn>
                <a:cxn ang="0">
                  <a:pos x="115" y="7"/>
                </a:cxn>
                <a:cxn ang="0">
                  <a:pos x="229" y="0"/>
                </a:cxn>
                <a:cxn ang="0">
                  <a:pos x="309" y="10"/>
                </a:cxn>
                <a:cxn ang="0">
                  <a:pos x="342" y="46"/>
                </a:cxn>
                <a:cxn ang="0">
                  <a:pos x="251" y="46"/>
                </a:cxn>
                <a:cxn ang="0">
                  <a:pos x="146" y="46"/>
                </a:cxn>
                <a:cxn ang="0">
                  <a:pos x="0" y="52"/>
                </a:cxn>
                <a:cxn ang="0">
                  <a:pos x="20" y="18"/>
                </a:cxn>
              </a:cxnLst>
              <a:rect l="0" t="0" r="r" b="b"/>
              <a:pathLst>
                <a:path w="342" h="52">
                  <a:moveTo>
                    <a:pt x="20" y="18"/>
                  </a:moveTo>
                  <a:lnTo>
                    <a:pt x="115" y="7"/>
                  </a:lnTo>
                  <a:lnTo>
                    <a:pt x="229" y="0"/>
                  </a:lnTo>
                  <a:lnTo>
                    <a:pt x="309" y="10"/>
                  </a:lnTo>
                  <a:lnTo>
                    <a:pt x="342" y="46"/>
                  </a:lnTo>
                  <a:lnTo>
                    <a:pt x="251" y="46"/>
                  </a:lnTo>
                  <a:lnTo>
                    <a:pt x="146" y="46"/>
                  </a:lnTo>
                  <a:lnTo>
                    <a:pt x="0" y="52"/>
                  </a:lnTo>
                  <a:lnTo>
                    <a:pt x="20" y="18"/>
                  </a:lnTo>
                  <a:close/>
                </a:path>
              </a:pathLst>
            </a:custGeom>
            <a:solidFill>
              <a:srgbClr val="FFEAD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7" name="Freeform 52"/>
            <p:cNvSpPr>
              <a:spLocks/>
            </p:cNvSpPr>
            <p:nvPr/>
          </p:nvSpPr>
          <p:spPr bwMode="auto">
            <a:xfrm>
              <a:off x="2198688" y="2366963"/>
              <a:ext cx="600075" cy="300037"/>
            </a:xfrm>
            <a:custGeom>
              <a:avLst/>
              <a:gdLst/>
              <a:ahLst/>
              <a:cxnLst>
                <a:cxn ang="0">
                  <a:pos x="38" y="30"/>
                </a:cxn>
                <a:cxn ang="0">
                  <a:pos x="76" y="53"/>
                </a:cxn>
                <a:cxn ang="0">
                  <a:pos x="91" y="0"/>
                </a:cxn>
                <a:cxn ang="0">
                  <a:pos x="145" y="8"/>
                </a:cxn>
                <a:cxn ang="0">
                  <a:pos x="137" y="68"/>
                </a:cxn>
                <a:cxn ang="0">
                  <a:pos x="174" y="30"/>
                </a:cxn>
                <a:cxn ang="0">
                  <a:pos x="166" y="76"/>
                </a:cxn>
                <a:cxn ang="0">
                  <a:pos x="202" y="110"/>
                </a:cxn>
                <a:cxn ang="0">
                  <a:pos x="235" y="121"/>
                </a:cxn>
                <a:cxn ang="0">
                  <a:pos x="378" y="137"/>
                </a:cxn>
                <a:cxn ang="0">
                  <a:pos x="294" y="152"/>
                </a:cxn>
                <a:cxn ang="0">
                  <a:pos x="219" y="166"/>
                </a:cxn>
                <a:cxn ang="0">
                  <a:pos x="151" y="189"/>
                </a:cxn>
                <a:cxn ang="0">
                  <a:pos x="121" y="144"/>
                </a:cxn>
                <a:cxn ang="0">
                  <a:pos x="84" y="182"/>
                </a:cxn>
                <a:cxn ang="0">
                  <a:pos x="98" y="121"/>
                </a:cxn>
                <a:cxn ang="0">
                  <a:pos x="46" y="98"/>
                </a:cxn>
                <a:cxn ang="0">
                  <a:pos x="68" y="159"/>
                </a:cxn>
                <a:cxn ang="0">
                  <a:pos x="23" y="98"/>
                </a:cxn>
                <a:cxn ang="0">
                  <a:pos x="0" y="53"/>
                </a:cxn>
                <a:cxn ang="0">
                  <a:pos x="68" y="76"/>
                </a:cxn>
                <a:cxn ang="0">
                  <a:pos x="38" y="30"/>
                </a:cxn>
              </a:cxnLst>
              <a:rect l="0" t="0" r="r" b="b"/>
              <a:pathLst>
                <a:path w="378" h="189">
                  <a:moveTo>
                    <a:pt x="38" y="30"/>
                  </a:moveTo>
                  <a:lnTo>
                    <a:pt x="76" y="53"/>
                  </a:lnTo>
                  <a:lnTo>
                    <a:pt x="91" y="0"/>
                  </a:lnTo>
                  <a:lnTo>
                    <a:pt x="145" y="8"/>
                  </a:lnTo>
                  <a:lnTo>
                    <a:pt x="137" y="68"/>
                  </a:lnTo>
                  <a:lnTo>
                    <a:pt x="174" y="30"/>
                  </a:lnTo>
                  <a:lnTo>
                    <a:pt x="166" y="76"/>
                  </a:lnTo>
                  <a:lnTo>
                    <a:pt x="202" y="110"/>
                  </a:lnTo>
                  <a:lnTo>
                    <a:pt x="235" y="121"/>
                  </a:lnTo>
                  <a:lnTo>
                    <a:pt x="378" y="137"/>
                  </a:lnTo>
                  <a:lnTo>
                    <a:pt x="294" y="152"/>
                  </a:lnTo>
                  <a:lnTo>
                    <a:pt x="219" y="166"/>
                  </a:lnTo>
                  <a:lnTo>
                    <a:pt x="151" y="189"/>
                  </a:lnTo>
                  <a:lnTo>
                    <a:pt x="121" y="144"/>
                  </a:lnTo>
                  <a:lnTo>
                    <a:pt x="84" y="182"/>
                  </a:lnTo>
                  <a:lnTo>
                    <a:pt x="98" y="121"/>
                  </a:lnTo>
                  <a:lnTo>
                    <a:pt x="46" y="98"/>
                  </a:lnTo>
                  <a:lnTo>
                    <a:pt x="68" y="159"/>
                  </a:lnTo>
                  <a:lnTo>
                    <a:pt x="23" y="98"/>
                  </a:lnTo>
                  <a:lnTo>
                    <a:pt x="0" y="53"/>
                  </a:lnTo>
                  <a:lnTo>
                    <a:pt x="68" y="76"/>
                  </a:lnTo>
                  <a:lnTo>
                    <a:pt x="38" y="30"/>
                  </a:lnTo>
                  <a:close/>
                </a:path>
              </a:pathLst>
            </a:custGeom>
            <a:solidFill>
              <a:srgbClr val="607A7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8" name="Freeform 53"/>
            <p:cNvSpPr>
              <a:spLocks/>
            </p:cNvSpPr>
            <p:nvPr/>
          </p:nvSpPr>
          <p:spPr bwMode="auto">
            <a:xfrm>
              <a:off x="1793876" y="1658938"/>
              <a:ext cx="225425" cy="631825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28" y="60"/>
                </a:cxn>
                <a:cxn ang="0">
                  <a:pos x="60" y="119"/>
                </a:cxn>
                <a:cxn ang="0">
                  <a:pos x="103" y="175"/>
                </a:cxn>
                <a:cxn ang="0">
                  <a:pos x="109" y="245"/>
                </a:cxn>
                <a:cxn ang="0">
                  <a:pos x="130" y="311"/>
                </a:cxn>
                <a:cxn ang="0">
                  <a:pos x="142" y="398"/>
                </a:cxn>
                <a:cxn ang="0">
                  <a:pos x="115" y="376"/>
                </a:cxn>
                <a:cxn ang="0">
                  <a:pos x="115" y="295"/>
                </a:cxn>
                <a:cxn ang="0">
                  <a:pos x="93" y="245"/>
                </a:cxn>
                <a:cxn ang="0">
                  <a:pos x="87" y="175"/>
                </a:cxn>
                <a:cxn ang="0">
                  <a:pos x="33" y="119"/>
                </a:cxn>
                <a:cxn ang="0">
                  <a:pos x="13" y="88"/>
                </a:cxn>
                <a:cxn ang="0">
                  <a:pos x="0" y="44"/>
                </a:cxn>
                <a:cxn ang="0">
                  <a:pos x="22" y="0"/>
                </a:cxn>
              </a:cxnLst>
              <a:rect l="0" t="0" r="r" b="b"/>
              <a:pathLst>
                <a:path w="142" h="398">
                  <a:moveTo>
                    <a:pt x="22" y="0"/>
                  </a:moveTo>
                  <a:lnTo>
                    <a:pt x="28" y="60"/>
                  </a:lnTo>
                  <a:lnTo>
                    <a:pt x="60" y="119"/>
                  </a:lnTo>
                  <a:lnTo>
                    <a:pt x="103" y="175"/>
                  </a:lnTo>
                  <a:lnTo>
                    <a:pt x="109" y="245"/>
                  </a:lnTo>
                  <a:lnTo>
                    <a:pt x="130" y="311"/>
                  </a:lnTo>
                  <a:lnTo>
                    <a:pt x="142" y="398"/>
                  </a:lnTo>
                  <a:lnTo>
                    <a:pt x="115" y="376"/>
                  </a:lnTo>
                  <a:lnTo>
                    <a:pt x="115" y="295"/>
                  </a:lnTo>
                  <a:lnTo>
                    <a:pt x="93" y="245"/>
                  </a:lnTo>
                  <a:lnTo>
                    <a:pt x="87" y="175"/>
                  </a:lnTo>
                  <a:lnTo>
                    <a:pt x="33" y="119"/>
                  </a:lnTo>
                  <a:lnTo>
                    <a:pt x="13" y="88"/>
                  </a:lnTo>
                  <a:lnTo>
                    <a:pt x="0" y="44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607A7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sp>
        <p:nvSpPr>
          <p:cNvPr id="79" name="正方形/長方形 78"/>
          <p:cNvSpPr/>
          <p:nvPr/>
        </p:nvSpPr>
        <p:spPr>
          <a:xfrm>
            <a:off x="1619672" y="1772816"/>
            <a:ext cx="4876656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800" b="1" cap="none" spc="0" dirty="0" smtClean="0">
                <a:ln w="17780" cmpd="sng">
                  <a:noFill/>
                  <a:prstDash val="solid"/>
                  <a:miter lim="800000"/>
                </a:ln>
              </a:rPr>
              <a:t>耳の長い犬はマイクの犬です。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</a:endParaRPr>
          </a:p>
        </p:txBody>
      </p:sp>
      <p:sp>
        <p:nvSpPr>
          <p:cNvPr id="80" name="正方形/長方形 79"/>
          <p:cNvSpPr/>
          <p:nvPr/>
        </p:nvSpPr>
        <p:spPr>
          <a:xfrm flipV="1">
            <a:off x="1619672" y="1844824"/>
            <a:ext cx="1872208" cy="477768"/>
          </a:xfrm>
          <a:prstGeom prst="rect">
            <a:avLst/>
          </a:prstGeom>
          <a:solidFill>
            <a:srgbClr val="FF0000">
              <a:alpha val="2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1" name="正方形/長方形 80"/>
          <p:cNvSpPr/>
          <p:nvPr/>
        </p:nvSpPr>
        <p:spPr>
          <a:xfrm flipV="1">
            <a:off x="1619672" y="1844824"/>
            <a:ext cx="1512168" cy="4777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2" name="正方形/長方形 81"/>
          <p:cNvSpPr/>
          <p:nvPr/>
        </p:nvSpPr>
        <p:spPr>
          <a:xfrm>
            <a:off x="3423448" y="3789040"/>
            <a:ext cx="298671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has long ears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83" name="正方形/長方形 82"/>
          <p:cNvSpPr/>
          <p:nvPr/>
        </p:nvSpPr>
        <p:spPr>
          <a:xfrm>
            <a:off x="1187624" y="3789040"/>
            <a:ext cx="596638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32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＋</a:t>
            </a:r>
            <a:endParaRPr lang="en-US" altLang="ja-JP" sz="32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8460432" y="2924944"/>
            <a:ext cx="29848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.</a:t>
            </a:r>
            <a:endParaRPr lang="en-US" altLang="ja-JP" sz="32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85" name="正方形/長方形 84"/>
          <p:cNvSpPr/>
          <p:nvPr/>
        </p:nvSpPr>
        <p:spPr>
          <a:xfrm>
            <a:off x="1745635" y="3789040"/>
            <a:ext cx="176843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t</a:t>
            </a:r>
            <a:r>
              <a:rPr lang="en-US" altLang="ja-JP" sz="32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he dog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86" name="正方形/長方形 85"/>
          <p:cNvSpPr/>
          <p:nvPr/>
        </p:nvSpPr>
        <p:spPr>
          <a:xfrm flipV="1">
            <a:off x="179512" y="2951232"/>
            <a:ext cx="6264696" cy="477768"/>
          </a:xfrm>
          <a:prstGeom prst="rect">
            <a:avLst/>
          </a:prstGeom>
          <a:solidFill>
            <a:srgbClr val="FF0000">
              <a:alpha val="2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528 -0.00046 L 0.48941 -0.00093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2.22222E-6 L -0.00122 -0.12523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-63"/>
                                    </p:animMotion>
                                  </p:childTnLst>
                                </p:cTn>
                              </p:par>
                              <p:par>
                                <p:cTn id="62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2.22222E-6 L -0.00122 -0.12523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-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5" grpId="0"/>
      <p:bldP spid="35" grpId="1"/>
      <p:bldP spid="36" grpId="0"/>
      <p:bldP spid="36" grpId="1"/>
      <p:bldP spid="79" grpId="0"/>
      <p:bldP spid="80" grpId="0" animBg="1"/>
      <p:bldP spid="81" grpId="0" animBg="1"/>
      <p:bldP spid="81" grpId="1" animBg="1"/>
      <p:bldP spid="82" grpId="0"/>
      <p:bldP spid="82" grpId="1"/>
      <p:bldP spid="83" grpId="0"/>
      <p:bldP spid="83" grpId="1"/>
      <p:bldP spid="84" grpId="0"/>
      <p:bldP spid="85" grpId="0"/>
      <p:bldP spid="85" grpId="1"/>
      <p:bldP spid="8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正方形/長方形 18"/>
          <p:cNvSpPr/>
          <p:nvPr/>
        </p:nvSpPr>
        <p:spPr>
          <a:xfrm>
            <a:off x="-62514" y="0"/>
            <a:ext cx="88036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latin typeface="Century Schoolbook" pitchFamily="18" charset="0"/>
              </a:rPr>
              <a:t>③</a:t>
            </a:r>
            <a:endParaRPr lang="en-US" altLang="ja-JP" sz="5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latin typeface="Century Schoolbook" pitchFamily="18" charset="0"/>
            </a:endParaRPr>
          </a:p>
        </p:txBody>
      </p:sp>
      <p:grpSp>
        <p:nvGrpSpPr>
          <p:cNvPr id="49" name="グループ化 48"/>
          <p:cNvGrpSpPr/>
          <p:nvPr/>
        </p:nvGrpSpPr>
        <p:grpSpPr>
          <a:xfrm>
            <a:off x="714375" y="404664"/>
            <a:ext cx="2201441" cy="1848817"/>
            <a:chOff x="714375" y="500063"/>
            <a:chExt cx="3500438" cy="2886075"/>
          </a:xfrm>
        </p:grpSpPr>
        <p:sp>
          <p:nvSpPr>
            <p:cNvPr id="11267" name="AutoShape 3"/>
            <p:cNvSpPr>
              <a:spLocks noChangeAspect="1" noChangeArrowheads="1" noTextEdit="1"/>
            </p:cNvSpPr>
            <p:nvPr/>
          </p:nvSpPr>
          <p:spPr bwMode="auto">
            <a:xfrm>
              <a:off x="714375" y="500063"/>
              <a:ext cx="3500438" cy="2886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70" name="Freeform 6"/>
            <p:cNvSpPr>
              <a:spLocks/>
            </p:cNvSpPr>
            <p:nvPr/>
          </p:nvSpPr>
          <p:spPr bwMode="auto">
            <a:xfrm>
              <a:off x="3348038" y="1355726"/>
              <a:ext cx="355600" cy="466725"/>
            </a:xfrm>
            <a:custGeom>
              <a:avLst/>
              <a:gdLst/>
              <a:ahLst/>
              <a:cxnLst>
                <a:cxn ang="0">
                  <a:pos x="9" y="294"/>
                </a:cxn>
                <a:cxn ang="0">
                  <a:pos x="22" y="294"/>
                </a:cxn>
                <a:cxn ang="0">
                  <a:pos x="42" y="294"/>
                </a:cxn>
                <a:cxn ang="0">
                  <a:pos x="65" y="292"/>
                </a:cxn>
                <a:cxn ang="0">
                  <a:pos x="94" y="290"/>
                </a:cxn>
                <a:cxn ang="0">
                  <a:pos x="120" y="279"/>
                </a:cxn>
                <a:cxn ang="0">
                  <a:pos x="148" y="268"/>
                </a:cxn>
                <a:cxn ang="0">
                  <a:pos x="174" y="248"/>
                </a:cxn>
                <a:cxn ang="0">
                  <a:pos x="196" y="224"/>
                </a:cxn>
                <a:cxn ang="0">
                  <a:pos x="205" y="207"/>
                </a:cxn>
                <a:cxn ang="0">
                  <a:pos x="213" y="190"/>
                </a:cxn>
                <a:cxn ang="0">
                  <a:pos x="220" y="170"/>
                </a:cxn>
                <a:cxn ang="0">
                  <a:pos x="224" y="150"/>
                </a:cxn>
                <a:cxn ang="0">
                  <a:pos x="224" y="133"/>
                </a:cxn>
                <a:cxn ang="0">
                  <a:pos x="222" y="116"/>
                </a:cxn>
                <a:cxn ang="0">
                  <a:pos x="215" y="96"/>
                </a:cxn>
                <a:cxn ang="0">
                  <a:pos x="200" y="70"/>
                </a:cxn>
                <a:cxn ang="0">
                  <a:pos x="179" y="50"/>
                </a:cxn>
                <a:cxn ang="0">
                  <a:pos x="155" y="35"/>
                </a:cxn>
                <a:cxn ang="0">
                  <a:pos x="126" y="20"/>
                </a:cxn>
                <a:cxn ang="0">
                  <a:pos x="96" y="11"/>
                </a:cxn>
                <a:cxn ang="0">
                  <a:pos x="70" y="2"/>
                </a:cxn>
                <a:cxn ang="0">
                  <a:pos x="44" y="0"/>
                </a:cxn>
                <a:cxn ang="0">
                  <a:pos x="24" y="0"/>
                </a:cxn>
                <a:cxn ang="0">
                  <a:pos x="13" y="46"/>
                </a:cxn>
                <a:cxn ang="0">
                  <a:pos x="28" y="48"/>
                </a:cxn>
                <a:cxn ang="0">
                  <a:pos x="48" y="53"/>
                </a:cxn>
                <a:cxn ang="0">
                  <a:pos x="72" y="59"/>
                </a:cxn>
                <a:cxn ang="0">
                  <a:pos x="96" y="68"/>
                </a:cxn>
                <a:cxn ang="0">
                  <a:pos x="122" y="79"/>
                </a:cxn>
                <a:cxn ang="0">
                  <a:pos x="146" y="92"/>
                </a:cxn>
                <a:cxn ang="0">
                  <a:pos x="165" y="109"/>
                </a:cxn>
                <a:cxn ang="0">
                  <a:pos x="176" y="129"/>
                </a:cxn>
                <a:cxn ang="0">
                  <a:pos x="181" y="153"/>
                </a:cxn>
                <a:cxn ang="0">
                  <a:pos x="172" y="179"/>
                </a:cxn>
                <a:cxn ang="0">
                  <a:pos x="159" y="200"/>
                </a:cxn>
                <a:cxn ang="0">
                  <a:pos x="142" y="216"/>
                </a:cxn>
                <a:cxn ang="0">
                  <a:pos x="120" y="229"/>
                </a:cxn>
                <a:cxn ang="0">
                  <a:pos x="98" y="237"/>
                </a:cxn>
                <a:cxn ang="0">
                  <a:pos x="76" y="242"/>
                </a:cxn>
                <a:cxn ang="0">
                  <a:pos x="55" y="244"/>
                </a:cxn>
                <a:cxn ang="0">
                  <a:pos x="35" y="244"/>
                </a:cxn>
                <a:cxn ang="0">
                  <a:pos x="15" y="244"/>
                </a:cxn>
                <a:cxn ang="0">
                  <a:pos x="2" y="242"/>
                </a:cxn>
              </a:cxnLst>
              <a:rect l="0" t="0" r="r" b="b"/>
              <a:pathLst>
                <a:path w="224" h="294">
                  <a:moveTo>
                    <a:pt x="0" y="292"/>
                  </a:moveTo>
                  <a:lnTo>
                    <a:pt x="2" y="292"/>
                  </a:lnTo>
                  <a:lnTo>
                    <a:pt x="9" y="294"/>
                  </a:lnTo>
                  <a:lnTo>
                    <a:pt x="11" y="294"/>
                  </a:lnTo>
                  <a:lnTo>
                    <a:pt x="18" y="294"/>
                  </a:lnTo>
                  <a:lnTo>
                    <a:pt x="22" y="294"/>
                  </a:lnTo>
                  <a:lnTo>
                    <a:pt x="28" y="294"/>
                  </a:lnTo>
                  <a:lnTo>
                    <a:pt x="33" y="294"/>
                  </a:lnTo>
                  <a:lnTo>
                    <a:pt x="42" y="294"/>
                  </a:lnTo>
                  <a:lnTo>
                    <a:pt x="50" y="294"/>
                  </a:lnTo>
                  <a:lnTo>
                    <a:pt x="57" y="294"/>
                  </a:lnTo>
                  <a:lnTo>
                    <a:pt x="65" y="292"/>
                  </a:lnTo>
                  <a:lnTo>
                    <a:pt x="74" y="292"/>
                  </a:lnTo>
                  <a:lnTo>
                    <a:pt x="83" y="290"/>
                  </a:lnTo>
                  <a:lnTo>
                    <a:pt x="94" y="290"/>
                  </a:lnTo>
                  <a:lnTo>
                    <a:pt x="102" y="285"/>
                  </a:lnTo>
                  <a:lnTo>
                    <a:pt x="111" y="283"/>
                  </a:lnTo>
                  <a:lnTo>
                    <a:pt x="120" y="279"/>
                  </a:lnTo>
                  <a:lnTo>
                    <a:pt x="128" y="276"/>
                  </a:lnTo>
                  <a:lnTo>
                    <a:pt x="137" y="272"/>
                  </a:lnTo>
                  <a:lnTo>
                    <a:pt x="148" y="268"/>
                  </a:lnTo>
                  <a:lnTo>
                    <a:pt x="157" y="261"/>
                  </a:lnTo>
                  <a:lnTo>
                    <a:pt x="165" y="257"/>
                  </a:lnTo>
                  <a:lnTo>
                    <a:pt x="174" y="248"/>
                  </a:lnTo>
                  <a:lnTo>
                    <a:pt x="181" y="242"/>
                  </a:lnTo>
                  <a:lnTo>
                    <a:pt x="187" y="233"/>
                  </a:lnTo>
                  <a:lnTo>
                    <a:pt x="196" y="224"/>
                  </a:lnTo>
                  <a:lnTo>
                    <a:pt x="198" y="218"/>
                  </a:lnTo>
                  <a:lnTo>
                    <a:pt x="200" y="213"/>
                  </a:lnTo>
                  <a:lnTo>
                    <a:pt x="205" y="207"/>
                  </a:lnTo>
                  <a:lnTo>
                    <a:pt x="209" y="203"/>
                  </a:lnTo>
                  <a:lnTo>
                    <a:pt x="209" y="196"/>
                  </a:lnTo>
                  <a:lnTo>
                    <a:pt x="213" y="190"/>
                  </a:lnTo>
                  <a:lnTo>
                    <a:pt x="215" y="183"/>
                  </a:lnTo>
                  <a:lnTo>
                    <a:pt x="218" y="179"/>
                  </a:lnTo>
                  <a:lnTo>
                    <a:pt x="220" y="170"/>
                  </a:lnTo>
                  <a:lnTo>
                    <a:pt x="220" y="163"/>
                  </a:lnTo>
                  <a:lnTo>
                    <a:pt x="222" y="157"/>
                  </a:lnTo>
                  <a:lnTo>
                    <a:pt x="224" y="150"/>
                  </a:lnTo>
                  <a:lnTo>
                    <a:pt x="224" y="144"/>
                  </a:lnTo>
                  <a:lnTo>
                    <a:pt x="224" y="139"/>
                  </a:lnTo>
                  <a:lnTo>
                    <a:pt x="224" y="133"/>
                  </a:lnTo>
                  <a:lnTo>
                    <a:pt x="224" y="129"/>
                  </a:lnTo>
                  <a:lnTo>
                    <a:pt x="222" y="122"/>
                  </a:lnTo>
                  <a:lnTo>
                    <a:pt x="222" y="116"/>
                  </a:lnTo>
                  <a:lnTo>
                    <a:pt x="220" y="111"/>
                  </a:lnTo>
                  <a:lnTo>
                    <a:pt x="220" y="107"/>
                  </a:lnTo>
                  <a:lnTo>
                    <a:pt x="215" y="96"/>
                  </a:lnTo>
                  <a:lnTo>
                    <a:pt x="213" y="87"/>
                  </a:lnTo>
                  <a:lnTo>
                    <a:pt x="207" y="79"/>
                  </a:lnTo>
                  <a:lnTo>
                    <a:pt x="200" y="70"/>
                  </a:lnTo>
                  <a:lnTo>
                    <a:pt x="194" y="63"/>
                  </a:lnTo>
                  <a:lnTo>
                    <a:pt x="187" y="57"/>
                  </a:lnTo>
                  <a:lnTo>
                    <a:pt x="179" y="50"/>
                  </a:lnTo>
                  <a:lnTo>
                    <a:pt x="172" y="44"/>
                  </a:lnTo>
                  <a:lnTo>
                    <a:pt x="163" y="37"/>
                  </a:lnTo>
                  <a:lnTo>
                    <a:pt x="155" y="35"/>
                  </a:lnTo>
                  <a:lnTo>
                    <a:pt x="146" y="29"/>
                  </a:lnTo>
                  <a:lnTo>
                    <a:pt x="137" y="24"/>
                  </a:lnTo>
                  <a:lnTo>
                    <a:pt x="126" y="20"/>
                  </a:lnTo>
                  <a:lnTo>
                    <a:pt x="118" y="18"/>
                  </a:lnTo>
                  <a:lnTo>
                    <a:pt x="107" y="13"/>
                  </a:lnTo>
                  <a:lnTo>
                    <a:pt x="96" y="11"/>
                  </a:lnTo>
                  <a:lnTo>
                    <a:pt x="87" y="9"/>
                  </a:lnTo>
                  <a:lnTo>
                    <a:pt x="78" y="7"/>
                  </a:lnTo>
                  <a:lnTo>
                    <a:pt x="70" y="2"/>
                  </a:lnTo>
                  <a:lnTo>
                    <a:pt x="59" y="2"/>
                  </a:lnTo>
                  <a:lnTo>
                    <a:pt x="50" y="0"/>
                  </a:lnTo>
                  <a:lnTo>
                    <a:pt x="44" y="0"/>
                  </a:lnTo>
                  <a:lnTo>
                    <a:pt x="35" y="0"/>
                  </a:lnTo>
                  <a:lnTo>
                    <a:pt x="31" y="0"/>
                  </a:lnTo>
                  <a:lnTo>
                    <a:pt x="24" y="0"/>
                  </a:lnTo>
                  <a:lnTo>
                    <a:pt x="18" y="0"/>
                  </a:lnTo>
                  <a:lnTo>
                    <a:pt x="11" y="46"/>
                  </a:lnTo>
                  <a:lnTo>
                    <a:pt x="13" y="46"/>
                  </a:lnTo>
                  <a:lnTo>
                    <a:pt x="18" y="46"/>
                  </a:lnTo>
                  <a:lnTo>
                    <a:pt x="22" y="46"/>
                  </a:lnTo>
                  <a:lnTo>
                    <a:pt x="28" y="48"/>
                  </a:lnTo>
                  <a:lnTo>
                    <a:pt x="33" y="48"/>
                  </a:lnTo>
                  <a:lnTo>
                    <a:pt x="42" y="53"/>
                  </a:lnTo>
                  <a:lnTo>
                    <a:pt x="48" y="53"/>
                  </a:lnTo>
                  <a:lnTo>
                    <a:pt x="55" y="55"/>
                  </a:lnTo>
                  <a:lnTo>
                    <a:pt x="63" y="57"/>
                  </a:lnTo>
                  <a:lnTo>
                    <a:pt x="72" y="59"/>
                  </a:lnTo>
                  <a:lnTo>
                    <a:pt x="81" y="61"/>
                  </a:lnTo>
                  <a:lnTo>
                    <a:pt x="89" y="63"/>
                  </a:lnTo>
                  <a:lnTo>
                    <a:pt x="96" y="68"/>
                  </a:lnTo>
                  <a:lnTo>
                    <a:pt x="107" y="72"/>
                  </a:lnTo>
                  <a:lnTo>
                    <a:pt x="113" y="74"/>
                  </a:lnTo>
                  <a:lnTo>
                    <a:pt x="122" y="79"/>
                  </a:lnTo>
                  <a:lnTo>
                    <a:pt x="131" y="83"/>
                  </a:lnTo>
                  <a:lnTo>
                    <a:pt x="139" y="87"/>
                  </a:lnTo>
                  <a:lnTo>
                    <a:pt x="146" y="92"/>
                  </a:lnTo>
                  <a:lnTo>
                    <a:pt x="152" y="98"/>
                  </a:lnTo>
                  <a:lnTo>
                    <a:pt x="159" y="103"/>
                  </a:lnTo>
                  <a:lnTo>
                    <a:pt x="165" y="109"/>
                  </a:lnTo>
                  <a:lnTo>
                    <a:pt x="170" y="116"/>
                  </a:lnTo>
                  <a:lnTo>
                    <a:pt x="174" y="122"/>
                  </a:lnTo>
                  <a:lnTo>
                    <a:pt x="176" y="129"/>
                  </a:lnTo>
                  <a:lnTo>
                    <a:pt x="179" y="137"/>
                  </a:lnTo>
                  <a:lnTo>
                    <a:pt x="181" y="144"/>
                  </a:lnTo>
                  <a:lnTo>
                    <a:pt x="181" y="153"/>
                  </a:lnTo>
                  <a:lnTo>
                    <a:pt x="179" y="161"/>
                  </a:lnTo>
                  <a:lnTo>
                    <a:pt x="176" y="170"/>
                  </a:lnTo>
                  <a:lnTo>
                    <a:pt x="172" y="179"/>
                  </a:lnTo>
                  <a:lnTo>
                    <a:pt x="168" y="187"/>
                  </a:lnTo>
                  <a:lnTo>
                    <a:pt x="163" y="194"/>
                  </a:lnTo>
                  <a:lnTo>
                    <a:pt x="159" y="200"/>
                  </a:lnTo>
                  <a:lnTo>
                    <a:pt x="152" y="205"/>
                  </a:lnTo>
                  <a:lnTo>
                    <a:pt x="148" y="211"/>
                  </a:lnTo>
                  <a:lnTo>
                    <a:pt x="142" y="216"/>
                  </a:lnTo>
                  <a:lnTo>
                    <a:pt x="135" y="222"/>
                  </a:lnTo>
                  <a:lnTo>
                    <a:pt x="128" y="224"/>
                  </a:lnTo>
                  <a:lnTo>
                    <a:pt x="120" y="229"/>
                  </a:lnTo>
                  <a:lnTo>
                    <a:pt x="113" y="231"/>
                  </a:lnTo>
                  <a:lnTo>
                    <a:pt x="105" y="235"/>
                  </a:lnTo>
                  <a:lnTo>
                    <a:pt x="98" y="237"/>
                  </a:lnTo>
                  <a:lnTo>
                    <a:pt x="92" y="237"/>
                  </a:lnTo>
                  <a:lnTo>
                    <a:pt x="83" y="240"/>
                  </a:lnTo>
                  <a:lnTo>
                    <a:pt x="76" y="242"/>
                  </a:lnTo>
                  <a:lnTo>
                    <a:pt x="68" y="242"/>
                  </a:lnTo>
                  <a:lnTo>
                    <a:pt x="61" y="244"/>
                  </a:lnTo>
                  <a:lnTo>
                    <a:pt x="55" y="244"/>
                  </a:lnTo>
                  <a:lnTo>
                    <a:pt x="48" y="244"/>
                  </a:lnTo>
                  <a:lnTo>
                    <a:pt x="42" y="244"/>
                  </a:lnTo>
                  <a:lnTo>
                    <a:pt x="35" y="244"/>
                  </a:lnTo>
                  <a:lnTo>
                    <a:pt x="31" y="244"/>
                  </a:lnTo>
                  <a:lnTo>
                    <a:pt x="26" y="244"/>
                  </a:lnTo>
                  <a:lnTo>
                    <a:pt x="15" y="244"/>
                  </a:lnTo>
                  <a:lnTo>
                    <a:pt x="9" y="242"/>
                  </a:lnTo>
                  <a:lnTo>
                    <a:pt x="5" y="242"/>
                  </a:lnTo>
                  <a:lnTo>
                    <a:pt x="2" y="242"/>
                  </a:lnTo>
                  <a:lnTo>
                    <a:pt x="0" y="292"/>
                  </a:lnTo>
                  <a:lnTo>
                    <a:pt x="0" y="292"/>
                  </a:lnTo>
                  <a:close/>
                </a:path>
              </a:pathLst>
            </a:custGeom>
            <a:solidFill>
              <a:srgbClr val="2E697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71" name="Freeform 7"/>
            <p:cNvSpPr>
              <a:spLocks/>
            </p:cNvSpPr>
            <p:nvPr/>
          </p:nvSpPr>
          <p:spPr bwMode="auto">
            <a:xfrm>
              <a:off x="1781175" y="2243138"/>
              <a:ext cx="349250" cy="166688"/>
            </a:xfrm>
            <a:custGeom>
              <a:avLst/>
              <a:gdLst/>
              <a:ahLst/>
              <a:cxnLst>
                <a:cxn ang="0">
                  <a:pos x="24" y="42"/>
                </a:cxn>
                <a:cxn ang="0">
                  <a:pos x="0" y="83"/>
                </a:cxn>
                <a:cxn ang="0">
                  <a:pos x="215" y="105"/>
                </a:cxn>
                <a:cxn ang="0">
                  <a:pos x="220" y="78"/>
                </a:cxn>
                <a:cxn ang="0">
                  <a:pos x="217" y="76"/>
                </a:cxn>
                <a:cxn ang="0">
                  <a:pos x="215" y="74"/>
                </a:cxn>
                <a:cxn ang="0">
                  <a:pos x="209" y="70"/>
                </a:cxn>
                <a:cxn ang="0">
                  <a:pos x="200" y="68"/>
                </a:cxn>
                <a:cxn ang="0">
                  <a:pos x="191" y="61"/>
                </a:cxn>
                <a:cxn ang="0">
                  <a:pos x="183" y="57"/>
                </a:cxn>
                <a:cxn ang="0">
                  <a:pos x="176" y="52"/>
                </a:cxn>
                <a:cxn ang="0">
                  <a:pos x="170" y="50"/>
                </a:cxn>
                <a:cxn ang="0">
                  <a:pos x="165" y="48"/>
                </a:cxn>
                <a:cxn ang="0">
                  <a:pos x="159" y="44"/>
                </a:cxn>
                <a:cxn ang="0">
                  <a:pos x="152" y="42"/>
                </a:cxn>
                <a:cxn ang="0">
                  <a:pos x="146" y="37"/>
                </a:cxn>
                <a:cxn ang="0">
                  <a:pos x="139" y="33"/>
                </a:cxn>
                <a:cxn ang="0">
                  <a:pos x="135" y="31"/>
                </a:cxn>
                <a:cxn ang="0">
                  <a:pos x="128" y="26"/>
                </a:cxn>
                <a:cxn ang="0">
                  <a:pos x="122" y="24"/>
                </a:cxn>
                <a:cxn ang="0">
                  <a:pos x="117" y="22"/>
                </a:cxn>
                <a:cxn ang="0">
                  <a:pos x="111" y="18"/>
                </a:cxn>
                <a:cxn ang="0">
                  <a:pos x="104" y="15"/>
                </a:cxn>
                <a:cxn ang="0">
                  <a:pos x="100" y="13"/>
                </a:cxn>
                <a:cxn ang="0">
                  <a:pos x="96" y="9"/>
                </a:cxn>
                <a:cxn ang="0">
                  <a:pos x="91" y="7"/>
                </a:cxn>
                <a:cxn ang="0">
                  <a:pos x="83" y="2"/>
                </a:cxn>
                <a:cxn ang="0">
                  <a:pos x="78" y="0"/>
                </a:cxn>
                <a:cxn ang="0">
                  <a:pos x="24" y="42"/>
                </a:cxn>
                <a:cxn ang="0">
                  <a:pos x="24" y="42"/>
                </a:cxn>
              </a:cxnLst>
              <a:rect l="0" t="0" r="r" b="b"/>
              <a:pathLst>
                <a:path w="220" h="105">
                  <a:moveTo>
                    <a:pt x="24" y="42"/>
                  </a:moveTo>
                  <a:lnTo>
                    <a:pt x="0" y="83"/>
                  </a:lnTo>
                  <a:lnTo>
                    <a:pt x="215" y="105"/>
                  </a:lnTo>
                  <a:lnTo>
                    <a:pt x="220" y="78"/>
                  </a:lnTo>
                  <a:lnTo>
                    <a:pt x="217" y="76"/>
                  </a:lnTo>
                  <a:lnTo>
                    <a:pt x="215" y="74"/>
                  </a:lnTo>
                  <a:lnTo>
                    <a:pt x="209" y="70"/>
                  </a:lnTo>
                  <a:lnTo>
                    <a:pt x="200" y="68"/>
                  </a:lnTo>
                  <a:lnTo>
                    <a:pt x="191" y="61"/>
                  </a:lnTo>
                  <a:lnTo>
                    <a:pt x="183" y="57"/>
                  </a:lnTo>
                  <a:lnTo>
                    <a:pt x="176" y="52"/>
                  </a:lnTo>
                  <a:lnTo>
                    <a:pt x="170" y="50"/>
                  </a:lnTo>
                  <a:lnTo>
                    <a:pt x="165" y="48"/>
                  </a:lnTo>
                  <a:lnTo>
                    <a:pt x="159" y="44"/>
                  </a:lnTo>
                  <a:lnTo>
                    <a:pt x="152" y="42"/>
                  </a:lnTo>
                  <a:lnTo>
                    <a:pt x="146" y="37"/>
                  </a:lnTo>
                  <a:lnTo>
                    <a:pt x="139" y="33"/>
                  </a:lnTo>
                  <a:lnTo>
                    <a:pt x="135" y="31"/>
                  </a:lnTo>
                  <a:lnTo>
                    <a:pt x="128" y="26"/>
                  </a:lnTo>
                  <a:lnTo>
                    <a:pt x="122" y="24"/>
                  </a:lnTo>
                  <a:lnTo>
                    <a:pt x="117" y="22"/>
                  </a:lnTo>
                  <a:lnTo>
                    <a:pt x="111" y="18"/>
                  </a:lnTo>
                  <a:lnTo>
                    <a:pt x="104" y="15"/>
                  </a:lnTo>
                  <a:lnTo>
                    <a:pt x="100" y="13"/>
                  </a:lnTo>
                  <a:lnTo>
                    <a:pt x="96" y="9"/>
                  </a:lnTo>
                  <a:lnTo>
                    <a:pt x="91" y="7"/>
                  </a:lnTo>
                  <a:lnTo>
                    <a:pt x="83" y="2"/>
                  </a:lnTo>
                  <a:lnTo>
                    <a:pt x="78" y="0"/>
                  </a:lnTo>
                  <a:lnTo>
                    <a:pt x="24" y="42"/>
                  </a:lnTo>
                  <a:lnTo>
                    <a:pt x="24" y="42"/>
                  </a:lnTo>
                  <a:close/>
                </a:path>
              </a:pathLst>
            </a:custGeom>
            <a:solidFill>
              <a:srgbClr val="85291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72" name="Freeform 8"/>
            <p:cNvSpPr>
              <a:spLocks/>
            </p:cNvSpPr>
            <p:nvPr/>
          </p:nvSpPr>
          <p:spPr bwMode="auto">
            <a:xfrm>
              <a:off x="2968625" y="1984376"/>
              <a:ext cx="835025" cy="993775"/>
            </a:xfrm>
            <a:custGeom>
              <a:avLst/>
              <a:gdLst/>
              <a:ahLst/>
              <a:cxnLst>
                <a:cxn ang="0">
                  <a:pos x="246" y="2"/>
                </a:cxn>
                <a:cxn ang="0">
                  <a:pos x="274" y="7"/>
                </a:cxn>
                <a:cxn ang="0">
                  <a:pos x="307" y="15"/>
                </a:cxn>
                <a:cxn ang="0">
                  <a:pos x="344" y="31"/>
                </a:cxn>
                <a:cxn ang="0">
                  <a:pos x="383" y="52"/>
                </a:cxn>
                <a:cxn ang="0">
                  <a:pos x="422" y="81"/>
                </a:cxn>
                <a:cxn ang="0">
                  <a:pos x="454" y="113"/>
                </a:cxn>
                <a:cxn ang="0">
                  <a:pos x="472" y="135"/>
                </a:cxn>
                <a:cxn ang="0">
                  <a:pos x="487" y="159"/>
                </a:cxn>
                <a:cxn ang="0">
                  <a:pos x="502" y="187"/>
                </a:cxn>
                <a:cxn ang="0">
                  <a:pos x="511" y="215"/>
                </a:cxn>
                <a:cxn ang="0">
                  <a:pos x="520" y="244"/>
                </a:cxn>
                <a:cxn ang="0">
                  <a:pos x="524" y="274"/>
                </a:cxn>
                <a:cxn ang="0">
                  <a:pos x="526" y="305"/>
                </a:cxn>
                <a:cxn ang="0">
                  <a:pos x="524" y="335"/>
                </a:cxn>
                <a:cxn ang="0">
                  <a:pos x="520" y="365"/>
                </a:cxn>
                <a:cxn ang="0">
                  <a:pos x="513" y="396"/>
                </a:cxn>
                <a:cxn ang="0">
                  <a:pos x="504" y="424"/>
                </a:cxn>
                <a:cxn ang="0">
                  <a:pos x="491" y="452"/>
                </a:cxn>
                <a:cxn ang="0">
                  <a:pos x="478" y="479"/>
                </a:cxn>
                <a:cxn ang="0">
                  <a:pos x="463" y="502"/>
                </a:cxn>
                <a:cxn ang="0">
                  <a:pos x="444" y="526"/>
                </a:cxn>
                <a:cxn ang="0">
                  <a:pos x="420" y="555"/>
                </a:cxn>
                <a:cxn ang="0">
                  <a:pos x="391" y="579"/>
                </a:cxn>
                <a:cxn ang="0">
                  <a:pos x="370" y="594"/>
                </a:cxn>
                <a:cxn ang="0">
                  <a:pos x="344" y="607"/>
                </a:cxn>
                <a:cxn ang="0">
                  <a:pos x="315" y="622"/>
                </a:cxn>
                <a:cxn ang="0">
                  <a:pos x="291" y="626"/>
                </a:cxn>
                <a:cxn ang="0">
                  <a:pos x="263" y="624"/>
                </a:cxn>
                <a:cxn ang="0">
                  <a:pos x="267" y="602"/>
                </a:cxn>
                <a:cxn ang="0">
                  <a:pos x="285" y="579"/>
                </a:cxn>
                <a:cxn ang="0">
                  <a:pos x="307" y="548"/>
                </a:cxn>
                <a:cxn ang="0">
                  <a:pos x="326" y="511"/>
                </a:cxn>
                <a:cxn ang="0">
                  <a:pos x="335" y="487"/>
                </a:cxn>
                <a:cxn ang="0">
                  <a:pos x="346" y="463"/>
                </a:cxn>
                <a:cxn ang="0">
                  <a:pos x="352" y="437"/>
                </a:cxn>
                <a:cxn ang="0">
                  <a:pos x="359" y="407"/>
                </a:cxn>
                <a:cxn ang="0">
                  <a:pos x="361" y="374"/>
                </a:cxn>
                <a:cxn ang="0">
                  <a:pos x="361" y="344"/>
                </a:cxn>
                <a:cxn ang="0">
                  <a:pos x="354" y="313"/>
                </a:cxn>
                <a:cxn ang="0">
                  <a:pos x="341" y="289"/>
                </a:cxn>
                <a:cxn ang="0">
                  <a:pos x="322" y="270"/>
                </a:cxn>
                <a:cxn ang="0">
                  <a:pos x="296" y="257"/>
                </a:cxn>
                <a:cxn ang="0">
                  <a:pos x="267" y="246"/>
                </a:cxn>
                <a:cxn ang="0">
                  <a:pos x="237" y="237"/>
                </a:cxn>
                <a:cxn ang="0">
                  <a:pos x="202" y="233"/>
                </a:cxn>
                <a:cxn ang="0">
                  <a:pos x="170" y="228"/>
                </a:cxn>
                <a:cxn ang="0">
                  <a:pos x="137" y="224"/>
                </a:cxn>
                <a:cxn ang="0">
                  <a:pos x="104" y="220"/>
                </a:cxn>
                <a:cxn ang="0">
                  <a:pos x="74" y="218"/>
                </a:cxn>
                <a:cxn ang="0">
                  <a:pos x="48" y="211"/>
                </a:cxn>
                <a:cxn ang="0">
                  <a:pos x="22" y="200"/>
                </a:cxn>
                <a:cxn ang="0">
                  <a:pos x="0" y="170"/>
                </a:cxn>
                <a:cxn ang="0">
                  <a:pos x="0" y="146"/>
                </a:cxn>
                <a:cxn ang="0">
                  <a:pos x="9" y="111"/>
                </a:cxn>
                <a:cxn ang="0">
                  <a:pos x="24" y="78"/>
                </a:cxn>
                <a:cxn ang="0">
                  <a:pos x="50" y="50"/>
                </a:cxn>
                <a:cxn ang="0">
                  <a:pos x="83" y="28"/>
                </a:cxn>
                <a:cxn ang="0">
                  <a:pos x="117" y="13"/>
                </a:cxn>
                <a:cxn ang="0">
                  <a:pos x="159" y="2"/>
                </a:cxn>
                <a:cxn ang="0">
                  <a:pos x="198" y="0"/>
                </a:cxn>
                <a:cxn ang="0">
                  <a:pos x="224" y="0"/>
                </a:cxn>
              </a:cxnLst>
              <a:rect l="0" t="0" r="r" b="b"/>
              <a:pathLst>
                <a:path w="526" h="626">
                  <a:moveTo>
                    <a:pt x="230" y="0"/>
                  </a:moveTo>
                  <a:lnTo>
                    <a:pt x="233" y="0"/>
                  </a:lnTo>
                  <a:lnTo>
                    <a:pt x="239" y="0"/>
                  </a:lnTo>
                  <a:lnTo>
                    <a:pt x="246" y="2"/>
                  </a:lnTo>
                  <a:lnTo>
                    <a:pt x="252" y="2"/>
                  </a:lnTo>
                  <a:lnTo>
                    <a:pt x="259" y="2"/>
                  </a:lnTo>
                  <a:lnTo>
                    <a:pt x="265" y="4"/>
                  </a:lnTo>
                  <a:lnTo>
                    <a:pt x="274" y="7"/>
                  </a:lnTo>
                  <a:lnTo>
                    <a:pt x="283" y="9"/>
                  </a:lnTo>
                  <a:lnTo>
                    <a:pt x="289" y="11"/>
                  </a:lnTo>
                  <a:lnTo>
                    <a:pt x="298" y="13"/>
                  </a:lnTo>
                  <a:lnTo>
                    <a:pt x="307" y="15"/>
                  </a:lnTo>
                  <a:lnTo>
                    <a:pt x="317" y="20"/>
                  </a:lnTo>
                  <a:lnTo>
                    <a:pt x="326" y="22"/>
                  </a:lnTo>
                  <a:lnTo>
                    <a:pt x="335" y="26"/>
                  </a:lnTo>
                  <a:lnTo>
                    <a:pt x="344" y="31"/>
                  </a:lnTo>
                  <a:lnTo>
                    <a:pt x="354" y="37"/>
                  </a:lnTo>
                  <a:lnTo>
                    <a:pt x="363" y="41"/>
                  </a:lnTo>
                  <a:lnTo>
                    <a:pt x="374" y="46"/>
                  </a:lnTo>
                  <a:lnTo>
                    <a:pt x="383" y="52"/>
                  </a:lnTo>
                  <a:lnTo>
                    <a:pt x="394" y="59"/>
                  </a:lnTo>
                  <a:lnTo>
                    <a:pt x="402" y="65"/>
                  </a:lnTo>
                  <a:lnTo>
                    <a:pt x="413" y="74"/>
                  </a:lnTo>
                  <a:lnTo>
                    <a:pt x="422" y="81"/>
                  </a:lnTo>
                  <a:lnTo>
                    <a:pt x="433" y="89"/>
                  </a:lnTo>
                  <a:lnTo>
                    <a:pt x="441" y="98"/>
                  </a:lnTo>
                  <a:lnTo>
                    <a:pt x="450" y="109"/>
                  </a:lnTo>
                  <a:lnTo>
                    <a:pt x="454" y="113"/>
                  </a:lnTo>
                  <a:lnTo>
                    <a:pt x="459" y="118"/>
                  </a:lnTo>
                  <a:lnTo>
                    <a:pt x="463" y="124"/>
                  </a:lnTo>
                  <a:lnTo>
                    <a:pt x="468" y="131"/>
                  </a:lnTo>
                  <a:lnTo>
                    <a:pt x="472" y="135"/>
                  </a:lnTo>
                  <a:lnTo>
                    <a:pt x="476" y="141"/>
                  </a:lnTo>
                  <a:lnTo>
                    <a:pt x="481" y="148"/>
                  </a:lnTo>
                  <a:lnTo>
                    <a:pt x="485" y="154"/>
                  </a:lnTo>
                  <a:lnTo>
                    <a:pt x="487" y="159"/>
                  </a:lnTo>
                  <a:lnTo>
                    <a:pt x="491" y="165"/>
                  </a:lnTo>
                  <a:lnTo>
                    <a:pt x="496" y="172"/>
                  </a:lnTo>
                  <a:lnTo>
                    <a:pt x="500" y="181"/>
                  </a:lnTo>
                  <a:lnTo>
                    <a:pt x="502" y="187"/>
                  </a:lnTo>
                  <a:lnTo>
                    <a:pt x="504" y="194"/>
                  </a:lnTo>
                  <a:lnTo>
                    <a:pt x="507" y="200"/>
                  </a:lnTo>
                  <a:lnTo>
                    <a:pt x="511" y="209"/>
                  </a:lnTo>
                  <a:lnTo>
                    <a:pt x="511" y="215"/>
                  </a:lnTo>
                  <a:lnTo>
                    <a:pt x="513" y="222"/>
                  </a:lnTo>
                  <a:lnTo>
                    <a:pt x="515" y="228"/>
                  </a:lnTo>
                  <a:lnTo>
                    <a:pt x="518" y="237"/>
                  </a:lnTo>
                  <a:lnTo>
                    <a:pt x="520" y="244"/>
                  </a:lnTo>
                  <a:lnTo>
                    <a:pt x="520" y="252"/>
                  </a:lnTo>
                  <a:lnTo>
                    <a:pt x="522" y="259"/>
                  </a:lnTo>
                  <a:lnTo>
                    <a:pt x="524" y="268"/>
                  </a:lnTo>
                  <a:lnTo>
                    <a:pt x="524" y="274"/>
                  </a:lnTo>
                  <a:lnTo>
                    <a:pt x="524" y="283"/>
                  </a:lnTo>
                  <a:lnTo>
                    <a:pt x="526" y="289"/>
                  </a:lnTo>
                  <a:lnTo>
                    <a:pt x="526" y="298"/>
                  </a:lnTo>
                  <a:lnTo>
                    <a:pt x="526" y="305"/>
                  </a:lnTo>
                  <a:lnTo>
                    <a:pt x="526" y="313"/>
                  </a:lnTo>
                  <a:lnTo>
                    <a:pt x="526" y="320"/>
                  </a:lnTo>
                  <a:lnTo>
                    <a:pt x="526" y="328"/>
                  </a:lnTo>
                  <a:lnTo>
                    <a:pt x="524" y="335"/>
                  </a:lnTo>
                  <a:lnTo>
                    <a:pt x="524" y="344"/>
                  </a:lnTo>
                  <a:lnTo>
                    <a:pt x="522" y="350"/>
                  </a:lnTo>
                  <a:lnTo>
                    <a:pt x="522" y="359"/>
                  </a:lnTo>
                  <a:lnTo>
                    <a:pt x="520" y="365"/>
                  </a:lnTo>
                  <a:lnTo>
                    <a:pt x="518" y="374"/>
                  </a:lnTo>
                  <a:lnTo>
                    <a:pt x="518" y="381"/>
                  </a:lnTo>
                  <a:lnTo>
                    <a:pt x="515" y="389"/>
                  </a:lnTo>
                  <a:lnTo>
                    <a:pt x="513" y="396"/>
                  </a:lnTo>
                  <a:lnTo>
                    <a:pt x="511" y="402"/>
                  </a:lnTo>
                  <a:lnTo>
                    <a:pt x="509" y="411"/>
                  </a:lnTo>
                  <a:lnTo>
                    <a:pt x="507" y="418"/>
                  </a:lnTo>
                  <a:lnTo>
                    <a:pt x="504" y="424"/>
                  </a:lnTo>
                  <a:lnTo>
                    <a:pt x="502" y="431"/>
                  </a:lnTo>
                  <a:lnTo>
                    <a:pt x="498" y="437"/>
                  </a:lnTo>
                  <a:lnTo>
                    <a:pt x="496" y="446"/>
                  </a:lnTo>
                  <a:lnTo>
                    <a:pt x="491" y="452"/>
                  </a:lnTo>
                  <a:lnTo>
                    <a:pt x="489" y="459"/>
                  </a:lnTo>
                  <a:lnTo>
                    <a:pt x="485" y="465"/>
                  </a:lnTo>
                  <a:lnTo>
                    <a:pt x="483" y="472"/>
                  </a:lnTo>
                  <a:lnTo>
                    <a:pt x="478" y="479"/>
                  </a:lnTo>
                  <a:lnTo>
                    <a:pt x="474" y="485"/>
                  </a:lnTo>
                  <a:lnTo>
                    <a:pt x="470" y="492"/>
                  </a:lnTo>
                  <a:lnTo>
                    <a:pt x="468" y="498"/>
                  </a:lnTo>
                  <a:lnTo>
                    <a:pt x="463" y="502"/>
                  </a:lnTo>
                  <a:lnTo>
                    <a:pt x="459" y="509"/>
                  </a:lnTo>
                  <a:lnTo>
                    <a:pt x="454" y="515"/>
                  </a:lnTo>
                  <a:lnTo>
                    <a:pt x="450" y="522"/>
                  </a:lnTo>
                  <a:lnTo>
                    <a:pt x="444" y="526"/>
                  </a:lnTo>
                  <a:lnTo>
                    <a:pt x="439" y="533"/>
                  </a:lnTo>
                  <a:lnTo>
                    <a:pt x="435" y="539"/>
                  </a:lnTo>
                  <a:lnTo>
                    <a:pt x="431" y="544"/>
                  </a:lnTo>
                  <a:lnTo>
                    <a:pt x="420" y="555"/>
                  </a:lnTo>
                  <a:lnTo>
                    <a:pt x="409" y="566"/>
                  </a:lnTo>
                  <a:lnTo>
                    <a:pt x="404" y="568"/>
                  </a:lnTo>
                  <a:lnTo>
                    <a:pt x="398" y="572"/>
                  </a:lnTo>
                  <a:lnTo>
                    <a:pt x="391" y="579"/>
                  </a:lnTo>
                  <a:lnTo>
                    <a:pt x="387" y="583"/>
                  </a:lnTo>
                  <a:lnTo>
                    <a:pt x="381" y="585"/>
                  </a:lnTo>
                  <a:lnTo>
                    <a:pt x="376" y="589"/>
                  </a:lnTo>
                  <a:lnTo>
                    <a:pt x="370" y="594"/>
                  </a:lnTo>
                  <a:lnTo>
                    <a:pt x="363" y="598"/>
                  </a:lnTo>
                  <a:lnTo>
                    <a:pt x="357" y="600"/>
                  </a:lnTo>
                  <a:lnTo>
                    <a:pt x="350" y="605"/>
                  </a:lnTo>
                  <a:lnTo>
                    <a:pt x="344" y="607"/>
                  </a:lnTo>
                  <a:lnTo>
                    <a:pt x="339" y="611"/>
                  </a:lnTo>
                  <a:lnTo>
                    <a:pt x="331" y="616"/>
                  </a:lnTo>
                  <a:lnTo>
                    <a:pt x="320" y="622"/>
                  </a:lnTo>
                  <a:lnTo>
                    <a:pt x="315" y="622"/>
                  </a:lnTo>
                  <a:lnTo>
                    <a:pt x="309" y="622"/>
                  </a:lnTo>
                  <a:lnTo>
                    <a:pt x="304" y="624"/>
                  </a:lnTo>
                  <a:lnTo>
                    <a:pt x="298" y="626"/>
                  </a:lnTo>
                  <a:lnTo>
                    <a:pt x="291" y="626"/>
                  </a:lnTo>
                  <a:lnTo>
                    <a:pt x="285" y="626"/>
                  </a:lnTo>
                  <a:lnTo>
                    <a:pt x="278" y="626"/>
                  </a:lnTo>
                  <a:lnTo>
                    <a:pt x="270" y="626"/>
                  </a:lnTo>
                  <a:lnTo>
                    <a:pt x="263" y="624"/>
                  </a:lnTo>
                  <a:lnTo>
                    <a:pt x="261" y="622"/>
                  </a:lnTo>
                  <a:lnTo>
                    <a:pt x="261" y="616"/>
                  </a:lnTo>
                  <a:lnTo>
                    <a:pt x="265" y="609"/>
                  </a:lnTo>
                  <a:lnTo>
                    <a:pt x="267" y="602"/>
                  </a:lnTo>
                  <a:lnTo>
                    <a:pt x="272" y="598"/>
                  </a:lnTo>
                  <a:lnTo>
                    <a:pt x="274" y="592"/>
                  </a:lnTo>
                  <a:lnTo>
                    <a:pt x="281" y="587"/>
                  </a:lnTo>
                  <a:lnTo>
                    <a:pt x="285" y="579"/>
                  </a:lnTo>
                  <a:lnTo>
                    <a:pt x="289" y="572"/>
                  </a:lnTo>
                  <a:lnTo>
                    <a:pt x="296" y="566"/>
                  </a:lnTo>
                  <a:lnTo>
                    <a:pt x="302" y="557"/>
                  </a:lnTo>
                  <a:lnTo>
                    <a:pt x="307" y="548"/>
                  </a:lnTo>
                  <a:lnTo>
                    <a:pt x="313" y="537"/>
                  </a:lnTo>
                  <a:lnTo>
                    <a:pt x="320" y="526"/>
                  </a:lnTo>
                  <a:lnTo>
                    <a:pt x="324" y="518"/>
                  </a:lnTo>
                  <a:lnTo>
                    <a:pt x="326" y="511"/>
                  </a:lnTo>
                  <a:lnTo>
                    <a:pt x="328" y="507"/>
                  </a:lnTo>
                  <a:lnTo>
                    <a:pt x="331" y="500"/>
                  </a:lnTo>
                  <a:lnTo>
                    <a:pt x="335" y="494"/>
                  </a:lnTo>
                  <a:lnTo>
                    <a:pt x="335" y="487"/>
                  </a:lnTo>
                  <a:lnTo>
                    <a:pt x="339" y="483"/>
                  </a:lnTo>
                  <a:lnTo>
                    <a:pt x="341" y="476"/>
                  </a:lnTo>
                  <a:lnTo>
                    <a:pt x="344" y="470"/>
                  </a:lnTo>
                  <a:lnTo>
                    <a:pt x="346" y="463"/>
                  </a:lnTo>
                  <a:lnTo>
                    <a:pt x="348" y="457"/>
                  </a:lnTo>
                  <a:lnTo>
                    <a:pt x="350" y="450"/>
                  </a:lnTo>
                  <a:lnTo>
                    <a:pt x="352" y="444"/>
                  </a:lnTo>
                  <a:lnTo>
                    <a:pt x="352" y="437"/>
                  </a:lnTo>
                  <a:lnTo>
                    <a:pt x="354" y="429"/>
                  </a:lnTo>
                  <a:lnTo>
                    <a:pt x="357" y="422"/>
                  </a:lnTo>
                  <a:lnTo>
                    <a:pt x="359" y="415"/>
                  </a:lnTo>
                  <a:lnTo>
                    <a:pt x="359" y="407"/>
                  </a:lnTo>
                  <a:lnTo>
                    <a:pt x="361" y="398"/>
                  </a:lnTo>
                  <a:lnTo>
                    <a:pt x="361" y="392"/>
                  </a:lnTo>
                  <a:lnTo>
                    <a:pt x="361" y="383"/>
                  </a:lnTo>
                  <a:lnTo>
                    <a:pt x="361" y="374"/>
                  </a:lnTo>
                  <a:lnTo>
                    <a:pt x="363" y="368"/>
                  </a:lnTo>
                  <a:lnTo>
                    <a:pt x="363" y="359"/>
                  </a:lnTo>
                  <a:lnTo>
                    <a:pt x="363" y="352"/>
                  </a:lnTo>
                  <a:lnTo>
                    <a:pt x="361" y="344"/>
                  </a:lnTo>
                  <a:lnTo>
                    <a:pt x="361" y="335"/>
                  </a:lnTo>
                  <a:lnTo>
                    <a:pt x="359" y="326"/>
                  </a:lnTo>
                  <a:lnTo>
                    <a:pt x="359" y="320"/>
                  </a:lnTo>
                  <a:lnTo>
                    <a:pt x="354" y="313"/>
                  </a:lnTo>
                  <a:lnTo>
                    <a:pt x="352" y="307"/>
                  </a:lnTo>
                  <a:lnTo>
                    <a:pt x="348" y="300"/>
                  </a:lnTo>
                  <a:lnTo>
                    <a:pt x="346" y="296"/>
                  </a:lnTo>
                  <a:lnTo>
                    <a:pt x="341" y="289"/>
                  </a:lnTo>
                  <a:lnTo>
                    <a:pt x="337" y="285"/>
                  </a:lnTo>
                  <a:lnTo>
                    <a:pt x="333" y="278"/>
                  </a:lnTo>
                  <a:lnTo>
                    <a:pt x="328" y="274"/>
                  </a:lnTo>
                  <a:lnTo>
                    <a:pt x="322" y="270"/>
                  </a:lnTo>
                  <a:lnTo>
                    <a:pt x="315" y="265"/>
                  </a:lnTo>
                  <a:lnTo>
                    <a:pt x="311" y="263"/>
                  </a:lnTo>
                  <a:lnTo>
                    <a:pt x="304" y="259"/>
                  </a:lnTo>
                  <a:lnTo>
                    <a:pt x="296" y="257"/>
                  </a:lnTo>
                  <a:lnTo>
                    <a:pt x="289" y="252"/>
                  </a:lnTo>
                  <a:lnTo>
                    <a:pt x="283" y="250"/>
                  </a:lnTo>
                  <a:lnTo>
                    <a:pt x="276" y="248"/>
                  </a:lnTo>
                  <a:lnTo>
                    <a:pt x="267" y="246"/>
                  </a:lnTo>
                  <a:lnTo>
                    <a:pt x="261" y="244"/>
                  </a:lnTo>
                  <a:lnTo>
                    <a:pt x="252" y="241"/>
                  </a:lnTo>
                  <a:lnTo>
                    <a:pt x="246" y="239"/>
                  </a:lnTo>
                  <a:lnTo>
                    <a:pt x="237" y="237"/>
                  </a:lnTo>
                  <a:lnTo>
                    <a:pt x="228" y="235"/>
                  </a:lnTo>
                  <a:lnTo>
                    <a:pt x="220" y="235"/>
                  </a:lnTo>
                  <a:lnTo>
                    <a:pt x="211" y="233"/>
                  </a:lnTo>
                  <a:lnTo>
                    <a:pt x="202" y="233"/>
                  </a:lnTo>
                  <a:lnTo>
                    <a:pt x="196" y="231"/>
                  </a:lnTo>
                  <a:lnTo>
                    <a:pt x="187" y="231"/>
                  </a:lnTo>
                  <a:lnTo>
                    <a:pt x="178" y="231"/>
                  </a:lnTo>
                  <a:lnTo>
                    <a:pt x="170" y="228"/>
                  </a:lnTo>
                  <a:lnTo>
                    <a:pt x="161" y="228"/>
                  </a:lnTo>
                  <a:lnTo>
                    <a:pt x="152" y="226"/>
                  </a:lnTo>
                  <a:lnTo>
                    <a:pt x="144" y="226"/>
                  </a:lnTo>
                  <a:lnTo>
                    <a:pt x="137" y="224"/>
                  </a:lnTo>
                  <a:lnTo>
                    <a:pt x="128" y="224"/>
                  </a:lnTo>
                  <a:lnTo>
                    <a:pt x="120" y="222"/>
                  </a:lnTo>
                  <a:lnTo>
                    <a:pt x="113" y="222"/>
                  </a:lnTo>
                  <a:lnTo>
                    <a:pt x="104" y="220"/>
                  </a:lnTo>
                  <a:lnTo>
                    <a:pt x="98" y="220"/>
                  </a:lnTo>
                  <a:lnTo>
                    <a:pt x="89" y="220"/>
                  </a:lnTo>
                  <a:lnTo>
                    <a:pt x="83" y="220"/>
                  </a:lnTo>
                  <a:lnTo>
                    <a:pt x="74" y="218"/>
                  </a:lnTo>
                  <a:lnTo>
                    <a:pt x="67" y="215"/>
                  </a:lnTo>
                  <a:lnTo>
                    <a:pt x="61" y="213"/>
                  </a:lnTo>
                  <a:lnTo>
                    <a:pt x="57" y="213"/>
                  </a:lnTo>
                  <a:lnTo>
                    <a:pt x="48" y="211"/>
                  </a:lnTo>
                  <a:lnTo>
                    <a:pt x="43" y="209"/>
                  </a:lnTo>
                  <a:lnTo>
                    <a:pt x="37" y="207"/>
                  </a:lnTo>
                  <a:lnTo>
                    <a:pt x="33" y="205"/>
                  </a:lnTo>
                  <a:lnTo>
                    <a:pt x="22" y="200"/>
                  </a:lnTo>
                  <a:lnTo>
                    <a:pt x="15" y="196"/>
                  </a:lnTo>
                  <a:lnTo>
                    <a:pt x="9" y="187"/>
                  </a:lnTo>
                  <a:lnTo>
                    <a:pt x="2" y="178"/>
                  </a:lnTo>
                  <a:lnTo>
                    <a:pt x="0" y="170"/>
                  </a:lnTo>
                  <a:lnTo>
                    <a:pt x="0" y="163"/>
                  </a:lnTo>
                  <a:lnTo>
                    <a:pt x="0" y="157"/>
                  </a:lnTo>
                  <a:lnTo>
                    <a:pt x="0" y="150"/>
                  </a:lnTo>
                  <a:lnTo>
                    <a:pt x="0" y="146"/>
                  </a:lnTo>
                  <a:lnTo>
                    <a:pt x="2" y="139"/>
                  </a:lnTo>
                  <a:lnTo>
                    <a:pt x="2" y="131"/>
                  </a:lnTo>
                  <a:lnTo>
                    <a:pt x="4" y="122"/>
                  </a:lnTo>
                  <a:lnTo>
                    <a:pt x="9" y="111"/>
                  </a:lnTo>
                  <a:lnTo>
                    <a:pt x="11" y="102"/>
                  </a:lnTo>
                  <a:lnTo>
                    <a:pt x="15" y="94"/>
                  </a:lnTo>
                  <a:lnTo>
                    <a:pt x="20" y="87"/>
                  </a:lnTo>
                  <a:lnTo>
                    <a:pt x="24" y="78"/>
                  </a:lnTo>
                  <a:lnTo>
                    <a:pt x="30" y="72"/>
                  </a:lnTo>
                  <a:lnTo>
                    <a:pt x="37" y="63"/>
                  </a:lnTo>
                  <a:lnTo>
                    <a:pt x="43" y="59"/>
                  </a:lnTo>
                  <a:lnTo>
                    <a:pt x="50" y="50"/>
                  </a:lnTo>
                  <a:lnTo>
                    <a:pt x="57" y="46"/>
                  </a:lnTo>
                  <a:lnTo>
                    <a:pt x="65" y="39"/>
                  </a:lnTo>
                  <a:lnTo>
                    <a:pt x="74" y="35"/>
                  </a:lnTo>
                  <a:lnTo>
                    <a:pt x="83" y="28"/>
                  </a:lnTo>
                  <a:lnTo>
                    <a:pt x="91" y="26"/>
                  </a:lnTo>
                  <a:lnTo>
                    <a:pt x="100" y="20"/>
                  </a:lnTo>
                  <a:lnTo>
                    <a:pt x="109" y="17"/>
                  </a:lnTo>
                  <a:lnTo>
                    <a:pt x="117" y="13"/>
                  </a:lnTo>
                  <a:lnTo>
                    <a:pt x="128" y="11"/>
                  </a:lnTo>
                  <a:lnTo>
                    <a:pt x="137" y="9"/>
                  </a:lnTo>
                  <a:lnTo>
                    <a:pt x="148" y="7"/>
                  </a:lnTo>
                  <a:lnTo>
                    <a:pt x="159" y="2"/>
                  </a:lnTo>
                  <a:lnTo>
                    <a:pt x="170" y="2"/>
                  </a:lnTo>
                  <a:lnTo>
                    <a:pt x="178" y="0"/>
                  </a:lnTo>
                  <a:lnTo>
                    <a:pt x="189" y="0"/>
                  </a:lnTo>
                  <a:lnTo>
                    <a:pt x="198" y="0"/>
                  </a:lnTo>
                  <a:lnTo>
                    <a:pt x="209" y="0"/>
                  </a:lnTo>
                  <a:lnTo>
                    <a:pt x="213" y="0"/>
                  </a:lnTo>
                  <a:lnTo>
                    <a:pt x="220" y="0"/>
                  </a:lnTo>
                  <a:lnTo>
                    <a:pt x="224" y="0"/>
                  </a:lnTo>
                  <a:lnTo>
                    <a:pt x="230" y="0"/>
                  </a:lnTo>
                  <a:lnTo>
                    <a:pt x="230" y="0"/>
                  </a:lnTo>
                  <a:close/>
                </a:path>
              </a:pathLst>
            </a:custGeom>
            <a:solidFill>
              <a:srgbClr val="FFFFD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73" name="Freeform 9"/>
            <p:cNvSpPr>
              <a:spLocks/>
            </p:cNvSpPr>
            <p:nvPr/>
          </p:nvSpPr>
          <p:spPr bwMode="auto">
            <a:xfrm>
              <a:off x="2668588" y="1857376"/>
              <a:ext cx="1263650" cy="1266825"/>
            </a:xfrm>
            <a:custGeom>
              <a:avLst/>
              <a:gdLst/>
              <a:ahLst/>
              <a:cxnLst>
                <a:cxn ang="0">
                  <a:pos x="572" y="39"/>
                </a:cxn>
                <a:cxn ang="0">
                  <a:pos x="509" y="15"/>
                </a:cxn>
                <a:cxn ang="0">
                  <a:pos x="443" y="2"/>
                </a:cxn>
                <a:cxn ang="0">
                  <a:pos x="365" y="0"/>
                </a:cxn>
                <a:cxn ang="0">
                  <a:pos x="278" y="17"/>
                </a:cxn>
                <a:cxn ang="0">
                  <a:pos x="198" y="52"/>
                </a:cxn>
                <a:cxn ang="0">
                  <a:pos x="128" y="102"/>
                </a:cxn>
                <a:cxn ang="0">
                  <a:pos x="72" y="167"/>
                </a:cxn>
                <a:cxn ang="0">
                  <a:pos x="30" y="243"/>
                </a:cxn>
                <a:cxn ang="0">
                  <a:pos x="4" y="326"/>
                </a:cxn>
                <a:cxn ang="0">
                  <a:pos x="0" y="417"/>
                </a:cxn>
                <a:cxn ang="0">
                  <a:pos x="13" y="506"/>
                </a:cxn>
                <a:cxn ang="0">
                  <a:pos x="48" y="587"/>
                </a:cxn>
                <a:cxn ang="0">
                  <a:pos x="95" y="659"/>
                </a:cxn>
                <a:cxn ang="0">
                  <a:pos x="159" y="717"/>
                </a:cxn>
                <a:cxn ang="0">
                  <a:pos x="232" y="761"/>
                </a:cxn>
                <a:cxn ang="0">
                  <a:pos x="317" y="789"/>
                </a:cxn>
                <a:cxn ang="0">
                  <a:pos x="409" y="796"/>
                </a:cxn>
                <a:cxn ang="0">
                  <a:pos x="496" y="783"/>
                </a:cxn>
                <a:cxn ang="0">
                  <a:pos x="578" y="752"/>
                </a:cxn>
                <a:cxn ang="0">
                  <a:pos x="650" y="704"/>
                </a:cxn>
                <a:cxn ang="0">
                  <a:pos x="711" y="643"/>
                </a:cxn>
                <a:cxn ang="0">
                  <a:pos x="757" y="569"/>
                </a:cxn>
                <a:cxn ang="0">
                  <a:pos x="785" y="487"/>
                </a:cxn>
                <a:cxn ang="0">
                  <a:pos x="796" y="398"/>
                </a:cxn>
                <a:cxn ang="0">
                  <a:pos x="791" y="341"/>
                </a:cxn>
                <a:cxn ang="0">
                  <a:pos x="780" y="289"/>
                </a:cxn>
                <a:cxn ang="0">
                  <a:pos x="763" y="237"/>
                </a:cxn>
                <a:cxn ang="0">
                  <a:pos x="724" y="171"/>
                </a:cxn>
                <a:cxn ang="0">
                  <a:pos x="654" y="93"/>
                </a:cxn>
                <a:cxn ang="0">
                  <a:pos x="639" y="139"/>
                </a:cxn>
                <a:cxn ang="0">
                  <a:pos x="700" y="211"/>
                </a:cxn>
                <a:cxn ang="0">
                  <a:pos x="737" y="293"/>
                </a:cxn>
                <a:cxn ang="0">
                  <a:pos x="752" y="352"/>
                </a:cxn>
                <a:cxn ang="0">
                  <a:pos x="754" y="406"/>
                </a:cxn>
                <a:cxn ang="0">
                  <a:pos x="741" y="485"/>
                </a:cxn>
                <a:cxn ang="0">
                  <a:pos x="713" y="559"/>
                </a:cxn>
                <a:cxn ang="0">
                  <a:pos x="672" y="624"/>
                </a:cxn>
                <a:cxn ang="0">
                  <a:pos x="617" y="678"/>
                </a:cxn>
                <a:cxn ang="0">
                  <a:pos x="552" y="717"/>
                </a:cxn>
                <a:cxn ang="0">
                  <a:pos x="478" y="743"/>
                </a:cxn>
                <a:cxn ang="0">
                  <a:pos x="400" y="754"/>
                </a:cxn>
                <a:cxn ang="0">
                  <a:pos x="319" y="743"/>
                </a:cxn>
                <a:cxn ang="0">
                  <a:pos x="243" y="717"/>
                </a:cxn>
                <a:cxn ang="0">
                  <a:pos x="178" y="678"/>
                </a:cxn>
                <a:cxn ang="0">
                  <a:pos x="124" y="624"/>
                </a:cxn>
                <a:cxn ang="0">
                  <a:pos x="80" y="559"/>
                </a:cxn>
                <a:cxn ang="0">
                  <a:pos x="54" y="485"/>
                </a:cxn>
                <a:cxn ang="0">
                  <a:pos x="43" y="406"/>
                </a:cxn>
                <a:cxn ang="0">
                  <a:pos x="50" y="326"/>
                </a:cxn>
                <a:cxn ang="0">
                  <a:pos x="74" y="252"/>
                </a:cxn>
                <a:cxn ang="0">
                  <a:pos x="113" y="187"/>
                </a:cxn>
                <a:cxn ang="0">
                  <a:pos x="165" y="130"/>
                </a:cxn>
                <a:cxn ang="0">
                  <a:pos x="228" y="84"/>
                </a:cxn>
                <a:cxn ang="0">
                  <a:pos x="302" y="56"/>
                </a:cxn>
                <a:cxn ang="0">
                  <a:pos x="383" y="43"/>
                </a:cxn>
                <a:cxn ang="0">
                  <a:pos x="446" y="45"/>
                </a:cxn>
                <a:cxn ang="0">
                  <a:pos x="500" y="58"/>
                </a:cxn>
                <a:cxn ang="0">
                  <a:pos x="552" y="78"/>
                </a:cxn>
                <a:cxn ang="0">
                  <a:pos x="622" y="69"/>
                </a:cxn>
              </a:cxnLst>
              <a:rect l="0" t="0" r="r" b="b"/>
              <a:pathLst>
                <a:path w="796" h="798">
                  <a:moveTo>
                    <a:pt x="622" y="69"/>
                  </a:moveTo>
                  <a:lnTo>
                    <a:pt x="615" y="65"/>
                  </a:lnTo>
                  <a:lnTo>
                    <a:pt x="609" y="61"/>
                  </a:lnTo>
                  <a:lnTo>
                    <a:pt x="602" y="56"/>
                  </a:lnTo>
                  <a:lnTo>
                    <a:pt x="596" y="54"/>
                  </a:lnTo>
                  <a:lnTo>
                    <a:pt x="589" y="50"/>
                  </a:lnTo>
                  <a:lnTo>
                    <a:pt x="583" y="45"/>
                  </a:lnTo>
                  <a:lnTo>
                    <a:pt x="576" y="43"/>
                  </a:lnTo>
                  <a:lnTo>
                    <a:pt x="572" y="39"/>
                  </a:lnTo>
                  <a:lnTo>
                    <a:pt x="563" y="34"/>
                  </a:lnTo>
                  <a:lnTo>
                    <a:pt x="556" y="32"/>
                  </a:lnTo>
                  <a:lnTo>
                    <a:pt x="550" y="30"/>
                  </a:lnTo>
                  <a:lnTo>
                    <a:pt x="543" y="26"/>
                  </a:lnTo>
                  <a:lnTo>
                    <a:pt x="537" y="24"/>
                  </a:lnTo>
                  <a:lnTo>
                    <a:pt x="530" y="21"/>
                  </a:lnTo>
                  <a:lnTo>
                    <a:pt x="524" y="19"/>
                  </a:lnTo>
                  <a:lnTo>
                    <a:pt x="517" y="17"/>
                  </a:lnTo>
                  <a:lnTo>
                    <a:pt x="509" y="15"/>
                  </a:lnTo>
                  <a:lnTo>
                    <a:pt x="502" y="13"/>
                  </a:lnTo>
                  <a:lnTo>
                    <a:pt x="493" y="11"/>
                  </a:lnTo>
                  <a:lnTo>
                    <a:pt x="487" y="8"/>
                  </a:lnTo>
                  <a:lnTo>
                    <a:pt x="480" y="6"/>
                  </a:lnTo>
                  <a:lnTo>
                    <a:pt x="474" y="6"/>
                  </a:lnTo>
                  <a:lnTo>
                    <a:pt x="465" y="4"/>
                  </a:lnTo>
                  <a:lnTo>
                    <a:pt x="459" y="4"/>
                  </a:lnTo>
                  <a:lnTo>
                    <a:pt x="450" y="2"/>
                  </a:lnTo>
                  <a:lnTo>
                    <a:pt x="443" y="2"/>
                  </a:lnTo>
                  <a:lnTo>
                    <a:pt x="435" y="0"/>
                  </a:lnTo>
                  <a:lnTo>
                    <a:pt x="428" y="0"/>
                  </a:lnTo>
                  <a:lnTo>
                    <a:pt x="422" y="0"/>
                  </a:lnTo>
                  <a:lnTo>
                    <a:pt x="413" y="0"/>
                  </a:lnTo>
                  <a:lnTo>
                    <a:pt x="404" y="0"/>
                  </a:lnTo>
                  <a:lnTo>
                    <a:pt x="398" y="0"/>
                  </a:lnTo>
                  <a:lnTo>
                    <a:pt x="387" y="0"/>
                  </a:lnTo>
                  <a:lnTo>
                    <a:pt x="378" y="0"/>
                  </a:lnTo>
                  <a:lnTo>
                    <a:pt x="365" y="0"/>
                  </a:lnTo>
                  <a:lnTo>
                    <a:pt x="356" y="2"/>
                  </a:lnTo>
                  <a:lnTo>
                    <a:pt x="346" y="2"/>
                  </a:lnTo>
                  <a:lnTo>
                    <a:pt x="337" y="4"/>
                  </a:lnTo>
                  <a:lnTo>
                    <a:pt x="326" y="4"/>
                  </a:lnTo>
                  <a:lnTo>
                    <a:pt x="317" y="8"/>
                  </a:lnTo>
                  <a:lnTo>
                    <a:pt x="306" y="8"/>
                  </a:lnTo>
                  <a:lnTo>
                    <a:pt x="298" y="11"/>
                  </a:lnTo>
                  <a:lnTo>
                    <a:pt x="287" y="13"/>
                  </a:lnTo>
                  <a:lnTo>
                    <a:pt x="278" y="17"/>
                  </a:lnTo>
                  <a:lnTo>
                    <a:pt x="269" y="19"/>
                  </a:lnTo>
                  <a:lnTo>
                    <a:pt x="261" y="21"/>
                  </a:lnTo>
                  <a:lnTo>
                    <a:pt x="252" y="26"/>
                  </a:lnTo>
                  <a:lnTo>
                    <a:pt x="243" y="30"/>
                  </a:lnTo>
                  <a:lnTo>
                    <a:pt x="232" y="34"/>
                  </a:lnTo>
                  <a:lnTo>
                    <a:pt x="224" y="39"/>
                  </a:lnTo>
                  <a:lnTo>
                    <a:pt x="215" y="43"/>
                  </a:lnTo>
                  <a:lnTo>
                    <a:pt x="206" y="47"/>
                  </a:lnTo>
                  <a:lnTo>
                    <a:pt x="198" y="52"/>
                  </a:lnTo>
                  <a:lnTo>
                    <a:pt x="191" y="56"/>
                  </a:lnTo>
                  <a:lnTo>
                    <a:pt x="182" y="63"/>
                  </a:lnTo>
                  <a:lnTo>
                    <a:pt x="176" y="67"/>
                  </a:lnTo>
                  <a:lnTo>
                    <a:pt x="167" y="74"/>
                  </a:lnTo>
                  <a:lnTo>
                    <a:pt x="159" y="78"/>
                  </a:lnTo>
                  <a:lnTo>
                    <a:pt x="150" y="84"/>
                  </a:lnTo>
                  <a:lnTo>
                    <a:pt x="143" y="91"/>
                  </a:lnTo>
                  <a:lnTo>
                    <a:pt x="135" y="97"/>
                  </a:lnTo>
                  <a:lnTo>
                    <a:pt x="128" y="102"/>
                  </a:lnTo>
                  <a:lnTo>
                    <a:pt x="122" y="108"/>
                  </a:lnTo>
                  <a:lnTo>
                    <a:pt x="115" y="117"/>
                  </a:lnTo>
                  <a:lnTo>
                    <a:pt x="109" y="124"/>
                  </a:lnTo>
                  <a:lnTo>
                    <a:pt x="102" y="130"/>
                  </a:lnTo>
                  <a:lnTo>
                    <a:pt x="95" y="137"/>
                  </a:lnTo>
                  <a:lnTo>
                    <a:pt x="89" y="145"/>
                  </a:lnTo>
                  <a:lnTo>
                    <a:pt x="82" y="152"/>
                  </a:lnTo>
                  <a:lnTo>
                    <a:pt x="78" y="158"/>
                  </a:lnTo>
                  <a:lnTo>
                    <a:pt x="72" y="167"/>
                  </a:lnTo>
                  <a:lnTo>
                    <a:pt x="67" y="176"/>
                  </a:lnTo>
                  <a:lnTo>
                    <a:pt x="61" y="182"/>
                  </a:lnTo>
                  <a:lnTo>
                    <a:pt x="54" y="191"/>
                  </a:lnTo>
                  <a:lnTo>
                    <a:pt x="50" y="200"/>
                  </a:lnTo>
                  <a:lnTo>
                    <a:pt x="48" y="208"/>
                  </a:lnTo>
                  <a:lnTo>
                    <a:pt x="41" y="217"/>
                  </a:lnTo>
                  <a:lnTo>
                    <a:pt x="37" y="226"/>
                  </a:lnTo>
                  <a:lnTo>
                    <a:pt x="32" y="234"/>
                  </a:lnTo>
                  <a:lnTo>
                    <a:pt x="30" y="243"/>
                  </a:lnTo>
                  <a:lnTo>
                    <a:pt x="26" y="252"/>
                  </a:lnTo>
                  <a:lnTo>
                    <a:pt x="22" y="261"/>
                  </a:lnTo>
                  <a:lnTo>
                    <a:pt x="19" y="269"/>
                  </a:lnTo>
                  <a:lnTo>
                    <a:pt x="15" y="280"/>
                  </a:lnTo>
                  <a:lnTo>
                    <a:pt x="13" y="289"/>
                  </a:lnTo>
                  <a:lnTo>
                    <a:pt x="11" y="298"/>
                  </a:lnTo>
                  <a:lnTo>
                    <a:pt x="8" y="308"/>
                  </a:lnTo>
                  <a:lnTo>
                    <a:pt x="6" y="317"/>
                  </a:lnTo>
                  <a:lnTo>
                    <a:pt x="4" y="326"/>
                  </a:lnTo>
                  <a:lnTo>
                    <a:pt x="4" y="337"/>
                  </a:lnTo>
                  <a:lnTo>
                    <a:pt x="2" y="348"/>
                  </a:lnTo>
                  <a:lnTo>
                    <a:pt x="0" y="356"/>
                  </a:lnTo>
                  <a:lnTo>
                    <a:pt x="0" y="367"/>
                  </a:lnTo>
                  <a:lnTo>
                    <a:pt x="0" y="378"/>
                  </a:lnTo>
                  <a:lnTo>
                    <a:pt x="0" y="387"/>
                  </a:lnTo>
                  <a:lnTo>
                    <a:pt x="0" y="398"/>
                  </a:lnTo>
                  <a:lnTo>
                    <a:pt x="0" y="408"/>
                  </a:lnTo>
                  <a:lnTo>
                    <a:pt x="0" y="417"/>
                  </a:lnTo>
                  <a:lnTo>
                    <a:pt x="0" y="428"/>
                  </a:lnTo>
                  <a:lnTo>
                    <a:pt x="0" y="437"/>
                  </a:lnTo>
                  <a:lnTo>
                    <a:pt x="2" y="448"/>
                  </a:lnTo>
                  <a:lnTo>
                    <a:pt x="4" y="458"/>
                  </a:lnTo>
                  <a:lnTo>
                    <a:pt x="4" y="467"/>
                  </a:lnTo>
                  <a:lnTo>
                    <a:pt x="6" y="478"/>
                  </a:lnTo>
                  <a:lnTo>
                    <a:pt x="8" y="487"/>
                  </a:lnTo>
                  <a:lnTo>
                    <a:pt x="11" y="498"/>
                  </a:lnTo>
                  <a:lnTo>
                    <a:pt x="13" y="506"/>
                  </a:lnTo>
                  <a:lnTo>
                    <a:pt x="15" y="517"/>
                  </a:lnTo>
                  <a:lnTo>
                    <a:pt x="19" y="526"/>
                  </a:lnTo>
                  <a:lnTo>
                    <a:pt x="22" y="535"/>
                  </a:lnTo>
                  <a:lnTo>
                    <a:pt x="26" y="543"/>
                  </a:lnTo>
                  <a:lnTo>
                    <a:pt x="30" y="554"/>
                  </a:lnTo>
                  <a:lnTo>
                    <a:pt x="32" y="561"/>
                  </a:lnTo>
                  <a:lnTo>
                    <a:pt x="37" y="569"/>
                  </a:lnTo>
                  <a:lnTo>
                    <a:pt x="41" y="578"/>
                  </a:lnTo>
                  <a:lnTo>
                    <a:pt x="48" y="587"/>
                  </a:lnTo>
                  <a:lnTo>
                    <a:pt x="50" y="595"/>
                  </a:lnTo>
                  <a:lnTo>
                    <a:pt x="54" y="604"/>
                  </a:lnTo>
                  <a:lnTo>
                    <a:pt x="61" y="613"/>
                  </a:lnTo>
                  <a:lnTo>
                    <a:pt x="67" y="622"/>
                  </a:lnTo>
                  <a:lnTo>
                    <a:pt x="72" y="628"/>
                  </a:lnTo>
                  <a:lnTo>
                    <a:pt x="78" y="637"/>
                  </a:lnTo>
                  <a:lnTo>
                    <a:pt x="82" y="643"/>
                  </a:lnTo>
                  <a:lnTo>
                    <a:pt x="89" y="652"/>
                  </a:lnTo>
                  <a:lnTo>
                    <a:pt x="95" y="659"/>
                  </a:lnTo>
                  <a:lnTo>
                    <a:pt x="102" y="665"/>
                  </a:lnTo>
                  <a:lnTo>
                    <a:pt x="109" y="672"/>
                  </a:lnTo>
                  <a:lnTo>
                    <a:pt x="115" y="680"/>
                  </a:lnTo>
                  <a:lnTo>
                    <a:pt x="122" y="687"/>
                  </a:lnTo>
                  <a:lnTo>
                    <a:pt x="128" y="693"/>
                  </a:lnTo>
                  <a:lnTo>
                    <a:pt x="135" y="698"/>
                  </a:lnTo>
                  <a:lnTo>
                    <a:pt x="143" y="704"/>
                  </a:lnTo>
                  <a:lnTo>
                    <a:pt x="150" y="711"/>
                  </a:lnTo>
                  <a:lnTo>
                    <a:pt x="159" y="717"/>
                  </a:lnTo>
                  <a:lnTo>
                    <a:pt x="167" y="722"/>
                  </a:lnTo>
                  <a:lnTo>
                    <a:pt x="176" y="728"/>
                  </a:lnTo>
                  <a:lnTo>
                    <a:pt x="182" y="732"/>
                  </a:lnTo>
                  <a:lnTo>
                    <a:pt x="191" y="737"/>
                  </a:lnTo>
                  <a:lnTo>
                    <a:pt x="198" y="741"/>
                  </a:lnTo>
                  <a:lnTo>
                    <a:pt x="206" y="748"/>
                  </a:lnTo>
                  <a:lnTo>
                    <a:pt x="215" y="752"/>
                  </a:lnTo>
                  <a:lnTo>
                    <a:pt x="224" y="756"/>
                  </a:lnTo>
                  <a:lnTo>
                    <a:pt x="232" y="761"/>
                  </a:lnTo>
                  <a:lnTo>
                    <a:pt x="243" y="765"/>
                  </a:lnTo>
                  <a:lnTo>
                    <a:pt x="252" y="767"/>
                  </a:lnTo>
                  <a:lnTo>
                    <a:pt x="261" y="772"/>
                  </a:lnTo>
                  <a:lnTo>
                    <a:pt x="269" y="774"/>
                  </a:lnTo>
                  <a:lnTo>
                    <a:pt x="278" y="778"/>
                  </a:lnTo>
                  <a:lnTo>
                    <a:pt x="287" y="780"/>
                  </a:lnTo>
                  <a:lnTo>
                    <a:pt x="298" y="783"/>
                  </a:lnTo>
                  <a:lnTo>
                    <a:pt x="306" y="785"/>
                  </a:lnTo>
                  <a:lnTo>
                    <a:pt x="317" y="789"/>
                  </a:lnTo>
                  <a:lnTo>
                    <a:pt x="326" y="789"/>
                  </a:lnTo>
                  <a:lnTo>
                    <a:pt x="337" y="791"/>
                  </a:lnTo>
                  <a:lnTo>
                    <a:pt x="346" y="791"/>
                  </a:lnTo>
                  <a:lnTo>
                    <a:pt x="356" y="793"/>
                  </a:lnTo>
                  <a:lnTo>
                    <a:pt x="365" y="796"/>
                  </a:lnTo>
                  <a:lnTo>
                    <a:pt x="378" y="796"/>
                  </a:lnTo>
                  <a:lnTo>
                    <a:pt x="387" y="796"/>
                  </a:lnTo>
                  <a:lnTo>
                    <a:pt x="398" y="798"/>
                  </a:lnTo>
                  <a:lnTo>
                    <a:pt x="409" y="796"/>
                  </a:lnTo>
                  <a:lnTo>
                    <a:pt x="417" y="796"/>
                  </a:lnTo>
                  <a:lnTo>
                    <a:pt x="428" y="796"/>
                  </a:lnTo>
                  <a:lnTo>
                    <a:pt x="437" y="793"/>
                  </a:lnTo>
                  <a:lnTo>
                    <a:pt x="448" y="791"/>
                  </a:lnTo>
                  <a:lnTo>
                    <a:pt x="459" y="791"/>
                  </a:lnTo>
                  <a:lnTo>
                    <a:pt x="467" y="789"/>
                  </a:lnTo>
                  <a:lnTo>
                    <a:pt x="478" y="789"/>
                  </a:lnTo>
                  <a:lnTo>
                    <a:pt x="487" y="785"/>
                  </a:lnTo>
                  <a:lnTo>
                    <a:pt x="496" y="783"/>
                  </a:lnTo>
                  <a:lnTo>
                    <a:pt x="506" y="780"/>
                  </a:lnTo>
                  <a:lnTo>
                    <a:pt x="515" y="778"/>
                  </a:lnTo>
                  <a:lnTo>
                    <a:pt x="524" y="774"/>
                  </a:lnTo>
                  <a:lnTo>
                    <a:pt x="533" y="772"/>
                  </a:lnTo>
                  <a:lnTo>
                    <a:pt x="543" y="767"/>
                  </a:lnTo>
                  <a:lnTo>
                    <a:pt x="552" y="765"/>
                  </a:lnTo>
                  <a:lnTo>
                    <a:pt x="561" y="761"/>
                  </a:lnTo>
                  <a:lnTo>
                    <a:pt x="570" y="756"/>
                  </a:lnTo>
                  <a:lnTo>
                    <a:pt x="578" y="752"/>
                  </a:lnTo>
                  <a:lnTo>
                    <a:pt x="587" y="748"/>
                  </a:lnTo>
                  <a:lnTo>
                    <a:pt x="593" y="741"/>
                  </a:lnTo>
                  <a:lnTo>
                    <a:pt x="602" y="737"/>
                  </a:lnTo>
                  <a:lnTo>
                    <a:pt x="611" y="732"/>
                  </a:lnTo>
                  <a:lnTo>
                    <a:pt x="620" y="728"/>
                  </a:lnTo>
                  <a:lnTo>
                    <a:pt x="626" y="722"/>
                  </a:lnTo>
                  <a:lnTo>
                    <a:pt x="635" y="717"/>
                  </a:lnTo>
                  <a:lnTo>
                    <a:pt x="641" y="711"/>
                  </a:lnTo>
                  <a:lnTo>
                    <a:pt x="650" y="704"/>
                  </a:lnTo>
                  <a:lnTo>
                    <a:pt x="657" y="698"/>
                  </a:lnTo>
                  <a:lnTo>
                    <a:pt x="665" y="693"/>
                  </a:lnTo>
                  <a:lnTo>
                    <a:pt x="672" y="687"/>
                  </a:lnTo>
                  <a:lnTo>
                    <a:pt x="678" y="680"/>
                  </a:lnTo>
                  <a:lnTo>
                    <a:pt x="685" y="672"/>
                  </a:lnTo>
                  <a:lnTo>
                    <a:pt x="691" y="665"/>
                  </a:lnTo>
                  <a:lnTo>
                    <a:pt x="698" y="659"/>
                  </a:lnTo>
                  <a:lnTo>
                    <a:pt x="704" y="652"/>
                  </a:lnTo>
                  <a:lnTo>
                    <a:pt x="711" y="643"/>
                  </a:lnTo>
                  <a:lnTo>
                    <a:pt x="715" y="637"/>
                  </a:lnTo>
                  <a:lnTo>
                    <a:pt x="722" y="628"/>
                  </a:lnTo>
                  <a:lnTo>
                    <a:pt x="728" y="622"/>
                  </a:lnTo>
                  <a:lnTo>
                    <a:pt x="733" y="613"/>
                  </a:lnTo>
                  <a:lnTo>
                    <a:pt x="737" y="604"/>
                  </a:lnTo>
                  <a:lnTo>
                    <a:pt x="741" y="595"/>
                  </a:lnTo>
                  <a:lnTo>
                    <a:pt x="748" y="587"/>
                  </a:lnTo>
                  <a:lnTo>
                    <a:pt x="752" y="578"/>
                  </a:lnTo>
                  <a:lnTo>
                    <a:pt x="757" y="569"/>
                  </a:lnTo>
                  <a:lnTo>
                    <a:pt x="761" y="561"/>
                  </a:lnTo>
                  <a:lnTo>
                    <a:pt x="765" y="554"/>
                  </a:lnTo>
                  <a:lnTo>
                    <a:pt x="767" y="543"/>
                  </a:lnTo>
                  <a:lnTo>
                    <a:pt x="772" y="535"/>
                  </a:lnTo>
                  <a:lnTo>
                    <a:pt x="774" y="526"/>
                  </a:lnTo>
                  <a:lnTo>
                    <a:pt x="778" y="517"/>
                  </a:lnTo>
                  <a:lnTo>
                    <a:pt x="780" y="506"/>
                  </a:lnTo>
                  <a:lnTo>
                    <a:pt x="783" y="498"/>
                  </a:lnTo>
                  <a:lnTo>
                    <a:pt x="785" y="487"/>
                  </a:lnTo>
                  <a:lnTo>
                    <a:pt x="787" y="478"/>
                  </a:lnTo>
                  <a:lnTo>
                    <a:pt x="789" y="467"/>
                  </a:lnTo>
                  <a:lnTo>
                    <a:pt x="791" y="458"/>
                  </a:lnTo>
                  <a:lnTo>
                    <a:pt x="791" y="448"/>
                  </a:lnTo>
                  <a:lnTo>
                    <a:pt x="794" y="437"/>
                  </a:lnTo>
                  <a:lnTo>
                    <a:pt x="796" y="428"/>
                  </a:lnTo>
                  <a:lnTo>
                    <a:pt x="796" y="417"/>
                  </a:lnTo>
                  <a:lnTo>
                    <a:pt x="796" y="408"/>
                  </a:lnTo>
                  <a:lnTo>
                    <a:pt x="796" y="398"/>
                  </a:lnTo>
                  <a:lnTo>
                    <a:pt x="796" y="391"/>
                  </a:lnTo>
                  <a:lnTo>
                    <a:pt x="796" y="385"/>
                  </a:lnTo>
                  <a:lnTo>
                    <a:pt x="796" y="378"/>
                  </a:lnTo>
                  <a:lnTo>
                    <a:pt x="796" y="371"/>
                  </a:lnTo>
                  <a:lnTo>
                    <a:pt x="794" y="365"/>
                  </a:lnTo>
                  <a:lnTo>
                    <a:pt x="794" y="361"/>
                  </a:lnTo>
                  <a:lnTo>
                    <a:pt x="794" y="354"/>
                  </a:lnTo>
                  <a:lnTo>
                    <a:pt x="794" y="348"/>
                  </a:lnTo>
                  <a:lnTo>
                    <a:pt x="791" y="341"/>
                  </a:lnTo>
                  <a:lnTo>
                    <a:pt x="791" y="337"/>
                  </a:lnTo>
                  <a:lnTo>
                    <a:pt x="789" y="330"/>
                  </a:lnTo>
                  <a:lnTo>
                    <a:pt x="789" y="324"/>
                  </a:lnTo>
                  <a:lnTo>
                    <a:pt x="787" y="317"/>
                  </a:lnTo>
                  <a:lnTo>
                    <a:pt x="787" y="313"/>
                  </a:lnTo>
                  <a:lnTo>
                    <a:pt x="785" y="306"/>
                  </a:lnTo>
                  <a:lnTo>
                    <a:pt x="785" y="300"/>
                  </a:lnTo>
                  <a:lnTo>
                    <a:pt x="783" y="295"/>
                  </a:lnTo>
                  <a:lnTo>
                    <a:pt x="780" y="289"/>
                  </a:lnTo>
                  <a:lnTo>
                    <a:pt x="778" y="285"/>
                  </a:lnTo>
                  <a:lnTo>
                    <a:pt x="778" y="278"/>
                  </a:lnTo>
                  <a:lnTo>
                    <a:pt x="774" y="271"/>
                  </a:lnTo>
                  <a:lnTo>
                    <a:pt x="774" y="267"/>
                  </a:lnTo>
                  <a:lnTo>
                    <a:pt x="772" y="261"/>
                  </a:lnTo>
                  <a:lnTo>
                    <a:pt x="770" y="254"/>
                  </a:lnTo>
                  <a:lnTo>
                    <a:pt x="767" y="250"/>
                  </a:lnTo>
                  <a:lnTo>
                    <a:pt x="765" y="243"/>
                  </a:lnTo>
                  <a:lnTo>
                    <a:pt x="763" y="237"/>
                  </a:lnTo>
                  <a:lnTo>
                    <a:pt x="761" y="232"/>
                  </a:lnTo>
                  <a:lnTo>
                    <a:pt x="757" y="221"/>
                  </a:lnTo>
                  <a:lnTo>
                    <a:pt x="750" y="213"/>
                  </a:lnTo>
                  <a:lnTo>
                    <a:pt x="748" y="206"/>
                  </a:lnTo>
                  <a:lnTo>
                    <a:pt x="743" y="202"/>
                  </a:lnTo>
                  <a:lnTo>
                    <a:pt x="741" y="195"/>
                  </a:lnTo>
                  <a:lnTo>
                    <a:pt x="739" y="191"/>
                  </a:lnTo>
                  <a:lnTo>
                    <a:pt x="733" y="180"/>
                  </a:lnTo>
                  <a:lnTo>
                    <a:pt x="724" y="171"/>
                  </a:lnTo>
                  <a:lnTo>
                    <a:pt x="717" y="163"/>
                  </a:lnTo>
                  <a:lnTo>
                    <a:pt x="711" y="154"/>
                  </a:lnTo>
                  <a:lnTo>
                    <a:pt x="704" y="145"/>
                  </a:lnTo>
                  <a:lnTo>
                    <a:pt x="698" y="137"/>
                  </a:lnTo>
                  <a:lnTo>
                    <a:pt x="689" y="126"/>
                  </a:lnTo>
                  <a:lnTo>
                    <a:pt x="680" y="117"/>
                  </a:lnTo>
                  <a:lnTo>
                    <a:pt x="672" y="111"/>
                  </a:lnTo>
                  <a:lnTo>
                    <a:pt x="663" y="102"/>
                  </a:lnTo>
                  <a:lnTo>
                    <a:pt x="654" y="93"/>
                  </a:lnTo>
                  <a:lnTo>
                    <a:pt x="646" y="87"/>
                  </a:lnTo>
                  <a:lnTo>
                    <a:pt x="637" y="80"/>
                  </a:lnTo>
                  <a:lnTo>
                    <a:pt x="628" y="74"/>
                  </a:lnTo>
                  <a:lnTo>
                    <a:pt x="600" y="106"/>
                  </a:lnTo>
                  <a:lnTo>
                    <a:pt x="609" y="113"/>
                  </a:lnTo>
                  <a:lnTo>
                    <a:pt x="617" y="117"/>
                  </a:lnTo>
                  <a:lnTo>
                    <a:pt x="624" y="124"/>
                  </a:lnTo>
                  <a:lnTo>
                    <a:pt x="633" y="130"/>
                  </a:lnTo>
                  <a:lnTo>
                    <a:pt x="639" y="139"/>
                  </a:lnTo>
                  <a:lnTo>
                    <a:pt x="648" y="145"/>
                  </a:lnTo>
                  <a:lnTo>
                    <a:pt x="654" y="152"/>
                  </a:lnTo>
                  <a:lnTo>
                    <a:pt x="663" y="161"/>
                  </a:lnTo>
                  <a:lnTo>
                    <a:pt x="670" y="169"/>
                  </a:lnTo>
                  <a:lnTo>
                    <a:pt x="676" y="176"/>
                  </a:lnTo>
                  <a:lnTo>
                    <a:pt x="683" y="184"/>
                  </a:lnTo>
                  <a:lnTo>
                    <a:pt x="689" y="195"/>
                  </a:lnTo>
                  <a:lnTo>
                    <a:pt x="693" y="204"/>
                  </a:lnTo>
                  <a:lnTo>
                    <a:pt x="700" y="211"/>
                  </a:lnTo>
                  <a:lnTo>
                    <a:pt x="707" y="221"/>
                  </a:lnTo>
                  <a:lnTo>
                    <a:pt x="711" y="230"/>
                  </a:lnTo>
                  <a:lnTo>
                    <a:pt x="715" y="239"/>
                  </a:lnTo>
                  <a:lnTo>
                    <a:pt x="720" y="250"/>
                  </a:lnTo>
                  <a:lnTo>
                    <a:pt x="724" y="258"/>
                  </a:lnTo>
                  <a:lnTo>
                    <a:pt x="728" y="269"/>
                  </a:lnTo>
                  <a:lnTo>
                    <a:pt x="733" y="278"/>
                  </a:lnTo>
                  <a:lnTo>
                    <a:pt x="737" y="289"/>
                  </a:lnTo>
                  <a:lnTo>
                    <a:pt x="737" y="293"/>
                  </a:lnTo>
                  <a:lnTo>
                    <a:pt x="739" y="300"/>
                  </a:lnTo>
                  <a:lnTo>
                    <a:pt x="741" y="304"/>
                  </a:lnTo>
                  <a:lnTo>
                    <a:pt x="743" y="311"/>
                  </a:lnTo>
                  <a:lnTo>
                    <a:pt x="746" y="319"/>
                  </a:lnTo>
                  <a:lnTo>
                    <a:pt x="748" y="330"/>
                  </a:lnTo>
                  <a:lnTo>
                    <a:pt x="748" y="335"/>
                  </a:lnTo>
                  <a:lnTo>
                    <a:pt x="750" y="341"/>
                  </a:lnTo>
                  <a:lnTo>
                    <a:pt x="750" y="348"/>
                  </a:lnTo>
                  <a:lnTo>
                    <a:pt x="752" y="352"/>
                  </a:lnTo>
                  <a:lnTo>
                    <a:pt x="752" y="358"/>
                  </a:lnTo>
                  <a:lnTo>
                    <a:pt x="752" y="365"/>
                  </a:lnTo>
                  <a:lnTo>
                    <a:pt x="752" y="369"/>
                  </a:lnTo>
                  <a:lnTo>
                    <a:pt x="754" y="376"/>
                  </a:lnTo>
                  <a:lnTo>
                    <a:pt x="754" y="380"/>
                  </a:lnTo>
                  <a:lnTo>
                    <a:pt x="754" y="387"/>
                  </a:lnTo>
                  <a:lnTo>
                    <a:pt x="754" y="393"/>
                  </a:lnTo>
                  <a:lnTo>
                    <a:pt x="754" y="398"/>
                  </a:lnTo>
                  <a:lnTo>
                    <a:pt x="754" y="406"/>
                  </a:lnTo>
                  <a:lnTo>
                    <a:pt x="754" y="415"/>
                  </a:lnTo>
                  <a:lnTo>
                    <a:pt x="752" y="424"/>
                  </a:lnTo>
                  <a:lnTo>
                    <a:pt x="752" y="435"/>
                  </a:lnTo>
                  <a:lnTo>
                    <a:pt x="750" y="443"/>
                  </a:lnTo>
                  <a:lnTo>
                    <a:pt x="748" y="452"/>
                  </a:lnTo>
                  <a:lnTo>
                    <a:pt x="748" y="461"/>
                  </a:lnTo>
                  <a:lnTo>
                    <a:pt x="748" y="469"/>
                  </a:lnTo>
                  <a:lnTo>
                    <a:pt x="743" y="476"/>
                  </a:lnTo>
                  <a:lnTo>
                    <a:pt x="741" y="485"/>
                  </a:lnTo>
                  <a:lnTo>
                    <a:pt x="739" y="493"/>
                  </a:lnTo>
                  <a:lnTo>
                    <a:pt x="737" y="502"/>
                  </a:lnTo>
                  <a:lnTo>
                    <a:pt x="735" y="511"/>
                  </a:lnTo>
                  <a:lnTo>
                    <a:pt x="733" y="519"/>
                  </a:lnTo>
                  <a:lnTo>
                    <a:pt x="728" y="528"/>
                  </a:lnTo>
                  <a:lnTo>
                    <a:pt x="726" y="537"/>
                  </a:lnTo>
                  <a:lnTo>
                    <a:pt x="722" y="543"/>
                  </a:lnTo>
                  <a:lnTo>
                    <a:pt x="717" y="552"/>
                  </a:lnTo>
                  <a:lnTo>
                    <a:pt x="713" y="559"/>
                  </a:lnTo>
                  <a:lnTo>
                    <a:pt x="711" y="567"/>
                  </a:lnTo>
                  <a:lnTo>
                    <a:pt x="707" y="574"/>
                  </a:lnTo>
                  <a:lnTo>
                    <a:pt x="700" y="580"/>
                  </a:lnTo>
                  <a:lnTo>
                    <a:pt x="696" y="589"/>
                  </a:lnTo>
                  <a:lnTo>
                    <a:pt x="691" y="595"/>
                  </a:lnTo>
                  <a:lnTo>
                    <a:pt x="687" y="602"/>
                  </a:lnTo>
                  <a:lnTo>
                    <a:pt x="683" y="609"/>
                  </a:lnTo>
                  <a:lnTo>
                    <a:pt x="676" y="615"/>
                  </a:lnTo>
                  <a:lnTo>
                    <a:pt x="672" y="624"/>
                  </a:lnTo>
                  <a:lnTo>
                    <a:pt x="667" y="630"/>
                  </a:lnTo>
                  <a:lnTo>
                    <a:pt x="661" y="637"/>
                  </a:lnTo>
                  <a:lnTo>
                    <a:pt x="654" y="643"/>
                  </a:lnTo>
                  <a:lnTo>
                    <a:pt x="650" y="650"/>
                  </a:lnTo>
                  <a:lnTo>
                    <a:pt x="643" y="654"/>
                  </a:lnTo>
                  <a:lnTo>
                    <a:pt x="637" y="661"/>
                  </a:lnTo>
                  <a:lnTo>
                    <a:pt x="630" y="667"/>
                  </a:lnTo>
                  <a:lnTo>
                    <a:pt x="624" y="672"/>
                  </a:lnTo>
                  <a:lnTo>
                    <a:pt x="617" y="678"/>
                  </a:lnTo>
                  <a:lnTo>
                    <a:pt x="611" y="682"/>
                  </a:lnTo>
                  <a:lnTo>
                    <a:pt x="604" y="687"/>
                  </a:lnTo>
                  <a:lnTo>
                    <a:pt x="596" y="693"/>
                  </a:lnTo>
                  <a:lnTo>
                    <a:pt x="589" y="696"/>
                  </a:lnTo>
                  <a:lnTo>
                    <a:pt x="583" y="702"/>
                  </a:lnTo>
                  <a:lnTo>
                    <a:pt x="574" y="706"/>
                  </a:lnTo>
                  <a:lnTo>
                    <a:pt x="567" y="711"/>
                  </a:lnTo>
                  <a:lnTo>
                    <a:pt x="559" y="713"/>
                  </a:lnTo>
                  <a:lnTo>
                    <a:pt x="552" y="717"/>
                  </a:lnTo>
                  <a:lnTo>
                    <a:pt x="543" y="722"/>
                  </a:lnTo>
                  <a:lnTo>
                    <a:pt x="537" y="726"/>
                  </a:lnTo>
                  <a:lnTo>
                    <a:pt x="528" y="728"/>
                  </a:lnTo>
                  <a:lnTo>
                    <a:pt x="520" y="732"/>
                  </a:lnTo>
                  <a:lnTo>
                    <a:pt x="511" y="735"/>
                  </a:lnTo>
                  <a:lnTo>
                    <a:pt x="504" y="737"/>
                  </a:lnTo>
                  <a:lnTo>
                    <a:pt x="496" y="739"/>
                  </a:lnTo>
                  <a:lnTo>
                    <a:pt x="487" y="741"/>
                  </a:lnTo>
                  <a:lnTo>
                    <a:pt x="478" y="743"/>
                  </a:lnTo>
                  <a:lnTo>
                    <a:pt x="470" y="748"/>
                  </a:lnTo>
                  <a:lnTo>
                    <a:pt x="461" y="748"/>
                  </a:lnTo>
                  <a:lnTo>
                    <a:pt x="452" y="750"/>
                  </a:lnTo>
                  <a:lnTo>
                    <a:pt x="443" y="750"/>
                  </a:lnTo>
                  <a:lnTo>
                    <a:pt x="435" y="752"/>
                  </a:lnTo>
                  <a:lnTo>
                    <a:pt x="426" y="752"/>
                  </a:lnTo>
                  <a:lnTo>
                    <a:pt x="417" y="754"/>
                  </a:lnTo>
                  <a:lnTo>
                    <a:pt x="409" y="754"/>
                  </a:lnTo>
                  <a:lnTo>
                    <a:pt x="400" y="754"/>
                  </a:lnTo>
                  <a:lnTo>
                    <a:pt x="391" y="754"/>
                  </a:lnTo>
                  <a:lnTo>
                    <a:pt x="383" y="754"/>
                  </a:lnTo>
                  <a:lnTo>
                    <a:pt x="372" y="752"/>
                  </a:lnTo>
                  <a:lnTo>
                    <a:pt x="363" y="752"/>
                  </a:lnTo>
                  <a:lnTo>
                    <a:pt x="354" y="750"/>
                  </a:lnTo>
                  <a:lnTo>
                    <a:pt x="346" y="750"/>
                  </a:lnTo>
                  <a:lnTo>
                    <a:pt x="337" y="748"/>
                  </a:lnTo>
                  <a:lnTo>
                    <a:pt x="328" y="748"/>
                  </a:lnTo>
                  <a:lnTo>
                    <a:pt x="319" y="743"/>
                  </a:lnTo>
                  <a:lnTo>
                    <a:pt x="311" y="741"/>
                  </a:lnTo>
                  <a:lnTo>
                    <a:pt x="302" y="739"/>
                  </a:lnTo>
                  <a:lnTo>
                    <a:pt x="293" y="737"/>
                  </a:lnTo>
                  <a:lnTo>
                    <a:pt x="285" y="735"/>
                  </a:lnTo>
                  <a:lnTo>
                    <a:pt x="276" y="732"/>
                  </a:lnTo>
                  <a:lnTo>
                    <a:pt x="269" y="728"/>
                  </a:lnTo>
                  <a:lnTo>
                    <a:pt x="261" y="726"/>
                  </a:lnTo>
                  <a:lnTo>
                    <a:pt x="252" y="722"/>
                  </a:lnTo>
                  <a:lnTo>
                    <a:pt x="243" y="717"/>
                  </a:lnTo>
                  <a:lnTo>
                    <a:pt x="237" y="713"/>
                  </a:lnTo>
                  <a:lnTo>
                    <a:pt x="228" y="711"/>
                  </a:lnTo>
                  <a:lnTo>
                    <a:pt x="222" y="706"/>
                  </a:lnTo>
                  <a:lnTo>
                    <a:pt x="213" y="702"/>
                  </a:lnTo>
                  <a:lnTo>
                    <a:pt x="206" y="696"/>
                  </a:lnTo>
                  <a:lnTo>
                    <a:pt x="200" y="693"/>
                  </a:lnTo>
                  <a:lnTo>
                    <a:pt x="191" y="687"/>
                  </a:lnTo>
                  <a:lnTo>
                    <a:pt x="185" y="682"/>
                  </a:lnTo>
                  <a:lnTo>
                    <a:pt x="178" y="678"/>
                  </a:lnTo>
                  <a:lnTo>
                    <a:pt x="172" y="672"/>
                  </a:lnTo>
                  <a:lnTo>
                    <a:pt x="165" y="667"/>
                  </a:lnTo>
                  <a:lnTo>
                    <a:pt x="159" y="661"/>
                  </a:lnTo>
                  <a:lnTo>
                    <a:pt x="154" y="654"/>
                  </a:lnTo>
                  <a:lnTo>
                    <a:pt x="148" y="650"/>
                  </a:lnTo>
                  <a:lnTo>
                    <a:pt x="141" y="643"/>
                  </a:lnTo>
                  <a:lnTo>
                    <a:pt x="135" y="637"/>
                  </a:lnTo>
                  <a:lnTo>
                    <a:pt x="130" y="630"/>
                  </a:lnTo>
                  <a:lnTo>
                    <a:pt x="124" y="624"/>
                  </a:lnTo>
                  <a:lnTo>
                    <a:pt x="117" y="615"/>
                  </a:lnTo>
                  <a:lnTo>
                    <a:pt x="113" y="609"/>
                  </a:lnTo>
                  <a:lnTo>
                    <a:pt x="109" y="602"/>
                  </a:lnTo>
                  <a:lnTo>
                    <a:pt x="104" y="595"/>
                  </a:lnTo>
                  <a:lnTo>
                    <a:pt x="98" y="589"/>
                  </a:lnTo>
                  <a:lnTo>
                    <a:pt x="93" y="580"/>
                  </a:lnTo>
                  <a:lnTo>
                    <a:pt x="89" y="574"/>
                  </a:lnTo>
                  <a:lnTo>
                    <a:pt x="87" y="567"/>
                  </a:lnTo>
                  <a:lnTo>
                    <a:pt x="80" y="559"/>
                  </a:lnTo>
                  <a:lnTo>
                    <a:pt x="78" y="552"/>
                  </a:lnTo>
                  <a:lnTo>
                    <a:pt x="74" y="543"/>
                  </a:lnTo>
                  <a:lnTo>
                    <a:pt x="72" y="537"/>
                  </a:lnTo>
                  <a:lnTo>
                    <a:pt x="67" y="528"/>
                  </a:lnTo>
                  <a:lnTo>
                    <a:pt x="63" y="519"/>
                  </a:lnTo>
                  <a:lnTo>
                    <a:pt x="61" y="511"/>
                  </a:lnTo>
                  <a:lnTo>
                    <a:pt x="59" y="502"/>
                  </a:lnTo>
                  <a:lnTo>
                    <a:pt x="56" y="493"/>
                  </a:lnTo>
                  <a:lnTo>
                    <a:pt x="54" y="485"/>
                  </a:lnTo>
                  <a:lnTo>
                    <a:pt x="52" y="476"/>
                  </a:lnTo>
                  <a:lnTo>
                    <a:pt x="50" y="469"/>
                  </a:lnTo>
                  <a:lnTo>
                    <a:pt x="48" y="461"/>
                  </a:lnTo>
                  <a:lnTo>
                    <a:pt x="48" y="452"/>
                  </a:lnTo>
                  <a:lnTo>
                    <a:pt x="45" y="443"/>
                  </a:lnTo>
                  <a:lnTo>
                    <a:pt x="45" y="435"/>
                  </a:lnTo>
                  <a:lnTo>
                    <a:pt x="43" y="424"/>
                  </a:lnTo>
                  <a:lnTo>
                    <a:pt x="43" y="415"/>
                  </a:lnTo>
                  <a:lnTo>
                    <a:pt x="43" y="406"/>
                  </a:lnTo>
                  <a:lnTo>
                    <a:pt x="43" y="398"/>
                  </a:lnTo>
                  <a:lnTo>
                    <a:pt x="43" y="389"/>
                  </a:lnTo>
                  <a:lnTo>
                    <a:pt x="43" y="380"/>
                  </a:lnTo>
                  <a:lnTo>
                    <a:pt x="43" y="369"/>
                  </a:lnTo>
                  <a:lnTo>
                    <a:pt x="45" y="361"/>
                  </a:lnTo>
                  <a:lnTo>
                    <a:pt x="45" y="352"/>
                  </a:lnTo>
                  <a:lnTo>
                    <a:pt x="48" y="343"/>
                  </a:lnTo>
                  <a:lnTo>
                    <a:pt x="48" y="335"/>
                  </a:lnTo>
                  <a:lnTo>
                    <a:pt x="50" y="326"/>
                  </a:lnTo>
                  <a:lnTo>
                    <a:pt x="52" y="317"/>
                  </a:lnTo>
                  <a:lnTo>
                    <a:pt x="54" y="308"/>
                  </a:lnTo>
                  <a:lnTo>
                    <a:pt x="56" y="300"/>
                  </a:lnTo>
                  <a:lnTo>
                    <a:pt x="59" y="291"/>
                  </a:lnTo>
                  <a:lnTo>
                    <a:pt x="61" y="285"/>
                  </a:lnTo>
                  <a:lnTo>
                    <a:pt x="63" y="276"/>
                  </a:lnTo>
                  <a:lnTo>
                    <a:pt x="67" y="267"/>
                  </a:lnTo>
                  <a:lnTo>
                    <a:pt x="72" y="261"/>
                  </a:lnTo>
                  <a:lnTo>
                    <a:pt x="74" y="252"/>
                  </a:lnTo>
                  <a:lnTo>
                    <a:pt x="78" y="243"/>
                  </a:lnTo>
                  <a:lnTo>
                    <a:pt x="80" y="237"/>
                  </a:lnTo>
                  <a:lnTo>
                    <a:pt x="87" y="228"/>
                  </a:lnTo>
                  <a:lnTo>
                    <a:pt x="89" y="221"/>
                  </a:lnTo>
                  <a:lnTo>
                    <a:pt x="93" y="215"/>
                  </a:lnTo>
                  <a:lnTo>
                    <a:pt x="98" y="206"/>
                  </a:lnTo>
                  <a:lnTo>
                    <a:pt x="104" y="200"/>
                  </a:lnTo>
                  <a:lnTo>
                    <a:pt x="109" y="193"/>
                  </a:lnTo>
                  <a:lnTo>
                    <a:pt x="113" y="187"/>
                  </a:lnTo>
                  <a:lnTo>
                    <a:pt x="117" y="178"/>
                  </a:lnTo>
                  <a:lnTo>
                    <a:pt x="124" y="171"/>
                  </a:lnTo>
                  <a:lnTo>
                    <a:pt x="130" y="165"/>
                  </a:lnTo>
                  <a:lnTo>
                    <a:pt x="135" y="158"/>
                  </a:lnTo>
                  <a:lnTo>
                    <a:pt x="141" y="154"/>
                  </a:lnTo>
                  <a:lnTo>
                    <a:pt x="148" y="148"/>
                  </a:lnTo>
                  <a:lnTo>
                    <a:pt x="154" y="141"/>
                  </a:lnTo>
                  <a:lnTo>
                    <a:pt x="159" y="134"/>
                  </a:lnTo>
                  <a:lnTo>
                    <a:pt x="165" y="130"/>
                  </a:lnTo>
                  <a:lnTo>
                    <a:pt x="172" y="124"/>
                  </a:lnTo>
                  <a:lnTo>
                    <a:pt x="178" y="117"/>
                  </a:lnTo>
                  <a:lnTo>
                    <a:pt x="185" y="113"/>
                  </a:lnTo>
                  <a:lnTo>
                    <a:pt x="191" y="106"/>
                  </a:lnTo>
                  <a:lnTo>
                    <a:pt x="200" y="104"/>
                  </a:lnTo>
                  <a:lnTo>
                    <a:pt x="206" y="97"/>
                  </a:lnTo>
                  <a:lnTo>
                    <a:pt x="213" y="93"/>
                  </a:lnTo>
                  <a:lnTo>
                    <a:pt x="222" y="89"/>
                  </a:lnTo>
                  <a:lnTo>
                    <a:pt x="228" y="84"/>
                  </a:lnTo>
                  <a:lnTo>
                    <a:pt x="237" y="80"/>
                  </a:lnTo>
                  <a:lnTo>
                    <a:pt x="243" y="76"/>
                  </a:lnTo>
                  <a:lnTo>
                    <a:pt x="252" y="74"/>
                  </a:lnTo>
                  <a:lnTo>
                    <a:pt x="261" y="71"/>
                  </a:lnTo>
                  <a:lnTo>
                    <a:pt x="269" y="67"/>
                  </a:lnTo>
                  <a:lnTo>
                    <a:pt x="276" y="65"/>
                  </a:lnTo>
                  <a:lnTo>
                    <a:pt x="285" y="61"/>
                  </a:lnTo>
                  <a:lnTo>
                    <a:pt x="293" y="58"/>
                  </a:lnTo>
                  <a:lnTo>
                    <a:pt x="302" y="56"/>
                  </a:lnTo>
                  <a:lnTo>
                    <a:pt x="311" y="54"/>
                  </a:lnTo>
                  <a:lnTo>
                    <a:pt x="319" y="52"/>
                  </a:lnTo>
                  <a:lnTo>
                    <a:pt x="328" y="50"/>
                  </a:lnTo>
                  <a:lnTo>
                    <a:pt x="337" y="47"/>
                  </a:lnTo>
                  <a:lnTo>
                    <a:pt x="346" y="47"/>
                  </a:lnTo>
                  <a:lnTo>
                    <a:pt x="354" y="45"/>
                  </a:lnTo>
                  <a:lnTo>
                    <a:pt x="363" y="45"/>
                  </a:lnTo>
                  <a:lnTo>
                    <a:pt x="372" y="43"/>
                  </a:lnTo>
                  <a:lnTo>
                    <a:pt x="383" y="43"/>
                  </a:lnTo>
                  <a:lnTo>
                    <a:pt x="391" y="43"/>
                  </a:lnTo>
                  <a:lnTo>
                    <a:pt x="400" y="43"/>
                  </a:lnTo>
                  <a:lnTo>
                    <a:pt x="406" y="43"/>
                  </a:lnTo>
                  <a:lnTo>
                    <a:pt x="413" y="43"/>
                  </a:lnTo>
                  <a:lnTo>
                    <a:pt x="419" y="43"/>
                  </a:lnTo>
                  <a:lnTo>
                    <a:pt x="426" y="43"/>
                  </a:lnTo>
                  <a:lnTo>
                    <a:pt x="430" y="43"/>
                  </a:lnTo>
                  <a:lnTo>
                    <a:pt x="437" y="45"/>
                  </a:lnTo>
                  <a:lnTo>
                    <a:pt x="446" y="45"/>
                  </a:lnTo>
                  <a:lnTo>
                    <a:pt x="452" y="47"/>
                  </a:lnTo>
                  <a:lnTo>
                    <a:pt x="456" y="47"/>
                  </a:lnTo>
                  <a:lnTo>
                    <a:pt x="463" y="50"/>
                  </a:lnTo>
                  <a:lnTo>
                    <a:pt x="470" y="50"/>
                  </a:lnTo>
                  <a:lnTo>
                    <a:pt x="476" y="52"/>
                  </a:lnTo>
                  <a:lnTo>
                    <a:pt x="483" y="52"/>
                  </a:lnTo>
                  <a:lnTo>
                    <a:pt x="487" y="54"/>
                  </a:lnTo>
                  <a:lnTo>
                    <a:pt x="493" y="56"/>
                  </a:lnTo>
                  <a:lnTo>
                    <a:pt x="500" y="58"/>
                  </a:lnTo>
                  <a:lnTo>
                    <a:pt x="506" y="58"/>
                  </a:lnTo>
                  <a:lnTo>
                    <a:pt x="513" y="61"/>
                  </a:lnTo>
                  <a:lnTo>
                    <a:pt x="517" y="63"/>
                  </a:lnTo>
                  <a:lnTo>
                    <a:pt x="524" y="67"/>
                  </a:lnTo>
                  <a:lnTo>
                    <a:pt x="530" y="67"/>
                  </a:lnTo>
                  <a:lnTo>
                    <a:pt x="535" y="69"/>
                  </a:lnTo>
                  <a:lnTo>
                    <a:pt x="541" y="74"/>
                  </a:lnTo>
                  <a:lnTo>
                    <a:pt x="548" y="76"/>
                  </a:lnTo>
                  <a:lnTo>
                    <a:pt x="552" y="78"/>
                  </a:lnTo>
                  <a:lnTo>
                    <a:pt x="559" y="82"/>
                  </a:lnTo>
                  <a:lnTo>
                    <a:pt x="565" y="84"/>
                  </a:lnTo>
                  <a:lnTo>
                    <a:pt x="570" y="87"/>
                  </a:lnTo>
                  <a:lnTo>
                    <a:pt x="576" y="89"/>
                  </a:lnTo>
                  <a:lnTo>
                    <a:pt x="580" y="93"/>
                  </a:lnTo>
                  <a:lnTo>
                    <a:pt x="587" y="97"/>
                  </a:lnTo>
                  <a:lnTo>
                    <a:pt x="593" y="100"/>
                  </a:lnTo>
                  <a:lnTo>
                    <a:pt x="622" y="69"/>
                  </a:lnTo>
                  <a:lnTo>
                    <a:pt x="622" y="69"/>
                  </a:lnTo>
                  <a:close/>
                </a:path>
              </a:pathLst>
            </a:custGeom>
            <a:solidFill>
              <a:srgbClr val="2E332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74" name="Freeform 10"/>
            <p:cNvSpPr>
              <a:spLocks/>
            </p:cNvSpPr>
            <p:nvPr/>
          </p:nvSpPr>
          <p:spPr bwMode="auto">
            <a:xfrm>
              <a:off x="3609975" y="1966913"/>
              <a:ext cx="55563" cy="58738"/>
            </a:xfrm>
            <a:custGeom>
              <a:avLst/>
              <a:gdLst/>
              <a:ahLst/>
              <a:cxnLst>
                <a:cxn ang="0">
                  <a:pos x="29" y="0"/>
                </a:cxn>
                <a:cxn ang="0">
                  <a:pos x="31" y="2"/>
                </a:cxn>
                <a:cxn ang="0">
                  <a:pos x="35" y="5"/>
                </a:cxn>
                <a:cxn ang="0">
                  <a:pos x="27" y="28"/>
                </a:cxn>
                <a:cxn ang="0">
                  <a:pos x="7" y="37"/>
                </a:cxn>
                <a:cxn ang="0">
                  <a:pos x="3" y="35"/>
                </a:cxn>
                <a:cxn ang="0">
                  <a:pos x="0" y="31"/>
                </a:cxn>
                <a:cxn ang="0">
                  <a:pos x="5" y="13"/>
                </a:cxn>
                <a:cxn ang="0">
                  <a:pos x="29" y="0"/>
                </a:cxn>
                <a:cxn ang="0">
                  <a:pos x="29" y="0"/>
                </a:cxn>
              </a:cxnLst>
              <a:rect l="0" t="0" r="r" b="b"/>
              <a:pathLst>
                <a:path w="35" h="37">
                  <a:moveTo>
                    <a:pt x="29" y="0"/>
                  </a:moveTo>
                  <a:lnTo>
                    <a:pt x="31" y="2"/>
                  </a:lnTo>
                  <a:lnTo>
                    <a:pt x="35" y="5"/>
                  </a:lnTo>
                  <a:lnTo>
                    <a:pt x="27" y="28"/>
                  </a:lnTo>
                  <a:lnTo>
                    <a:pt x="7" y="37"/>
                  </a:lnTo>
                  <a:lnTo>
                    <a:pt x="3" y="35"/>
                  </a:lnTo>
                  <a:lnTo>
                    <a:pt x="0" y="31"/>
                  </a:lnTo>
                  <a:lnTo>
                    <a:pt x="5" y="13"/>
                  </a:lnTo>
                  <a:lnTo>
                    <a:pt x="29" y="0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rgbClr val="2E332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75" name="Freeform 11"/>
            <p:cNvSpPr>
              <a:spLocks/>
            </p:cNvSpPr>
            <p:nvPr/>
          </p:nvSpPr>
          <p:spPr bwMode="auto">
            <a:xfrm>
              <a:off x="1778000" y="1698626"/>
              <a:ext cx="628650" cy="679450"/>
            </a:xfrm>
            <a:custGeom>
              <a:avLst/>
              <a:gdLst/>
              <a:ahLst/>
              <a:cxnLst>
                <a:cxn ang="0">
                  <a:pos x="300" y="28"/>
                </a:cxn>
                <a:cxn ang="0">
                  <a:pos x="287" y="37"/>
                </a:cxn>
                <a:cxn ang="0">
                  <a:pos x="269" y="45"/>
                </a:cxn>
                <a:cxn ang="0">
                  <a:pos x="256" y="54"/>
                </a:cxn>
                <a:cxn ang="0">
                  <a:pos x="245" y="58"/>
                </a:cxn>
                <a:cxn ang="0">
                  <a:pos x="235" y="65"/>
                </a:cxn>
                <a:cxn ang="0">
                  <a:pos x="224" y="74"/>
                </a:cxn>
                <a:cxn ang="0">
                  <a:pos x="213" y="82"/>
                </a:cxn>
                <a:cxn ang="0">
                  <a:pos x="200" y="93"/>
                </a:cxn>
                <a:cxn ang="0">
                  <a:pos x="187" y="102"/>
                </a:cxn>
                <a:cxn ang="0">
                  <a:pos x="176" y="115"/>
                </a:cxn>
                <a:cxn ang="0">
                  <a:pos x="163" y="126"/>
                </a:cxn>
                <a:cxn ang="0">
                  <a:pos x="148" y="139"/>
                </a:cxn>
                <a:cxn ang="0">
                  <a:pos x="135" y="152"/>
                </a:cxn>
                <a:cxn ang="0">
                  <a:pos x="122" y="167"/>
                </a:cxn>
                <a:cxn ang="0">
                  <a:pos x="108" y="182"/>
                </a:cxn>
                <a:cxn ang="0">
                  <a:pos x="95" y="200"/>
                </a:cxn>
                <a:cxn ang="0">
                  <a:pos x="85" y="217"/>
                </a:cxn>
                <a:cxn ang="0">
                  <a:pos x="74" y="234"/>
                </a:cxn>
                <a:cxn ang="0">
                  <a:pos x="61" y="254"/>
                </a:cxn>
                <a:cxn ang="0">
                  <a:pos x="50" y="274"/>
                </a:cxn>
                <a:cxn ang="0">
                  <a:pos x="39" y="295"/>
                </a:cxn>
                <a:cxn ang="0">
                  <a:pos x="30" y="317"/>
                </a:cxn>
                <a:cxn ang="0">
                  <a:pos x="22" y="341"/>
                </a:cxn>
                <a:cxn ang="0">
                  <a:pos x="13" y="363"/>
                </a:cxn>
                <a:cxn ang="0">
                  <a:pos x="6" y="389"/>
                </a:cxn>
                <a:cxn ang="0">
                  <a:pos x="2" y="415"/>
                </a:cxn>
                <a:cxn ang="0">
                  <a:pos x="346" y="154"/>
                </a:cxn>
                <a:cxn ang="0">
                  <a:pos x="348" y="147"/>
                </a:cxn>
                <a:cxn ang="0">
                  <a:pos x="350" y="139"/>
                </a:cxn>
                <a:cxn ang="0">
                  <a:pos x="354" y="128"/>
                </a:cxn>
                <a:cxn ang="0">
                  <a:pos x="359" y="115"/>
                </a:cxn>
                <a:cxn ang="0">
                  <a:pos x="363" y="102"/>
                </a:cxn>
                <a:cxn ang="0">
                  <a:pos x="369" y="87"/>
                </a:cxn>
                <a:cxn ang="0">
                  <a:pos x="374" y="71"/>
                </a:cxn>
                <a:cxn ang="0">
                  <a:pos x="378" y="56"/>
                </a:cxn>
                <a:cxn ang="0">
                  <a:pos x="382" y="43"/>
                </a:cxn>
                <a:cxn ang="0">
                  <a:pos x="387" y="28"/>
                </a:cxn>
                <a:cxn ang="0">
                  <a:pos x="391" y="19"/>
                </a:cxn>
                <a:cxn ang="0">
                  <a:pos x="393" y="8"/>
                </a:cxn>
                <a:cxn ang="0">
                  <a:pos x="396" y="2"/>
                </a:cxn>
                <a:cxn ang="0">
                  <a:pos x="391" y="2"/>
                </a:cxn>
                <a:cxn ang="0">
                  <a:pos x="382" y="8"/>
                </a:cxn>
                <a:cxn ang="0">
                  <a:pos x="369" y="13"/>
                </a:cxn>
                <a:cxn ang="0">
                  <a:pos x="354" y="17"/>
                </a:cxn>
                <a:cxn ang="0">
                  <a:pos x="337" y="21"/>
                </a:cxn>
                <a:cxn ang="0">
                  <a:pos x="322" y="24"/>
                </a:cxn>
                <a:cxn ang="0">
                  <a:pos x="311" y="26"/>
                </a:cxn>
                <a:cxn ang="0">
                  <a:pos x="304" y="28"/>
                </a:cxn>
                <a:cxn ang="0">
                  <a:pos x="304" y="28"/>
                </a:cxn>
              </a:cxnLst>
              <a:rect l="0" t="0" r="r" b="b"/>
              <a:pathLst>
                <a:path w="396" h="428">
                  <a:moveTo>
                    <a:pt x="304" y="28"/>
                  </a:moveTo>
                  <a:lnTo>
                    <a:pt x="300" y="28"/>
                  </a:lnTo>
                  <a:lnTo>
                    <a:pt x="293" y="32"/>
                  </a:lnTo>
                  <a:lnTo>
                    <a:pt x="287" y="37"/>
                  </a:lnTo>
                  <a:lnTo>
                    <a:pt x="278" y="39"/>
                  </a:lnTo>
                  <a:lnTo>
                    <a:pt x="269" y="45"/>
                  </a:lnTo>
                  <a:lnTo>
                    <a:pt x="263" y="50"/>
                  </a:lnTo>
                  <a:lnTo>
                    <a:pt x="256" y="54"/>
                  </a:lnTo>
                  <a:lnTo>
                    <a:pt x="252" y="56"/>
                  </a:lnTo>
                  <a:lnTo>
                    <a:pt x="245" y="58"/>
                  </a:lnTo>
                  <a:lnTo>
                    <a:pt x="241" y="63"/>
                  </a:lnTo>
                  <a:lnTo>
                    <a:pt x="235" y="65"/>
                  </a:lnTo>
                  <a:lnTo>
                    <a:pt x="230" y="69"/>
                  </a:lnTo>
                  <a:lnTo>
                    <a:pt x="224" y="74"/>
                  </a:lnTo>
                  <a:lnTo>
                    <a:pt x="219" y="78"/>
                  </a:lnTo>
                  <a:lnTo>
                    <a:pt x="213" y="82"/>
                  </a:lnTo>
                  <a:lnTo>
                    <a:pt x="206" y="87"/>
                  </a:lnTo>
                  <a:lnTo>
                    <a:pt x="200" y="93"/>
                  </a:lnTo>
                  <a:lnTo>
                    <a:pt x="193" y="97"/>
                  </a:lnTo>
                  <a:lnTo>
                    <a:pt x="187" y="102"/>
                  </a:lnTo>
                  <a:lnTo>
                    <a:pt x="182" y="108"/>
                  </a:lnTo>
                  <a:lnTo>
                    <a:pt x="176" y="115"/>
                  </a:lnTo>
                  <a:lnTo>
                    <a:pt x="169" y="121"/>
                  </a:lnTo>
                  <a:lnTo>
                    <a:pt x="163" y="126"/>
                  </a:lnTo>
                  <a:lnTo>
                    <a:pt x="154" y="132"/>
                  </a:lnTo>
                  <a:lnTo>
                    <a:pt x="148" y="139"/>
                  </a:lnTo>
                  <a:lnTo>
                    <a:pt x="141" y="147"/>
                  </a:lnTo>
                  <a:lnTo>
                    <a:pt x="135" y="152"/>
                  </a:lnTo>
                  <a:lnTo>
                    <a:pt x="128" y="161"/>
                  </a:lnTo>
                  <a:lnTo>
                    <a:pt x="122" y="167"/>
                  </a:lnTo>
                  <a:lnTo>
                    <a:pt x="115" y="176"/>
                  </a:lnTo>
                  <a:lnTo>
                    <a:pt x="108" y="182"/>
                  </a:lnTo>
                  <a:lnTo>
                    <a:pt x="102" y="191"/>
                  </a:lnTo>
                  <a:lnTo>
                    <a:pt x="95" y="200"/>
                  </a:lnTo>
                  <a:lnTo>
                    <a:pt x="89" y="208"/>
                  </a:lnTo>
                  <a:lnTo>
                    <a:pt x="85" y="217"/>
                  </a:lnTo>
                  <a:lnTo>
                    <a:pt x="78" y="226"/>
                  </a:lnTo>
                  <a:lnTo>
                    <a:pt x="74" y="234"/>
                  </a:lnTo>
                  <a:lnTo>
                    <a:pt x="67" y="245"/>
                  </a:lnTo>
                  <a:lnTo>
                    <a:pt x="61" y="254"/>
                  </a:lnTo>
                  <a:lnTo>
                    <a:pt x="56" y="263"/>
                  </a:lnTo>
                  <a:lnTo>
                    <a:pt x="50" y="274"/>
                  </a:lnTo>
                  <a:lnTo>
                    <a:pt x="45" y="284"/>
                  </a:lnTo>
                  <a:lnTo>
                    <a:pt x="39" y="295"/>
                  </a:lnTo>
                  <a:lnTo>
                    <a:pt x="35" y="306"/>
                  </a:lnTo>
                  <a:lnTo>
                    <a:pt x="30" y="317"/>
                  </a:lnTo>
                  <a:lnTo>
                    <a:pt x="26" y="328"/>
                  </a:lnTo>
                  <a:lnTo>
                    <a:pt x="22" y="341"/>
                  </a:lnTo>
                  <a:lnTo>
                    <a:pt x="17" y="352"/>
                  </a:lnTo>
                  <a:lnTo>
                    <a:pt x="13" y="363"/>
                  </a:lnTo>
                  <a:lnTo>
                    <a:pt x="11" y="376"/>
                  </a:lnTo>
                  <a:lnTo>
                    <a:pt x="6" y="389"/>
                  </a:lnTo>
                  <a:lnTo>
                    <a:pt x="4" y="402"/>
                  </a:lnTo>
                  <a:lnTo>
                    <a:pt x="2" y="415"/>
                  </a:lnTo>
                  <a:lnTo>
                    <a:pt x="0" y="428"/>
                  </a:lnTo>
                  <a:lnTo>
                    <a:pt x="346" y="154"/>
                  </a:lnTo>
                  <a:lnTo>
                    <a:pt x="346" y="152"/>
                  </a:lnTo>
                  <a:lnTo>
                    <a:pt x="348" y="147"/>
                  </a:lnTo>
                  <a:lnTo>
                    <a:pt x="348" y="143"/>
                  </a:lnTo>
                  <a:lnTo>
                    <a:pt x="350" y="139"/>
                  </a:lnTo>
                  <a:lnTo>
                    <a:pt x="352" y="132"/>
                  </a:lnTo>
                  <a:lnTo>
                    <a:pt x="354" y="128"/>
                  </a:lnTo>
                  <a:lnTo>
                    <a:pt x="356" y="121"/>
                  </a:lnTo>
                  <a:lnTo>
                    <a:pt x="359" y="115"/>
                  </a:lnTo>
                  <a:lnTo>
                    <a:pt x="361" y="108"/>
                  </a:lnTo>
                  <a:lnTo>
                    <a:pt x="363" y="102"/>
                  </a:lnTo>
                  <a:lnTo>
                    <a:pt x="365" y="93"/>
                  </a:lnTo>
                  <a:lnTo>
                    <a:pt x="369" y="87"/>
                  </a:lnTo>
                  <a:lnTo>
                    <a:pt x="372" y="78"/>
                  </a:lnTo>
                  <a:lnTo>
                    <a:pt x="374" y="71"/>
                  </a:lnTo>
                  <a:lnTo>
                    <a:pt x="376" y="63"/>
                  </a:lnTo>
                  <a:lnTo>
                    <a:pt x="378" y="56"/>
                  </a:lnTo>
                  <a:lnTo>
                    <a:pt x="380" y="50"/>
                  </a:lnTo>
                  <a:lnTo>
                    <a:pt x="382" y="43"/>
                  </a:lnTo>
                  <a:lnTo>
                    <a:pt x="385" y="34"/>
                  </a:lnTo>
                  <a:lnTo>
                    <a:pt x="387" y="28"/>
                  </a:lnTo>
                  <a:lnTo>
                    <a:pt x="389" y="24"/>
                  </a:lnTo>
                  <a:lnTo>
                    <a:pt x="391" y="19"/>
                  </a:lnTo>
                  <a:lnTo>
                    <a:pt x="391" y="13"/>
                  </a:lnTo>
                  <a:lnTo>
                    <a:pt x="393" y="8"/>
                  </a:lnTo>
                  <a:lnTo>
                    <a:pt x="393" y="4"/>
                  </a:lnTo>
                  <a:lnTo>
                    <a:pt x="396" y="2"/>
                  </a:lnTo>
                  <a:lnTo>
                    <a:pt x="396" y="0"/>
                  </a:lnTo>
                  <a:lnTo>
                    <a:pt x="391" y="2"/>
                  </a:lnTo>
                  <a:lnTo>
                    <a:pt x="389" y="6"/>
                  </a:lnTo>
                  <a:lnTo>
                    <a:pt x="382" y="8"/>
                  </a:lnTo>
                  <a:lnTo>
                    <a:pt x="376" y="10"/>
                  </a:lnTo>
                  <a:lnTo>
                    <a:pt x="369" y="13"/>
                  </a:lnTo>
                  <a:lnTo>
                    <a:pt x="361" y="15"/>
                  </a:lnTo>
                  <a:lnTo>
                    <a:pt x="354" y="17"/>
                  </a:lnTo>
                  <a:lnTo>
                    <a:pt x="346" y="19"/>
                  </a:lnTo>
                  <a:lnTo>
                    <a:pt x="337" y="21"/>
                  </a:lnTo>
                  <a:lnTo>
                    <a:pt x="330" y="21"/>
                  </a:lnTo>
                  <a:lnTo>
                    <a:pt x="322" y="24"/>
                  </a:lnTo>
                  <a:lnTo>
                    <a:pt x="317" y="26"/>
                  </a:lnTo>
                  <a:lnTo>
                    <a:pt x="311" y="26"/>
                  </a:lnTo>
                  <a:lnTo>
                    <a:pt x="306" y="28"/>
                  </a:lnTo>
                  <a:lnTo>
                    <a:pt x="304" y="28"/>
                  </a:lnTo>
                  <a:lnTo>
                    <a:pt x="304" y="28"/>
                  </a:lnTo>
                  <a:lnTo>
                    <a:pt x="304" y="28"/>
                  </a:lnTo>
                  <a:close/>
                </a:path>
              </a:pathLst>
            </a:custGeom>
            <a:solidFill>
              <a:srgbClr val="7D4D1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76" name="Freeform 12"/>
            <p:cNvSpPr>
              <a:spLocks/>
            </p:cNvSpPr>
            <p:nvPr/>
          </p:nvSpPr>
          <p:spPr bwMode="auto">
            <a:xfrm>
              <a:off x="782638" y="1646238"/>
              <a:ext cx="1263650" cy="1266825"/>
            </a:xfrm>
            <a:custGeom>
              <a:avLst/>
              <a:gdLst/>
              <a:ahLst/>
              <a:cxnLst>
                <a:cxn ang="0">
                  <a:pos x="570" y="39"/>
                </a:cxn>
                <a:cxn ang="0">
                  <a:pos x="509" y="15"/>
                </a:cxn>
                <a:cxn ang="0">
                  <a:pos x="442" y="2"/>
                </a:cxn>
                <a:cxn ang="0">
                  <a:pos x="366" y="0"/>
                </a:cxn>
                <a:cxn ang="0">
                  <a:pos x="279" y="17"/>
                </a:cxn>
                <a:cxn ang="0">
                  <a:pos x="198" y="52"/>
                </a:cxn>
                <a:cxn ang="0">
                  <a:pos x="129" y="102"/>
                </a:cxn>
                <a:cxn ang="0">
                  <a:pos x="72" y="167"/>
                </a:cxn>
                <a:cxn ang="0">
                  <a:pos x="31" y="244"/>
                </a:cxn>
                <a:cxn ang="0">
                  <a:pos x="5" y="326"/>
                </a:cxn>
                <a:cxn ang="0">
                  <a:pos x="0" y="418"/>
                </a:cxn>
                <a:cxn ang="0">
                  <a:pos x="14" y="507"/>
                </a:cxn>
                <a:cxn ang="0">
                  <a:pos x="46" y="587"/>
                </a:cxn>
                <a:cxn ang="0">
                  <a:pos x="96" y="659"/>
                </a:cxn>
                <a:cxn ang="0">
                  <a:pos x="157" y="718"/>
                </a:cxn>
                <a:cxn ang="0">
                  <a:pos x="231" y="761"/>
                </a:cxn>
                <a:cxn ang="0">
                  <a:pos x="316" y="789"/>
                </a:cxn>
                <a:cxn ang="0">
                  <a:pos x="407" y="796"/>
                </a:cxn>
                <a:cxn ang="0">
                  <a:pos x="494" y="783"/>
                </a:cxn>
                <a:cxn ang="0">
                  <a:pos x="577" y="752"/>
                </a:cxn>
                <a:cxn ang="0">
                  <a:pos x="649" y="705"/>
                </a:cxn>
                <a:cxn ang="0">
                  <a:pos x="709" y="644"/>
                </a:cxn>
                <a:cxn ang="0">
                  <a:pos x="755" y="570"/>
                </a:cxn>
                <a:cxn ang="0">
                  <a:pos x="783" y="487"/>
                </a:cxn>
                <a:cxn ang="0">
                  <a:pos x="796" y="400"/>
                </a:cxn>
                <a:cxn ang="0">
                  <a:pos x="790" y="344"/>
                </a:cxn>
                <a:cxn ang="0">
                  <a:pos x="779" y="289"/>
                </a:cxn>
                <a:cxn ang="0">
                  <a:pos x="762" y="239"/>
                </a:cxn>
                <a:cxn ang="0">
                  <a:pos x="725" y="174"/>
                </a:cxn>
                <a:cxn ang="0">
                  <a:pos x="653" y="93"/>
                </a:cxn>
                <a:cxn ang="0">
                  <a:pos x="640" y="139"/>
                </a:cxn>
                <a:cxn ang="0">
                  <a:pos x="701" y="213"/>
                </a:cxn>
                <a:cxn ang="0">
                  <a:pos x="735" y="294"/>
                </a:cxn>
                <a:cxn ang="0">
                  <a:pos x="751" y="352"/>
                </a:cxn>
                <a:cxn ang="0">
                  <a:pos x="753" y="409"/>
                </a:cxn>
                <a:cxn ang="0">
                  <a:pos x="740" y="487"/>
                </a:cxn>
                <a:cxn ang="0">
                  <a:pos x="712" y="559"/>
                </a:cxn>
                <a:cxn ang="0">
                  <a:pos x="670" y="624"/>
                </a:cxn>
                <a:cxn ang="0">
                  <a:pos x="616" y="678"/>
                </a:cxn>
                <a:cxn ang="0">
                  <a:pos x="551" y="720"/>
                </a:cxn>
                <a:cxn ang="0">
                  <a:pos x="477" y="746"/>
                </a:cxn>
                <a:cxn ang="0">
                  <a:pos x="398" y="755"/>
                </a:cxn>
                <a:cxn ang="0">
                  <a:pos x="318" y="746"/>
                </a:cxn>
                <a:cxn ang="0">
                  <a:pos x="244" y="720"/>
                </a:cxn>
                <a:cxn ang="0">
                  <a:pos x="177" y="678"/>
                </a:cxn>
                <a:cxn ang="0">
                  <a:pos x="122" y="624"/>
                </a:cxn>
                <a:cxn ang="0">
                  <a:pos x="79" y="559"/>
                </a:cxn>
                <a:cxn ang="0">
                  <a:pos x="53" y="487"/>
                </a:cxn>
                <a:cxn ang="0">
                  <a:pos x="44" y="409"/>
                </a:cxn>
                <a:cxn ang="0">
                  <a:pos x="51" y="328"/>
                </a:cxn>
                <a:cxn ang="0">
                  <a:pos x="72" y="252"/>
                </a:cxn>
                <a:cxn ang="0">
                  <a:pos x="111" y="187"/>
                </a:cxn>
                <a:cxn ang="0">
                  <a:pos x="166" y="130"/>
                </a:cxn>
                <a:cxn ang="0">
                  <a:pos x="229" y="87"/>
                </a:cxn>
                <a:cxn ang="0">
                  <a:pos x="301" y="57"/>
                </a:cxn>
                <a:cxn ang="0">
                  <a:pos x="381" y="46"/>
                </a:cxn>
                <a:cxn ang="0">
                  <a:pos x="444" y="46"/>
                </a:cxn>
                <a:cxn ang="0">
                  <a:pos x="501" y="59"/>
                </a:cxn>
                <a:cxn ang="0">
                  <a:pos x="551" y="78"/>
                </a:cxn>
                <a:cxn ang="0">
                  <a:pos x="620" y="70"/>
                </a:cxn>
              </a:cxnLst>
              <a:rect l="0" t="0" r="r" b="b"/>
              <a:pathLst>
                <a:path w="796" h="798">
                  <a:moveTo>
                    <a:pt x="620" y="70"/>
                  </a:moveTo>
                  <a:lnTo>
                    <a:pt x="614" y="65"/>
                  </a:lnTo>
                  <a:lnTo>
                    <a:pt x="607" y="61"/>
                  </a:lnTo>
                  <a:lnTo>
                    <a:pt x="601" y="57"/>
                  </a:lnTo>
                  <a:lnTo>
                    <a:pt x="596" y="54"/>
                  </a:lnTo>
                  <a:lnTo>
                    <a:pt x="590" y="50"/>
                  </a:lnTo>
                  <a:lnTo>
                    <a:pt x="581" y="46"/>
                  </a:lnTo>
                  <a:lnTo>
                    <a:pt x="575" y="43"/>
                  </a:lnTo>
                  <a:lnTo>
                    <a:pt x="570" y="39"/>
                  </a:lnTo>
                  <a:lnTo>
                    <a:pt x="562" y="37"/>
                  </a:lnTo>
                  <a:lnTo>
                    <a:pt x="557" y="33"/>
                  </a:lnTo>
                  <a:lnTo>
                    <a:pt x="548" y="30"/>
                  </a:lnTo>
                  <a:lnTo>
                    <a:pt x="542" y="28"/>
                  </a:lnTo>
                  <a:lnTo>
                    <a:pt x="535" y="24"/>
                  </a:lnTo>
                  <a:lnTo>
                    <a:pt x="529" y="22"/>
                  </a:lnTo>
                  <a:lnTo>
                    <a:pt x="522" y="22"/>
                  </a:lnTo>
                  <a:lnTo>
                    <a:pt x="516" y="20"/>
                  </a:lnTo>
                  <a:lnTo>
                    <a:pt x="509" y="15"/>
                  </a:lnTo>
                  <a:lnTo>
                    <a:pt x="501" y="13"/>
                  </a:lnTo>
                  <a:lnTo>
                    <a:pt x="494" y="11"/>
                  </a:lnTo>
                  <a:lnTo>
                    <a:pt x="488" y="11"/>
                  </a:lnTo>
                  <a:lnTo>
                    <a:pt x="479" y="7"/>
                  </a:lnTo>
                  <a:lnTo>
                    <a:pt x="472" y="7"/>
                  </a:lnTo>
                  <a:lnTo>
                    <a:pt x="464" y="4"/>
                  </a:lnTo>
                  <a:lnTo>
                    <a:pt x="457" y="4"/>
                  </a:lnTo>
                  <a:lnTo>
                    <a:pt x="448" y="2"/>
                  </a:lnTo>
                  <a:lnTo>
                    <a:pt x="442" y="2"/>
                  </a:lnTo>
                  <a:lnTo>
                    <a:pt x="433" y="0"/>
                  </a:lnTo>
                  <a:lnTo>
                    <a:pt x="427" y="0"/>
                  </a:lnTo>
                  <a:lnTo>
                    <a:pt x="420" y="0"/>
                  </a:lnTo>
                  <a:lnTo>
                    <a:pt x="411" y="0"/>
                  </a:lnTo>
                  <a:lnTo>
                    <a:pt x="405" y="0"/>
                  </a:lnTo>
                  <a:lnTo>
                    <a:pt x="398" y="0"/>
                  </a:lnTo>
                  <a:lnTo>
                    <a:pt x="385" y="0"/>
                  </a:lnTo>
                  <a:lnTo>
                    <a:pt x="377" y="0"/>
                  </a:lnTo>
                  <a:lnTo>
                    <a:pt x="366" y="0"/>
                  </a:lnTo>
                  <a:lnTo>
                    <a:pt x="355" y="2"/>
                  </a:lnTo>
                  <a:lnTo>
                    <a:pt x="344" y="2"/>
                  </a:lnTo>
                  <a:lnTo>
                    <a:pt x="335" y="4"/>
                  </a:lnTo>
                  <a:lnTo>
                    <a:pt x="325" y="7"/>
                  </a:lnTo>
                  <a:lnTo>
                    <a:pt x="316" y="9"/>
                  </a:lnTo>
                  <a:lnTo>
                    <a:pt x="305" y="9"/>
                  </a:lnTo>
                  <a:lnTo>
                    <a:pt x="296" y="11"/>
                  </a:lnTo>
                  <a:lnTo>
                    <a:pt x="288" y="13"/>
                  </a:lnTo>
                  <a:lnTo>
                    <a:pt x="279" y="17"/>
                  </a:lnTo>
                  <a:lnTo>
                    <a:pt x="268" y="20"/>
                  </a:lnTo>
                  <a:lnTo>
                    <a:pt x="259" y="22"/>
                  </a:lnTo>
                  <a:lnTo>
                    <a:pt x="251" y="26"/>
                  </a:lnTo>
                  <a:lnTo>
                    <a:pt x="242" y="30"/>
                  </a:lnTo>
                  <a:lnTo>
                    <a:pt x="231" y="35"/>
                  </a:lnTo>
                  <a:lnTo>
                    <a:pt x="222" y="39"/>
                  </a:lnTo>
                  <a:lnTo>
                    <a:pt x="216" y="41"/>
                  </a:lnTo>
                  <a:lnTo>
                    <a:pt x="207" y="48"/>
                  </a:lnTo>
                  <a:lnTo>
                    <a:pt x="198" y="52"/>
                  </a:lnTo>
                  <a:lnTo>
                    <a:pt x="190" y="57"/>
                  </a:lnTo>
                  <a:lnTo>
                    <a:pt x="181" y="61"/>
                  </a:lnTo>
                  <a:lnTo>
                    <a:pt x="174" y="67"/>
                  </a:lnTo>
                  <a:lnTo>
                    <a:pt x="166" y="72"/>
                  </a:lnTo>
                  <a:lnTo>
                    <a:pt x="157" y="78"/>
                  </a:lnTo>
                  <a:lnTo>
                    <a:pt x="151" y="85"/>
                  </a:lnTo>
                  <a:lnTo>
                    <a:pt x="142" y="91"/>
                  </a:lnTo>
                  <a:lnTo>
                    <a:pt x="135" y="96"/>
                  </a:lnTo>
                  <a:lnTo>
                    <a:pt x="129" y="102"/>
                  </a:lnTo>
                  <a:lnTo>
                    <a:pt x="120" y="109"/>
                  </a:lnTo>
                  <a:lnTo>
                    <a:pt x="116" y="117"/>
                  </a:lnTo>
                  <a:lnTo>
                    <a:pt x="107" y="122"/>
                  </a:lnTo>
                  <a:lnTo>
                    <a:pt x="101" y="130"/>
                  </a:lnTo>
                  <a:lnTo>
                    <a:pt x="96" y="137"/>
                  </a:lnTo>
                  <a:lnTo>
                    <a:pt x="90" y="144"/>
                  </a:lnTo>
                  <a:lnTo>
                    <a:pt x="83" y="150"/>
                  </a:lnTo>
                  <a:lnTo>
                    <a:pt x="77" y="159"/>
                  </a:lnTo>
                  <a:lnTo>
                    <a:pt x="72" y="167"/>
                  </a:lnTo>
                  <a:lnTo>
                    <a:pt x="66" y="176"/>
                  </a:lnTo>
                  <a:lnTo>
                    <a:pt x="61" y="183"/>
                  </a:lnTo>
                  <a:lnTo>
                    <a:pt x="55" y="191"/>
                  </a:lnTo>
                  <a:lnTo>
                    <a:pt x="51" y="200"/>
                  </a:lnTo>
                  <a:lnTo>
                    <a:pt x="46" y="207"/>
                  </a:lnTo>
                  <a:lnTo>
                    <a:pt x="40" y="215"/>
                  </a:lnTo>
                  <a:lnTo>
                    <a:pt x="37" y="224"/>
                  </a:lnTo>
                  <a:lnTo>
                    <a:pt x="33" y="233"/>
                  </a:lnTo>
                  <a:lnTo>
                    <a:pt x="31" y="244"/>
                  </a:lnTo>
                  <a:lnTo>
                    <a:pt x="24" y="252"/>
                  </a:lnTo>
                  <a:lnTo>
                    <a:pt x="22" y="261"/>
                  </a:lnTo>
                  <a:lnTo>
                    <a:pt x="18" y="270"/>
                  </a:lnTo>
                  <a:lnTo>
                    <a:pt x="16" y="281"/>
                  </a:lnTo>
                  <a:lnTo>
                    <a:pt x="14" y="287"/>
                  </a:lnTo>
                  <a:lnTo>
                    <a:pt x="9" y="298"/>
                  </a:lnTo>
                  <a:lnTo>
                    <a:pt x="9" y="307"/>
                  </a:lnTo>
                  <a:lnTo>
                    <a:pt x="7" y="317"/>
                  </a:lnTo>
                  <a:lnTo>
                    <a:pt x="5" y="326"/>
                  </a:lnTo>
                  <a:lnTo>
                    <a:pt x="3" y="337"/>
                  </a:lnTo>
                  <a:lnTo>
                    <a:pt x="0" y="346"/>
                  </a:lnTo>
                  <a:lnTo>
                    <a:pt x="0" y="357"/>
                  </a:lnTo>
                  <a:lnTo>
                    <a:pt x="0" y="367"/>
                  </a:lnTo>
                  <a:lnTo>
                    <a:pt x="0" y="378"/>
                  </a:lnTo>
                  <a:lnTo>
                    <a:pt x="0" y="387"/>
                  </a:lnTo>
                  <a:lnTo>
                    <a:pt x="0" y="400"/>
                  </a:lnTo>
                  <a:lnTo>
                    <a:pt x="0" y="409"/>
                  </a:lnTo>
                  <a:lnTo>
                    <a:pt x="0" y="418"/>
                  </a:lnTo>
                  <a:lnTo>
                    <a:pt x="0" y="428"/>
                  </a:lnTo>
                  <a:lnTo>
                    <a:pt x="0" y="439"/>
                  </a:lnTo>
                  <a:lnTo>
                    <a:pt x="0" y="448"/>
                  </a:lnTo>
                  <a:lnTo>
                    <a:pt x="3" y="459"/>
                  </a:lnTo>
                  <a:lnTo>
                    <a:pt x="5" y="468"/>
                  </a:lnTo>
                  <a:lnTo>
                    <a:pt x="7" y="478"/>
                  </a:lnTo>
                  <a:lnTo>
                    <a:pt x="9" y="487"/>
                  </a:lnTo>
                  <a:lnTo>
                    <a:pt x="9" y="498"/>
                  </a:lnTo>
                  <a:lnTo>
                    <a:pt x="14" y="507"/>
                  </a:lnTo>
                  <a:lnTo>
                    <a:pt x="16" y="518"/>
                  </a:lnTo>
                  <a:lnTo>
                    <a:pt x="18" y="526"/>
                  </a:lnTo>
                  <a:lnTo>
                    <a:pt x="22" y="535"/>
                  </a:lnTo>
                  <a:lnTo>
                    <a:pt x="24" y="544"/>
                  </a:lnTo>
                  <a:lnTo>
                    <a:pt x="31" y="555"/>
                  </a:lnTo>
                  <a:lnTo>
                    <a:pt x="33" y="561"/>
                  </a:lnTo>
                  <a:lnTo>
                    <a:pt x="37" y="570"/>
                  </a:lnTo>
                  <a:lnTo>
                    <a:pt x="40" y="578"/>
                  </a:lnTo>
                  <a:lnTo>
                    <a:pt x="46" y="587"/>
                  </a:lnTo>
                  <a:lnTo>
                    <a:pt x="51" y="596"/>
                  </a:lnTo>
                  <a:lnTo>
                    <a:pt x="55" y="605"/>
                  </a:lnTo>
                  <a:lnTo>
                    <a:pt x="61" y="613"/>
                  </a:lnTo>
                  <a:lnTo>
                    <a:pt x="66" y="622"/>
                  </a:lnTo>
                  <a:lnTo>
                    <a:pt x="72" y="628"/>
                  </a:lnTo>
                  <a:lnTo>
                    <a:pt x="77" y="637"/>
                  </a:lnTo>
                  <a:lnTo>
                    <a:pt x="83" y="644"/>
                  </a:lnTo>
                  <a:lnTo>
                    <a:pt x="90" y="652"/>
                  </a:lnTo>
                  <a:lnTo>
                    <a:pt x="96" y="659"/>
                  </a:lnTo>
                  <a:lnTo>
                    <a:pt x="101" y="668"/>
                  </a:lnTo>
                  <a:lnTo>
                    <a:pt x="107" y="674"/>
                  </a:lnTo>
                  <a:lnTo>
                    <a:pt x="116" y="681"/>
                  </a:lnTo>
                  <a:lnTo>
                    <a:pt x="120" y="687"/>
                  </a:lnTo>
                  <a:lnTo>
                    <a:pt x="129" y="694"/>
                  </a:lnTo>
                  <a:lnTo>
                    <a:pt x="135" y="698"/>
                  </a:lnTo>
                  <a:lnTo>
                    <a:pt x="142" y="705"/>
                  </a:lnTo>
                  <a:lnTo>
                    <a:pt x="151" y="711"/>
                  </a:lnTo>
                  <a:lnTo>
                    <a:pt x="157" y="718"/>
                  </a:lnTo>
                  <a:lnTo>
                    <a:pt x="166" y="722"/>
                  </a:lnTo>
                  <a:lnTo>
                    <a:pt x="174" y="728"/>
                  </a:lnTo>
                  <a:lnTo>
                    <a:pt x="181" y="733"/>
                  </a:lnTo>
                  <a:lnTo>
                    <a:pt x="190" y="739"/>
                  </a:lnTo>
                  <a:lnTo>
                    <a:pt x="198" y="744"/>
                  </a:lnTo>
                  <a:lnTo>
                    <a:pt x="207" y="748"/>
                  </a:lnTo>
                  <a:lnTo>
                    <a:pt x="216" y="752"/>
                  </a:lnTo>
                  <a:lnTo>
                    <a:pt x="222" y="757"/>
                  </a:lnTo>
                  <a:lnTo>
                    <a:pt x="231" y="761"/>
                  </a:lnTo>
                  <a:lnTo>
                    <a:pt x="242" y="765"/>
                  </a:lnTo>
                  <a:lnTo>
                    <a:pt x="251" y="770"/>
                  </a:lnTo>
                  <a:lnTo>
                    <a:pt x="259" y="772"/>
                  </a:lnTo>
                  <a:lnTo>
                    <a:pt x="268" y="774"/>
                  </a:lnTo>
                  <a:lnTo>
                    <a:pt x="279" y="779"/>
                  </a:lnTo>
                  <a:lnTo>
                    <a:pt x="288" y="781"/>
                  </a:lnTo>
                  <a:lnTo>
                    <a:pt x="296" y="783"/>
                  </a:lnTo>
                  <a:lnTo>
                    <a:pt x="305" y="785"/>
                  </a:lnTo>
                  <a:lnTo>
                    <a:pt x="316" y="789"/>
                  </a:lnTo>
                  <a:lnTo>
                    <a:pt x="325" y="789"/>
                  </a:lnTo>
                  <a:lnTo>
                    <a:pt x="335" y="792"/>
                  </a:lnTo>
                  <a:lnTo>
                    <a:pt x="344" y="794"/>
                  </a:lnTo>
                  <a:lnTo>
                    <a:pt x="355" y="794"/>
                  </a:lnTo>
                  <a:lnTo>
                    <a:pt x="366" y="796"/>
                  </a:lnTo>
                  <a:lnTo>
                    <a:pt x="377" y="796"/>
                  </a:lnTo>
                  <a:lnTo>
                    <a:pt x="385" y="796"/>
                  </a:lnTo>
                  <a:lnTo>
                    <a:pt x="398" y="798"/>
                  </a:lnTo>
                  <a:lnTo>
                    <a:pt x="407" y="796"/>
                  </a:lnTo>
                  <a:lnTo>
                    <a:pt x="416" y="796"/>
                  </a:lnTo>
                  <a:lnTo>
                    <a:pt x="427" y="796"/>
                  </a:lnTo>
                  <a:lnTo>
                    <a:pt x="438" y="794"/>
                  </a:lnTo>
                  <a:lnTo>
                    <a:pt x="446" y="794"/>
                  </a:lnTo>
                  <a:lnTo>
                    <a:pt x="457" y="792"/>
                  </a:lnTo>
                  <a:lnTo>
                    <a:pt x="466" y="789"/>
                  </a:lnTo>
                  <a:lnTo>
                    <a:pt x="477" y="789"/>
                  </a:lnTo>
                  <a:lnTo>
                    <a:pt x="485" y="785"/>
                  </a:lnTo>
                  <a:lnTo>
                    <a:pt x="494" y="783"/>
                  </a:lnTo>
                  <a:lnTo>
                    <a:pt x="505" y="781"/>
                  </a:lnTo>
                  <a:lnTo>
                    <a:pt x="514" y="779"/>
                  </a:lnTo>
                  <a:lnTo>
                    <a:pt x="522" y="774"/>
                  </a:lnTo>
                  <a:lnTo>
                    <a:pt x="533" y="772"/>
                  </a:lnTo>
                  <a:lnTo>
                    <a:pt x="542" y="770"/>
                  </a:lnTo>
                  <a:lnTo>
                    <a:pt x="551" y="765"/>
                  </a:lnTo>
                  <a:lnTo>
                    <a:pt x="559" y="761"/>
                  </a:lnTo>
                  <a:lnTo>
                    <a:pt x="568" y="757"/>
                  </a:lnTo>
                  <a:lnTo>
                    <a:pt x="577" y="752"/>
                  </a:lnTo>
                  <a:lnTo>
                    <a:pt x="585" y="748"/>
                  </a:lnTo>
                  <a:lnTo>
                    <a:pt x="592" y="744"/>
                  </a:lnTo>
                  <a:lnTo>
                    <a:pt x="601" y="739"/>
                  </a:lnTo>
                  <a:lnTo>
                    <a:pt x="609" y="733"/>
                  </a:lnTo>
                  <a:lnTo>
                    <a:pt x="618" y="728"/>
                  </a:lnTo>
                  <a:lnTo>
                    <a:pt x="625" y="722"/>
                  </a:lnTo>
                  <a:lnTo>
                    <a:pt x="633" y="718"/>
                  </a:lnTo>
                  <a:lnTo>
                    <a:pt x="640" y="711"/>
                  </a:lnTo>
                  <a:lnTo>
                    <a:pt x="649" y="705"/>
                  </a:lnTo>
                  <a:lnTo>
                    <a:pt x="655" y="698"/>
                  </a:lnTo>
                  <a:lnTo>
                    <a:pt x="664" y="694"/>
                  </a:lnTo>
                  <a:lnTo>
                    <a:pt x="670" y="687"/>
                  </a:lnTo>
                  <a:lnTo>
                    <a:pt x="677" y="681"/>
                  </a:lnTo>
                  <a:lnTo>
                    <a:pt x="683" y="674"/>
                  </a:lnTo>
                  <a:lnTo>
                    <a:pt x="690" y="668"/>
                  </a:lnTo>
                  <a:lnTo>
                    <a:pt x="696" y="659"/>
                  </a:lnTo>
                  <a:lnTo>
                    <a:pt x="703" y="652"/>
                  </a:lnTo>
                  <a:lnTo>
                    <a:pt x="709" y="644"/>
                  </a:lnTo>
                  <a:lnTo>
                    <a:pt x="716" y="637"/>
                  </a:lnTo>
                  <a:lnTo>
                    <a:pt x="720" y="628"/>
                  </a:lnTo>
                  <a:lnTo>
                    <a:pt x="727" y="622"/>
                  </a:lnTo>
                  <a:lnTo>
                    <a:pt x="731" y="613"/>
                  </a:lnTo>
                  <a:lnTo>
                    <a:pt x="735" y="605"/>
                  </a:lnTo>
                  <a:lnTo>
                    <a:pt x="740" y="596"/>
                  </a:lnTo>
                  <a:lnTo>
                    <a:pt x="746" y="587"/>
                  </a:lnTo>
                  <a:lnTo>
                    <a:pt x="751" y="578"/>
                  </a:lnTo>
                  <a:lnTo>
                    <a:pt x="755" y="570"/>
                  </a:lnTo>
                  <a:lnTo>
                    <a:pt x="759" y="561"/>
                  </a:lnTo>
                  <a:lnTo>
                    <a:pt x="764" y="555"/>
                  </a:lnTo>
                  <a:lnTo>
                    <a:pt x="766" y="544"/>
                  </a:lnTo>
                  <a:lnTo>
                    <a:pt x="770" y="535"/>
                  </a:lnTo>
                  <a:lnTo>
                    <a:pt x="772" y="526"/>
                  </a:lnTo>
                  <a:lnTo>
                    <a:pt x="777" y="518"/>
                  </a:lnTo>
                  <a:lnTo>
                    <a:pt x="779" y="507"/>
                  </a:lnTo>
                  <a:lnTo>
                    <a:pt x="781" y="498"/>
                  </a:lnTo>
                  <a:lnTo>
                    <a:pt x="783" y="487"/>
                  </a:lnTo>
                  <a:lnTo>
                    <a:pt x="788" y="478"/>
                  </a:lnTo>
                  <a:lnTo>
                    <a:pt x="788" y="468"/>
                  </a:lnTo>
                  <a:lnTo>
                    <a:pt x="790" y="459"/>
                  </a:lnTo>
                  <a:lnTo>
                    <a:pt x="790" y="448"/>
                  </a:lnTo>
                  <a:lnTo>
                    <a:pt x="792" y="439"/>
                  </a:lnTo>
                  <a:lnTo>
                    <a:pt x="794" y="428"/>
                  </a:lnTo>
                  <a:lnTo>
                    <a:pt x="794" y="418"/>
                  </a:lnTo>
                  <a:lnTo>
                    <a:pt x="794" y="409"/>
                  </a:lnTo>
                  <a:lnTo>
                    <a:pt x="796" y="400"/>
                  </a:lnTo>
                  <a:lnTo>
                    <a:pt x="794" y="391"/>
                  </a:lnTo>
                  <a:lnTo>
                    <a:pt x="794" y="385"/>
                  </a:lnTo>
                  <a:lnTo>
                    <a:pt x="794" y="378"/>
                  </a:lnTo>
                  <a:lnTo>
                    <a:pt x="794" y="374"/>
                  </a:lnTo>
                  <a:lnTo>
                    <a:pt x="792" y="367"/>
                  </a:lnTo>
                  <a:lnTo>
                    <a:pt x="792" y="361"/>
                  </a:lnTo>
                  <a:lnTo>
                    <a:pt x="792" y="354"/>
                  </a:lnTo>
                  <a:lnTo>
                    <a:pt x="792" y="350"/>
                  </a:lnTo>
                  <a:lnTo>
                    <a:pt x="790" y="344"/>
                  </a:lnTo>
                  <a:lnTo>
                    <a:pt x="790" y="337"/>
                  </a:lnTo>
                  <a:lnTo>
                    <a:pt x="788" y="331"/>
                  </a:lnTo>
                  <a:lnTo>
                    <a:pt x="788" y="324"/>
                  </a:lnTo>
                  <a:lnTo>
                    <a:pt x="786" y="320"/>
                  </a:lnTo>
                  <a:lnTo>
                    <a:pt x="786" y="313"/>
                  </a:lnTo>
                  <a:lnTo>
                    <a:pt x="783" y="307"/>
                  </a:lnTo>
                  <a:lnTo>
                    <a:pt x="783" y="302"/>
                  </a:lnTo>
                  <a:lnTo>
                    <a:pt x="781" y="296"/>
                  </a:lnTo>
                  <a:lnTo>
                    <a:pt x="779" y="289"/>
                  </a:lnTo>
                  <a:lnTo>
                    <a:pt x="777" y="285"/>
                  </a:lnTo>
                  <a:lnTo>
                    <a:pt x="777" y="278"/>
                  </a:lnTo>
                  <a:lnTo>
                    <a:pt x="772" y="272"/>
                  </a:lnTo>
                  <a:lnTo>
                    <a:pt x="772" y="267"/>
                  </a:lnTo>
                  <a:lnTo>
                    <a:pt x="770" y="261"/>
                  </a:lnTo>
                  <a:lnTo>
                    <a:pt x="768" y="257"/>
                  </a:lnTo>
                  <a:lnTo>
                    <a:pt x="766" y="250"/>
                  </a:lnTo>
                  <a:lnTo>
                    <a:pt x="764" y="244"/>
                  </a:lnTo>
                  <a:lnTo>
                    <a:pt x="762" y="239"/>
                  </a:lnTo>
                  <a:lnTo>
                    <a:pt x="759" y="233"/>
                  </a:lnTo>
                  <a:lnTo>
                    <a:pt x="755" y="222"/>
                  </a:lnTo>
                  <a:lnTo>
                    <a:pt x="749" y="213"/>
                  </a:lnTo>
                  <a:lnTo>
                    <a:pt x="746" y="207"/>
                  </a:lnTo>
                  <a:lnTo>
                    <a:pt x="742" y="202"/>
                  </a:lnTo>
                  <a:lnTo>
                    <a:pt x="740" y="198"/>
                  </a:lnTo>
                  <a:lnTo>
                    <a:pt x="738" y="191"/>
                  </a:lnTo>
                  <a:lnTo>
                    <a:pt x="731" y="183"/>
                  </a:lnTo>
                  <a:lnTo>
                    <a:pt x="725" y="174"/>
                  </a:lnTo>
                  <a:lnTo>
                    <a:pt x="716" y="163"/>
                  </a:lnTo>
                  <a:lnTo>
                    <a:pt x="709" y="152"/>
                  </a:lnTo>
                  <a:lnTo>
                    <a:pt x="703" y="144"/>
                  </a:lnTo>
                  <a:lnTo>
                    <a:pt x="696" y="135"/>
                  </a:lnTo>
                  <a:lnTo>
                    <a:pt x="688" y="126"/>
                  </a:lnTo>
                  <a:lnTo>
                    <a:pt x="679" y="120"/>
                  </a:lnTo>
                  <a:lnTo>
                    <a:pt x="670" y="111"/>
                  </a:lnTo>
                  <a:lnTo>
                    <a:pt x="662" y="102"/>
                  </a:lnTo>
                  <a:lnTo>
                    <a:pt x="653" y="93"/>
                  </a:lnTo>
                  <a:lnTo>
                    <a:pt x="644" y="87"/>
                  </a:lnTo>
                  <a:lnTo>
                    <a:pt x="635" y="78"/>
                  </a:lnTo>
                  <a:lnTo>
                    <a:pt x="627" y="74"/>
                  </a:lnTo>
                  <a:lnTo>
                    <a:pt x="598" y="107"/>
                  </a:lnTo>
                  <a:lnTo>
                    <a:pt x="607" y="113"/>
                  </a:lnTo>
                  <a:lnTo>
                    <a:pt x="616" y="120"/>
                  </a:lnTo>
                  <a:lnTo>
                    <a:pt x="622" y="126"/>
                  </a:lnTo>
                  <a:lnTo>
                    <a:pt x="631" y="133"/>
                  </a:lnTo>
                  <a:lnTo>
                    <a:pt x="640" y="139"/>
                  </a:lnTo>
                  <a:lnTo>
                    <a:pt x="646" y="146"/>
                  </a:lnTo>
                  <a:lnTo>
                    <a:pt x="655" y="152"/>
                  </a:lnTo>
                  <a:lnTo>
                    <a:pt x="662" y="161"/>
                  </a:lnTo>
                  <a:lnTo>
                    <a:pt x="670" y="170"/>
                  </a:lnTo>
                  <a:lnTo>
                    <a:pt x="677" y="176"/>
                  </a:lnTo>
                  <a:lnTo>
                    <a:pt x="681" y="185"/>
                  </a:lnTo>
                  <a:lnTo>
                    <a:pt x="688" y="196"/>
                  </a:lnTo>
                  <a:lnTo>
                    <a:pt x="694" y="204"/>
                  </a:lnTo>
                  <a:lnTo>
                    <a:pt x="701" y="213"/>
                  </a:lnTo>
                  <a:lnTo>
                    <a:pt x="705" y="222"/>
                  </a:lnTo>
                  <a:lnTo>
                    <a:pt x="712" y="230"/>
                  </a:lnTo>
                  <a:lnTo>
                    <a:pt x="716" y="239"/>
                  </a:lnTo>
                  <a:lnTo>
                    <a:pt x="720" y="250"/>
                  </a:lnTo>
                  <a:lnTo>
                    <a:pt x="725" y="259"/>
                  </a:lnTo>
                  <a:lnTo>
                    <a:pt x="729" y="270"/>
                  </a:lnTo>
                  <a:lnTo>
                    <a:pt x="731" y="278"/>
                  </a:lnTo>
                  <a:lnTo>
                    <a:pt x="735" y="289"/>
                  </a:lnTo>
                  <a:lnTo>
                    <a:pt x="735" y="294"/>
                  </a:lnTo>
                  <a:lnTo>
                    <a:pt x="738" y="300"/>
                  </a:lnTo>
                  <a:lnTo>
                    <a:pt x="740" y="304"/>
                  </a:lnTo>
                  <a:lnTo>
                    <a:pt x="742" y="311"/>
                  </a:lnTo>
                  <a:lnTo>
                    <a:pt x="744" y="320"/>
                  </a:lnTo>
                  <a:lnTo>
                    <a:pt x="746" y="331"/>
                  </a:lnTo>
                  <a:lnTo>
                    <a:pt x="746" y="337"/>
                  </a:lnTo>
                  <a:lnTo>
                    <a:pt x="749" y="341"/>
                  </a:lnTo>
                  <a:lnTo>
                    <a:pt x="749" y="348"/>
                  </a:lnTo>
                  <a:lnTo>
                    <a:pt x="751" y="352"/>
                  </a:lnTo>
                  <a:lnTo>
                    <a:pt x="751" y="359"/>
                  </a:lnTo>
                  <a:lnTo>
                    <a:pt x="751" y="365"/>
                  </a:lnTo>
                  <a:lnTo>
                    <a:pt x="751" y="370"/>
                  </a:lnTo>
                  <a:lnTo>
                    <a:pt x="753" y="376"/>
                  </a:lnTo>
                  <a:lnTo>
                    <a:pt x="753" y="383"/>
                  </a:lnTo>
                  <a:lnTo>
                    <a:pt x="753" y="387"/>
                  </a:lnTo>
                  <a:lnTo>
                    <a:pt x="753" y="394"/>
                  </a:lnTo>
                  <a:lnTo>
                    <a:pt x="753" y="400"/>
                  </a:lnTo>
                  <a:lnTo>
                    <a:pt x="753" y="409"/>
                  </a:lnTo>
                  <a:lnTo>
                    <a:pt x="753" y="418"/>
                  </a:lnTo>
                  <a:lnTo>
                    <a:pt x="751" y="424"/>
                  </a:lnTo>
                  <a:lnTo>
                    <a:pt x="751" y="435"/>
                  </a:lnTo>
                  <a:lnTo>
                    <a:pt x="749" y="444"/>
                  </a:lnTo>
                  <a:lnTo>
                    <a:pt x="749" y="452"/>
                  </a:lnTo>
                  <a:lnTo>
                    <a:pt x="746" y="461"/>
                  </a:lnTo>
                  <a:lnTo>
                    <a:pt x="746" y="470"/>
                  </a:lnTo>
                  <a:lnTo>
                    <a:pt x="742" y="478"/>
                  </a:lnTo>
                  <a:lnTo>
                    <a:pt x="740" y="487"/>
                  </a:lnTo>
                  <a:lnTo>
                    <a:pt x="738" y="496"/>
                  </a:lnTo>
                  <a:lnTo>
                    <a:pt x="735" y="504"/>
                  </a:lnTo>
                  <a:lnTo>
                    <a:pt x="733" y="511"/>
                  </a:lnTo>
                  <a:lnTo>
                    <a:pt x="731" y="520"/>
                  </a:lnTo>
                  <a:lnTo>
                    <a:pt x="727" y="528"/>
                  </a:lnTo>
                  <a:lnTo>
                    <a:pt x="725" y="537"/>
                  </a:lnTo>
                  <a:lnTo>
                    <a:pt x="720" y="544"/>
                  </a:lnTo>
                  <a:lnTo>
                    <a:pt x="716" y="552"/>
                  </a:lnTo>
                  <a:lnTo>
                    <a:pt x="712" y="559"/>
                  </a:lnTo>
                  <a:lnTo>
                    <a:pt x="709" y="568"/>
                  </a:lnTo>
                  <a:lnTo>
                    <a:pt x="705" y="574"/>
                  </a:lnTo>
                  <a:lnTo>
                    <a:pt x="701" y="583"/>
                  </a:lnTo>
                  <a:lnTo>
                    <a:pt x="694" y="589"/>
                  </a:lnTo>
                  <a:lnTo>
                    <a:pt x="692" y="596"/>
                  </a:lnTo>
                  <a:lnTo>
                    <a:pt x="685" y="602"/>
                  </a:lnTo>
                  <a:lnTo>
                    <a:pt x="681" y="609"/>
                  </a:lnTo>
                  <a:lnTo>
                    <a:pt x="677" y="618"/>
                  </a:lnTo>
                  <a:lnTo>
                    <a:pt x="670" y="624"/>
                  </a:lnTo>
                  <a:lnTo>
                    <a:pt x="666" y="631"/>
                  </a:lnTo>
                  <a:lnTo>
                    <a:pt x="659" y="637"/>
                  </a:lnTo>
                  <a:lnTo>
                    <a:pt x="653" y="644"/>
                  </a:lnTo>
                  <a:lnTo>
                    <a:pt x="649" y="650"/>
                  </a:lnTo>
                  <a:lnTo>
                    <a:pt x="642" y="657"/>
                  </a:lnTo>
                  <a:lnTo>
                    <a:pt x="635" y="661"/>
                  </a:lnTo>
                  <a:lnTo>
                    <a:pt x="629" y="668"/>
                  </a:lnTo>
                  <a:lnTo>
                    <a:pt x="622" y="674"/>
                  </a:lnTo>
                  <a:lnTo>
                    <a:pt x="616" y="678"/>
                  </a:lnTo>
                  <a:lnTo>
                    <a:pt x="609" y="683"/>
                  </a:lnTo>
                  <a:lnTo>
                    <a:pt x="603" y="687"/>
                  </a:lnTo>
                  <a:lnTo>
                    <a:pt x="596" y="694"/>
                  </a:lnTo>
                  <a:lnTo>
                    <a:pt x="588" y="698"/>
                  </a:lnTo>
                  <a:lnTo>
                    <a:pt x="581" y="702"/>
                  </a:lnTo>
                  <a:lnTo>
                    <a:pt x="575" y="707"/>
                  </a:lnTo>
                  <a:lnTo>
                    <a:pt x="566" y="711"/>
                  </a:lnTo>
                  <a:lnTo>
                    <a:pt x="557" y="713"/>
                  </a:lnTo>
                  <a:lnTo>
                    <a:pt x="551" y="720"/>
                  </a:lnTo>
                  <a:lnTo>
                    <a:pt x="542" y="722"/>
                  </a:lnTo>
                  <a:lnTo>
                    <a:pt x="535" y="726"/>
                  </a:lnTo>
                  <a:lnTo>
                    <a:pt x="527" y="731"/>
                  </a:lnTo>
                  <a:lnTo>
                    <a:pt x="518" y="733"/>
                  </a:lnTo>
                  <a:lnTo>
                    <a:pt x="509" y="735"/>
                  </a:lnTo>
                  <a:lnTo>
                    <a:pt x="503" y="739"/>
                  </a:lnTo>
                  <a:lnTo>
                    <a:pt x="494" y="739"/>
                  </a:lnTo>
                  <a:lnTo>
                    <a:pt x="485" y="744"/>
                  </a:lnTo>
                  <a:lnTo>
                    <a:pt x="477" y="746"/>
                  </a:lnTo>
                  <a:lnTo>
                    <a:pt x="470" y="748"/>
                  </a:lnTo>
                  <a:lnTo>
                    <a:pt x="459" y="748"/>
                  </a:lnTo>
                  <a:lnTo>
                    <a:pt x="451" y="750"/>
                  </a:lnTo>
                  <a:lnTo>
                    <a:pt x="442" y="750"/>
                  </a:lnTo>
                  <a:lnTo>
                    <a:pt x="433" y="752"/>
                  </a:lnTo>
                  <a:lnTo>
                    <a:pt x="425" y="755"/>
                  </a:lnTo>
                  <a:lnTo>
                    <a:pt x="416" y="755"/>
                  </a:lnTo>
                  <a:lnTo>
                    <a:pt x="407" y="755"/>
                  </a:lnTo>
                  <a:lnTo>
                    <a:pt x="398" y="755"/>
                  </a:lnTo>
                  <a:lnTo>
                    <a:pt x="390" y="755"/>
                  </a:lnTo>
                  <a:lnTo>
                    <a:pt x="381" y="755"/>
                  </a:lnTo>
                  <a:lnTo>
                    <a:pt x="370" y="755"/>
                  </a:lnTo>
                  <a:lnTo>
                    <a:pt x="361" y="752"/>
                  </a:lnTo>
                  <a:lnTo>
                    <a:pt x="353" y="750"/>
                  </a:lnTo>
                  <a:lnTo>
                    <a:pt x="344" y="750"/>
                  </a:lnTo>
                  <a:lnTo>
                    <a:pt x="335" y="748"/>
                  </a:lnTo>
                  <a:lnTo>
                    <a:pt x="327" y="748"/>
                  </a:lnTo>
                  <a:lnTo>
                    <a:pt x="318" y="746"/>
                  </a:lnTo>
                  <a:lnTo>
                    <a:pt x="309" y="744"/>
                  </a:lnTo>
                  <a:lnTo>
                    <a:pt x="301" y="739"/>
                  </a:lnTo>
                  <a:lnTo>
                    <a:pt x="292" y="739"/>
                  </a:lnTo>
                  <a:lnTo>
                    <a:pt x="283" y="735"/>
                  </a:lnTo>
                  <a:lnTo>
                    <a:pt x="274" y="733"/>
                  </a:lnTo>
                  <a:lnTo>
                    <a:pt x="268" y="731"/>
                  </a:lnTo>
                  <a:lnTo>
                    <a:pt x="259" y="726"/>
                  </a:lnTo>
                  <a:lnTo>
                    <a:pt x="251" y="722"/>
                  </a:lnTo>
                  <a:lnTo>
                    <a:pt x="244" y="720"/>
                  </a:lnTo>
                  <a:lnTo>
                    <a:pt x="235" y="713"/>
                  </a:lnTo>
                  <a:lnTo>
                    <a:pt x="229" y="711"/>
                  </a:lnTo>
                  <a:lnTo>
                    <a:pt x="220" y="707"/>
                  </a:lnTo>
                  <a:lnTo>
                    <a:pt x="214" y="702"/>
                  </a:lnTo>
                  <a:lnTo>
                    <a:pt x="207" y="698"/>
                  </a:lnTo>
                  <a:lnTo>
                    <a:pt x="201" y="694"/>
                  </a:lnTo>
                  <a:lnTo>
                    <a:pt x="192" y="687"/>
                  </a:lnTo>
                  <a:lnTo>
                    <a:pt x="185" y="683"/>
                  </a:lnTo>
                  <a:lnTo>
                    <a:pt x="177" y="678"/>
                  </a:lnTo>
                  <a:lnTo>
                    <a:pt x="172" y="674"/>
                  </a:lnTo>
                  <a:lnTo>
                    <a:pt x="166" y="668"/>
                  </a:lnTo>
                  <a:lnTo>
                    <a:pt x="159" y="661"/>
                  </a:lnTo>
                  <a:lnTo>
                    <a:pt x="153" y="657"/>
                  </a:lnTo>
                  <a:lnTo>
                    <a:pt x="146" y="650"/>
                  </a:lnTo>
                  <a:lnTo>
                    <a:pt x="140" y="644"/>
                  </a:lnTo>
                  <a:lnTo>
                    <a:pt x="135" y="637"/>
                  </a:lnTo>
                  <a:lnTo>
                    <a:pt x="129" y="631"/>
                  </a:lnTo>
                  <a:lnTo>
                    <a:pt x="122" y="624"/>
                  </a:lnTo>
                  <a:lnTo>
                    <a:pt x="118" y="618"/>
                  </a:lnTo>
                  <a:lnTo>
                    <a:pt x="111" y="609"/>
                  </a:lnTo>
                  <a:lnTo>
                    <a:pt x="107" y="602"/>
                  </a:lnTo>
                  <a:lnTo>
                    <a:pt x="103" y="596"/>
                  </a:lnTo>
                  <a:lnTo>
                    <a:pt x="96" y="589"/>
                  </a:lnTo>
                  <a:lnTo>
                    <a:pt x="94" y="583"/>
                  </a:lnTo>
                  <a:lnTo>
                    <a:pt x="87" y="574"/>
                  </a:lnTo>
                  <a:lnTo>
                    <a:pt x="85" y="568"/>
                  </a:lnTo>
                  <a:lnTo>
                    <a:pt x="79" y="559"/>
                  </a:lnTo>
                  <a:lnTo>
                    <a:pt x="77" y="552"/>
                  </a:lnTo>
                  <a:lnTo>
                    <a:pt x="72" y="544"/>
                  </a:lnTo>
                  <a:lnTo>
                    <a:pt x="70" y="537"/>
                  </a:lnTo>
                  <a:lnTo>
                    <a:pt x="66" y="528"/>
                  </a:lnTo>
                  <a:lnTo>
                    <a:pt x="64" y="520"/>
                  </a:lnTo>
                  <a:lnTo>
                    <a:pt x="61" y="511"/>
                  </a:lnTo>
                  <a:lnTo>
                    <a:pt x="59" y="504"/>
                  </a:lnTo>
                  <a:lnTo>
                    <a:pt x="55" y="496"/>
                  </a:lnTo>
                  <a:lnTo>
                    <a:pt x="53" y="487"/>
                  </a:lnTo>
                  <a:lnTo>
                    <a:pt x="51" y="478"/>
                  </a:lnTo>
                  <a:lnTo>
                    <a:pt x="51" y="470"/>
                  </a:lnTo>
                  <a:lnTo>
                    <a:pt x="46" y="461"/>
                  </a:lnTo>
                  <a:lnTo>
                    <a:pt x="46" y="452"/>
                  </a:lnTo>
                  <a:lnTo>
                    <a:pt x="44" y="444"/>
                  </a:lnTo>
                  <a:lnTo>
                    <a:pt x="44" y="435"/>
                  </a:lnTo>
                  <a:lnTo>
                    <a:pt x="44" y="424"/>
                  </a:lnTo>
                  <a:lnTo>
                    <a:pt x="44" y="418"/>
                  </a:lnTo>
                  <a:lnTo>
                    <a:pt x="44" y="409"/>
                  </a:lnTo>
                  <a:lnTo>
                    <a:pt x="44" y="400"/>
                  </a:lnTo>
                  <a:lnTo>
                    <a:pt x="44" y="389"/>
                  </a:lnTo>
                  <a:lnTo>
                    <a:pt x="44" y="381"/>
                  </a:lnTo>
                  <a:lnTo>
                    <a:pt x="44" y="370"/>
                  </a:lnTo>
                  <a:lnTo>
                    <a:pt x="44" y="361"/>
                  </a:lnTo>
                  <a:lnTo>
                    <a:pt x="44" y="352"/>
                  </a:lnTo>
                  <a:lnTo>
                    <a:pt x="46" y="344"/>
                  </a:lnTo>
                  <a:lnTo>
                    <a:pt x="46" y="337"/>
                  </a:lnTo>
                  <a:lnTo>
                    <a:pt x="51" y="328"/>
                  </a:lnTo>
                  <a:lnTo>
                    <a:pt x="51" y="320"/>
                  </a:lnTo>
                  <a:lnTo>
                    <a:pt x="53" y="311"/>
                  </a:lnTo>
                  <a:lnTo>
                    <a:pt x="55" y="302"/>
                  </a:lnTo>
                  <a:lnTo>
                    <a:pt x="59" y="294"/>
                  </a:lnTo>
                  <a:lnTo>
                    <a:pt x="61" y="285"/>
                  </a:lnTo>
                  <a:lnTo>
                    <a:pt x="64" y="276"/>
                  </a:lnTo>
                  <a:lnTo>
                    <a:pt x="66" y="270"/>
                  </a:lnTo>
                  <a:lnTo>
                    <a:pt x="70" y="261"/>
                  </a:lnTo>
                  <a:lnTo>
                    <a:pt x="72" y="252"/>
                  </a:lnTo>
                  <a:lnTo>
                    <a:pt x="77" y="246"/>
                  </a:lnTo>
                  <a:lnTo>
                    <a:pt x="79" y="237"/>
                  </a:lnTo>
                  <a:lnTo>
                    <a:pt x="85" y="230"/>
                  </a:lnTo>
                  <a:lnTo>
                    <a:pt x="87" y="222"/>
                  </a:lnTo>
                  <a:lnTo>
                    <a:pt x="94" y="215"/>
                  </a:lnTo>
                  <a:lnTo>
                    <a:pt x="96" y="207"/>
                  </a:lnTo>
                  <a:lnTo>
                    <a:pt x="103" y="200"/>
                  </a:lnTo>
                  <a:lnTo>
                    <a:pt x="107" y="194"/>
                  </a:lnTo>
                  <a:lnTo>
                    <a:pt x="111" y="187"/>
                  </a:lnTo>
                  <a:lnTo>
                    <a:pt x="118" y="178"/>
                  </a:lnTo>
                  <a:lnTo>
                    <a:pt x="122" y="174"/>
                  </a:lnTo>
                  <a:lnTo>
                    <a:pt x="129" y="167"/>
                  </a:lnTo>
                  <a:lnTo>
                    <a:pt x="135" y="159"/>
                  </a:lnTo>
                  <a:lnTo>
                    <a:pt x="140" y="154"/>
                  </a:lnTo>
                  <a:lnTo>
                    <a:pt x="146" y="148"/>
                  </a:lnTo>
                  <a:lnTo>
                    <a:pt x="153" y="141"/>
                  </a:lnTo>
                  <a:lnTo>
                    <a:pt x="159" y="135"/>
                  </a:lnTo>
                  <a:lnTo>
                    <a:pt x="166" y="130"/>
                  </a:lnTo>
                  <a:lnTo>
                    <a:pt x="172" y="124"/>
                  </a:lnTo>
                  <a:lnTo>
                    <a:pt x="177" y="120"/>
                  </a:lnTo>
                  <a:lnTo>
                    <a:pt x="185" y="113"/>
                  </a:lnTo>
                  <a:lnTo>
                    <a:pt x="192" y="109"/>
                  </a:lnTo>
                  <a:lnTo>
                    <a:pt x="201" y="104"/>
                  </a:lnTo>
                  <a:lnTo>
                    <a:pt x="207" y="98"/>
                  </a:lnTo>
                  <a:lnTo>
                    <a:pt x="214" y="96"/>
                  </a:lnTo>
                  <a:lnTo>
                    <a:pt x="220" y="89"/>
                  </a:lnTo>
                  <a:lnTo>
                    <a:pt x="229" y="87"/>
                  </a:lnTo>
                  <a:lnTo>
                    <a:pt x="235" y="80"/>
                  </a:lnTo>
                  <a:lnTo>
                    <a:pt x="244" y="78"/>
                  </a:lnTo>
                  <a:lnTo>
                    <a:pt x="251" y="74"/>
                  </a:lnTo>
                  <a:lnTo>
                    <a:pt x="259" y="72"/>
                  </a:lnTo>
                  <a:lnTo>
                    <a:pt x="268" y="67"/>
                  </a:lnTo>
                  <a:lnTo>
                    <a:pt x="274" y="65"/>
                  </a:lnTo>
                  <a:lnTo>
                    <a:pt x="283" y="61"/>
                  </a:lnTo>
                  <a:lnTo>
                    <a:pt x="292" y="61"/>
                  </a:lnTo>
                  <a:lnTo>
                    <a:pt x="301" y="57"/>
                  </a:lnTo>
                  <a:lnTo>
                    <a:pt x="309" y="54"/>
                  </a:lnTo>
                  <a:lnTo>
                    <a:pt x="318" y="52"/>
                  </a:lnTo>
                  <a:lnTo>
                    <a:pt x="327" y="52"/>
                  </a:lnTo>
                  <a:lnTo>
                    <a:pt x="335" y="48"/>
                  </a:lnTo>
                  <a:lnTo>
                    <a:pt x="344" y="48"/>
                  </a:lnTo>
                  <a:lnTo>
                    <a:pt x="353" y="46"/>
                  </a:lnTo>
                  <a:lnTo>
                    <a:pt x="361" y="46"/>
                  </a:lnTo>
                  <a:lnTo>
                    <a:pt x="370" y="46"/>
                  </a:lnTo>
                  <a:lnTo>
                    <a:pt x="381" y="46"/>
                  </a:lnTo>
                  <a:lnTo>
                    <a:pt x="390" y="46"/>
                  </a:lnTo>
                  <a:lnTo>
                    <a:pt x="398" y="46"/>
                  </a:lnTo>
                  <a:lnTo>
                    <a:pt x="405" y="46"/>
                  </a:lnTo>
                  <a:lnTo>
                    <a:pt x="411" y="46"/>
                  </a:lnTo>
                  <a:lnTo>
                    <a:pt x="418" y="46"/>
                  </a:lnTo>
                  <a:lnTo>
                    <a:pt x="425" y="46"/>
                  </a:lnTo>
                  <a:lnTo>
                    <a:pt x="429" y="46"/>
                  </a:lnTo>
                  <a:lnTo>
                    <a:pt x="438" y="46"/>
                  </a:lnTo>
                  <a:lnTo>
                    <a:pt x="444" y="46"/>
                  </a:lnTo>
                  <a:lnTo>
                    <a:pt x="451" y="48"/>
                  </a:lnTo>
                  <a:lnTo>
                    <a:pt x="455" y="48"/>
                  </a:lnTo>
                  <a:lnTo>
                    <a:pt x="461" y="50"/>
                  </a:lnTo>
                  <a:lnTo>
                    <a:pt x="468" y="50"/>
                  </a:lnTo>
                  <a:lnTo>
                    <a:pt x="475" y="52"/>
                  </a:lnTo>
                  <a:lnTo>
                    <a:pt x="481" y="54"/>
                  </a:lnTo>
                  <a:lnTo>
                    <a:pt x="488" y="54"/>
                  </a:lnTo>
                  <a:lnTo>
                    <a:pt x="494" y="57"/>
                  </a:lnTo>
                  <a:lnTo>
                    <a:pt x="501" y="59"/>
                  </a:lnTo>
                  <a:lnTo>
                    <a:pt x="505" y="61"/>
                  </a:lnTo>
                  <a:lnTo>
                    <a:pt x="512" y="61"/>
                  </a:lnTo>
                  <a:lnTo>
                    <a:pt x="518" y="63"/>
                  </a:lnTo>
                  <a:lnTo>
                    <a:pt x="522" y="67"/>
                  </a:lnTo>
                  <a:lnTo>
                    <a:pt x="529" y="70"/>
                  </a:lnTo>
                  <a:lnTo>
                    <a:pt x="533" y="70"/>
                  </a:lnTo>
                  <a:lnTo>
                    <a:pt x="540" y="74"/>
                  </a:lnTo>
                  <a:lnTo>
                    <a:pt x="546" y="76"/>
                  </a:lnTo>
                  <a:lnTo>
                    <a:pt x="551" y="78"/>
                  </a:lnTo>
                  <a:lnTo>
                    <a:pt x="557" y="83"/>
                  </a:lnTo>
                  <a:lnTo>
                    <a:pt x="564" y="85"/>
                  </a:lnTo>
                  <a:lnTo>
                    <a:pt x="568" y="87"/>
                  </a:lnTo>
                  <a:lnTo>
                    <a:pt x="575" y="91"/>
                  </a:lnTo>
                  <a:lnTo>
                    <a:pt x="581" y="93"/>
                  </a:lnTo>
                  <a:lnTo>
                    <a:pt x="585" y="98"/>
                  </a:lnTo>
                  <a:lnTo>
                    <a:pt x="592" y="102"/>
                  </a:lnTo>
                  <a:lnTo>
                    <a:pt x="620" y="70"/>
                  </a:lnTo>
                  <a:lnTo>
                    <a:pt x="620" y="70"/>
                  </a:lnTo>
                  <a:close/>
                </a:path>
              </a:pathLst>
            </a:custGeom>
            <a:solidFill>
              <a:srgbClr val="2E332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77" name="Freeform 13"/>
            <p:cNvSpPr>
              <a:spLocks/>
            </p:cNvSpPr>
            <p:nvPr/>
          </p:nvSpPr>
          <p:spPr bwMode="auto">
            <a:xfrm>
              <a:off x="1722438" y="1757363"/>
              <a:ext cx="55563" cy="58738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33" y="2"/>
                </a:cxn>
                <a:cxn ang="0">
                  <a:pos x="35" y="4"/>
                </a:cxn>
                <a:cxn ang="0">
                  <a:pos x="26" y="28"/>
                </a:cxn>
                <a:cxn ang="0">
                  <a:pos x="6" y="37"/>
                </a:cxn>
                <a:cxn ang="0">
                  <a:pos x="4" y="34"/>
                </a:cxn>
                <a:cxn ang="0">
                  <a:pos x="0" y="32"/>
                </a:cxn>
                <a:cxn ang="0">
                  <a:pos x="6" y="10"/>
                </a:cxn>
                <a:cxn ang="0">
                  <a:pos x="28" y="0"/>
                </a:cxn>
                <a:cxn ang="0">
                  <a:pos x="28" y="0"/>
                </a:cxn>
              </a:cxnLst>
              <a:rect l="0" t="0" r="r" b="b"/>
              <a:pathLst>
                <a:path w="35" h="37">
                  <a:moveTo>
                    <a:pt x="28" y="0"/>
                  </a:moveTo>
                  <a:lnTo>
                    <a:pt x="33" y="2"/>
                  </a:lnTo>
                  <a:lnTo>
                    <a:pt x="35" y="4"/>
                  </a:lnTo>
                  <a:lnTo>
                    <a:pt x="26" y="28"/>
                  </a:lnTo>
                  <a:lnTo>
                    <a:pt x="6" y="37"/>
                  </a:lnTo>
                  <a:lnTo>
                    <a:pt x="4" y="34"/>
                  </a:lnTo>
                  <a:lnTo>
                    <a:pt x="0" y="32"/>
                  </a:lnTo>
                  <a:lnTo>
                    <a:pt x="6" y="10"/>
                  </a:lnTo>
                  <a:lnTo>
                    <a:pt x="28" y="0"/>
                  </a:lnTo>
                  <a:lnTo>
                    <a:pt x="28" y="0"/>
                  </a:lnTo>
                  <a:close/>
                </a:path>
              </a:pathLst>
            </a:custGeom>
            <a:solidFill>
              <a:srgbClr val="2E332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78" name="Freeform 14"/>
            <p:cNvSpPr>
              <a:spLocks/>
            </p:cNvSpPr>
            <p:nvPr/>
          </p:nvSpPr>
          <p:spPr bwMode="auto">
            <a:xfrm>
              <a:off x="1058863" y="1766888"/>
              <a:ext cx="836613" cy="998538"/>
            </a:xfrm>
            <a:custGeom>
              <a:avLst/>
              <a:gdLst/>
              <a:ahLst/>
              <a:cxnLst>
                <a:cxn ang="0">
                  <a:pos x="246" y="2"/>
                </a:cxn>
                <a:cxn ang="0">
                  <a:pos x="274" y="7"/>
                </a:cxn>
                <a:cxn ang="0">
                  <a:pos x="307" y="15"/>
                </a:cxn>
                <a:cxn ang="0">
                  <a:pos x="344" y="31"/>
                </a:cxn>
                <a:cxn ang="0">
                  <a:pos x="383" y="52"/>
                </a:cxn>
                <a:cxn ang="0">
                  <a:pos x="422" y="83"/>
                </a:cxn>
                <a:cxn ang="0">
                  <a:pos x="455" y="113"/>
                </a:cxn>
                <a:cxn ang="0">
                  <a:pos x="470" y="137"/>
                </a:cxn>
                <a:cxn ang="0">
                  <a:pos x="488" y="161"/>
                </a:cxn>
                <a:cxn ang="0">
                  <a:pos x="501" y="187"/>
                </a:cxn>
                <a:cxn ang="0">
                  <a:pos x="511" y="215"/>
                </a:cxn>
                <a:cxn ang="0">
                  <a:pos x="520" y="244"/>
                </a:cxn>
                <a:cxn ang="0">
                  <a:pos x="522" y="274"/>
                </a:cxn>
                <a:cxn ang="0">
                  <a:pos x="525" y="305"/>
                </a:cxn>
                <a:cxn ang="0">
                  <a:pos x="525" y="335"/>
                </a:cxn>
                <a:cxn ang="0">
                  <a:pos x="520" y="365"/>
                </a:cxn>
                <a:cxn ang="0">
                  <a:pos x="511" y="396"/>
                </a:cxn>
                <a:cxn ang="0">
                  <a:pos x="505" y="424"/>
                </a:cxn>
                <a:cxn ang="0">
                  <a:pos x="492" y="452"/>
                </a:cxn>
                <a:cxn ang="0">
                  <a:pos x="479" y="479"/>
                </a:cxn>
                <a:cxn ang="0">
                  <a:pos x="461" y="505"/>
                </a:cxn>
                <a:cxn ang="0">
                  <a:pos x="444" y="529"/>
                </a:cxn>
                <a:cxn ang="0">
                  <a:pos x="420" y="555"/>
                </a:cxn>
                <a:cxn ang="0">
                  <a:pos x="392" y="579"/>
                </a:cxn>
                <a:cxn ang="0">
                  <a:pos x="370" y="594"/>
                </a:cxn>
                <a:cxn ang="0">
                  <a:pos x="344" y="607"/>
                </a:cxn>
                <a:cxn ang="0">
                  <a:pos x="324" y="620"/>
                </a:cxn>
                <a:cxn ang="0">
                  <a:pos x="303" y="624"/>
                </a:cxn>
                <a:cxn ang="0">
                  <a:pos x="277" y="629"/>
                </a:cxn>
                <a:cxn ang="0">
                  <a:pos x="261" y="616"/>
                </a:cxn>
                <a:cxn ang="0">
                  <a:pos x="274" y="592"/>
                </a:cxn>
                <a:cxn ang="0">
                  <a:pos x="296" y="566"/>
                </a:cxn>
                <a:cxn ang="0">
                  <a:pos x="320" y="529"/>
                </a:cxn>
                <a:cxn ang="0">
                  <a:pos x="333" y="502"/>
                </a:cxn>
                <a:cxn ang="0">
                  <a:pos x="344" y="476"/>
                </a:cxn>
                <a:cxn ang="0">
                  <a:pos x="351" y="450"/>
                </a:cxn>
                <a:cxn ang="0">
                  <a:pos x="357" y="422"/>
                </a:cxn>
                <a:cxn ang="0">
                  <a:pos x="361" y="392"/>
                </a:cxn>
                <a:cxn ang="0">
                  <a:pos x="364" y="361"/>
                </a:cxn>
                <a:cxn ang="0">
                  <a:pos x="359" y="328"/>
                </a:cxn>
                <a:cxn ang="0">
                  <a:pos x="348" y="300"/>
                </a:cxn>
                <a:cxn ang="0">
                  <a:pos x="333" y="281"/>
                </a:cxn>
                <a:cxn ang="0">
                  <a:pos x="311" y="263"/>
                </a:cxn>
                <a:cxn ang="0">
                  <a:pos x="283" y="252"/>
                </a:cxn>
                <a:cxn ang="0">
                  <a:pos x="253" y="241"/>
                </a:cxn>
                <a:cxn ang="0">
                  <a:pos x="220" y="235"/>
                </a:cxn>
                <a:cxn ang="0">
                  <a:pos x="187" y="231"/>
                </a:cxn>
                <a:cxn ang="0">
                  <a:pos x="155" y="226"/>
                </a:cxn>
                <a:cxn ang="0">
                  <a:pos x="122" y="224"/>
                </a:cxn>
                <a:cxn ang="0">
                  <a:pos x="90" y="220"/>
                </a:cxn>
                <a:cxn ang="0">
                  <a:pos x="64" y="213"/>
                </a:cxn>
                <a:cxn ang="0">
                  <a:pos x="40" y="207"/>
                </a:cxn>
                <a:cxn ang="0">
                  <a:pos x="9" y="187"/>
                </a:cxn>
                <a:cxn ang="0">
                  <a:pos x="0" y="154"/>
                </a:cxn>
                <a:cxn ang="0">
                  <a:pos x="3" y="131"/>
                </a:cxn>
                <a:cxn ang="0">
                  <a:pos x="16" y="94"/>
                </a:cxn>
                <a:cxn ang="0">
                  <a:pos x="37" y="63"/>
                </a:cxn>
                <a:cxn ang="0">
                  <a:pos x="66" y="41"/>
                </a:cxn>
                <a:cxn ang="0">
                  <a:pos x="100" y="22"/>
                </a:cxn>
                <a:cxn ang="0">
                  <a:pos x="137" y="9"/>
                </a:cxn>
                <a:cxn ang="0">
                  <a:pos x="179" y="2"/>
                </a:cxn>
                <a:cxn ang="0">
                  <a:pos x="214" y="0"/>
                </a:cxn>
                <a:cxn ang="0">
                  <a:pos x="231" y="2"/>
                </a:cxn>
              </a:cxnLst>
              <a:rect l="0" t="0" r="r" b="b"/>
              <a:pathLst>
                <a:path w="527" h="629">
                  <a:moveTo>
                    <a:pt x="231" y="2"/>
                  </a:moveTo>
                  <a:lnTo>
                    <a:pt x="233" y="2"/>
                  </a:lnTo>
                  <a:lnTo>
                    <a:pt x="240" y="2"/>
                  </a:lnTo>
                  <a:lnTo>
                    <a:pt x="246" y="2"/>
                  </a:lnTo>
                  <a:lnTo>
                    <a:pt x="253" y="2"/>
                  </a:lnTo>
                  <a:lnTo>
                    <a:pt x="259" y="2"/>
                  </a:lnTo>
                  <a:lnTo>
                    <a:pt x="266" y="4"/>
                  </a:lnTo>
                  <a:lnTo>
                    <a:pt x="274" y="7"/>
                  </a:lnTo>
                  <a:lnTo>
                    <a:pt x="283" y="9"/>
                  </a:lnTo>
                  <a:lnTo>
                    <a:pt x="290" y="11"/>
                  </a:lnTo>
                  <a:lnTo>
                    <a:pt x="298" y="13"/>
                  </a:lnTo>
                  <a:lnTo>
                    <a:pt x="307" y="15"/>
                  </a:lnTo>
                  <a:lnTo>
                    <a:pt x="318" y="20"/>
                  </a:lnTo>
                  <a:lnTo>
                    <a:pt x="327" y="22"/>
                  </a:lnTo>
                  <a:lnTo>
                    <a:pt x="335" y="26"/>
                  </a:lnTo>
                  <a:lnTo>
                    <a:pt x="344" y="31"/>
                  </a:lnTo>
                  <a:lnTo>
                    <a:pt x="355" y="37"/>
                  </a:lnTo>
                  <a:lnTo>
                    <a:pt x="364" y="41"/>
                  </a:lnTo>
                  <a:lnTo>
                    <a:pt x="374" y="48"/>
                  </a:lnTo>
                  <a:lnTo>
                    <a:pt x="383" y="52"/>
                  </a:lnTo>
                  <a:lnTo>
                    <a:pt x="394" y="59"/>
                  </a:lnTo>
                  <a:lnTo>
                    <a:pt x="403" y="65"/>
                  </a:lnTo>
                  <a:lnTo>
                    <a:pt x="414" y="74"/>
                  </a:lnTo>
                  <a:lnTo>
                    <a:pt x="422" y="83"/>
                  </a:lnTo>
                  <a:lnTo>
                    <a:pt x="433" y="91"/>
                  </a:lnTo>
                  <a:lnTo>
                    <a:pt x="442" y="100"/>
                  </a:lnTo>
                  <a:lnTo>
                    <a:pt x="451" y="109"/>
                  </a:lnTo>
                  <a:lnTo>
                    <a:pt x="455" y="113"/>
                  </a:lnTo>
                  <a:lnTo>
                    <a:pt x="459" y="120"/>
                  </a:lnTo>
                  <a:lnTo>
                    <a:pt x="464" y="124"/>
                  </a:lnTo>
                  <a:lnTo>
                    <a:pt x="468" y="131"/>
                  </a:lnTo>
                  <a:lnTo>
                    <a:pt x="470" y="137"/>
                  </a:lnTo>
                  <a:lnTo>
                    <a:pt x="475" y="141"/>
                  </a:lnTo>
                  <a:lnTo>
                    <a:pt x="479" y="148"/>
                  </a:lnTo>
                  <a:lnTo>
                    <a:pt x="483" y="154"/>
                  </a:lnTo>
                  <a:lnTo>
                    <a:pt x="488" y="161"/>
                  </a:lnTo>
                  <a:lnTo>
                    <a:pt x="490" y="168"/>
                  </a:lnTo>
                  <a:lnTo>
                    <a:pt x="494" y="174"/>
                  </a:lnTo>
                  <a:lnTo>
                    <a:pt x="498" y="181"/>
                  </a:lnTo>
                  <a:lnTo>
                    <a:pt x="501" y="187"/>
                  </a:lnTo>
                  <a:lnTo>
                    <a:pt x="503" y="196"/>
                  </a:lnTo>
                  <a:lnTo>
                    <a:pt x="507" y="202"/>
                  </a:lnTo>
                  <a:lnTo>
                    <a:pt x="509" y="209"/>
                  </a:lnTo>
                  <a:lnTo>
                    <a:pt x="511" y="215"/>
                  </a:lnTo>
                  <a:lnTo>
                    <a:pt x="514" y="224"/>
                  </a:lnTo>
                  <a:lnTo>
                    <a:pt x="516" y="231"/>
                  </a:lnTo>
                  <a:lnTo>
                    <a:pt x="518" y="237"/>
                  </a:lnTo>
                  <a:lnTo>
                    <a:pt x="520" y="244"/>
                  </a:lnTo>
                  <a:lnTo>
                    <a:pt x="520" y="252"/>
                  </a:lnTo>
                  <a:lnTo>
                    <a:pt x="520" y="261"/>
                  </a:lnTo>
                  <a:lnTo>
                    <a:pt x="522" y="268"/>
                  </a:lnTo>
                  <a:lnTo>
                    <a:pt x="522" y="274"/>
                  </a:lnTo>
                  <a:lnTo>
                    <a:pt x="525" y="283"/>
                  </a:lnTo>
                  <a:lnTo>
                    <a:pt x="525" y="289"/>
                  </a:lnTo>
                  <a:lnTo>
                    <a:pt x="527" y="298"/>
                  </a:lnTo>
                  <a:lnTo>
                    <a:pt x="525" y="305"/>
                  </a:lnTo>
                  <a:lnTo>
                    <a:pt x="525" y="313"/>
                  </a:lnTo>
                  <a:lnTo>
                    <a:pt x="525" y="320"/>
                  </a:lnTo>
                  <a:lnTo>
                    <a:pt x="525" y="328"/>
                  </a:lnTo>
                  <a:lnTo>
                    <a:pt x="525" y="335"/>
                  </a:lnTo>
                  <a:lnTo>
                    <a:pt x="522" y="344"/>
                  </a:lnTo>
                  <a:lnTo>
                    <a:pt x="522" y="350"/>
                  </a:lnTo>
                  <a:lnTo>
                    <a:pt x="520" y="359"/>
                  </a:lnTo>
                  <a:lnTo>
                    <a:pt x="520" y="365"/>
                  </a:lnTo>
                  <a:lnTo>
                    <a:pt x="518" y="372"/>
                  </a:lnTo>
                  <a:lnTo>
                    <a:pt x="516" y="381"/>
                  </a:lnTo>
                  <a:lnTo>
                    <a:pt x="516" y="387"/>
                  </a:lnTo>
                  <a:lnTo>
                    <a:pt x="511" y="396"/>
                  </a:lnTo>
                  <a:lnTo>
                    <a:pt x="511" y="402"/>
                  </a:lnTo>
                  <a:lnTo>
                    <a:pt x="509" y="411"/>
                  </a:lnTo>
                  <a:lnTo>
                    <a:pt x="507" y="418"/>
                  </a:lnTo>
                  <a:lnTo>
                    <a:pt x="505" y="424"/>
                  </a:lnTo>
                  <a:lnTo>
                    <a:pt x="503" y="431"/>
                  </a:lnTo>
                  <a:lnTo>
                    <a:pt x="498" y="437"/>
                  </a:lnTo>
                  <a:lnTo>
                    <a:pt x="496" y="446"/>
                  </a:lnTo>
                  <a:lnTo>
                    <a:pt x="492" y="452"/>
                  </a:lnTo>
                  <a:lnTo>
                    <a:pt x="490" y="459"/>
                  </a:lnTo>
                  <a:lnTo>
                    <a:pt x="485" y="465"/>
                  </a:lnTo>
                  <a:lnTo>
                    <a:pt x="483" y="474"/>
                  </a:lnTo>
                  <a:lnTo>
                    <a:pt x="479" y="479"/>
                  </a:lnTo>
                  <a:lnTo>
                    <a:pt x="475" y="485"/>
                  </a:lnTo>
                  <a:lnTo>
                    <a:pt x="470" y="492"/>
                  </a:lnTo>
                  <a:lnTo>
                    <a:pt x="466" y="498"/>
                  </a:lnTo>
                  <a:lnTo>
                    <a:pt x="461" y="505"/>
                  </a:lnTo>
                  <a:lnTo>
                    <a:pt x="457" y="511"/>
                  </a:lnTo>
                  <a:lnTo>
                    <a:pt x="455" y="518"/>
                  </a:lnTo>
                  <a:lnTo>
                    <a:pt x="451" y="524"/>
                  </a:lnTo>
                  <a:lnTo>
                    <a:pt x="444" y="529"/>
                  </a:lnTo>
                  <a:lnTo>
                    <a:pt x="440" y="533"/>
                  </a:lnTo>
                  <a:lnTo>
                    <a:pt x="435" y="539"/>
                  </a:lnTo>
                  <a:lnTo>
                    <a:pt x="431" y="546"/>
                  </a:lnTo>
                  <a:lnTo>
                    <a:pt x="420" y="555"/>
                  </a:lnTo>
                  <a:lnTo>
                    <a:pt x="409" y="566"/>
                  </a:lnTo>
                  <a:lnTo>
                    <a:pt x="405" y="570"/>
                  </a:lnTo>
                  <a:lnTo>
                    <a:pt x="398" y="574"/>
                  </a:lnTo>
                  <a:lnTo>
                    <a:pt x="392" y="579"/>
                  </a:lnTo>
                  <a:lnTo>
                    <a:pt x="388" y="583"/>
                  </a:lnTo>
                  <a:lnTo>
                    <a:pt x="381" y="587"/>
                  </a:lnTo>
                  <a:lnTo>
                    <a:pt x="374" y="592"/>
                  </a:lnTo>
                  <a:lnTo>
                    <a:pt x="370" y="594"/>
                  </a:lnTo>
                  <a:lnTo>
                    <a:pt x="364" y="598"/>
                  </a:lnTo>
                  <a:lnTo>
                    <a:pt x="357" y="602"/>
                  </a:lnTo>
                  <a:lnTo>
                    <a:pt x="351" y="605"/>
                  </a:lnTo>
                  <a:lnTo>
                    <a:pt x="344" y="607"/>
                  </a:lnTo>
                  <a:lnTo>
                    <a:pt x="340" y="611"/>
                  </a:lnTo>
                  <a:lnTo>
                    <a:pt x="335" y="613"/>
                  </a:lnTo>
                  <a:lnTo>
                    <a:pt x="329" y="618"/>
                  </a:lnTo>
                  <a:lnTo>
                    <a:pt x="324" y="620"/>
                  </a:lnTo>
                  <a:lnTo>
                    <a:pt x="320" y="622"/>
                  </a:lnTo>
                  <a:lnTo>
                    <a:pt x="314" y="622"/>
                  </a:lnTo>
                  <a:lnTo>
                    <a:pt x="309" y="624"/>
                  </a:lnTo>
                  <a:lnTo>
                    <a:pt x="303" y="624"/>
                  </a:lnTo>
                  <a:lnTo>
                    <a:pt x="298" y="626"/>
                  </a:lnTo>
                  <a:lnTo>
                    <a:pt x="292" y="626"/>
                  </a:lnTo>
                  <a:lnTo>
                    <a:pt x="285" y="629"/>
                  </a:lnTo>
                  <a:lnTo>
                    <a:pt x="277" y="629"/>
                  </a:lnTo>
                  <a:lnTo>
                    <a:pt x="270" y="629"/>
                  </a:lnTo>
                  <a:lnTo>
                    <a:pt x="264" y="624"/>
                  </a:lnTo>
                  <a:lnTo>
                    <a:pt x="259" y="622"/>
                  </a:lnTo>
                  <a:lnTo>
                    <a:pt x="261" y="616"/>
                  </a:lnTo>
                  <a:lnTo>
                    <a:pt x="266" y="609"/>
                  </a:lnTo>
                  <a:lnTo>
                    <a:pt x="268" y="602"/>
                  </a:lnTo>
                  <a:lnTo>
                    <a:pt x="272" y="598"/>
                  </a:lnTo>
                  <a:lnTo>
                    <a:pt x="274" y="592"/>
                  </a:lnTo>
                  <a:lnTo>
                    <a:pt x="279" y="587"/>
                  </a:lnTo>
                  <a:lnTo>
                    <a:pt x="285" y="579"/>
                  </a:lnTo>
                  <a:lnTo>
                    <a:pt x="290" y="572"/>
                  </a:lnTo>
                  <a:lnTo>
                    <a:pt x="296" y="566"/>
                  </a:lnTo>
                  <a:lnTo>
                    <a:pt x="303" y="557"/>
                  </a:lnTo>
                  <a:lnTo>
                    <a:pt x="307" y="548"/>
                  </a:lnTo>
                  <a:lnTo>
                    <a:pt x="314" y="537"/>
                  </a:lnTo>
                  <a:lnTo>
                    <a:pt x="320" y="529"/>
                  </a:lnTo>
                  <a:lnTo>
                    <a:pt x="324" y="518"/>
                  </a:lnTo>
                  <a:lnTo>
                    <a:pt x="327" y="513"/>
                  </a:lnTo>
                  <a:lnTo>
                    <a:pt x="329" y="507"/>
                  </a:lnTo>
                  <a:lnTo>
                    <a:pt x="333" y="502"/>
                  </a:lnTo>
                  <a:lnTo>
                    <a:pt x="335" y="496"/>
                  </a:lnTo>
                  <a:lnTo>
                    <a:pt x="338" y="489"/>
                  </a:lnTo>
                  <a:lnTo>
                    <a:pt x="340" y="483"/>
                  </a:lnTo>
                  <a:lnTo>
                    <a:pt x="344" y="476"/>
                  </a:lnTo>
                  <a:lnTo>
                    <a:pt x="346" y="472"/>
                  </a:lnTo>
                  <a:lnTo>
                    <a:pt x="346" y="463"/>
                  </a:lnTo>
                  <a:lnTo>
                    <a:pt x="351" y="459"/>
                  </a:lnTo>
                  <a:lnTo>
                    <a:pt x="351" y="450"/>
                  </a:lnTo>
                  <a:lnTo>
                    <a:pt x="353" y="446"/>
                  </a:lnTo>
                  <a:lnTo>
                    <a:pt x="355" y="437"/>
                  </a:lnTo>
                  <a:lnTo>
                    <a:pt x="357" y="431"/>
                  </a:lnTo>
                  <a:lnTo>
                    <a:pt x="357" y="422"/>
                  </a:lnTo>
                  <a:lnTo>
                    <a:pt x="359" y="415"/>
                  </a:lnTo>
                  <a:lnTo>
                    <a:pt x="359" y="407"/>
                  </a:lnTo>
                  <a:lnTo>
                    <a:pt x="361" y="400"/>
                  </a:lnTo>
                  <a:lnTo>
                    <a:pt x="361" y="392"/>
                  </a:lnTo>
                  <a:lnTo>
                    <a:pt x="364" y="385"/>
                  </a:lnTo>
                  <a:lnTo>
                    <a:pt x="364" y="376"/>
                  </a:lnTo>
                  <a:lnTo>
                    <a:pt x="364" y="368"/>
                  </a:lnTo>
                  <a:lnTo>
                    <a:pt x="364" y="361"/>
                  </a:lnTo>
                  <a:lnTo>
                    <a:pt x="364" y="352"/>
                  </a:lnTo>
                  <a:lnTo>
                    <a:pt x="361" y="344"/>
                  </a:lnTo>
                  <a:lnTo>
                    <a:pt x="361" y="335"/>
                  </a:lnTo>
                  <a:lnTo>
                    <a:pt x="359" y="328"/>
                  </a:lnTo>
                  <a:lnTo>
                    <a:pt x="359" y="322"/>
                  </a:lnTo>
                  <a:lnTo>
                    <a:pt x="355" y="313"/>
                  </a:lnTo>
                  <a:lnTo>
                    <a:pt x="353" y="307"/>
                  </a:lnTo>
                  <a:lnTo>
                    <a:pt x="348" y="300"/>
                  </a:lnTo>
                  <a:lnTo>
                    <a:pt x="346" y="296"/>
                  </a:lnTo>
                  <a:lnTo>
                    <a:pt x="342" y="291"/>
                  </a:lnTo>
                  <a:lnTo>
                    <a:pt x="338" y="285"/>
                  </a:lnTo>
                  <a:lnTo>
                    <a:pt x="333" y="281"/>
                  </a:lnTo>
                  <a:lnTo>
                    <a:pt x="329" y="276"/>
                  </a:lnTo>
                  <a:lnTo>
                    <a:pt x="322" y="270"/>
                  </a:lnTo>
                  <a:lnTo>
                    <a:pt x="316" y="268"/>
                  </a:lnTo>
                  <a:lnTo>
                    <a:pt x="311" y="263"/>
                  </a:lnTo>
                  <a:lnTo>
                    <a:pt x="305" y="261"/>
                  </a:lnTo>
                  <a:lnTo>
                    <a:pt x="296" y="257"/>
                  </a:lnTo>
                  <a:lnTo>
                    <a:pt x="290" y="255"/>
                  </a:lnTo>
                  <a:lnTo>
                    <a:pt x="283" y="252"/>
                  </a:lnTo>
                  <a:lnTo>
                    <a:pt x="277" y="250"/>
                  </a:lnTo>
                  <a:lnTo>
                    <a:pt x="268" y="246"/>
                  </a:lnTo>
                  <a:lnTo>
                    <a:pt x="261" y="244"/>
                  </a:lnTo>
                  <a:lnTo>
                    <a:pt x="253" y="241"/>
                  </a:lnTo>
                  <a:lnTo>
                    <a:pt x="246" y="241"/>
                  </a:lnTo>
                  <a:lnTo>
                    <a:pt x="237" y="237"/>
                  </a:lnTo>
                  <a:lnTo>
                    <a:pt x="229" y="237"/>
                  </a:lnTo>
                  <a:lnTo>
                    <a:pt x="220" y="235"/>
                  </a:lnTo>
                  <a:lnTo>
                    <a:pt x="214" y="235"/>
                  </a:lnTo>
                  <a:lnTo>
                    <a:pt x="205" y="233"/>
                  </a:lnTo>
                  <a:lnTo>
                    <a:pt x="196" y="233"/>
                  </a:lnTo>
                  <a:lnTo>
                    <a:pt x="187" y="231"/>
                  </a:lnTo>
                  <a:lnTo>
                    <a:pt x="181" y="231"/>
                  </a:lnTo>
                  <a:lnTo>
                    <a:pt x="172" y="228"/>
                  </a:lnTo>
                  <a:lnTo>
                    <a:pt x="164" y="228"/>
                  </a:lnTo>
                  <a:lnTo>
                    <a:pt x="155" y="226"/>
                  </a:lnTo>
                  <a:lnTo>
                    <a:pt x="146" y="226"/>
                  </a:lnTo>
                  <a:lnTo>
                    <a:pt x="137" y="226"/>
                  </a:lnTo>
                  <a:lnTo>
                    <a:pt x="129" y="224"/>
                  </a:lnTo>
                  <a:lnTo>
                    <a:pt x="122" y="224"/>
                  </a:lnTo>
                  <a:lnTo>
                    <a:pt x="114" y="224"/>
                  </a:lnTo>
                  <a:lnTo>
                    <a:pt x="105" y="222"/>
                  </a:lnTo>
                  <a:lnTo>
                    <a:pt x="98" y="220"/>
                  </a:lnTo>
                  <a:lnTo>
                    <a:pt x="90" y="220"/>
                  </a:lnTo>
                  <a:lnTo>
                    <a:pt x="83" y="220"/>
                  </a:lnTo>
                  <a:lnTo>
                    <a:pt x="77" y="218"/>
                  </a:lnTo>
                  <a:lnTo>
                    <a:pt x="70" y="215"/>
                  </a:lnTo>
                  <a:lnTo>
                    <a:pt x="64" y="213"/>
                  </a:lnTo>
                  <a:lnTo>
                    <a:pt x="57" y="213"/>
                  </a:lnTo>
                  <a:lnTo>
                    <a:pt x="50" y="211"/>
                  </a:lnTo>
                  <a:lnTo>
                    <a:pt x="44" y="209"/>
                  </a:lnTo>
                  <a:lnTo>
                    <a:pt x="40" y="207"/>
                  </a:lnTo>
                  <a:lnTo>
                    <a:pt x="33" y="205"/>
                  </a:lnTo>
                  <a:lnTo>
                    <a:pt x="24" y="198"/>
                  </a:lnTo>
                  <a:lnTo>
                    <a:pt x="16" y="194"/>
                  </a:lnTo>
                  <a:lnTo>
                    <a:pt x="9" y="187"/>
                  </a:lnTo>
                  <a:lnTo>
                    <a:pt x="5" y="181"/>
                  </a:lnTo>
                  <a:lnTo>
                    <a:pt x="0" y="172"/>
                  </a:lnTo>
                  <a:lnTo>
                    <a:pt x="0" y="161"/>
                  </a:lnTo>
                  <a:lnTo>
                    <a:pt x="0" y="154"/>
                  </a:lnTo>
                  <a:lnTo>
                    <a:pt x="0" y="150"/>
                  </a:lnTo>
                  <a:lnTo>
                    <a:pt x="0" y="146"/>
                  </a:lnTo>
                  <a:lnTo>
                    <a:pt x="3" y="139"/>
                  </a:lnTo>
                  <a:lnTo>
                    <a:pt x="3" y="131"/>
                  </a:lnTo>
                  <a:lnTo>
                    <a:pt x="7" y="122"/>
                  </a:lnTo>
                  <a:lnTo>
                    <a:pt x="9" y="111"/>
                  </a:lnTo>
                  <a:lnTo>
                    <a:pt x="11" y="102"/>
                  </a:lnTo>
                  <a:lnTo>
                    <a:pt x="16" y="94"/>
                  </a:lnTo>
                  <a:lnTo>
                    <a:pt x="22" y="87"/>
                  </a:lnTo>
                  <a:lnTo>
                    <a:pt x="27" y="78"/>
                  </a:lnTo>
                  <a:lnTo>
                    <a:pt x="33" y="72"/>
                  </a:lnTo>
                  <a:lnTo>
                    <a:pt x="37" y="63"/>
                  </a:lnTo>
                  <a:lnTo>
                    <a:pt x="44" y="59"/>
                  </a:lnTo>
                  <a:lnTo>
                    <a:pt x="50" y="50"/>
                  </a:lnTo>
                  <a:lnTo>
                    <a:pt x="59" y="46"/>
                  </a:lnTo>
                  <a:lnTo>
                    <a:pt x="66" y="41"/>
                  </a:lnTo>
                  <a:lnTo>
                    <a:pt x="74" y="35"/>
                  </a:lnTo>
                  <a:lnTo>
                    <a:pt x="83" y="31"/>
                  </a:lnTo>
                  <a:lnTo>
                    <a:pt x="92" y="26"/>
                  </a:lnTo>
                  <a:lnTo>
                    <a:pt x="100" y="22"/>
                  </a:lnTo>
                  <a:lnTo>
                    <a:pt x="109" y="20"/>
                  </a:lnTo>
                  <a:lnTo>
                    <a:pt x="118" y="15"/>
                  </a:lnTo>
                  <a:lnTo>
                    <a:pt x="129" y="11"/>
                  </a:lnTo>
                  <a:lnTo>
                    <a:pt x="137" y="9"/>
                  </a:lnTo>
                  <a:lnTo>
                    <a:pt x="148" y="7"/>
                  </a:lnTo>
                  <a:lnTo>
                    <a:pt x="159" y="4"/>
                  </a:lnTo>
                  <a:lnTo>
                    <a:pt x="168" y="2"/>
                  </a:lnTo>
                  <a:lnTo>
                    <a:pt x="179" y="2"/>
                  </a:lnTo>
                  <a:lnTo>
                    <a:pt x="190" y="2"/>
                  </a:lnTo>
                  <a:lnTo>
                    <a:pt x="198" y="0"/>
                  </a:lnTo>
                  <a:lnTo>
                    <a:pt x="209" y="0"/>
                  </a:lnTo>
                  <a:lnTo>
                    <a:pt x="214" y="0"/>
                  </a:lnTo>
                  <a:lnTo>
                    <a:pt x="220" y="0"/>
                  </a:lnTo>
                  <a:lnTo>
                    <a:pt x="224" y="0"/>
                  </a:lnTo>
                  <a:lnTo>
                    <a:pt x="231" y="2"/>
                  </a:lnTo>
                  <a:lnTo>
                    <a:pt x="231" y="2"/>
                  </a:lnTo>
                  <a:close/>
                </a:path>
              </a:pathLst>
            </a:custGeom>
            <a:solidFill>
              <a:srgbClr val="FFFFD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79" name="Freeform 15"/>
            <p:cNvSpPr>
              <a:spLocks/>
            </p:cNvSpPr>
            <p:nvPr/>
          </p:nvSpPr>
          <p:spPr bwMode="auto">
            <a:xfrm>
              <a:off x="2139950" y="1328738"/>
              <a:ext cx="379413" cy="520700"/>
            </a:xfrm>
            <a:custGeom>
              <a:avLst/>
              <a:gdLst/>
              <a:ahLst/>
              <a:cxnLst>
                <a:cxn ang="0">
                  <a:pos x="0" y="63"/>
                </a:cxn>
                <a:cxn ang="0">
                  <a:pos x="20" y="191"/>
                </a:cxn>
                <a:cxn ang="0">
                  <a:pos x="22" y="193"/>
                </a:cxn>
                <a:cxn ang="0">
                  <a:pos x="22" y="198"/>
                </a:cxn>
                <a:cxn ang="0">
                  <a:pos x="26" y="207"/>
                </a:cxn>
                <a:cxn ang="0">
                  <a:pos x="31" y="213"/>
                </a:cxn>
                <a:cxn ang="0">
                  <a:pos x="35" y="222"/>
                </a:cxn>
                <a:cxn ang="0">
                  <a:pos x="37" y="224"/>
                </a:cxn>
                <a:cxn ang="0">
                  <a:pos x="41" y="230"/>
                </a:cxn>
                <a:cxn ang="0">
                  <a:pos x="46" y="235"/>
                </a:cxn>
                <a:cxn ang="0">
                  <a:pos x="48" y="241"/>
                </a:cxn>
                <a:cxn ang="0">
                  <a:pos x="52" y="246"/>
                </a:cxn>
                <a:cxn ang="0">
                  <a:pos x="54" y="252"/>
                </a:cxn>
                <a:cxn ang="0">
                  <a:pos x="59" y="257"/>
                </a:cxn>
                <a:cxn ang="0">
                  <a:pos x="63" y="263"/>
                </a:cxn>
                <a:cxn ang="0">
                  <a:pos x="68" y="270"/>
                </a:cxn>
                <a:cxn ang="0">
                  <a:pos x="72" y="274"/>
                </a:cxn>
                <a:cxn ang="0">
                  <a:pos x="76" y="280"/>
                </a:cxn>
                <a:cxn ang="0">
                  <a:pos x="83" y="287"/>
                </a:cxn>
                <a:cxn ang="0">
                  <a:pos x="85" y="291"/>
                </a:cxn>
                <a:cxn ang="0">
                  <a:pos x="91" y="296"/>
                </a:cxn>
                <a:cxn ang="0">
                  <a:pos x="96" y="302"/>
                </a:cxn>
                <a:cxn ang="0">
                  <a:pos x="102" y="309"/>
                </a:cxn>
                <a:cxn ang="0">
                  <a:pos x="107" y="313"/>
                </a:cxn>
                <a:cxn ang="0">
                  <a:pos x="113" y="320"/>
                </a:cxn>
                <a:cxn ang="0">
                  <a:pos x="118" y="324"/>
                </a:cxn>
                <a:cxn ang="0">
                  <a:pos x="124" y="328"/>
                </a:cxn>
                <a:cxn ang="0">
                  <a:pos x="126" y="326"/>
                </a:cxn>
                <a:cxn ang="0">
                  <a:pos x="131" y="320"/>
                </a:cxn>
                <a:cxn ang="0">
                  <a:pos x="133" y="315"/>
                </a:cxn>
                <a:cxn ang="0">
                  <a:pos x="135" y="309"/>
                </a:cxn>
                <a:cxn ang="0">
                  <a:pos x="139" y="302"/>
                </a:cxn>
                <a:cxn ang="0">
                  <a:pos x="144" y="296"/>
                </a:cxn>
                <a:cxn ang="0">
                  <a:pos x="148" y="287"/>
                </a:cxn>
                <a:cxn ang="0">
                  <a:pos x="152" y="278"/>
                </a:cxn>
                <a:cxn ang="0">
                  <a:pos x="157" y="270"/>
                </a:cxn>
                <a:cxn ang="0">
                  <a:pos x="163" y="261"/>
                </a:cxn>
                <a:cxn ang="0">
                  <a:pos x="163" y="254"/>
                </a:cxn>
                <a:cxn ang="0">
                  <a:pos x="168" y="250"/>
                </a:cxn>
                <a:cxn ang="0">
                  <a:pos x="170" y="243"/>
                </a:cxn>
                <a:cxn ang="0">
                  <a:pos x="172" y="239"/>
                </a:cxn>
                <a:cxn ang="0">
                  <a:pos x="178" y="228"/>
                </a:cxn>
                <a:cxn ang="0">
                  <a:pos x="185" y="220"/>
                </a:cxn>
                <a:cxn ang="0">
                  <a:pos x="187" y="213"/>
                </a:cxn>
                <a:cxn ang="0">
                  <a:pos x="189" y="207"/>
                </a:cxn>
                <a:cxn ang="0">
                  <a:pos x="191" y="202"/>
                </a:cxn>
                <a:cxn ang="0">
                  <a:pos x="194" y="198"/>
                </a:cxn>
                <a:cxn ang="0">
                  <a:pos x="198" y="187"/>
                </a:cxn>
                <a:cxn ang="0">
                  <a:pos x="205" y="176"/>
                </a:cxn>
                <a:cxn ang="0">
                  <a:pos x="209" y="165"/>
                </a:cxn>
                <a:cxn ang="0">
                  <a:pos x="213" y="156"/>
                </a:cxn>
                <a:cxn ang="0">
                  <a:pos x="218" y="148"/>
                </a:cxn>
                <a:cxn ang="0">
                  <a:pos x="222" y="141"/>
                </a:cxn>
                <a:cxn ang="0">
                  <a:pos x="224" y="133"/>
                </a:cxn>
                <a:cxn ang="0">
                  <a:pos x="228" y="126"/>
                </a:cxn>
                <a:cxn ang="0">
                  <a:pos x="231" y="120"/>
                </a:cxn>
                <a:cxn ang="0">
                  <a:pos x="235" y="115"/>
                </a:cxn>
                <a:cxn ang="0">
                  <a:pos x="237" y="106"/>
                </a:cxn>
                <a:cxn ang="0">
                  <a:pos x="239" y="104"/>
                </a:cxn>
                <a:cxn ang="0">
                  <a:pos x="68" y="0"/>
                </a:cxn>
                <a:cxn ang="0">
                  <a:pos x="0" y="63"/>
                </a:cxn>
                <a:cxn ang="0">
                  <a:pos x="0" y="63"/>
                </a:cxn>
              </a:cxnLst>
              <a:rect l="0" t="0" r="r" b="b"/>
              <a:pathLst>
                <a:path w="239" h="328">
                  <a:moveTo>
                    <a:pt x="0" y="63"/>
                  </a:moveTo>
                  <a:lnTo>
                    <a:pt x="20" y="191"/>
                  </a:lnTo>
                  <a:lnTo>
                    <a:pt x="22" y="193"/>
                  </a:lnTo>
                  <a:lnTo>
                    <a:pt x="22" y="198"/>
                  </a:lnTo>
                  <a:lnTo>
                    <a:pt x="26" y="207"/>
                  </a:lnTo>
                  <a:lnTo>
                    <a:pt x="31" y="213"/>
                  </a:lnTo>
                  <a:lnTo>
                    <a:pt x="35" y="222"/>
                  </a:lnTo>
                  <a:lnTo>
                    <a:pt x="37" y="224"/>
                  </a:lnTo>
                  <a:lnTo>
                    <a:pt x="41" y="230"/>
                  </a:lnTo>
                  <a:lnTo>
                    <a:pt x="46" y="235"/>
                  </a:lnTo>
                  <a:lnTo>
                    <a:pt x="48" y="241"/>
                  </a:lnTo>
                  <a:lnTo>
                    <a:pt x="52" y="246"/>
                  </a:lnTo>
                  <a:lnTo>
                    <a:pt x="54" y="252"/>
                  </a:lnTo>
                  <a:lnTo>
                    <a:pt x="59" y="257"/>
                  </a:lnTo>
                  <a:lnTo>
                    <a:pt x="63" y="263"/>
                  </a:lnTo>
                  <a:lnTo>
                    <a:pt x="68" y="270"/>
                  </a:lnTo>
                  <a:lnTo>
                    <a:pt x="72" y="274"/>
                  </a:lnTo>
                  <a:lnTo>
                    <a:pt x="76" y="280"/>
                  </a:lnTo>
                  <a:lnTo>
                    <a:pt x="83" y="287"/>
                  </a:lnTo>
                  <a:lnTo>
                    <a:pt x="85" y="291"/>
                  </a:lnTo>
                  <a:lnTo>
                    <a:pt x="91" y="296"/>
                  </a:lnTo>
                  <a:lnTo>
                    <a:pt x="96" y="302"/>
                  </a:lnTo>
                  <a:lnTo>
                    <a:pt x="102" y="309"/>
                  </a:lnTo>
                  <a:lnTo>
                    <a:pt x="107" y="313"/>
                  </a:lnTo>
                  <a:lnTo>
                    <a:pt x="113" y="320"/>
                  </a:lnTo>
                  <a:lnTo>
                    <a:pt x="118" y="324"/>
                  </a:lnTo>
                  <a:lnTo>
                    <a:pt x="124" y="328"/>
                  </a:lnTo>
                  <a:lnTo>
                    <a:pt x="126" y="326"/>
                  </a:lnTo>
                  <a:lnTo>
                    <a:pt x="131" y="320"/>
                  </a:lnTo>
                  <a:lnTo>
                    <a:pt x="133" y="315"/>
                  </a:lnTo>
                  <a:lnTo>
                    <a:pt x="135" y="309"/>
                  </a:lnTo>
                  <a:lnTo>
                    <a:pt x="139" y="302"/>
                  </a:lnTo>
                  <a:lnTo>
                    <a:pt x="144" y="296"/>
                  </a:lnTo>
                  <a:lnTo>
                    <a:pt x="148" y="287"/>
                  </a:lnTo>
                  <a:lnTo>
                    <a:pt x="152" y="278"/>
                  </a:lnTo>
                  <a:lnTo>
                    <a:pt x="157" y="270"/>
                  </a:lnTo>
                  <a:lnTo>
                    <a:pt x="163" y="261"/>
                  </a:lnTo>
                  <a:lnTo>
                    <a:pt x="163" y="254"/>
                  </a:lnTo>
                  <a:lnTo>
                    <a:pt x="168" y="250"/>
                  </a:lnTo>
                  <a:lnTo>
                    <a:pt x="170" y="243"/>
                  </a:lnTo>
                  <a:lnTo>
                    <a:pt x="172" y="239"/>
                  </a:lnTo>
                  <a:lnTo>
                    <a:pt x="178" y="228"/>
                  </a:lnTo>
                  <a:lnTo>
                    <a:pt x="185" y="220"/>
                  </a:lnTo>
                  <a:lnTo>
                    <a:pt x="187" y="213"/>
                  </a:lnTo>
                  <a:lnTo>
                    <a:pt x="189" y="207"/>
                  </a:lnTo>
                  <a:lnTo>
                    <a:pt x="191" y="202"/>
                  </a:lnTo>
                  <a:lnTo>
                    <a:pt x="194" y="198"/>
                  </a:lnTo>
                  <a:lnTo>
                    <a:pt x="198" y="187"/>
                  </a:lnTo>
                  <a:lnTo>
                    <a:pt x="205" y="176"/>
                  </a:lnTo>
                  <a:lnTo>
                    <a:pt x="209" y="165"/>
                  </a:lnTo>
                  <a:lnTo>
                    <a:pt x="213" y="156"/>
                  </a:lnTo>
                  <a:lnTo>
                    <a:pt x="218" y="148"/>
                  </a:lnTo>
                  <a:lnTo>
                    <a:pt x="222" y="141"/>
                  </a:lnTo>
                  <a:lnTo>
                    <a:pt x="224" y="133"/>
                  </a:lnTo>
                  <a:lnTo>
                    <a:pt x="228" y="126"/>
                  </a:lnTo>
                  <a:lnTo>
                    <a:pt x="231" y="120"/>
                  </a:lnTo>
                  <a:lnTo>
                    <a:pt x="235" y="115"/>
                  </a:lnTo>
                  <a:lnTo>
                    <a:pt x="237" y="106"/>
                  </a:lnTo>
                  <a:lnTo>
                    <a:pt x="239" y="104"/>
                  </a:lnTo>
                  <a:lnTo>
                    <a:pt x="68" y="0"/>
                  </a:lnTo>
                  <a:lnTo>
                    <a:pt x="0" y="63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rgbClr val="8C5E2B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80" name="Freeform 16"/>
            <p:cNvSpPr>
              <a:spLocks/>
            </p:cNvSpPr>
            <p:nvPr/>
          </p:nvSpPr>
          <p:spPr bwMode="auto">
            <a:xfrm>
              <a:off x="1919288" y="1141413"/>
              <a:ext cx="587375" cy="498475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6" y="16"/>
                </a:cxn>
                <a:cxn ang="0">
                  <a:pos x="13" y="29"/>
                </a:cxn>
                <a:cxn ang="0">
                  <a:pos x="19" y="46"/>
                </a:cxn>
                <a:cxn ang="0">
                  <a:pos x="26" y="61"/>
                </a:cxn>
                <a:cxn ang="0">
                  <a:pos x="30" y="72"/>
                </a:cxn>
                <a:cxn ang="0">
                  <a:pos x="35" y="83"/>
                </a:cxn>
                <a:cxn ang="0">
                  <a:pos x="41" y="94"/>
                </a:cxn>
                <a:cxn ang="0">
                  <a:pos x="48" y="107"/>
                </a:cxn>
                <a:cxn ang="0">
                  <a:pos x="52" y="120"/>
                </a:cxn>
                <a:cxn ang="0">
                  <a:pos x="59" y="133"/>
                </a:cxn>
                <a:cxn ang="0">
                  <a:pos x="65" y="146"/>
                </a:cxn>
                <a:cxn ang="0">
                  <a:pos x="72" y="157"/>
                </a:cxn>
                <a:cxn ang="0">
                  <a:pos x="78" y="170"/>
                </a:cxn>
                <a:cxn ang="0">
                  <a:pos x="85" y="185"/>
                </a:cxn>
                <a:cxn ang="0">
                  <a:pos x="89" y="198"/>
                </a:cxn>
                <a:cxn ang="0">
                  <a:pos x="96" y="211"/>
                </a:cxn>
                <a:cxn ang="0">
                  <a:pos x="104" y="224"/>
                </a:cxn>
                <a:cxn ang="0">
                  <a:pos x="111" y="235"/>
                </a:cxn>
                <a:cxn ang="0">
                  <a:pos x="117" y="248"/>
                </a:cxn>
                <a:cxn ang="0">
                  <a:pos x="124" y="259"/>
                </a:cxn>
                <a:cxn ang="0">
                  <a:pos x="130" y="270"/>
                </a:cxn>
                <a:cxn ang="0">
                  <a:pos x="139" y="285"/>
                </a:cxn>
                <a:cxn ang="0">
                  <a:pos x="152" y="305"/>
                </a:cxn>
                <a:cxn ang="0">
                  <a:pos x="161" y="311"/>
                </a:cxn>
                <a:cxn ang="0">
                  <a:pos x="170" y="305"/>
                </a:cxn>
                <a:cxn ang="0">
                  <a:pos x="183" y="298"/>
                </a:cxn>
                <a:cxn ang="0">
                  <a:pos x="193" y="292"/>
                </a:cxn>
                <a:cxn ang="0">
                  <a:pos x="207" y="285"/>
                </a:cxn>
                <a:cxn ang="0">
                  <a:pos x="222" y="281"/>
                </a:cxn>
                <a:cxn ang="0">
                  <a:pos x="237" y="274"/>
                </a:cxn>
                <a:cxn ang="0">
                  <a:pos x="254" y="268"/>
                </a:cxn>
                <a:cxn ang="0">
                  <a:pos x="272" y="264"/>
                </a:cxn>
                <a:cxn ang="0">
                  <a:pos x="287" y="259"/>
                </a:cxn>
                <a:cxn ang="0">
                  <a:pos x="307" y="257"/>
                </a:cxn>
                <a:cxn ang="0">
                  <a:pos x="324" y="257"/>
                </a:cxn>
                <a:cxn ang="0">
                  <a:pos x="341" y="257"/>
                </a:cxn>
                <a:cxn ang="0">
                  <a:pos x="361" y="261"/>
                </a:cxn>
                <a:cxn ang="0">
                  <a:pos x="365" y="133"/>
                </a:cxn>
                <a:cxn ang="0">
                  <a:pos x="0" y="0"/>
                </a:cxn>
              </a:cxnLst>
              <a:rect l="0" t="0" r="r" b="b"/>
              <a:pathLst>
                <a:path w="370" h="314">
                  <a:moveTo>
                    <a:pt x="0" y="0"/>
                  </a:moveTo>
                  <a:lnTo>
                    <a:pt x="0" y="3"/>
                  </a:lnTo>
                  <a:lnTo>
                    <a:pt x="4" y="9"/>
                  </a:lnTo>
                  <a:lnTo>
                    <a:pt x="6" y="16"/>
                  </a:lnTo>
                  <a:lnTo>
                    <a:pt x="9" y="22"/>
                  </a:lnTo>
                  <a:lnTo>
                    <a:pt x="13" y="29"/>
                  </a:lnTo>
                  <a:lnTo>
                    <a:pt x="17" y="37"/>
                  </a:lnTo>
                  <a:lnTo>
                    <a:pt x="19" y="46"/>
                  </a:lnTo>
                  <a:lnTo>
                    <a:pt x="24" y="57"/>
                  </a:lnTo>
                  <a:lnTo>
                    <a:pt x="26" y="61"/>
                  </a:lnTo>
                  <a:lnTo>
                    <a:pt x="28" y="66"/>
                  </a:lnTo>
                  <a:lnTo>
                    <a:pt x="30" y="72"/>
                  </a:lnTo>
                  <a:lnTo>
                    <a:pt x="33" y="79"/>
                  </a:lnTo>
                  <a:lnTo>
                    <a:pt x="35" y="83"/>
                  </a:lnTo>
                  <a:lnTo>
                    <a:pt x="39" y="90"/>
                  </a:lnTo>
                  <a:lnTo>
                    <a:pt x="41" y="94"/>
                  </a:lnTo>
                  <a:lnTo>
                    <a:pt x="43" y="101"/>
                  </a:lnTo>
                  <a:lnTo>
                    <a:pt x="48" y="107"/>
                  </a:lnTo>
                  <a:lnTo>
                    <a:pt x="50" y="114"/>
                  </a:lnTo>
                  <a:lnTo>
                    <a:pt x="52" y="120"/>
                  </a:lnTo>
                  <a:lnTo>
                    <a:pt x="56" y="127"/>
                  </a:lnTo>
                  <a:lnTo>
                    <a:pt x="59" y="133"/>
                  </a:lnTo>
                  <a:lnTo>
                    <a:pt x="63" y="137"/>
                  </a:lnTo>
                  <a:lnTo>
                    <a:pt x="65" y="146"/>
                  </a:lnTo>
                  <a:lnTo>
                    <a:pt x="67" y="153"/>
                  </a:lnTo>
                  <a:lnTo>
                    <a:pt x="72" y="157"/>
                  </a:lnTo>
                  <a:lnTo>
                    <a:pt x="74" y="164"/>
                  </a:lnTo>
                  <a:lnTo>
                    <a:pt x="78" y="170"/>
                  </a:lnTo>
                  <a:lnTo>
                    <a:pt x="80" y="179"/>
                  </a:lnTo>
                  <a:lnTo>
                    <a:pt x="85" y="185"/>
                  </a:lnTo>
                  <a:lnTo>
                    <a:pt x="87" y="192"/>
                  </a:lnTo>
                  <a:lnTo>
                    <a:pt x="89" y="198"/>
                  </a:lnTo>
                  <a:lnTo>
                    <a:pt x="93" y="205"/>
                  </a:lnTo>
                  <a:lnTo>
                    <a:pt x="96" y="211"/>
                  </a:lnTo>
                  <a:lnTo>
                    <a:pt x="100" y="218"/>
                  </a:lnTo>
                  <a:lnTo>
                    <a:pt x="104" y="224"/>
                  </a:lnTo>
                  <a:lnTo>
                    <a:pt x="109" y="231"/>
                  </a:lnTo>
                  <a:lnTo>
                    <a:pt x="111" y="235"/>
                  </a:lnTo>
                  <a:lnTo>
                    <a:pt x="113" y="242"/>
                  </a:lnTo>
                  <a:lnTo>
                    <a:pt x="117" y="248"/>
                  </a:lnTo>
                  <a:lnTo>
                    <a:pt x="120" y="253"/>
                  </a:lnTo>
                  <a:lnTo>
                    <a:pt x="124" y="259"/>
                  </a:lnTo>
                  <a:lnTo>
                    <a:pt x="128" y="264"/>
                  </a:lnTo>
                  <a:lnTo>
                    <a:pt x="130" y="270"/>
                  </a:lnTo>
                  <a:lnTo>
                    <a:pt x="135" y="277"/>
                  </a:lnTo>
                  <a:lnTo>
                    <a:pt x="139" y="285"/>
                  </a:lnTo>
                  <a:lnTo>
                    <a:pt x="146" y="296"/>
                  </a:lnTo>
                  <a:lnTo>
                    <a:pt x="152" y="305"/>
                  </a:lnTo>
                  <a:lnTo>
                    <a:pt x="161" y="314"/>
                  </a:lnTo>
                  <a:lnTo>
                    <a:pt x="161" y="311"/>
                  </a:lnTo>
                  <a:lnTo>
                    <a:pt x="165" y="309"/>
                  </a:lnTo>
                  <a:lnTo>
                    <a:pt x="170" y="305"/>
                  </a:lnTo>
                  <a:lnTo>
                    <a:pt x="178" y="301"/>
                  </a:lnTo>
                  <a:lnTo>
                    <a:pt x="183" y="298"/>
                  </a:lnTo>
                  <a:lnTo>
                    <a:pt x="189" y="294"/>
                  </a:lnTo>
                  <a:lnTo>
                    <a:pt x="193" y="292"/>
                  </a:lnTo>
                  <a:lnTo>
                    <a:pt x="200" y="290"/>
                  </a:lnTo>
                  <a:lnTo>
                    <a:pt x="207" y="285"/>
                  </a:lnTo>
                  <a:lnTo>
                    <a:pt x="215" y="283"/>
                  </a:lnTo>
                  <a:lnTo>
                    <a:pt x="222" y="281"/>
                  </a:lnTo>
                  <a:lnTo>
                    <a:pt x="230" y="277"/>
                  </a:lnTo>
                  <a:lnTo>
                    <a:pt x="237" y="274"/>
                  </a:lnTo>
                  <a:lnTo>
                    <a:pt x="246" y="270"/>
                  </a:lnTo>
                  <a:lnTo>
                    <a:pt x="254" y="268"/>
                  </a:lnTo>
                  <a:lnTo>
                    <a:pt x="263" y="266"/>
                  </a:lnTo>
                  <a:lnTo>
                    <a:pt x="272" y="264"/>
                  </a:lnTo>
                  <a:lnTo>
                    <a:pt x="280" y="261"/>
                  </a:lnTo>
                  <a:lnTo>
                    <a:pt x="287" y="259"/>
                  </a:lnTo>
                  <a:lnTo>
                    <a:pt x="298" y="259"/>
                  </a:lnTo>
                  <a:lnTo>
                    <a:pt x="307" y="257"/>
                  </a:lnTo>
                  <a:lnTo>
                    <a:pt x="315" y="257"/>
                  </a:lnTo>
                  <a:lnTo>
                    <a:pt x="324" y="257"/>
                  </a:lnTo>
                  <a:lnTo>
                    <a:pt x="333" y="257"/>
                  </a:lnTo>
                  <a:lnTo>
                    <a:pt x="341" y="257"/>
                  </a:lnTo>
                  <a:lnTo>
                    <a:pt x="352" y="259"/>
                  </a:lnTo>
                  <a:lnTo>
                    <a:pt x="361" y="261"/>
                  </a:lnTo>
                  <a:lnTo>
                    <a:pt x="370" y="266"/>
                  </a:lnTo>
                  <a:lnTo>
                    <a:pt x="365" y="133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D333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81" name="Freeform 17"/>
            <p:cNvSpPr>
              <a:spLocks/>
            </p:cNvSpPr>
            <p:nvPr/>
          </p:nvSpPr>
          <p:spPr bwMode="auto">
            <a:xfrm>
              <a:off x="1246188" y="2184401"/>
              <a:ext cx="1042988" cy="514350"/>
            </a:xfrm>
            <a:custGeom>
              <a:avLst/>
              <a:gdLst/>
              <a:ahLst/>
              <a:cxnLst>
                <a:cxn ang="0">
                  <a:pos x="637" y="28"/>
                </a:cxn>
                <a:cxn ang="0">
                  <a:pos x="594" y="26"/>
                </a:cxn>
                <a:cxn ang="0">
                  <a:pos x="530" y="20"/>
                </a:cxn>
                <a:cxn ang="0">
                  <a:pos x="454" y="13"/>
                </a:cxn>
                <a:cxn ang="0">
                  <a:pos x="370" y="9"/>
                </a:cxn>
                <a:cxn ang="0">
                  <a:pos x="285" y="5"/>
                </a:cxn>
                <a:cxn ang="0">
                  <a:pos x="202" y="0"/>
                </a:cxn>
                <a:cxn ang="0">
                  <a:pos x="130" y="0"/>
                </a:cxn>
                <a:cxn ang="0">
                  <a:pos x="69" y="0"/>
                </a:cxn>
                <a:cxn ang="0">
                  <a:pos x="28" y="7"/>
                </a:cxn>
                <a:cxn ang="0">
                  <a:pos x="0" y="37"/>
                </a:cxn>
                <a:cxn ang="0">
                  <a:pos x="9" y="74"/>
                </a:cxn>
                <a:cxn ang="0">
                  <a:pos x="39" y="102"/>
                </a:cxn>
                <a:cxn ang="0">
                  <a:pos x="87" y="144"/>
                </a:cxn>
                <a:cxn ang="0">
                  <a:pos x="130" y="187"/>
                </a:cxn>
                <a:cxn ang="0">
                  <a:pos x="165" y="218"/>
                </a:cxn>
                <a:cxn ang="0">
                  <a:pos x="200" y="229"/>
                </a:cxn>
                <a:cxn ang="0">
                  <a:pos x="239" y="239"/>
                </a:cxn>
                <a:cxn ang="0">
                  <a:pos x="289" y="252"/>
                </a:cxn>
                <a:cxn ang="0">
                  <a:pos x="346" y="266"/>
                </a:cxn>
                <a:cxn ang="0">
                  <a:pos x="407" y="279"/>
                </a:cxn>
                <a:cxn ang="0">
                  <a:pos x="465" y="294"/>
                </a:cxn>
                <a:cxn ang="0">
                  <a:pos x="520" y="305"/>
                </a:cxn>
                <a:cxn ang="0">
                  <a:pos x="565" y="313"/>
                </a:cxn>
                <a:cxn ang="0">
                  <a:pos x="598" y="320"/>
                </a:cxn>
                <a:cxn ang="0">
                  <a:pos x="631" y="322"/>
                </a:cxn>
                <a:cxn ang="0">
                  <a:pos x="609" y="307"/>
                </a:cxn>
                <a:cxn ang="0">
                  <a:pos x="565" y="289"/>
                </a:cxn>
                <a:cxn ang="0">
                  <a:pos x="530" y="283"/>
                </a:cxn>
                <a:cxn ang="0">
                  <a:pos x="498" y="276"/>
                </a:cxn>
                <a:cxn ang="0">
                  <a:pos x="457" y="268"/>
                </a:cxn>
                <a:cxn ang="0">
                  <a:pos x="411" y="257"/>
                </a:cxn>
                <a:cxn ang="0">
                  <a:pos x="361" y="246"/>
                </a:cxn>
                <a:cxn ang="0">
                  <a:pos x="313" y="233"/>
                </a:cxn>
                <a:cxn ang="0">
                  <a:pos x="267" y="222"/>
                </a:cxn>
                <a:cxn ang="0">
                  <a:pos x="228" y="213"/>
                </a:cxn>
                <a:cxn ang="0">
                  <a:pos x="185" y="202"/>
                </a:cxn>
                <a:cxn ang="0">
                  <a:pos x="143" y="172"/>
                </a:cxn>
                <a:cxn ang="0">
                  <a:pos x="102" y="133"/>
                </a:cxn>
                <a:cxn ang="0">
                  <a:pos x="67" y="92"/>
                </a:cxn>
                <a:cxn ang="0">
                  <a:pos x="59" y="61"/>
                </a:cxn>
                <a:cxn ang="0">
                  <a:pos x="65" y="31"/>
                </a:cxn>
                <a:cxn ang="0">
                  <a:pos x="83" y="20"/>
                </a:cxn>
                <a:cxn ang="0">
                  <a:pos x="124" y="22"/>
                </a:cxn>
                <a:cxn ang="0">
                  <a:pos x="178" y="26"/>
                </a:cxn>
                <a:cxn ang="0">
                  <a:pos x="243" y="28"/>
                </a:cxn>
                <a:cxn ang="0">
                  <a:pos x="315" y="35"/>
                </a:cxn>
                <a:cxn ang="0">
                  <a:pos x="385" y="37"/>
                </a:cxn>
                <a:cxn ang="0">
                  <a:pos x="454" y="42"/>
                </a:cxn>
                <a:cxn ang="0">
                  <a:pos x="515" y="46"/>
                </a:cxn>
                <a:cxn ang="0">
                  <a:pos x="561" y="48"/>
                </a:cxn>
                <a:cxn ang="0">
                  <a:pos x="591" y="52"/>
                </a:cxn>
                <a:cxn ang="0">
                  <a:pos x="622" y="50"/>
                </a:cxn>
                <a:cxn ang="0">
                  <a:pos x="657" y="33"/>
                </a:cxn>
              </a:cxnLst>
              <a:rect l="0" t="0" r="r" b="b"/>
              <a:pathLst>
                <a:path w="657" h="324">
                  <a:moveTo>
                    <a:pt x="657" y="33"/>
                  </a:moveTo>
                  <a:lnTo>
                    <a:pt x="654" y="31"/>
                  </a:lnTo>
                  <a:lnTo>
                    <a:pt x="650" y="31"/>
                  </a:lnTo>
                  <a:lnTo>
                    <a:pt x="646" y="31"/>
                  </a:lnTo>
                  <a:lnTo>
                    <a:pt x="641" y="31"/>
                  </a:lnTo>
                  <a:lnTo>
                    <a:pt x="637" y="28"/>
                  </a:lnTo>
                  <a:lnTo>
                    <a:pt x="631" y="28"/>
                  </a:lnTo>
                  <a:lnTo>
                    <a:pt x="624" y="28"/>
                  </a:lnTo>
                  <a:lnTo>
                    <a:pt x="617" y="28"/>
                  </a:lnTo>
                  <a:lnTo>
                    <a:pt x="609" y="26"/>
                  </a:lnTo>
                  <a:lnTo>
                    <a:pt x="602" y="26"/>
                  </a:lnTo>
                  <a:lnTo>
                    <a:pt x="594" y="26"/>
                  </a:lnTo>
                  <a:lnTo>
                    <a:pt x="585" y="24"/>
                  </a:lnTo>
                  <a:lnTo>
                    <a:pt x="574" y="24"/>
                  </a:lnTo>
                  <a:lnTo>
                    <a:pt x="565" y="24"/>
                  </a:lnTo>
                  <a:lnTo>
                    <a:pt x="552" y="22"/>
                  </a:lnTo>
                  <a:lnTo>
                    <a:pt x="541" y="22"/>
                  </a:lnTo>
                  <a:lnTo>
                    <a:pt x="530" y="20"/>
                  </a:lnTo>
                  <a:lnTo>
                    <a:pt x="520" y="20"/>
                  </a:lnTo>
                  <a:lnTo>
                    <a:pt x="504" y="18"/>
                  </a:lnTo>
                  <a:lnTo>
                    <a:pt x="494" y="18"/>
                  </a:lnTo>
                  <a:lnTo>
                    <a:pt x="480" y="15"/>
                  </a:lnTo>
                  <a:lnTo>
                    <a:pt x="467" y="15"/>
                  </a:lnTo>
                  <a:lnTo>
                    <a:pt x="454" y="13"/>
                  </a:lnTo>
                  <a:lnTo>
                    <a:pt x="441" y="13"/>
                  </a:lnTo>
                  <a:lnTo>
                    <a:pt x="426" y="13"/>
                  </a:lnTo>
                  <a:lnTo>
                    <a:pt x="413" y="13"/>
                  </a:lnTo>
                  <a:lnTo>
                    <a:pt x="400" y="11"/>
                  </a:lnTo>
                  <a:lnTo>
                    <a:pt x="385" y="11"/>
                  </a:lnTo>
                  <a:lnTo>
                    <a:pt x="370" y="9"/>
                  </a:lnTo>
                  <a:lnTo>
                    <a:pt x="357" y="9"/>
                  </a:lnTo>
                  <a:lnTo>
                    <a:pt x="341" y="7"/>
                  </a:lnTo>
                  <a:lnTo>
                    <a:pt x="328" y="7"/>
                  </a:lnTo>
                  <a:lnTo>
                    <a:pt x="313" y="5"/>
                  </a:lnTo>
                  <a:lnTo>
                    <a:pt x="298" y="5"/>
                  </a:lnTo>
                  <a:lnTo>
                    <a:pt x="285" y="5"/>
                  </a:lnTo>
                  <a:lnTo>
                    <a:pt x="270" y="5"/>
                  </a:lnTo>
                  <a:lnTo>
                    <a:pt x="256" y="2"/>
                  </a:lnTo>
                  <a:lnTo>
                    <a:pt x="243" y="2"/>
                  </a:lnTo>
                  <a:lnTo>
                    <a:pt x="228" y="2"/>
                  </a:lnTo>
                  <a:lnTo>
                    <a:pt x="215" y="2"/>
                  </a:lnTo>
                  <a:lnTo>
                    <a:pt x="202" y="0"/>
                  </a:lnTo>
                  <a:lnTo>
                    <a:pt x="189" y="0"/>
                  </a:lnTo>
                  <a:lnTo>
                    <a:pt x="176" y="0"/>
                  </a:lnTo>
                  <a:lnTo>
                    <a:pt x="163" y="0"/>
                  </a:lnTo>
                  <a:lnTo>
                    <a:pt x="152" y="0"/>
                  </a:lnTo>
                  <a:lnTo>
                    <a:pt x="141" y="0"/>
                  </a:lnTo>
                  <a:lnTo>
                    <a:pt x="130" y="0"/>
                  </a:lnTo>
                  <a:lnTo>
                    <a:pt x="117" y="0"/>
                  </a:lnTo>
                  <a:lnTo>
                    <a:pt x="106" y="0"/>
                  </a:lnTo>
                  <a:lnTo>
                    <a:pt x="98" y="0"/>
                  </a:lnTo>
                  <a:lnTo>
                    <a:pt x="87" y="0"/>
                  </a:lnTo>
                  <a:lnTo>
                    <a:pt x="78" y="0"/>
                  </a:lnTo>
                  <a:lnTo>
                    <a:pt x="69" y="0"/>
                  </a:lnTo>
                  <a:lnTo>
                    <a:pt x="63" y="2"/>
                  </a:lnTo>
                  <a:lnTo>
                    <a:pt x="54" y="2"/>
                  </a:lnTo>
                  <a:lnTo>
                    <a:pt x="50" y="2"/>
                  </a:lnTo>
                  <a:lnTo>
                    <a:pt x="41" y="5"/>
                  </a:lnTo>
                  <a:lnTo>
                    <a:pt x="37" y="5"/>
                  </a:lnTo>
                  <a:lnTo>
                    <a:pt x="28" y="7"/>
                  </a:lnTo>
                  <a:lnTo>
                    <a:pt x="24" y="11"/>
                  </a:lnTo>
                  <a:lnTo>
                    <a:pt x="15" y="15"/>
                  </a:lnTo>
                  <a:lnTo>
                    <a:pt x="11" y="22"/>
                  </a:lnTo>
                  <a:lnTo>
                    <a:pt x="4" y="26"/>
                  </a:lnTo>
                  <a:lnTo>
                    <a:pt x="2" y="33"/>
                  </a:lnTo>
                  <a:lnTo>
                    <a:pt x="0" y="37"/>
                  </a:lnTo>
                  <a:lnTo>
                    <a:pt x="0" y="44"/>
                  </a:lnTo>
                  <a:lnTo>
                    <a:pt x="0" y="50"/>
                  </a:lnTo>
                  <a:lnTo>
                    <a:pt x="2" y="57"/>
                  </a:lnTo>
                  <a:lnTo>
                    <a:pt x="2" y="63"/>
                  </a:lnTo>
                  <a:lnTo>
                    <a:pt x="6" y="70"/>
                  </a:lnTo>
                  <a:lnTo>
                    <a:pt x="9" y="74"/>
                  </a:lnTo>
                  <a:lnTo>
                    <a:pt x="13" y="81"/>
                  </a:lnTo>
                  <a:lnTo>
                    <a:pt x="17" y="85"/>
                  </a:lnTo>
                  <a:lnTo>
                    <a:pt x="22" y="89"/>
                  </a:lnTo>
                  <a:lnTo>
                    <a:pt x="28" y="94"/>
                  </a:lnTo>
                  <a:lnTo>
                    <a:pt x="35" y="98"/>
                  </a:lnTo>
                  <a:lnTo>
                    <a:pt x="39" y="102"/>
                  </a:lnTo>
                  <a:lnTo>
                    <a:pt x="46" y="107"/>
                  </a:lnTo>
                  <a:lnTo>
                    <a:pt x="54" y="113"/>
                  </a:lnTo>
                  <a:lnTo>
                    <a:pt x="63" y="122"/>
                  </a:lnTo>
                  <a:lnTo>
                    <a:pt x="72" y="131"/>
                  </a:lnTo>
                  <a:lnTo>
                    <a:pt x="83" y="139"/>
                  </a:lnTo>
                  <a:lnTo>
                    <a:pt x="87" y="144"/>
                  </a:lnTo>
                  <a:lnTo>
                    <a:pt x="91" y="150"/>
                  </a:lnTo>
                  <a:lnTo>
                    <a:pt x="98" y="155"/>
                  </a:lnTo>
                  <a:lnTo>
                    <a:pt x="104" y="159"/>
                  </a:lnTo>
                  <a:lnTo>
                    <a:pt x="113" y="170"/>
                  </a:lnTo>
                  <a:lnTo>
                    <a:pt x="122" y="179"/>
                  </a:lnTo>
                  <a:lnTo>
                    <a:pt x="130" y="187"/>
                  </a:lnTo>
                  <a:lnTo>
                    <a:pt x="141" y="196"/>
                  </a:lnTo>
                  <a:lnTo>
                    <a:pt x="148" y="202"/>
                  </a:lnTo>
                  <a:lnTo>
                    <a:pt x="154" y="209"/>
                  </a:lnTo>
                  <a:lnTo>
                    <a:pt x="159" y="213"/>
                  </a:lnTo>
                  <a:lnTo>
                    <a:pt x="163" y="218"/>
                  </a:lnTo>
                  <a:lnTo>
                    <a:pt x="165" y="218"/>
                  </a:lnTo>
                  <a:lnTo>
                    <a:pt x="169" y="220"/>
                  </a:lnTo>
                  <a:lnTo>
                    <a:pt x="176" y="222"/>
                  </a:lnTo>
                  <a:lnTo>
                    <a:pt x="185" y="224"/>
                  </a:lnTo>
                  <a:lnTo>
                    <a:pt x="187" y="226"/>
                  </a:lnTo>
                  <a:lnTo>
                    <a:pt x="193" y="229"/>
                  </a:lnTo>
                  <a:lnTo>
                    <a:pt x="200" y="229"/>
                  </a:lnTo>
                  <a:lnTo>
                    <a:pt x="204" y="231"/>
                  </a:lnTo>
                  <a:lnTo>
                    <a:pt x="211" y="231"/>
                  </a:lnTo>
                  <a:lnTo>
                    <a:pt x="217" y="235"/>
                  </a:lnTo>
                  <a:lnTo>
                    <a:pt x="224" y="235"/>
                  </a:lnTo>
                  <a:lnTo>
                    <a:pt x="233" y="239"/>
                  </a:lnTo>
                  <a:lnTo>
                    <a:pt x="239" y="239"/>
                  </a:lnTo>
                  <a:lnTo>
                    <a:pt x="248" y="242"/>
                  </a:lnTo>
                  <a:lnTo>
                    <a:pt x="256" y="244"/>
                  </a:lnTo>
                  <a:lnTo>
                    <a:pt x="265" y="246"/>
                  </a:lnTo>
                  <a:lnTo>
                    <a:pt x="274" y="248"/>
                  </a:lnTo>
                  <a:lnTo>
                    <a:pt x="283" y="250"/>
                  </a:lnTo>
                  <a:lnTo>
                    <a:pt x="289" y="252"/>
                  </a:lnTo>
                  <a:lnTo>
                    <a:pt x="300" y="255"/>
                  </a:lnTo>
                  <a:lnTo>
                    <a:pt x="309" y="257"/>
                  </a:lnTo>
                  <a:lnTo>
                    <a:pt x="317" y="259"/>
                  </a:lnTo>
                  <a:lnTo>
                    <a:pt x="328" y="261"/>
                  </a:lnTo>
                  <a:lnTo>
                    <a:pt x="337" y="263"/>
                  </a:lnTo>
                  <a:lnTo>
                    <a:pt x="346" y="266"/>
                  </a:lnTo>
                  <a:lnTo>
                    <a:pt x="357" y="268"/>
                  </a:lnTo>
                  <a:lnTo>
                    <a:pt x="367" y="270"/>
                  </a:lnTo>
                  <a:lnTo>
                    <a:pt x="378" y="274"/>
                  </a:lnTo>
                  <a:lnTo>
                    <a:pt x="385" y="276"/>
                  </a:lnTo>
                  <a:lnTo>
                    <a:pt x="396" y="279"/>
                  </a:lnTo>
                  <a:lnTo>
                    <a:pt x="407" y="279"/>
                  </a:lnTo>
                  <a:lnTo>
                    <a:pt x="417" y="283"/>
                  </a:lnTo>
                  <a:lnTo>
                    <a:pt x="424" y="285"/>
                  </a:lnTo>
                  <a:lnTo>
                    <a:pt x="435" y="285"/>
                  </a:lnTo>
                  <a:lnTo>
                    <a:pt x="446" y="287"/>
                  </a:lnTo>
                  <a:lnTo>
                    <a:pt x="457" y="292"/>
                  </a:lnTo>
                  <a:lnTo>
                    <a:pt x="465" y="294"/>
                  </a:lnTo>
                  <a:lnTo>
                    <a:pt x="474" y="294"/>
                  </a:lnTo>
                  <a:lnTo>
                    <a:pt x="483" y="296"/>
                  </a:lnTo>
                  <a:lnTo>
                    <a:pt x="494" y="298"/>
                  </a:lnTo>
                  <a:lnTo>
                    <a:pt x="502" y="300"/>
                  </a:lnTo>
                  <a:lnTo>
                    <a:pt x="511" y="303"/>
                  </a:lnTo>
                  <a:lnTo>
                    <a:pt x="520" y="305"/>
                  </a:lnTo>
                  <a:lnTo>
                    <a:pt x="528" y="307"/>
                  </a:lnTo>
                  <a:lnTo>
                    <a:pt x="535" y="309"/>
                  </a:lnTo>
                  <a:lnTo>
                    <a:pt x="544" y="311"/>
                  </a:lnTo>
                  <a:lnTo>
                    <a:pt x="550" y="311"/>
                  </a:lnTo>
                  <a:lnTo>
                    <a:pt x="559" y="313"/>
                  </a:lnTo>
                  <a:lnTo>
                    <a:pt x="565" y="313"/>
                  </a:lnTo>
                  <a:lnTo>
                    <a:pt x="572" y="316"/>
                  </a:lnTo>
                  <a:lnTo>
                    <a:pt x="576" y="318"/>
                  </a:lnTo>
                  <a:lnTo>
                    <a:pt x="585" y="320"/>
                  </a:lnTo>
                  <a:lnTo>
                    <a:pt x="589" y="320"/>
                  </a:lnTo>
                  <a:lnTo>
                    <a:pt x="594" y="320"/>
                  </a:lnTo>
                  <a:lnTo>
                    <a:pt x="598" y="320"/>
                  </a:lnTo>
                  <a:lnTo>
                    <a:pt x="602" y="322"/>
                  </a:lnTo>
                  <a:lnTo>
                    <a:pt x="611" y="322"/>
                  </a:lnTo>
                  <a:lnTo>
                    <a:pt x="617" y="324"/>
                  </a:lnTo>
                  <a:lnTo>
                    <a:pt x="624" y="324"/>
                  </a:lnTo>
                  <a:lnTo>
                    <a:pt x="628" y="324"/>
                  </a:lnTo>
                  <a:lnTo>
                    <a:pt x="631" y="322"/>
                  </a:lnTo>
                  <a:lnTo>
                    <a:pt x="631" y="320"/>
                  </a:lnTo>
                  <a:lnTo>
                    <a:pt x="628" y="318"/>
                  </a:lnTo>
                  <a:lnTo>
                    <a:pt x="626" y="316"/>
                  </a:lnTo>
                  <a:lnTo>
                    <a:pt x="622" y="311"/>
                  </a:lnTo>
                  <a:lnTo>
                    <a:pt x="615" y="311"/>
                  </a:lnTo>
                  <a:lnTo>
                    <a:pt x="609" y="307"/>
                  </a:lnTo>
                  <a:lnTo>
                    <a:pt x="602" y="303"/>
                  </a:lnTo>
                  <a:lnTo>
                    <a:pt x="594" y="300"/>
                  </a:lnTo>
                  <a:lnTo>
                    <a:pt x="587" y="296"/>
                  </a:lnTo>
                  <a:lnTo>
                    <a:pt x="578" y="294"/>
                  </a:lnTo>
                  <a:lnTo>
                    <a:pt x="572" y="292"/>
                  </a:lnTo>
                  <a:lnTo>
                    <a:pt x="565" y="289"/>
                  </a:lnTo>
                  <a:lnTo>
                    <a:pt x="561" y="289"/>
                  </a:lnTo>
                  <a:lnTo>
                    <a:pt x="557" y="287"/>
                  </a:lnTo>
                  <a:lnTo>
                    <a:pt x="550" y="287"/>
                  </a:lnTo>
                  <a:lnTo>
                    <a:pt x="544" y="285"/>
                  </a:lnTo>
                  <a:lnTo>
                    <a:pt x="535" y="285"/>
                  </a:lnTo>
                  <a:lnTo>
                    <a:pt x="530" y="283"/>
                  </a:lnTo>
                  <a:lnTo>
                    <a:pt x="526" y="283"/>
                  </a:lnTo>
                  <a:lnTo>
                    <a:pt x="520" y="281"/>
                  </a:lnTo>
                  <a:lnTo>
                    <a:pt x="515" y="281"/>
                  </a:lnTo>
                  <a:lnTo>
                    <a:pt x="511" y="279"/>
                  </a:lnTo>
                  <a:lnTo>
                    <a:pt x="504" y="279"/>
                  </a:lnTo>
                  <a:lnTo>
                    <a:pt x="498" y="276"/>
                  </a:lnTo>
                  <a:lnTo>
                    <a:pt x="494" y="276"/>
                  </a:lnTo>
                  <a:lnTo>
                    <a:pt x="485" y="274"/>
                  </a:lnTo>
                  <a:lnTo>
                    <a:pt x="478" y="272"/>
                  </a:lnTo>
                  <a:lnTo>
                    <a:pt x="472" y="270"/>
                  </a:lnTo>
                  <a:lnTo>
                    <a:pt x="465" y="270"/>
                  </a:lnTo>
                  <a:lnTo>
                    <a:pt x="457" y="268"/>
                  </a:lnTo>
                  <a:lnTo>
                    <a:pt x="450" y="266"/>
                  </a:lnTo>
                  <a:lnTo>
                    <a:pt x="441" y="263"/>
                  </a:lnTo>
                  <a:lnTo>
                    <a:pt x="435" y="263"/>
                  </a:lnTo>
                  <a:lnTo>
                    <a:pt x="426" y="261"/>
                  </a:lnTo>
                  <a:lnTo>
                    <a:pt x="417" y="259"/>
                  </a:lnTo>
                  <a:lnTo>
                    <a:pt x="411" y="257"/>
                  </a:lnTo>
                  <a:lnTo>
                    <a:pt x="402" y="255"/>
                  </a:lnTo>
                  <a:lnTo>
                    <a:pt x="393" y="255"/>
                  </a:lnTo>
                  <a:lnTo>
                    <a:pt x="387" y="252"/>
                  </a:lnTo>
                  <a:lnTo>
                    <a:pt x="378" y="250"/>
                  </a:lnTo>
                  <a:lnTo>
                    <a:pt x="370" y="248"/>
                  </a:lnTo>
                  <a:lnTo>
                    <a:pt x="361" y="246"/>
                  </a:lnTo>
                  <a:lnTo>
                    <a:pt x="352" y="244"/>
                  </a:lnTo>
                  <a:lnTo>
                    <a:pt x="346" y="242"/>
                  </a:lnTo>
                  <a:lnTo>
                    <a:pt x="337" y="239"/>
                  </a:lnTo>
                  <a:lnTo>
                    <a:pt x="328" y="237"/>
                  </a:lnTo>
                  <a:lnTo>
                    <a:pt x="322" y="237"/>
                  </a:lnTo>
                  <a:lnTo>
                    <a:pt x="313" y="233"/>
                  </a:lnTo>
                  <a:lnTo>
                    <a:pt x="306" y="233"/>
                  </a:lnTo>
                  <a:lnTo>
                    <a:pt x="298" y="231"/>
                  </a:lnTo>
                  <a:lnTo>
                    <a:pt x="289" y="229"/>
                  </a:lnTo>
                  <a:lnTo>
                    <a:pt x="283" y="226"/>
                  </a:lnTo>
                  <a:lnTo>
                    <a:pt x="274" y="224"/>
                  </a:lnTo>
                  <a:lnTo>
                    <a:pt x="267" y="222"/>
                  </a:lnTo>
                  <a:lnTo>
                    <a:pt x="261" y="222"/>
                  </a:lnTo>
                  <a:lnTo>
                    <a:pt x="254" y="220"/>
                  </a:lnTo>
                  <a:lnTo>
                    <a:pt x="248" y="220"/>
                  </a:lnTo>
                  <a:lnTo>
                    <a:pt x="241" y="218"/>
                  </a:lnTo>
                  <a:lnTo>
                    <a:pt x="235" y="216"/>
                  </a:lnTo>
                  <a:lnTo>
                    <a:pt x="228" y="213"/>
                  </a:lnTo>
                  <a:lnTo>
                    <a:pt x="224" y="213"/>
                  </a:lnTo>
                  <a:lnTo>
                    <a:pt x="213" y="211"/>
                  </a:lnTo>
                  <a:lnTo>
                    <a:pt x="204" y="209"/>
                  </a:lnTo>
                  <a:lnTo>
                    <a:pt x="196" y="205"/>
                  </a:lnTo>
                  <a:lnTo>
                    <a:pt x="189" y="205"/>
                  </a:lnTo>
                  <a:lnTo>
                    <a:pt x="185" y="202"/>
                  </a:lnTo>
                  <a:lnTo>
                    <a:pt x="183" y="202"/>
                  </a:lnTo>
                  <a:lnTo>
                    <a:pt x="176" y="198"/>
                  </a:lnTo>
                  <a:lnTo>
                    <a:pt x="167" y="192"/>
                  </a:lnTo>
                  <a:lnTo>
                    <a:pt x="159" y="185"/>
                  </a:lnTo>
                  <a:lnTo>
                    <a:pt x="150" y="176"/>
                  </a:lnTo>
                  <a:lnTo>
                    <a:pt x="143" y="172"/>
                  </a:lnTo>
                  <a:lnTo>
                    <a:pt x="139" y="168"/>
                  </a:lnTo>
                  <a:lnTo>
                    <a:pt x="133" y="163"/>
                  </a:lnTo>
                  <a:lnTo>
                    <a:pt x="128" y="159"/>
                  </a:lnTo>
                  <a:lnTo>
                    <a:pt x="117" y="148"/>
                  </a:lnTo>
                  <a:lnTo>
                    <a:pt x="109" y="137"/>
                  </a:lnTo>
                  <a:lnTo>
                    <a:pt x="102" y="133"/>
                  </a:lnTo>
                  <a:lnTo>
                    <a:pt x="98" y="126"/>
                  </a:lnTo>
                  <a:lnTo>
                    <a:pt x="93" y="122"/>
                  </a:lnTo>
                  <a:lnTo>
                    <a:pt x="89" y="118"/>
                  </a:lnTo>
                  <a:lnTo>
                    <a:pt x="80" y="107"/>
                  </a:lnTo>
                  <a:lnTo>
                    <a:pt x="74" y="100"/>
                  </a:lnTo>
                  <a:lnTo>
                    <a:pt x="67" y="92"/>
                  </a:lnTo>
                  <a:lnTo>
                    <a:pt x="61" y="85"/>
                  </a:lnTo>
                  <a:lnTo>
                    <a:pt x="59" y="83"/>
                  </a:lnTo>
                  <a:lnTo>
                    <a:pt x="59" y="81"/>
                  </a:lnTo>
                  <a:lnTo>
                    <a:pt x="59" y="74"/>
                  </a:lnTo>
                  <a:lnTo>
                    <a:pt x="59" y="68"/>
                  </a:lnTo>
                  <a:lnTo>
                    <a:pt x="59" y="61"/>
                  </a:lnTo>
                  <a:lnTo>
                    <a:pt x="61" y="57"/>
                  </a:lnTo>
                  <a:lnTo>
                    <a:pt x="61" y="52"/>
                  </a:lnTo>
                  <a:lnTo>
                    <a:pt x="63" y="46"/>
                  </a:lnTo>
                  <a:lnTo>
                    <a:pt x="63" y="42"/>
                  </a:lnTo>
                  <a:lnTo>
                    <a:pt x="65" y="35"/>
                  </a:lnTo>
                  <a:lnTo>
                    <a:pt x="65" y="31"/>
                  </a:lnTo>
                  <a:lnTo>
                    <a:pt x="67" y="28"/>
                  </a:lnTo>
                  <a:lnTo>
                    <a:pt x="69" y="22"/>
                  </a:lnTo>
                  <a:lnTo>
                    <a:pt x="69" y="20"/>
                  </a:lnTo>
                  <a:lnTo>
                    <a:pt x="72" y="20"/>
                  </a:lnTo>
                  <a:lnTo>
                    <a:pt x="74" y="20"/>
                  </a:lnTo>
                  <a:lnTo>
                    <a:pt x="83" y="20"/>
                  </a:lnTo>
                  <a:lnTo>
                    <a:pt x="91" y="22"/>
                  </a:lnTo>
                  <a:lnTo>
                    <a:pt x="96" y="22"/>
                  </a:lnTo>
                  <a:lnTo>
                    <a:pt x="102" y="22"/>
                  </a:lnTo>
                  <a:lnTo>
                    <a:pt x="109" y="22"/>
                  </a:lnTo>
                  <a:lnTo>
                    <a:pt x="115" y="22"/>
                  </a:lnTo>
                  <a:lnTo>
                    <a:pt x="124" y="22"/>
                  </a:lnTo>
                  <a:lnTo>
                    <a:pt x="130" y="22"/>
                  </a:lnTo>
                  <a:lnTo>
                    <a:pt x="139" y="24"/>
                  </a:lnTo>
                  <a:lnTo>
                    <a:pt x="150" y="24"/>
                  </a:lnTo>
                  <a:lnTo>
                    <a:pt x="159" y="24"/>
                  </a:lnTo>
                  <a:lnTo>
                    <a:pt x="167" y="24"/>
                  </a:lnTo>
                  <a:lnTo>
                    <a:pt x="178" y="26"/>
                  </a:lnTo>
                  <a:lnTo>
                    <a:pt x="187" y="26"/>
                  </a:lnTo>
                  <a:lnTo>
                    <a:pt x="198" y="26"/>
                  </a:lnTo>
                  <a:lnTo>
                    <a:pt x="209" y="28"/>
                  </a:lnTo>
                  <a:lnTo>
                    <a:pt x="220" y="28"/>
                  </a:lnTo>
                  <a:lnTo>
                    <a:pt x="233" y="28"/>
                  </a:lnTo>
                  <a:lnTo>
                    <a:pt x="243" y="28"/>
                  </a:lnTo>
                  <a:lnTo>
                    <a:pt x="254" y="31"/>
                  </a:lnTo>
                  <a:lnTo>
                    <a:pt x="265" y="31"/>
                  </a:lnTo>
                  <a:lnTo>
                    <a:pt x="278" y="33"/>
                  </a:lnTo>
                  <a:lnTo>
                    <a:pt x="289" y="33"/>
                  </a:lnTo>
                  <a:lnTo>
                    <a:pt x="302" y="33"/>
                  </a:lnTo>
                  <a:lnTo>
                    <a:pt x="315" y="35"/>
                  </a:lnTo>
                  <a:lnTo>
                    <a:pt x="328" y="35"/>
                  </a:lnTo>
                  <a:lnTo>
                    <a:pt x="339" y="35"/>
                  </a:lnTo>
                  <a:lnTo>
                    <a:pt x="350" y="37"/>
                  </a:lnTo>
                  <a:lnTo>
                    <a:pt x="361" y="37"/>
                  </a:lnTo>
                  <a:lnTo>
                    <a:pt x="374" y="37"/>
                  </a:lnTo>
                  <a:lnTo>
                    <a:pt x="385" y="37"/>
                  </a:lnTo>
                  <a:lnTo>
                    <a:pt x="398" y="37"/>
                  </a:lnTo>
                  <a:lnTo>
                    <a:pt x="409" y="39"/>
                  </a:lnTo>
                  <a:lnTo>
                    <a:pt x="422" y="39"/>
                  </a:lnTo>
                  <a:lnTo>
                    <a:pt x="433" y="39"/>
                  </a:lnTo>
                  <a:lnTo>
                    <a:pt x="443" y="42"/>
                  </a:lnTo>
                  <a:lnTo>
                    <a:pt x="454" y="42"/>
                  </a:lnTo>
                  <a:lnTo>
                    <a:pt x="465" y="44"/>
                  </a:lnTo>
                  <a:lnTo>
                    <a:pt x="476" y="44"/>
                  </a:lnTo>
                  <a:lnTo>
                    <a:pt x="487" y="44"/>
                  </a:lnTo>
                  <a:lnTo>
                    <a:pt x="496" y="44"/>
                  </a:lnTo>
                  <a:lnTo>
                    <a:pt x="507" y="46"/>
                  </a:lnTo>
                  <a:lnTo>
                    <a:pt x="515" y="46"/>
                  </a:lnTo>
                  <a:lnTo>
                    <a:pt x="524" y="46"/>
                  </a:lnTo>
                  <a:lnTo>
                    <a:pt x="530" y="46"/>
                  </a:lnTo>
                  <a:lnTo>
                    <a:pt x="539" y="48"/>
                  </a:lnTo>
                  <a:lnTo>
                    <a:pt x="546" y="48"/>
                  </a:lnTo>
                  <a:lnTo>
                    <a:pt x="554" y="48"/>
                  </a:lnTo>
                  <a:lnTo>
                    <a:pt x="561" y="48"/>
                  </a:lnTo>
                  <a:lnTo>
                    <a:pt x="567" y="50"/>
                  </a:lnTo>
                  <a:lnTo>
                    <a:pt x="572" y="50"/>
                  </a:lnTo>
                  <a:lnTo>
                    <a:pt x="576" y="50"/>
                  </a:lnTo>
                  <a:lnTo>
                    <a:pt x="580" y="50"/>
                  </a:lnTo>
                  <a:lnTo>
                    <a:pt x="585" y="50"/>
                  </a:lnTo>
                  <a:lnTo>
                    <a:pt x="591" y="52"/>
                  </a:lnTo>
                  <a:lnTo>
                    <a:pt x="594" y="52"/>
                  </a:lnTo>
                  <a:lnTo>
                    <a:pt x="598" y="52"/>
                  </a:lnTo>
                  <a:lnTo>
                    <a:pt x="607" y="52"/>
                  </a:lnTo>
                  <a:lnTo>
                    <a:pt x="611" y="50"/>
                  </a:lnTo>
                  <a:lnTo>
                    <a:pt x="615" y="50"/>
                  </a:lnTo>
                  <a:lnTo>
                    <a:pt x="622" y="50"/>
                  </a:lnTo>
                  <a:lnTo>
                    <a:pt x="626" y="50"/>
                  </a:lnTo>
                  <a:lnTo>
                    <a:pt x="635" y="48"/>
                  </a:lnTo>
                  <a:lnTo>
                    <a:pt x="644" y="48"/>
                  </a:lnTo>
                  <a:lnTo>
                    <a:pt x="648" y="48"/>
                  </a:lnTo>
                  <a:lnTo>
                    <a:pt x="652" y="48"/>
                  </a:lnTo>
                  <a:lnTo>
                    <a:pt x="657" y="33"/>
                  </a:lnTo>
                  <a:lnTo>
                    <a:pt x="657" y="33"/>
                  </a:lnTo>
                  <a:close/>
                </a:path>
              </a:pathLst>
            </a:custGeom>
            <a:solidFill>
              <a:srgbClr val="6B594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82" name="Freeform 18"/>
            <p:cNvSpPr>
              <a:spLocks/>
            </p:cNvSpPr>
            <p:nvPr/>
          </p:nvSpPr>
          <p:spPr bwMode="auto">
            <a:xfrm>
              <a:off x="1239838" y="2178051"/>
              <a:ext cx="171450" cy="173038"/>
            </a:xfrm>
            <a:custGeom>
              <a:avLst/>
              <a:gdLst/>
              <a:ahLst/>
              <a:cxnLst>
                <a:cxn ang="0">
                  <a:pos x="52" y="109"/>
                </a:cxn>
                <a:cxn ang="0">
                  <a:pos x="56" y="106"/>
                </a:cxn>
                <a:cxn ang="0">
                  <a:pos x="63" y="106"/>
                </a:cxn>
                <a:cxn ang="0">
                  <a:pos x="67" y="104"/>
                </a:cxn>
                <a:cxn ang="0">
                  <a:pos x="73" y="104"/>
                </a:cxn>
                <a:cxn ang="0">
                  <a:pos x="82" y="98"/>
                </a:cxn>
                <a:cxn ang="0">
                  <a:pos x="91" y="91"/>
                </a:cxn>
                <a:cxn ang="0">
                  <a:pos x="97" y="83"/>
                </a:cxn>
                <a:cxn ang="0">
                  <a:pos x="104" y="74"/>
                </a:cxn>
                <a:cxn ang="0">
                  <a:pos x="104" y="67"/>
                </a:cxn>
                <a:cxn ang="0">
                  <a:pos x="106" y="63"/>
                </a:cxn>
                <a:cxn ang="0">
                  <a:pos x="106" y="56"/>
                </a:cxn>
                <a:cxn ang="0">
                  <a:pos x="108" y="52"/>
                </a:cxn>
                <a:cxn ang="0">
                  <a:pos x="106" y="48"/>
                </a:cxn>
                <a:cxn ang="0">
                  <a:pos x="106" y="41"/>
                </a:cxn>
                <a:cxn ang="0">
                  <a:pos x="104" y="37"/>
                </a:cxn>
                <a:cxn ang="0">
                  <a:pos x="104" y="32"/>
                </a:cxn>
                <a:cxn ang="0">
                  <a:pos x="97" y="24"/>
                </a:cxn>
                <a:cxn ang="0">
                  <a:pos x="91" y="15"/>
                </a:cxn>
                <a:cxn ang="0">
                  <a:pos x="82" y="9"/>
                </a:cxn>
                <a:cxn ang="0">
                  <a:pos x="73" y="4"/>
                </a:cxn>
                <a:cxn ang="0">
                  <a:pos x="67" y="2"/>
                </a:cxn>
                <a:cxn ang="0">
                  <a:pos x="63" y="0"/>
                </a:cxn>
                <a:cxn ang="0">
                  <a:pos x="56" y="0"/>
                </a:cxn>
                <a:cxn ang="0">
                  <a:pos x="52" y="0"/>
                </a:cxn>
                <a:cxn ang="0">
                  <a:pos x="45" y="0"/>
                </a:cxn>
                <a:cxn ang="0">
                  <a:pos x="41" y="0"/>
                </a:cxn>
                <a:cxn ang="0">
                  <a:pos x="37" y="2"/>
                </a:cxn>
                <a:cxn ang="0">
                  <a:pos x="30" y="4"/>
                </a:cxn>
                <a:cxn ang="0">
                  <a:pos x="23" y="9"/>
                </a:cxn>
                <a:cxn ang="0">
                  <a:pos x="15" y="15"/>
                </a:cxn>
                <a:cxn ang="0">
                  <a:pos x="8" y="24"/>
                </a:cxn>
                <a:cxn ang="0">
                  <a:pos x="4" y="32"/>
                </a:cxn>
                <a:cxn ang="0">
                  <a:pos x="0" y="37"/>
                </a:cxn>
                <a:cxn ang="0">
                  <a:pos x="0" y="41"/>
                </a:cxn>
                <a:cxn ang="0">
                  <a:pos x="0" y="48"/>
                </a:cxn>
                <a:cxn ang="0">
                  <a:pos x="0" y="52"/>
                </a:cxn>
                <a:cxn ang="0">
                  <a:pos x="0" y="56"/>
                </a:cxn>
                <a:cxn ang="0">
                  <a:pos x="0" y="63"/>
                </a:cxn>
                <a:cxn ang="0">
                  <a:pos x="0" y="67"/>
                </a:cxn>
                <a:cxn ang="0">
                  <a:pos x="4" y="74"/>
                </a:cxn>
                <a:cxn ang="0">
                  <a:pos x="8" y="83"/>
                </a:cxn>
                <a:cxn ang="0">
                  <a:pos x="15" y="91"/>
                </a:cxn>
                <a:cxn ang="0">
                  <a:pos x="23" y="98"/>
                </a:cxn>
                <a:cxn ang="0">
                  <a:pos x="30" y="104"/>
                </a:cxn>
                <a:cxn ang="0">
                  <a:pos x="37" y="104"/>
                </a:cxn>
                <a:cxn ang="0">
                  <a:pos x="41" y="106"/>
                </a:cxn>
                <a:cxn ang="0">
                  <a:pos x="45" y="106"/>
                </a:cxn>
                <a:cxn ang="0">
                  <a:pos x="52" y="109"/>
                </a:cxn>
                <a:cxn ang="0">
                  <a:pos x="52" y="109"/>
                </a:cxn>
              </a:cxnLst>
              <a:rect l="0" t="0" r="r" b="b"/>
              <a:pathLst>
                <a:path w="108" h="109">
                  <a:moveTo>
                    <a:pt x="52" y="109"/>
                  </a:moveTo>
                  <a:lnTo>
                    <a:pt x="56" y="106"/>
                  </a:lnTo>
                  <a:lnTo>
                    <a:pt x="63" y="106"/>
                  </a:lnTo>
                  <a:lnTo>
                    <a:pt x="67" y="104"/>
                  </a:lnTo>
                  <a:lnTo>
                    <a:pt x="73" y="104"/>
                  </a:lnTo>
                  <a:lnTo>
                    <a:pt x="82" y="98"/>
                  </a:lnTo>
                  <a:lnTo>
                    <a:pt x="91" y="91"/>
                  </a:lnTo>
                  <a:lnTo>
                    <a:pt x="97" y="83"/>
                  </a:lnTo>
                  <a:lnTo>
                    <a:pt x="104" y="74"/>
                  </a:lnTo>
                  <a:lnTo>
                    <a:pt x="104" y="67"/>
                  </a:lnTo>
                  <a:lnTo>
                    <a:pt x="106" y="63"/>
                  </a:lnTo>
                  <a:lnTo>
                    <a:pt x="106" y="56"/>
                  </a:lnTo>
                  <a:lnTo>
                    <a:pt x="108" y="52"/>
                  </a:lnTo>
                  <a:lnTo>
                    <a:pt x="106" y="48"/>
                  </a:lnTo>
                  <a:lnTo>
                    <a:pt x="106" y="41"/>
                  </a:lnTo>
                  <a:lnTo>
                    <a:pt x="104" y="37"/>
                  </a:lnTo>
                  <a:lnTo>
                    <a:pt x="104" y="32"/>
                  </a:lnTo>
                  <a:lnTo>
                    <a:pt x="97" y="24"/>
                  </a:lnTo>
                  <a:lnTo>
                    <a:pt x="91" y="15"/>
                  </a:lnTo>
                  <a:lnTo>
                    <a:pt x="82" y="9"/>
                  </a:lnTo>
                  <a:lnTo>
                    <a:pt x="73" y="4"/>
                  </a:lnTo>
                  <a:lnTo>
                    <a:pt x="67" y="2"/>
                  </a:lnTo>
                  <a:lnTo>
                    <a:pt x="63" y="0"/>
                  </a:lnTo>
                  <a:lnTo>
                    <a:pt x="56" y="0"/>
                  </a:lnTo>
                  <a:lnTo>
                    <a:pt x="52" y="0"/>
                  </a:lnTo>
                  <a:lnTo>
                    <a:pt x="45" y="0"/>
                  </a:lnTo>
                  <a:lnTo>
                    <a:pt x="41" y="0"/>
                  </a:lnTo>
                  <a:lnTo>
                    <a:pt x="37" y="2"/>
                  </a:lnTo>
                  <a:lnTo>
                    <a:pt x="30" y="4"/>
                  </a:lnTo>
                  <a:lnTo>
                    <a:pt x="23" y="9"/>
                  </a:lnTo>
                  <a:lnTo>
                    <a:pt x="15" y="15"/>
                  </a:lnTo>
                  <a:lnTo>
                    <a:pt x="8" y="24"/>
                  </a:lnTo>
                  <a:lnTo>
                    <a:pt x="4" y="32"/>
                  </a:lnTo>
                  <a:lnTo>
                    <a:pt x="0" y="37"/>
                  </a:lnTo>
                  <a:lnTo>
                    <a:pt x="0" y="41"/>
                  </a:lnTo>
                  <a:lnTo>
                    <a:pt x="0" y="48"/>
                  </a:lnTo>
                  <a:lnTo>
                    <a:pt x="0" y="52"/>
                  </a:lnTo>
                  <a:lnTo>
                    <a:pt x="0" y="56"/>
                  </a:lnTo>
                  <a:lnTo>
                    <a:pt x="0" y="63"/>
                  </a:lnTo>
                  <a:lnTo>
                    <a:pt x="0" y="67"/>
                  </a:lnTo>
                  <a:lnTo>
                    <a:pt x="4" y="74"/>
                  </a:lnTo>
                  <a:lnTo>
                    <a:pt x="8" y="83"/>
                  </a:lnTo>
                  <a:lnTo>
                    <a:pt x="15" y="91"/>
                  </a:lnTo>
                  <a:lnTo>
                    <a:pt x="23" y="98"/>
                  </a:lnTo>
                  <a:lnTo>
                    <a:pt x="30" y="104"/>
                  </a:lnTo>
                  <a:lnTo>
                    <a:pt x="37" y="104"/>
                  </a:lnTo>
                  <a:lnTo>
                    <a:pt x="41" y="106"/>
                  </a:lnTo>
                  <a:lnTo>
                    <a:pt x="45" y="106"/>
                  </a:lnTo>
                  <a:lnTo>
                    <a:pt x="52" y="109"/>
                  </a:lnTo>
                  <a:lnTo>
                    <a:pt x="52" y="109"/>
                  </a:lnTo>
                  <a:close/>
                </a:path>
              </a:pathLst>
            </a:custGeom>
            <a:solidFill>
              <a:srgbClr val="8A8AA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83" name="Freeform 19"/>
            <p:cNvSpPr>
              <a:spLocks/>
            </p:cNvSpPr>
            <p:nvPr/>
          </p:nvSpPr>
          <p:spPr bwMode="auto">
            <a:xfrm>
              <a:off x="1263650" y="1487488"/>
              <a:ext cx="1905000" cy="808038"/>
            </a:xfrm>
            <a:custGeom>
              <a:avLst/>
              <a:gdLst/>
              <a:ahLst/>
              <a:cxnLst>
                <a:cxn ang="0">
                  <a:pos x="8" y="485"/>
                </a:cxn>
                <a:cxn ang="0">
                  <a:pos x="446" y="0"/>
                </a:cxn>
                <a:cxn ang="0">
                  <a:pos x="1200" y="65"/>
                </a:cxn>
                <a:cxn ang="0">
                  <a:pos x="1135" y="128"/>
                </a:cxn>
                <a:cxn ang="0">
                  <a:pos x="459" y="52"/>
                </a:cxn>
                <a:cxn ang="0">
                  <a:pos x="32" y="509"/>
                </a:cxn>
                <a:cxn ang="0">
                  <a:pos x="30" y="509"/>
                </a:cxn>
                <a:cxn ang="0">
                  <a:pos x="24" y="509"/>
                </a:cxn>
                <a:cxn ang="0">
                  <a:pos x="17" y="507"/>
                </a:cxn>
                <a:cxn ang="0">
                  <a:pos x="11" y="507"/>
                </a:cxn>
                <a:cxn ang="0">
                  <a:pos x="4" y="502"/>
                </a:cxn>
                <a:cxn ang="0">
                  <a:pos x="0" y="500"/>
                </a:cxn>
                <a:cxn ang="0">
                  <a:pos x="2" y="494"/>
                </a:cxn>
                <a:cxn ang="0">
                  <a:pos x="8" y="485"/>
                </a:cxn>
                <a:cxn ang="0">
                  <a:pos x="8" y="485"/>
                </a:cxn>
              </a:cxnLst>
              <a:rect l="0" t="0" r="r" b="b"/>
              <a:pathLst>
                <a:path w="1200" h="509">
                  <a:moveTo>
                    <a:pt x="8" y="485"/>
                  </a:moveTo>
                  <a:lnTo>
                    <a:pt x="446" y="0"/>
                  </a:lnTo>
                  <a:lnTo>
                    <a:pt x="1200" y="65"/>
                  </a:lnTo>
                  <a:lnTo>
                    <a:pt x="1135" y="128"/>
                  </a:lnTo>
                  <a:lnTo>
                    <a:pt x="459" y="52"/>
                  </a:lnTo>
                  <a:lnTo>
                    <a:pt x="32" y="509"/>
                  </a:lnTo>
                  <a:lnTo>
                    <a:pt x="30" y="509"/>
                  </a:lnTo>
                  <a:lnTo>
                    <a:pt x="24" y="509"/>
                  </a:lnTo>
                  <a:lnTo>
                    <a:pt x="17" y="507"/>
                  </a:lnTo>
                  <a:lnTo>
                    <a:pt x="11" y="507"/>
                  </a:lnTo>
                  <a:lnTo>
                    <a:pt x="4" y="502"/>
                  </a:lnTo>
                  <a:lnTo>
                    <a:pt x="0" y="500"/>
                  </a:lnTo>
                  <a:lnTo>
                    <a:pt x="2" y="494"/>
                  </a:lnTo>
                  <a:lnTo>
                    <a:pt x="8" y="485"/>
                  </a:lnTo>
                  <a:lnTo>
                    <a:pt x="8" y="485"/>
                  </a:lnTo>
                  <a:close/>
                </a:path>
              </a:pathLst>
            </a:custGeom>
            <a:solidFill>
              <a:srgbClr val="910D7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84" name="Freeform 20"/>
            <p:cNvSpPr>
              <a:spLocks/>
            </p:cNvSpPr>
            <p:nvPr/>
          </p:nvSpPr>
          <p:spPr bwMode="auto">
            <a:xfrm>
              <a:off x="1874838" y="1284288"/>
              <a:ext cx="1535113" cy="136683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6" y="30"/>
                </a:cxn>
                <a:cxn ang="0">
                  <a:pos x="17" y="65"/>
                </a:cxn>
                <a:cxn ang="0">
                  <a:pos x="30" y="108"/>
                </a:cxn>
                <a:cxn ang="0">
                  <a:pos x="43" y="158"/>
                </a:cxn>
                <a:cxn ang="0">
                  <a:pos x="58" y="213"/>
                </a:cxn>
                <a:cxn ang="0">
                  <a:pos x="76" y="274"/>
                </a:cxn>
                <a:cxn ang="0">
                  <a:pos x="93" y="335"/>
                </a:cxn>
                <a:cxn ang="0">
                  <a:pos x="111" y="395"/>
                </a:cxn>
                <a:cxn ang="0">
                  <a:pos x="130" y="458"/>
                </a:cxn>
                <a:cxn ang="0">
                  <a:pos x="145" y="515"/>
                </a:cxn>
                <a:cxn ang="0">
                  <a:pos x="163" y="569"/>
                </a:cxn>
                <a:cxn ang="0">
                  <a:pos x="176" y="615"/>
                </a:cxn>
                <a:cxn ang="0">
                  <a:pos x="189" y="654"/>
                </a:cxn>
                <a:cxn ang="0">
                  <a:pos x="200" y="685"/>
                </a:cxn>
                <a:cxn ang="0">
                  <a:pos x="291" y="706"/>
                </a:cxn>
                <a:cxn ang="0">
                  <a:pos x="787" y="304"/>
                </a:cxn>
                <a:cxn ang="0">
                  <a:pos x="789" y="328"/>
                </a:cxn>
                <a:cxn ang="0">
                  <a:pos x="796" y="354"/>
                </a:cxn>
                <a:cxn ang="0">
                  <a:pos x="802" y="389"/>
                </a:cxn>
                <a:cxn ang="0">
                  <a:pos x="811" y="426"/>
                </a:cxn>
                <a:cxn ang="0">
                  <a:pos x="819" y="469"/>
                </a:cxn>
                <a:cxn ang="0">
                  <a:pos x="830" y="515"/>
                </a:cxn>
                <a:cxn ang="0">
                  <a:pos x="841" y="561"/>
                </a:cxn>
                <a:cxn ang="0">
                  <a:pos x="850" y="606"/>
                </a:cxn>
                <a:cxn ang="0">
                  <a:pos x="863" y="654"/>
                </a:cxn>
                <a:cxn ang="0">
                  <a:pos x="874" y="700"/>
                </a:cxn>
                <a:cxn ang="0">
                  <a:pos x="885" y="741"/>
                </a:cxn>
                <a:cxn ang="0">
                  <a:pos x="896" y="780"/>
                </a:cxn>
                <a:cxn ang="0">
                  <a:pos x="904" y="813"/>
                </a:cxn>
                <a:cxn ang="0">
                  <a:pos x="913" y="841"/>
                </a:cxn>
                <a:cxn ang="0">
                  <a:pos x="930" y="854"/>
                </a:cxn>
                <a:cxn ang="0">
                  <a:pos x="961" y="856"/>
                </a:cxn>
                <a:cxn ang="0">
                  <a:pos x="965" y="839"/>
                </a:cxn>
                <a:cxn ang="0">
                  <a:pos x="961" y="813"/>
                </a:cxn>
                <a:cxn ang="0">
                  <a:pos x="954" y="787"/>
                </a:cxn>
                <a:cxn ang="0">
                  <a:pos x="948" y="756"/>
                </a:cxn>
                <a:cxn ang="0">
                  <a:pos x="939" y="724"/>
                </a:cxn>
                <a:cxn ang="0">
                  <a:pos x="930" y="687"/>
                </a:cxn>
                <a:cxn ang="0">
                  <a:pos x="919" y="648"/>
                </a:cxn>
                <a:cxn ang="0">
                  <a:pos x="911" y="606"/>
                </a:cxn>
                <a:cxn ang="0">
                  <a:pos x="898" y="565"/>
                </a:cxn>
                <a:cxn ang="0">
                  <a:pos x="889" y="524"/>
                </a:cxn>
                <a:cxn ang="0">
                  <a:pos x="878" y="485"/>
                </a:cxn>
                <a:cxn ang="0">
                  <a:pos x="867" y="443"/>
                </a:cxn>
                <a:cxn ang="0">
                  <a:pos x="859" y="408"/>
                </a:cxn>
                <a:cxn ang="0">
                  <a:pos x="850" y="376"/>
                </a:cxn>
                <a:cxn ang="0">
                  <a:pos x="846" y="348"/>
                </a:cxn>
                <a:cxn ang="0">
                  <a:pos x="841" y="324"/>
                </a:cxn>
                <a:cxn ang="0">
                  <a:pos x="837" y="298"/>
                </a:cxn>
                <a:cxn ang="0">
                  <a:pos x="833" y="258"/>
                </a:cxn>
                <a:cxn ang="0">
                  <a:pos x="828" y="228"/>
                </a:cxn>
                <a:cxn ang="0">
                  <a:pos x="826" y="202"/>
                </a:cxn>
                <a:cxn ang="0">
                  <a:pos x="826" y="182"/>
                </a:cxn>
                <a:cxn ang="0">
                  <a:pos x="826" y="156"/>
                </a:cxn>
                <a:cxn ang="0">
                  <a:pos x="221" y="609"/>
                </a:cxn>
              </a:cxnLst>
              <a:rect l="0" t="0" r="r" b="b"/>
              <a:pathLst>
                <a:path w="967" h="861">
                  <a:moveTo>
                    <a:pt x="0" y="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0" y="8"/>
                  </a:lnTo>
                  <a:lnTo>
                    <a:pt x="2" y="13"/>
                  </a:lnTo>
                  <a:lnTo>
                    <a:pt x="4" y="17"/>
                  </a:lnTo>
                  <a:lnTo>
                    <a:pt x="6" y="26"/>
                  </a:lnTo>
                  <a:lnTo>
                    <a:pt x="6" y="30"/>
                  </a:lnTo>
                  <a:lnTo>
                    <a:pt x="8" y="39"/>
                  </a:lnTo>
                  <a:lnTo>
                    <a:pt x="13" y="47"/>
                  </a:lnTo>
                  <a:lnTo>
                    <a:pt x="15" y="56"/>
                  </a:lnTo>
                  <a:lnTo>
                    <a:pt x="17" y="65"/>
                  </a:lnTo>
                  <a:lnTo>
                    <a:pt x="21" y="74"/>
                  </a:lnTo>
                  <a:lnTo>
                    <a:pt x="24" y="87"/>
                  </a:lnTo>
                  <a:lnTo>
                    <a:pt x="28" y="98"/>
                  </a:lnTo>
                  <a:lnTo>
                    <a:pt x="30" y="108"/>
                  </a:lnTo>
                  <a:lnTo>
                    <a:pt x="32" y="119"/>
                  </a:lnTo>
                  <a:lnTo>
                    <a:pt x="37" y="132"/>
                  </a:lnTo>
                  <a:lnTo>
                    <a:pt x="39" y="145"/>
                  </a:lnTo>
                  <a:lnTo>
                    <a:pt x="43" y="158"/>
                  </a:lnTo>
                  <a:lnTo>
                    <a:pt x="47" y="171"/>
                  </a:lnTo>
                  <a:lnTo>
                    <a:pt x="52" y="187"/>
                  </a:lnTo>
                  <a:lnTo>
                    <a:pt x="56" y="200"/>
                  </a:lnTo>
                  <a:lnTo>
                    <a:pt x="58" y="213"/>
                  </a:lnTo>
                  <a:lnTo>
                    <a:pt x="63" y="228"/>
                  </a:lnTo>
                  <a:lnTo>
                    <a:pt x="67" y="243"/>
                  </a:lnTo>
                  <a:lnTo>
                    <a:pt x="71" y="258"/>
                  </a:lnTo>
                  <a:lnTo>
                    <a:pt x="76" y="274"/>
                  </a:lnTo>
                  <a:lnTo>
                    <a:pt x="80" y="289"/>
                  </a:lnTo>
                  <a:lnTo>
                    <a:pt x="84" y="304"/>
                  </a:lnTo>
                  <a:lnTo>
                    <a:pt x="91" y="321"/>
                  </a:lnTo>
                  <a:lnTo>
                    <a:pt x="93" y="335"/>
                  </a:lnTo>
                  <a:lnTo>
                    <a:pt x="100" y="352"/>
                  </a:lnTo>
                  <a:lnTo>
                    <a:pt x="102" y="365"/>
                  </a:lnTo>
                  <a:lnTo>
                    <a:pt x="108" y="382"/>
                  </a:lnTo>
                  <a:lnTo>
                    <a:pt x="111" y="395"/>
                  </a:lnTo>
                  <a:lnTo>
                    <a:pt x="117" y="413"/>
                  </a:lnTo>
                  <a:lnTo>
                    <a:pt x="121" y="428"/>
                  </a:lnTo>
                  <a:lnTo>
                    <a:pt x="126" y="443"/>
                  </a:lnTo>
                  <a:lnTo>
                    <a:pt x="130" y="458"/>
                  </a:lnTo>
                  <a:lnTo>
                    <a:pt x="132" y="472"/>
                  </a:lnTo>
                  <a:lnTo>
                    <a:pt x="137" y="487"/>
                  </a:lnTo>
                  <a:lnTo>
                    <a:pt x="141" y="502"/>
                  </a:lnTo>
                  <a:lnTo>
                    <a:pt x="145" y="515"/>
                  </a:lnTo>
                  <a:lnTo>
                    <a:pt x="150" y="530"/>
                  </a:lnTo>
                  <a:lnTo>
                    <a:pt x="154" y="543"/>
                  </a:lnTo>
                  <a:lnTo>
                    <a:pt x="158" y="556"/>
                  </a:lnTo>
                  <a:lnTo>
                    <a:pt x="163" y="569"/>
                  </a:lnTo>
                  <a:lnTo>
                    <a:pt x="165" y="582"/>
                  </a:lnTo>
                  <a:lnTo>
                    <a:pt x="169" y="593"/>
                  </a:lnTo>
                  <a:lnTo>
                    <a:pt x="174" y="604"/>
                  </a:lnTo>
                  <a:lnTo>
                    <a:pt x="176" y="615"/>
                  </a:lnTo>
                  <a:lnTo>
                    <a:pt x="180" y="626"/>
                  </a:lnTo>
                  <a:lnTo>
                    <a:pt x="182" y="637"/>
                  </a:lnTo>
                  <a:lnTo>
                    <a:pt x="187" y="646"/>
                  </a:lnTo>
                  <a:lnTo>
                    <a:pt x="189" y="654"/>
                  </a:lnTo>
                  <a:lnTo>
                    <a:pt x="191" y="663"/>
                  </a:lnTo>
                  <a:lnTo>
                    <a:pt x="195" y="669"/>
                  </a:lnTo>
                  <a:lnTo>
                    <a:pt x="198" y="678"/>
                  </a:lnTo>
                  <a:lnTo>
                    <a:pt x="200" y="685"/>
                  </a:lnTo>
                  <a:lnTo>
                    <a:pt x="202" y="689"/>
                  </a:lnTo>
                  <a:lnTo>
                    <a:pt x="204" y="693"/>
                  </a:lnTo>
                  <a:lnTo>
                    <a:pt x="204" y="700"/>
                  </a:lnTo>
                  <a:lnTo>
                    <a:pt x="291" y="706"/>
                  </a:lnTo>
                  <a:lnTo>
                    <a:pt x="785" y="295"/>
                  </a:lnTo>
                  <a:lnTo>
                    <a:pt x="785" y="295"/>
                  </a:lnTo>
                  <a:lnTo>
                    <a:pt x="785" y="300"/>
                  </a:lnTo>
                  <a:lnTo>
                    <a:pt x="787" y="304"/>
                  </a:lnTo>
                  <a:lnTo>
                    <a:pt x="787" y="313"/>
                  </a:lnTo>
                  <a:lnTo>
                    <a:pt x="787" y="317"/>
                  </a:lnTo>
                  <a:lnTo>
                    <a:pt x="789" y="324"/>
                  </a:lnTo>
                  <a:lnTo>
                    <a:pt x="789" y="328"/>
                  </a:lnTo>
                  <a:lnTo>
                    <a:pt x="791" y="335"/>
                  </a:lnTo>
                  <a:lnTo>
                    <a:pt x="793" y="341"/>
                  </a:lnTo>
                  <a:lnTo>
                    <a:pt x="793" y="348"/>
                  </a:lnTo>
                  <a:lnTo>
                    <a:pt x="796" y="354"/>
                  </a:lnTo>
                  <a:lnTo>
                    <a:pt x="798" y="363"/>
                  </a:lnTo>
                  <a:lnTo>
                    <a:pt x="800" y="372"/>
                  </a:lnTo>
                  <a:lnTo>
                    <a:pt x="802" y="380"/>
                  </a:lnTo>
                  <a:lnTo>
                    <a:pt x="802" y="389"/>
                  </a:lnTo>
                  <a:lnTo>
                    <a:pt x="804" y="398"/>
                  </a:lnTo>
                  <a:lnTo>
                    <a:pt x="806" y="406"/>
                  </a:lnTo>
                  <a:lnTo>
                    <a:pt x="809" y="417"/>
                  </a:lnTo>
                  <a:lnTo>
                    <a:pt x="811" y="426"/>
                  </a:lnTo>
                  <a:lnTo>
                    <a:pt x="813" y="437"/>
                  </a:lnTo>
                  <a:lnTo>
                    <a:pt x="815" y="448"/>
                  </a:lnTo>
                  <a:lnTo>
                    <a:pt x="817" y="458"/>
                  </a:lnTo>
                  <a:lnTo>
                    <a:pt x="819" y="469"/>
                  </a:lnTo>
                  <a:lnTo>
                    <a:pt x="822" y="480"/>
                  </a:lnTo>
                  <a:lnTo>
                    <a:pt x="826" y="491"/>
                  </a:lnTo>
                  <a:lnTo>
                    <a:pt x="828" y="502"/>
                  </a:lnTo>
                  <a:lnTo>
                    <a:pt x="830" y="515"/>
                  </a:lnTo>
                  <a:lnTo>
                    <a:pt x="833" y="526"/>
                  </a:lnTo>
                  <a:lnTo>
                    <a:pt x="835" y="539"/>
                  </a:lnTo>
                  <a:lnTo>
                    <a:pt x="839" y="550"/>
                  </a:lnTo>
                  <a:lnTo>
                    <a:pt x="841" y="561"/>
                  </a:lnTo>
                  <a:lnTo>
                    <a:pt x="843" y="572"/>
                  </a:lnTo>
                  <a:lnTo>
                    <a:pt x="846" y="585"/>
                  </a:lnTo>
                  <a:lnTo>
                    <a:pt x="848" y="595"/>
                  </a:lnTo>
                  <a:lnTo>
                    <a:pt x="850" y="606"/>
                  </a:lnTo>
                  <a:lnTo>
                    <a:pt x="854" y="619"/>
                  </a:lnTo>
                  <a:lnTo>
                    <a:pt x="856" y="630"/>
                  </a:lnTo>
                  <a:lnTo>
                    <a:pt x="859" y="643"/>
                  </a:lnTo>
                  <a:lnTo>
                    <a:pt x="863" y="654"/>
                  </a:lnTo>
                  <a:lnTo>
                    <a:pt x="865" y="665"/>
                  </a:lnTo>
                  <a:lnTo>
                    <a:pt x="867" y="676"/>
                  </a:lnTo>
                  <a:lnTo>
                    <a:pt x="872" y="687"/>
                  </a:lnTo>
                  <a:lnTo>
                    <a:pt x="874" y="700"/>
                  </a:lnTo>
                  <a:lnTo>
                    <a:pt x="876" y="711"/>
                  </a:lnTo>
                  <a:lnTo>
                    <a:pt x="878" y="719"/>
                  </a:lnTo>
                  <a:lnTo>
                    <a:pt x="883" y="730"/>
                  </a:lnTo>
                  <a:lnTo>
                    <a:pt x="885" y="741"/>
                  </a:lnTo>
                  <a:lnTo>
                    <a:pt x="887" y="752"/>
                  </a:lnTo>
                  <a:lnTo>
                    <a:pt x="889" y="761"/>
                  </a:lnTo>
                  <a:lnTo>
                    <a:pt x="891" y="772"/>
                  </a:lnTo>
                  <a:lnTo>
                    <a:pt x="896" y="780"/>
                  </a:lnTo>
                  <a:lnTo>
                    <a:pt x="898" y="789"/>
                  </a:lnTo>
                  <a:lnTo>
                    <a:pt x="900" y="798"/>
                  </a:lnTo>
                  <a:lnTo>
                    <a:pt x="902" y="806"/>
                  </a:lnTo>
                  <a:lnTo>
                    <a:pt x="904" y="813"/>
                  </a:lnTo>
                  <a:lnTo>
                    <a:pt x="906" y="822"/>
                  </a:lnTo>
                  <a:lnTo>
                    <a:pt x="909" y="828"/>
                  </a:lnTo>
                  <a:lnTo>
                    <a:pt x="913" y="835"/>
                  </a:lnTo>
                  <a:lnTo>
                    <a:pt x="913" y="841"/>
                  </a:lnTo>
                  <a:lnTo>
                    <a:pt x="917" y="848"/>
                  </a:lnTo>
                  <a:lnTo>
                    <a:pt x="919" y="848"/>
                  </a:lnTo>
                  <a:lnTo>
                    <a:pt x="924" y="852"/>
                  </a:lnTo>
                  <a:lnTo>
                    <a:pt x="930" y="854"/>
                  </a:lnTo>
                  <a:lnTo>
                    <a:pt x="939" y="859"/>
                  </a:lnTo>
                  <a:lnTo>
                    <a:pt x="948" y="861"/>
                  </a:lnTo>
                  <a:lnTo>
                    <a:pt x="956" y="859"/>
                  </a:lnTo>
                  <a:lnTo>
                    <a:pt x="961" y="856"/>
                  </a:lnTo>
                  <a:lnTo>
                    <a:pt x="963" y="854"/>
                  </a:lnTo>
                  <a:lnTo>
                    <a:pt x="965" y="850"/>
                  </a:lnTo>
                  <a:lnTo>
                    <a:pt x="967" y="846"/>
                  </a:lnTo>
                  <a:lnTo>
                    <a:pt x="965" y="839"/>
                  </a:lnTo>
                  <a:lnTo>
                    <a:pt x="965" y="835"/>
                  </a:lnTo>
                  <a:lnTo>
                    <a:pt x="963" y="826"/>
                  </a:lnTo>
                  <a:lnTo>
                    <a:pt x="961" y="817"/>
                  </a:lnTo>
                  <a:lnTo>
                    <a:pt x="961" y="813"/>
                  </a:lnTo>
                  <a:lnTo>
                    <a:pt x="959" y="806"/>
                  </a:lnTo>
                  <a:lnTo>
                    <a:pt x="956" y="800"/>
                  </a:lnTo>
                  <a:lnTo>
                    <a:pt x="956" y="793"/>
                  </a:lnTo>
                  <a:lnTo>
                    <a:pt x="954" y="787"/>
                  </a:lnTo>
                  <a:lnTo>
                    <a:pt x="954" y="780"/>
                  </a:lnTo>
                  <a:lnTo>
                    <a:pt x="952" y="772"/>
                  </a:lnTo>
                  <a:lnTo>
                    <a:pt x="950" y="765"/>
                  </a:lnTo>
                  <a:lnTo>
                    <a:pt x="948" y="756"/>
                  </a:lnTo>
                  <a:lnTo>
                    <a:pt x="946" y="750"/>
                  </a:lnTo>
                  <a:lnTo>
                    <a:pt x="943" y="741"/>
                  </a:lnTo>
                  <a:lnTo>
                    <a:pt x="941" y="732"/>
                  </a:lnTo>
                  <a:lnTo>
                    <a:pt x="939" y="724"/>
                  </a:lnTo>
                  <a:lnTo>
                    <a:pt x="937" y="715"/>
                  </a:lnTo>
                  <a:lnTo>
                    <a:pt x="935" y="706"/>
                  </a:lnTo>
                  <a:lnTo>
                    <a:pt x="933" y="698"/>
                  </a:lnTo>
                  <a:lnTo>
                    <a:pt x="930" y="687"/>
                  </a:lnTo>
                  <a:lnTo>
                    <a:pt x="928" y="676"/>
                  </a:lnTo>
                  <a:lnTo>
                    <a:pt x="924" y="667"/>
                  </a:lnTo>
                  <a:lnTo>
                    <a:pt x="922" y="659"/>
                  </a:lnTo>
                  <a:lnTo>
                    <a:pt x="919" y="648"/>
                  </a:lnTo>
                  <a:lnTo>
                    <a:pt x="917" y="637"/>
                  </a:lnTo>
                  <a:lnTo>
                    <a:pt x="915" y="628"/>
                  </a:lnTo>
                  <a:lnTo>
                    <a:pt x="913" y="619"/>
                  </a:lnTo>
                  <a:lnTo>
                    <a:pt x="911" y="606"/>
                  </a:lnTo>
                  <a:lnTo>
                    <a:pt x="906" y="598"/>
                  </a:lnTo>
                  <a:lnTo>
                    <a:pt x="904" y="587"/>
                  </a:lnTo>
                  <a:lnTo>
                    <a:pt x="902" y="576"/>
                  </a:lnTo>
                  <a:lnTo>
                    <a:pt x="898" y="565"/>
                  </a:lnTo>
                  <a:lnTo>
                    <a:pt x="896" y="556"/>
                  </a:lnTo>
                  <a:lnTo>
                    <a:pt x="893" y="545"/>
                  </a:lnTo>
                  <a:lnTo>
                    <a:pt x="891" y="535"/>
                  </a:lnTo>
                  <a:lnTo>
                    <a:pt x="889" y="524"/>
                  </a:lnTo>
                  <a:lnTo>
                    <a:pt x="885" y="515"/>
                  </a:lnTo>
                  <a:lnTo>
                    <a:pt x="883" y="504"/>
                  </a:lnTo>
                  <a:lnTo>
                    <a:pt x="880" y="493"/>
                  </a:lnTo>
                  <a:lnTo>
                    <a:pt x="878" y="485"/>
                  </a:lnTo>
                  <a:lnTo>
                    <a:pt x="876" y="474"/>
                  </a:lnTo>
                  <a:lnTo>
                    <a:pt x="874" y="463"/>
                  </a:lnTo>
                  <a:lnTo>
                    <a:pt x="872" y="454"/>
                  </a:lnTo>
                  <a:lnTo>
                    <a:pt x="867" y="443"/>
                  </a:lnTo>
                  <a:lnTo>
                    <a:pt x="865" y="435"/>
                  </a:lnTo>
                  <a:lnTo>
                    <a:pt x="863" y="426"/>
                  </a:lnTo>
                  <a:lnTo>
                    <a:pt x="861" y="417"/>
                  </a:lnTo>
                  <a:lnTo>
                    <a:pt x="859" y="408"/>
                  </a:lnTo>
                  <a:lnTo>
                    <a:pt x="856" y="400"/>
                  </a:lnTo>
                  <a:lnTo>
                    <a:pt x="854" y="391"/>
                  </a:lnTo>
                  <a:lnTo>
                    <a:pt x="854" y="385"/>
                  </a:lnTo>
                  <a:lnTo>
                    <a:pt x="850" y="376"/>
                  </a:lnTo>
                  <a:lnTo>
                    <a:pt x="850" y="367"/>
                  </a:lnTo>
                  <a:lnTo>
                    <a:pt x="848" y="361"/>
                  </a:lnTo>
                  <a:lnTo>
                    <a:pt x="848" y="354"/>
                  </a:lnTo>
                  <a:lnTo>
                    <a:pt x="846" y="348"/>
                  </a:lnTo>
                  <a:lnTo>
                    <a:pt x="843" y="339"/>
                  </a:lnTo>
                  <a:lnTo>
                    <a:pt x="843" y="335"/>
                  </a:lnTo>
                  <a:lnTo>
                    <a:pt x="843" y="330"/>
                  </a:lnTo>
                  <a:lnTo>
                    <a:pt x="841" y="324"/>
                  </a:lnTo>
                  <a:lnTo>
                    <a:pt x="841" y="317"/>
                  </a:lnTo>
                  <a:lnTo>
                    <a:pt x="839" y="313"/>
                  </a:lnTo>
                  <a:lnTo>
                    <a:pt x="839" y="306"/>
                  </a:lnTo>
                  <a:lnTo>
                    <a:pt x="837" y="298"/>
                  </a:lnTo>
                  <a:lnTo>
                    <a:pt x="835" y="287"/>
                  </a:lnTo>
                  <a:lnTo>
                    <a:pt x="833" y="278"/>
                  </a:lnTo>
                  <a:lnTo>
                    <a:pt x="833" y="267"/>
                  </a:lnTo>
                  <a:lnTo>
                    <a:pt x="833" y="258"/>
                  </a:lnTo>
                  <a:lnTo>
                    <a:pt x="833" y="252"/>
                  </a:lnTo>
                  <a:lnTo>
                    <a:pt x="830" y="243"/>
                  </a:lnTo>
                  <a:lnTo>
                    <a:pt x="828" y="235"/>
                  </a:lnTo>
                  <a:lnTo>
                    <a:pt x="828" y="228"/>
                  </a:lnTo>
                  <a:lnTo>
                    <a:pt x="828" y="221"/>
                  </a:lnTo>
                  <a:lnTo>
                    <a:pt x="826" y="215"/>
                  </a:lnTo>
                  <a:lnTo>
                    <a:pt x="826" y="208"/>
                  </a:lnTo>
                  <a:lnTo>
                    <a:pt x="826" y="202"/>
                  </a:lnTo>
                  <a:lnTo>
                    <a:pt x="826" y="198"/>
                  </a:lnTo>
                  <a:lnTo>
                    <a:pt x="826" y="191"/>
                  </a:lnTo>
                  <a:lnTo>
                    <a:pt x="826" y="187"/>
                  </a:lnTo>
                  <a:lnTo>
                    <a:pt x="826" y="182"/>
                  </a:lnTo>
                  <a:lnTo>
                    <a:pt x="826" y="178"/>
                  </a:lnTo>
                  <a:lnTo>
                    <a:pt x="826" y="169"/>
                  </a:lnTo>
                  <a:lnTo>
                    <a:pt x="826" y="165"/>
                  </a:lnTo>
                  <a:lnTo>
                    <a:pt x="826" y="156"/>
                  </a:lnTo>
                  <a:lnTo>
                    <a:pt x="826" y="154"/>
                  </a:lnTo>
                  <a:lnTo>
                    <a:pt x="796" y="198"/>
                  </a:lnTo>
                  <a:lnTo>
                    <a:pt x="271" y="643"/>
                  </a:lnTo>
                  <a:lnTo>
                    <a:pt x="221" y="609"/>
                  </a:lnTo>
                  <a:lnTo>
                    <a:pt x="65" y="1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10D7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85" name="Freeform 21"/>
            <p:cNvSpPr>
              <a:spLocks/>
            </p:cNvSpPr>
            <p:nvPr/>
          </p:nvSpPr>
          <p:spPr bwMode="auto">
            <a:xfrm>
              <a:off x="1681163" y="1155701"/>
              <a:ext cx="414338" cy="179388"/>
            </a:xfrm>
            <a:custGeom>
              <a:avLst/>
              <a:gdLst/>
              <a:ahLst/>
              <a:cxnLst>
                <a:cxn ang="0">
                  <a:pos x="259" y="111"/>
                </a:cxn>
                <a:cxn ang="0">
                  <a:pos x="246" y="111"/>
                </a:cxn>
                <a:cxn ang="0">
                  <a:pos x="233" y="111"/>
                </a:cxn>
                <a:cxn ang="0">
                  <a:pos x="220" y="111"/>
                </a:cxn>
                <a:cxn ang="0">
                  <a:pos x="206" y="111"/>
                </a:cxn>
                <a:cxn ang="0">
                  <a:pos x="193" y="111"/>
                </a:cxn>
                <a:cxn ang="0">
                  <a:pos x="178" y="111"/>
                </a:cxn>
                <a:cxn ang="0">
                  <a:pos x="163" y="111"/>
                </a:cxn>
                <a:cxn ang="0">
                  <a:pos x="148" y="109"/>
                </a:cxn>
                <a:cxn ang="0">
                  <a:pos x="133" y="109"/>
                </a:cxn>
                <a:cxn ang="0">
                  <a:pos x="119" y="107"/>
                </a:cxn>
                <a:cxn ang="0">
                  <a:pos x="109" y="105"/>
                </a:cxn>
                <a:cxn ang="0">
                  <a:pos x="98" y="102"/>
                </a:cxn>
                <a:cxn ang="0">
                  <a:pos x="89" y="100"/>
                </a:cxn>
                <a:cxn ang="0">
                  <a:pos x="78" y="96"/>
                </a:cxn>
                <a:cxn ang="0">
                  <a:pos x="63" y="83"/>
                </a:cxn>
                <a:cxn ang="0">
                  <a:pos x="46" y="70"/>
                </a:cxn>
                <a:cxn ang="0">
                  <a:pos x="30" y="55"/>
                </a:cxn>
                <a:cxn ang="0">
                  <a:pos x="15" y="37"/>
                </a:cxn>
                <a:cxn ang="0">
                  <a:pos x="6" y="22"/>
                </a:cxn>
                <a:cxn ang="0">
                  <a:pos x="0" y="9"/>
                </a:cxn>
                <a:cxn ang="0">
                  <a:pos x="0" y="2"/>
                </a:cxn>
                <a:cxn ang="0">
                  <a:pos x="11" y="0"/>
                </a:cxn>
                <a:cxn ang="0">
                  <a:pos x="26" y="2"/>
                </a:cxn>
                <a:cxn ang="0">
                  <a:pos x="39" y="5"/>
                </a:cxn>
                <a:cxn ang="0">
                  <a:pos x="52" y="5"/>
                </a:cxn>
                <a:cxn ang="0">
                  <a:pos x="67" y="7"/>
                </a:cxn>
                <a:cxn ang="0">
                  <a:pos x="85" y="9"/>
                </a:cxn>
                <a:cxn ang="0">
                  <a:pos x="102" y="13"/>
                </a:cxn>
                <a:cxn ang="0">
                  <a:pos x="117" y="15"/>
                </a:cxn>
                <a:cxn ang="0">
                  <a:pos x="133" y="18"/>
                </a:cxn>
                <a:cxn ang="0">
                  <a:pos x="148" y="20"/>
                </a:cxn>
                <a:cxn ang="0">
                  <a:pos x="161" y="22"/>
                </a:cxn>
                <a:cxn ang="0">
                  <a:pos x="174" y="24"/>
                </a:cxn>
                <a:cxn ang="0">
                  <a:pos x="183" y="26"/>
                </a:cxn>
                <a:cxn ang="0">
                  <a:pos x="191" y="26"/>
                </a:cxn>
                <a:cxn ang="0">
                  <a:pos x="261" y="111"/>
                </a:cxn>
              </a:cxnLst>
              <a:rect l="0" t="0" r="r" b="b"/>
              <a:pathLst>
                <a:path w="261" h="113">
                  <a:moveTo>
                    <a:pt x="261" y="111"/>
                  </a:moveTo>
                  <a:lnTo>
                    <a:pt x="259" y="111"/>
                  </a:lnTo>
                  <a:lnTo>
                    <a:pt x="254" y="111"/>
                  </a:lnTo>
                  <a:lnTo>
                    <a:pt x="246" y="111"/>
                  </a:lnTo>
                  <a:lnTo>
                    <a:pt x="239" y="111"/>
                  </a:lnTo>
                  <a:lnTo>
                    <a:pt x="233" y="111"/>
                  </a:lnTo>
                  <a:lnTo>
                    <a:pt x="226" y="111"/>
                  </a:lnTo>
                  <a:lnTo>
                    <a:pt x="220" y="111"/>
                  </a:lnTo>
                  <a:lnTo>
                    <a:pt x="215" y="111"/>
                  </a:lnTo>
                  <a:lnTo>
                    <a:pt x="206" y="111"/>
                  </a:lnTo>
                  <a:lnTo>
                    <a:pt x="200" y="111"/>
                  </a:lnTo>
                  <a:lnTo>
                    <a:pt x="193" y="111"/>
                  </a:lnTo>
                  <a:lnTo>
                    <a:pt x="187" y="113"/>
                  </a:lnTo>
                  <a:lnTo>
                    <a:pt x="178" y="111"/>
                  </a:lnTo>
                  <a:lnTo>
                    <a:pt x="169" y="111"/>
                  </a:lnTo>
                  <a:lnTo>
                    <a:pt x="163" y="111"/>
                  </a:lnTo>
                  <a:lnTo>
                    <a:pt x="156" y="111"/>
                  </a:lnTo>
                  <a:lnTo>
                    <a:pt x="148" y="109"/>
                  </a:lnTo>
                  <a:lnTo>
                    <a:pt x="141" y="109"/>
                  </a:lnTo>
                  <a:lnTo>
                    <a:pt x="133" y="109"/>
                  </a:lnTo>
                  <a:lnTo>
                    <a:pt x="128" y="109"/>
                  </a:lnTo>
                  <a:lnTo>
                    <a:pt x="119" y="107"/>
                  </a:lnTo>
                  <a:lnTo>
                    <a:pt x="113" y="107"/>
                  </a:lnTo>
                  <a:lnTo>
                    <a:pt x="109" y="105"/>
                  </a:lnTo>
                  <a:lnTo>
                    <a:pt x="104" y="105"/>
                  </a:lnTo>
                  <a:lnTo>
                    <a:pt x="98" y="102"/>
                  </a:lnTo>
                  <a:lnTo>
                    <a:pt x="93" y="102"/>
                  </a:lnTo>
                  <a:lnTo>
                    <a:pt x="89" y="100"/>
                  </a:lnTo>
                  <a:lnTo>
                    <a:pt x="87" y="100"/>
                  </a:lnTo>
                  <a:lnTo>
                    <a:pt x="78" y="96"/>
                  </a:lnTo>
                  <a:lnTo>
                    <a:pt x="72" y="89"/>
                  </a:lnTo>
                  <a:lnTo>
                    <a:pt x="63" y="83"/>
                  </a:lnTo>
                  <a:lnTo>
                    <a:pt x="54" y="78"/>
                  </a:lnTo>
                  <a:lnTo>
                    <a:pt x="46" y="70"/>
                  </a:lnTo>
                  <a:lnTo>
                    <a:pt x="39" y="61"/>
                  </a:lnTo>
                  <a:lnTo>
                    <a:pt x="30" y="55"/>
                  </a:lnTo>
                  <a:lnTo>
                    <a:pt x="24" y="46"/>
                  </a:lnTo>
                  <a:lnTo>
                    <a:pt x="15" y="37"/>
                  </a:lnTo>
                  <a:lnTo>
                    <a:pt x="11" y="31"/>
                  </a:lnTo>
                  <a:lnTo>
                    <a:pt x="6" y="22"/>
                  </a:lnTo>
                  <a:lnTo>
                    <a:pt x="2" y="18"/>
                  </a:lnTo>
                  <a:lnTo>
                    <a:pt x="0" y="9"/>
                  </a:lnTo>
                  <a:lnTo>
                    <a:pt x="0" y="7"/>
                  </a:lnTo>
                  <a:lnTo>
                    <a:pt x="0" y="2"/>
                  </a:lnTo>
                  <a:lnTo>
                    <a:pt x="6" y="2"/>
                  </a:lnTo>
                  <a:lnTo>
                    <a:pt x="11" y="0"/>
                  </a:lnTo>
                  <a:lnTo>
                    <a:pt x="19" y="2"/>
                  </a:lnTo>
                  <a:lnTo>
                    <a:pt x="26" y="2"/>
                  </a:lnTo>
                  <a:lnTo>
                    <a:pt x="32" y="2"/>
                  </a:lnTo>
                  <a:lnTo>
                    <a:pt x="39" y="5"/>
                  </a:lnTo>
                  <a:lnTo>
                    <a:pt x="46" y="5"/>
                  </a:lnTo>
                  <a:lnTo>
                    <a:pt x="52" y="5"/>
                  </a:lnTo>
                  <a:lnTo>
                    <a:pt x="61" y="7"/>
                  </a:lnTo>
                  <a:lnTo>
                    <a:pt x="67" y="7"/>
                  </a:lnTo>
                  <a:lnTo>
                    <a:pt x="76" y="9"/>
                  </a:lnTo>
                  <a:lnTo>
                    <a:pt x="85" y="9"/>
                  </a:lnTo>
                  <a:lnTo>
                    <a:pt x="93" y="11"/>
                  </a:lnTo>
                  <a:lnTo>
                    <a:pt x="102" y="13"/>
                  </a:lnTo>
                  <a:lnTo>
                    <a:pt x="111" y="15"/>
                  </a:lnTo>
                  <a:lnTo>
                    <a:pt x="117" y="15"/>
                  </a:lnTo>
                  <a:lnTo>
                    <a:pt x="126" y="18"/>
                  </a:lnTo>
                  <a:lnTo>
                    <a:pt x="133" y="18"/>
                  </a:lnTo>
                  <a:lnTo>
                    <a:pt x="141" y="18"/>
                  </a:lnTo>
                  <a:lnTo>
                    <a:pt x="148" y="20"/>
                  </a:lnTo>
                  <a:lnTo>
                    <a:pt x="154" y="20"/>
                  </a:lnTo>
                  <a:lnTo>
                    <a:pt x="161" y="22"/>
                  </a:lnTo>
                  <a:lnTo>
                    <a:pt x="167" y="24"/>
                  </a:lnTo>
                  <a:lnTo>
                    <a:pt x="174" y="24"/>
                  </a:lnTo>
                  <a:lnTo>
                    <a:pt x="178" y="24"/>
                  </a:lnTo>
                  <a:lnTo>
                    <a:pt x="183" y="26"/>
                  </a:lnTo>
                  <a:lnTo>
                    <a:pt x="187" y="26"/>
                  </a:lnTo>
                  <a:lnTo>
                    <a:pt x="191" y="26"/>
                  </a:lnTo>
                  <a:lnTo>
                    <a:pt x="196" y="28"/>
                  </a:lnTo>
                  <a:lnTo>
                    <a:pt x="261" y="111"/>
                  </a:lnTo>
                  <a:lnTo>
                    <a:pt x="261" y="111"/>
                  </a:lnTo>
                  <a:close/>
                </a:path>
              </a:pathLst>
            </a:custGeom>
            <a:solidFill>
              <a:srgbClr val="45303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86" name="Freeform 22"/>
            <p:cNvSpPr>
              <a:spLocks/>
            </p:cNvSpPr>
            <p:nvPr/>
          </p:nvSpPr>
          <p:spPr bwMode="auto">
            <a:xfrm>
              <a:off x="1804988" y="2419351"/>
              <a:ext cx="311150" cy="111125"/>
            </a:xfrm>
            <a:custGeom>
              <a:avLst/>
              <a:gdLst/>
              <a:ahLst/>
              <a:cxnLst>
                <a:cxn ang="0">
                  <a:pos x="172" y="17"/>
                </a:cxn>
                <a:cxn ang="0">
                  <a:pos x="5" y="0"/>
                </a:cxn>
                <a:cxn ang="0">
                  <a:pos x="5" y="2"/>
                </a:cxn>
                <a:cxn ang="0">
                  <a:pos x="2" y="9"/>
                </a:cxn>
                <a:cxn ang="0">
                  <a:pos x="2" y="11"/>
                </a:cxn>
                <a:cxn ang="0">
                  <a:pos x="0" y="17"/>
                </a:cxn>
                <a:cxn ang="0">
                  <a:pos x="0" y="22"/>
                </a:cxn>
                <a:cxn ang="0">
                  <a:pos x="0" y="28"/>
                </a:cxn>
                <a:cxn ang="0">
                  <a:pos x="0" y="33"/>
                </a:cxn>
                <a:cxn ang="0">
                  <a:pos x="0" y="37"/>
                </a:cxn>
                <a:cxn ang="0">
                  <a:pos x="0" y="41"/>
                </a:cxn>
                <a:cxn ang="0">
                  <a:pos x="2" y="48"/>
                </a:cxn>
                <a:cxn ang="0">
                  <a:pos x="5" y="54"/>
                </a:cxn>
                <a:cxn ang="0">
                  <a:pos x="11" y="57"/>
                </a:cxn>
                <a:cxn ang="0">
                  <a:pos x="15" y="57"/>
                </a:cxn>
                <a:cxn ang="0">
                  <a:pos x="24" y="57"/>
                </a:cxn>
                <a:cxn ang="0">
                  <a:pos x="28" y="57"/>
                </a:cxn>
                <a:cxn ang="0">
                  <a:pos x="33" y="57"/>
                </a:cxn>
                <a:cxn ang="0">
                  <a:pos x="39" y="57"/>
                </a:cxn>
                <a:cxn ang="0">
                  <a:pos x="46" y="59"/>
                </a:cxn>
                <a:cxn ang="0">
                  <a:pos x="52" y="59"/>
                </a:cxn>
                <a:cxn ang="0">
                  <a:pos x="59" y="59"/>
                </a:cxn>
                <a:cxn ang="0">
                  <a:pos x="68" y="59"/>
                </a:cxn>
                <a:cxn ang="0">
                  <a:pos x="76" y="61"/>
                </a:cxn>
                <a:cxn ang="0">
                  <a:pos x="83" y="61"/>
                </a:cxn>
                <a:cxn ang="0">
                  <a:pos x="91" y="61"/>
                </a:cxn>
                <a:cxn ang="0">
                  <a:pos x="100" y="63"/>
                </a:cxn>
                <a:cxn ang="0">
                  <a:pos x="109" y="63"/>
                </a:cxn>
                <a:cxn ang="0">
                  <a:pos x="118" y="63"/>
                </a:cxn>
                <a:cxn ang="0">
                  <a:pos x="124" y="63"/>
                </a:cxn>
                <a:cxn ang="0">
                  <a:pos x="133" y="65"/>
                </a:cxn>
                <a:cxn ang="0">
                  <a:pos x="142" y="65"/>
                </a:cxn>
                <a:cxn ang="0">
                  <a:pos x="148" y="65"/>
                </a:cxn>
                <a:cxn ang="0">
                  <a:pos x="155" y="65"/>
                </a:cxn>
                <a:cxn ang="0">
                  <a:pos x="161" y="65"/>
                </a:cxn>
                <a:cxn ang="0">
                  <a:pos x="168" y="68"/>
                </a:cxn>
                <a:cxn ang="0">
                  <a:pos x="174" y="68"/>
                </a:cxn>
                <a:cxn ang="0">
                  <a:pos x="178" y="68"/>
                </a:cxn>
                <a:cxn ang="0">
                  <a:pos x="183" y="68"/>
                </a:cxn>
                <a:cxn ang="0">
                  <a:pos x="187" y="70"/>
                </a:cxn>
                <a:cxn ang="0">
                  <a:pos x="192" y="70"/>
                </a:cxn>
                <a:cxn ang="0">
                  <a:pos x="196" y="70"/>
                </a:cxn>
                <a:cxn ang="0">
                  <a:pos x="172" y="17"/>
                </a:cxn>
                <a:cxn ang="0">
                  <a:pos x="172" y="17"/>
                </a:cxn>
              </a:cxnLst>
              <a:rect l="0" t="0" r="r" b="b"/>
              <a:pathLst>
                <a:path w="196" h="70">
                  <a:moveTo>
                    <a:pt x="172" y="17"/>
                  </a:moveTo>
                  <a:lnTo>
                    <a:pt x="5" y="0"/>
                  </a:lnTo>
                  <a:lnTo>
                    <a:pt x="5" y="2"/>
                  </a:lnTo>
                  <a:lnTo>
                    <a:pt x="2" y="9"/>
                  </a:lnTo>
                  <a:lnTo>
                    <a:pt x="2" y="11"/>
                  </a:lnTo>
                  <a:lnTo>
                    <a:pt x="0" y="17"/>
                  </a:lnTo>
                  <a:lnTo>
                    <a:pt x="0" y="22"/>
                  </a:lnTo>
                  <a:lnTo>
                    <a:pt x="0" y="28"/>
                  </a:lnTo>
                  <a:lnTo>
                    <a:pt x="0" y="33"/>
                  </a:lnTo>
                  <a:lnTo>
                    <a:pt x="0" y="37"/>
                  </a:lnTo>
                  <a:lnTo>
                    <a:pt x="0" y="41"/>
                  </a:lnTo>
                  <a:lnTo>
                    <a:pt x="2" y="48"/>
                  </a:lnTo>
                  <a:lnTo>
                    <a:pt x="5" y="54"/>
                  </a:lnTo>
                  <a:lnTo>
                    <a:pt x="11" y="57"/>
                  </a:lnTo>
                  <a:lnTo>
                    <a:pt x="15" y="57"/>
                  </a:lnTo>
                  <a:lnTo>
                    <a:pt x="24" y="57"/>
                  </a:lnTo>
                  <a:lnTo>
                    <a:pt x="28" y="57"/>
                  </a:lnTo>
                  <a:lnTo>
                    <a:pt x="33" y="57"/>
                  </a:lnTo>
                  <a:lnTo>
                    <a:pt x="39" y="57"/>
                  </a:lnTo>
                  <a:lnTo>
                    <a:pt x="46" y="59"/>
                  </a:lnTo>
                  <a:lnTo>
                    <a:pt x="52" y="59"/>
                  </a:lnTo>
                  <a:lnTo>
                    <a:pt x="59" y="59"/>
                  </a:lnTo>
                  <a:lnTo>
                    <a:pt x="68" y="59"/>
                  </a:lnTo>
                  <a:lnTo>
                    <a:pt x="76" y="61"/>
                  </a:lnTo>
                  <a:lnTo>
                    <a:pt x="83" y="61"/>
                  </a:lnTo>
                  <a:lnTo>
                    <a:pt x="91" y="61"/>
                  </a:lnTo>
                  <a:lnTo>
                    <a:pt x="100" y="63"/>
                  </a:lnTo>
                  <a:lnTo>
                    <a:pt x="109" y="63"/>
                  </a:lnTo>
                  <a:lnTo>
                    <a:pt x="118" y="63"/>
                  </a:lnTo>
                  <a:lnTo>
                    <a:pt x="124" y="63"/>
                  </a:lnTo>
                  <a:lnTo>
                    <a:pt x="133" y="65"/>
                  </a:lnTo>
                  <a:lnTo>
                    <a:pt x="142" y="65"/>
                  </a:lnTo>
                  <a:lnTo>
                    <a:pt x="148" y="65"/>
                  </a:lnTo>
                  <a:lnTo>
                    <a:pt x="155" y="65"/>
                  </a:lnTo>
                  <a:lnTo>
                    <a:pt x="161" y="65"/>
                  </a:lnTo>
                  <a:lnTo>
                    <a:pt x="168" y="68"/>
                  </a:lnTo>
                  <a:lnTo>
                    <a:pt x="174" y="68"/>
                  </a:lnTo>
                  <a:lnTo>
                    <a:pt x="178" y="68"/>
                  </a:lnTo>
                  <a:lnTo>
                    <a:pt x="183" y="68"/>
                  </a:lnTo>
                  <a:lnTo>
                    <a:pt x="187" y="70"/>
                  </a:lnTo>
                  <a:lnTo>
                    <a:pt x="192" y="70"/>
                  </a:lnTo>
                  <a:lnTo>
                    <a:pt x="196" y="70"/>
                  </a:lnTo>
                  <a:lnTo>
                    <a:pt x="172" y="17"/>
                  </a:lnTo>
                  <a:lnTo>
                    <a:pt x="172" y="17"/>
                  </a:lnTo>
                  <a:close/>
                </a:path>
              </a:pathLst>
            </a:custGeom>
            <a:solidFill>
              <a:srgbClr val="5C5C7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87" name="Freeform 23"/>
            <p:cNvSpPr>
              <a:spLocks/>
            </p:cNvSpPr>
            <p:nvPr/>
          </p:nvSpPr>
          <p:spPr bwMode="auto">
            <a:xfrm>
              <a:off x="3033713" y="735013"/>
              <a:ext cx="322263" cy="355600"/>
            </a:xfrm>
            <a:custGeom>
              <a:avLst/>
              <a:gdLst/>
              <a:ahLst/>
              <a:cxnLst>
                <a:cxn ang="0">
                  <a:pos x="0" y="85"/>
                </a:cxn>
                <a:cxn ang="0">
                  <a:pos x="2" y="83"/>
                </a:cxn>
                <a:cxn ang="0">
                  <a:pos x="7" y="83"/>
                </a:cxn>
                <a:cxn ang="0">
                  <a:pos x="16" y="80"/>
                </a:cxn>
                <a:cxn ang="0">
                  <a:pos x="24" y="78"/>
                </a:cxn>
                <a:cxn ang="0">
                  <a:pos x="29" y="76"/>
                </a:cxn>
                <a:cxn ang="0">
                  <a:pos x="35" y="74"/>
                </a:cxn>
                <a:cxn ang="0">
                  <a:pos x="42" y="72"/>
                </a:cxn>
                <a:cxn ang="0">
                  <a:pos x="48" y="69"/>
                </a:cxn>
                <a:cxn ang="0">
                  <a:pos x="55" y="65"/>
                </a:cxn>
                <a:cxn ang="0">
                  <a:pos x="63" y="63"/>
                </a:cxn>
                <a:cxn ang="0">
                  <a:pos x="70" y="59"/>
                </a:cxn>
                <a:cxn ang="0">
                  <a:pos x="76" y="56"/>
                </a:cxn>
                <a:cxn ang="0">
                  <a:pos x="83" y="52"/>
                </a:cxn>
                <a:cxn ang="0">
                  <a:pos x="87" y="48"/>
                </a:cxn>
                <a:cxn ang="0">
                  <a:pos x="94" y="41"/>
                </a:cxn>
                <a:cxn ang="0">
                  <a:pos x="100" y="39"/>
                </a:cxn>
                <a:cxn ang="0">
                  <a:pos x="109" y="28"/>
                </a:cxn>
                <a:cxn ang="0">
                  <a:pos x="118" y="19"/>
                </a:cxn>
                <a:cxn ang="0">
                  <a:pos x="122" y="11"/>
                </a:cxn>
                <a:cxn ang="0">
                  <a:pos x="129" y="6"/>
                </a:cxn>
                <a:cxn ang="0">
                  <a:pos x="129" y="2"/>
                </a:cxn>
                <a:cxn ang="0">
                  <a:pos x="131" y="0"/>
                </a:cxn>
                <a:cxn ang="0">
                  <a:pos x="203" y="65"/>
                </a:cxn>
                <a:cxn ang="0">
                  <a:pos x="109" y="206"/>
                </a:cxn>
                <a:cxn ang="0">
                  <a:pos x="29" y="224"/>
                </a:cxn>
                <a:cxn ang="0">
                  <a:pos x="0" y="85"/>
                </a:cxn>
                <a:cxn ang="0">
                  <a:pos x="0" y="85"/>
                </a:cxn>
              </a:cxnLst>
              <a:rect l="0" t="0" r="r" b="b"/>
              <a:pathLst>
                <a:path w="203" h="224">
                  <a:moveTo>
                    <a:pt x="0" y="85"/>
                  </a:moveTo>
                  <a:lnTo>
                    <a:pt x="2" y="83"/>
                  </a:lnTo>
                  <a:lnTo>
                    <a:pt x="7" y="83"/>
                  </a:lnTo>
                  <a:lnTo>
                    <a:pt x="16" y="80"/>
                  </a:lnTo>
                  <a:lnTo>
                    <a:pt x="24" y="78"/>
                  </a:lnTo>
                  <a:lnTo>
                    <a:pt x="29" y="76"/>
                  </a:lnTo>
                  <a:lnTo>
                    <a:pt x="35" y="74"/>
                  </a:lnTo>
                  <a:lnTo>
                    <a:pt x="42" y="72"/>
                  </a:lnTo>
                  <a:lnTo>
                    <a:pt x="48" y="69"/>
                  </a:lnTo>
                  <a:lnTo>
                    <a:pt x="55" y="65"/>
                  </a:lnTo>
                  <a:lnTo>
                    <a:pt x="63" y="63"/>
                  </a:lnTo>
                  <a:lnTo>
                    <a:pt x="70" y="59"/>
                  </a:lnTo>
                  <a:lnTo>
                    <a:pt x="76" y="56"/>
                  </a:lnTo>
                  <a:lnTo>
                    <a:pt x="83" y="52"/>
                  </a:lnTo>
                  <a:lnTo>
                    <a:pt x="87" y="48"/>
                  </a:lnTo>
                  <a:lnTo>
                    <a:pt x="94" y="41"/>
                  </a:lnTo>
                  <a:lnTo>
                    <a:pt x="100" y="39"/>
                  </a:lnTo>
                  <a:lnTo>
                    <a:pt x="109" y="28"/>
                  </a:lnTo>
                  <a:lnTo>
                    <a:pt x="118" y="19"/>
                  </a:lnTo>
                  <a:lnTo>
                    <a:pt x="122" y="11"/>
                  </a:lnTo>
                  <a:lnTo>
                    <a:pt x="129" y="6"/>
                  </a:lnTo>
                  <a:lnTo>
                    <a:pt x="129" y="2"/>
                  </a:lnTo>
                  <a:lnTo>
                    <a:pt x="131" y="0"/>
                  </a:lnTo>
                  <a:lnTo>
                    <a:pt x="203" y="65"/>
                  </a:lnTo>
                  <a:lnTo>
                    <a:pt x="109" y="206"/>
                  </a:lnTo>
                  <a:lnTo>
                    <a:pt x="29" y="224"/>
                  </a:lnTo>
                  <a:lnTo>
                    <a:pt x="0" y="85"/>
                  </a:lnTo>
                  <a:lnTo>
                    <a:pt x="0" y="85"/>
                  </a:lnTo>
                  <a:close/>
                </a:path>
              </a:pathLst>
            </a:custGeom>
            <a:solidFill>
              <a:srgbClr val="8C5E2B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88" name="Freeform 24"/>
            <p:cNvSpPr>
              <a:spLocks/>
            </p:cNvSpPr>
            <p:nvPr/>
          </p:nvSpPr>
          <p:spPr bwMode="auto">
            <a:xfrm>
              <a:off x="3159125" y="782638"/>
              <a:ext cx="355600" cy="393700"/>
            </a:xfrm>
            <a:custGeom>
              <a:avLst/>
              <a:gdLst/>
              <a:ahLst/>
              <a:cxnLst>
                <a:cxn ang="0">
                  <a:pos x="54" y="2"/>
                </a:cxn>
                <a:cxn ang="0">
                  <a:pos x="47" y="11"/>
                </a:cxn>
                <a:cxn ang="0">
                  <a:pos x="41" y="24"/>
                </a:cxn>
                <a:cxn ang="0">
                  <a:pos x="39" y="35"/>
                </a:cxn>
                <a:cxn ang="0">
                  <a:pos x="32" y="46"/>
                </a:cxn>
                <a:cxn ang="0">
                  <a:pos x="28" y="59"/>
                </a:cxn>
                <a:cxn ang="0">
                  <a:pos x="24" y="72"/>
                </a:cxn>
                <a:cxn ang="0">
                  <a:pos x="17" y="85"/>
                </a:cxn>
                <a:cxn ang="0">
                  <a:pos x="13" y="100"/>
                </a:cxn>
                <a:cxn ang="0">
                  <a:pos x="8" y="111"/>
                </a:cxn>
                <a:cxn ang="0">
                  <a:pos x="4" y="122"/>
                </a:cxn>
                <a:cxn ang="0">
                  <a:pos x="2" y="135"/>
                </a:cxn>
                <a:cxn ang="0">
                  <a:pos x="0" y="148"/>
                </a:cxn>
                <a:cxn ang="0">
                  <a:pos x="0" y="161"/>
                </a:cxn>
                <a:cxn ang="0">
                  <a:pos x="4" y="174"/>
                </a:cxn>
                <a:cxn ang="0">
                  <a:pos x="10" y="190"/>
                </a:cxn>
                <a:cxn ang="0">
                  <a:pos x="21" y="205"/>
                </a:cxn>
                <a:cxn ang="0">
                  <a:pos x="32" y="220"/>
                </a:cxn>
                <a:cxn ang="0">
                  <a:pos x="45" y="233"/>
                </a:cxn>
                <a:cxn ang="0">
                  <a:pos x="56" y="242"/>
                </a:cxn>
                <a:cxn ang="0">
                  <a:pos x="65" y="246"/>
                </a:cxn>
                <a:cxn ang="0">
                  <a:pos x="74" y="248"/>
                </a:cxn>
                <a:cxn ang="0">
                  <a:pos x="84" y="242"/>
                </a:cxn>
                <a:cxn ang="0">
                  <a:pos x="97" y="233"/>
                </a:cxn>
                <a:cxn ang="0">
                  <a:pos x="113" y="222"/>
                </a:cxn>
                <a:cxn ang="0">
                  <a:pos x="128" y="211"/>
                </a:cxn>
                <a:cxn ang="0">
                  <a:pos x="143" y="196"/>
                </a:cxn>
                <a:cxn ang="0">
                  <a:pos x="158" y="185"/>
                </a:cxn>
                <a:cxn ang="0">
                  <a:pos x="169" y="172"/>
                </a:cxn>
                <a:cxn ang="0">
                  <a:pos x="180" y="163"/>
                </a:cxn>
                <a:cxn ang="0">
                  <a:pos x="189" y="153"/>
                </a:cxn>
                <a:cxn ang="0">
                  <a:pos x="197" y="139"/>
                </a:cxn>
                <a:cxn ang="0">
                  <a:pos x="206" y="126"/>
                </a:cxn>
                <a:cxn ang="0">
                  <a:pos x="211" y="116"/>
                </a:cxn>
                <a:cxn ang="0">
                  <a:pos x="215" y="105"/>
                </a:cxn>
                <a:cxn ang="0">
                  <a:pos x="221" y="94"/>
                </a:cxn>
                <a:cxn ang="0">
                  <a:pos x="54" y="0"/>
                </a:cxn>
              </a:cxnLst>
              <a:rect l="0" t="0" r="r" b="b"/>
              <a:pathLst>
                <a:path w="224" h="248">
                  <a:moveTo>
                    <a:pt x="54" y="0"/>
                  </a:moveTo>
                  <a:lnTo>
                    <a:pt x="54" y="2"/>
                  </a:lnTo>
                  <a:lnTo>
                    <a:pt x="52" y="5"/>
                  </a:lnTo>
                  <a:lnTo>
                    <a:pt x="47" y="11"/>
                  </a:lnTo>
                  <a:lnTo>
                    <a:pt x="45" y="20"/>
                  </a:lnTo>
                  <a:lnTo>
                    <a:pt x="41" y="24"/>
                  </a:lnTo>
                  <a:lnTo>
                    <a:pt x="41" y="29"/>
                  </a:lnTo>
                  <a:lnTo>
                    <a:pt x="39" y="35"/>
                  </a:lnTo>
                  <a:lnTo>
                    <a:pt x="37" y="42"/>
                  </a:lnTo>
                  <a:lnTo>
                    <a:pt x="32" y="46"/>
                  </a:lnTo>
                  <a:lnTo>
                    <a:pt x="32" y="53"/>
                  </a:lnTo>
                  <a:lnTo>
                    <a:pt x="28" y="59"/>
                  </a:lnTo>
                  <a:lnTo>
                    <a:pt x="26" y="68"/>
                  </a:lnTo>
                  <a:lnTo>
                    <a:pt x="24" y="72"/>
                  </a:lnTo>
                  <a:lnTo>
                    <a:pt x="21" y="79"/>
                  </a:lnTo>
                  <a:lnTo>
                    <a:pt x="17" y="85"/>
                  </a:lnTo>
                  <a:lnTo>
                    <a:pt x="17" y="92"/>
                  </a:lnTo>
                  <a:lnTo>
                    <a:pt x="13" y="100"/>
                  </a:lnTo>
                  <a:lnTo>
                    <a:pt x="10" y="107"/>
                  </a:lnTo>
                  <a:lnTo>
                    <a:pt x="8" y="111"/>
                  </a:lnTo>
                  <a:lnTo>
                    <a:pt x="8" y="118"/>
                  </a:lnTo>
                  <a:lnTo>
                    <a:pt x="4" y="122"/>
                  </a:lnTo>
                  <a:lnTo>
                    <a:pt x="4" y="129"/>
                  </a:lnTo>
                  <a:lnTo>
                    <a:pt x="2" y="135"/>
                  </a:lnTo>
                  <a:lnTo>
                    <a:pt x="2" y="139"/>
                  </a:lnTo>
                  <a:lnTo>
                    <a:pt x="0" y="148"/>
                  </a:lnTo>
                  <a:lnTo>
                    <a:pt x="0" y="157"/>
                  </a:lnTo>
                  <a:lnTo>
                    <a:pt x="0" y="161"/>
                  </a:lnTo>
                  <a:lnTo>
                    <a:pt x="2" y="168"/>
                  </a:lnTo>
                  <a:lnTo>
                    <a:pt x="4" y="174"/>
                  </a:lnTo>
                  <a:lnTo>
                    <a:pt x="8" y="183"/>
                  </a:lnTo>
                  <a:lnTo>
                    <a:pt x="10" y="190"/>
                  </a:lnTo>
                  <a:lnTo>
                    <a:pt x="17" y="198"/>
                  </a:lnTo>
                  <a:lnTo>
                    <a:pt x="21" y="205"/>
                  </a:lnTo>
                  <a:lnTo>
                    <a:pt x="28" y="213"/>
                  </a:lnTo>
                  <a:lnTo>
                    <a:pt x="32" y="220"/>
                  </a:lnTo>
                  <a:lnTo>
                    <a:pt x="39" y="226"/>
                  </a:lnTo>
                  <a:lnTo>
                    <a:pt x="45" y="233"/>
                  </a:lnTo>
                  <a:lnTo>
                    <a:pt x="52" y="237"/>
                  </a:lnTo>
                  <a:lnTo>
                    <a:pt x="56" y="242"/>
                  </a:lnTo>
                  <a:lnTo>
                    <a:pt x="63" y="244"/>
                  </a:lnTo>
                  <a:lnTo>
                    <a:pt x="65" y="246"/>
                  </a:lnTo>
                  <a:lnTo>
                    <a:pt x="71" y="248"/>
                  </a:lnTo>
                  <a:lnTo>
                    <a:pt x="74" y="248"/>
                  </a:lnTo>
                  <a:lnTo>
                    <a:pt x="80" y="246"/>
                  </a:lnTo>
                  <a:lnTo>
                    <a:pt x="84" y="242"/>
                  </a:lnTo>
                  <a:lnTo>
                    <a:pt x="91" y="240"/>
                  </a:lnTo>
                  <a:lnTo>
                    <a:pt x="97" y="233"/>
                  </a:lnTo>
                  <a:lnTo>
                    <a:pt x="104" y="229"/>
                  </a:lnTo>
                  <a:lnTo>
                    <a:pt x="113" y="222"/>
                  </a:lnTo>
                  <a:lnTo>
                    <a:pt x="121" y="218"/>
                  </a:lnTo>
                  <a:lnTo>
                    <a:pt x="128" y="211"/>
                  </a:lnTo>
                  <a:lnTo>
                    <a:pt x="137" y="203"/>
                  </a:lnTo>
                  <a:lnTo>
                    <a:pt x="143" y="196"/>
                  </a:lnTo>
                  <a:lnTo>
                    <a:pt x="152" y="192"/>
                  </a:lnTo>
                  <a:lnTo>
                    <a:pt x="158" y="185"/>
                  </a:lnTo>
                  <a:lnTo>
                    <a:pt x="165" y="179"/>
                  </a:lnTo>
                  <a:lnTo>
                    <a:pt x="169" y="172"/>
                  </a:lnTo>
                  <a:lnTo>
                    <a:pt x="176" y="170"/>
                  </a:lnTo>
                  <a:lnTo>
                    <a:pt x="180" y="163"/>
                  </a:lnTo>
                  <a:lnTo>
                    <a:pt x="184" y="157"/>
                  </a:lnTo>
                  <a:lnTo>
                    <a:pt x="189" y="153"/>
                  </a:lnTo>
                  <a:lnTo>
                    <a:pt x="193" y="146"/>
                  </a:lnTo>
                  <a:lnTo>
                    <a:pt x="197" y="139"/>
                  </a:lnTo>
                  <a:lnTo>
                    <a:pt x="202" y="133"/>
                  </a:lnTo>
                  <a:lnTo>
                    <a:pt x="206" y="126"/>
                  </a:lnTo>
                  <a:lnTo>
                    <a:pt x="208" y="122"/>
                  </a:lnTo>
                  <a:lnTo>
                    <a:pt x="211" y="116"/>
                  </a:lnTo>
                  <a:lnTo>
                    <a:pt x="215" y="109"/>
                  </a:lnTo>
                  <a:lnTo>
                    <a:pt x="215" y="105"/>
                  </a:lnTo>
                  <a:lnTo>
                    <a:pt x="219" y="100"/>
                  </a:lnTo>
                  <a:lnTo>
                    <a:pt x="221" y="94"/>
                  </a:lnTo>
                  <a:lnTo>
                    <a:pt x="224" y="92"/>
                  </a:lnTo>
                  <a:lnTo>
                    <a:pt x="54" y="0"/>
                  </a:lnTo>
                  <a:lnTo>
                    <a:pt x="54" y="0"/>
                  </a:lnTo>
                  <a:close/>
                </a:path>
              </a:pathLst>
            </a:custGeom>
            <a:solidFill>
              <a:srgbClr val="A67A4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89" name="Freeform 25"/>
            <p:cNvSpPr>
              <a:spLocks/>
            </p:cNvSpPr>
            <p:nvPr/>
          </p:nvSpPr>
          <p:spPr bwMode="auto">
            <a:xfrm>
              <a:off x="3130550" y="649288"/>
              <a:ext cx="458788" cy="341313"/>
            </a:xfrm>
            <a:custGeom>
              <a:avLst/>
              <a:gdLst/>
              <a:ahLst/>
              <a:cxnLst>
                <a:cxn ang="0">
                  <a:pos x="2" y="60"/>
                </a:cxn>
                <a:cxn ang="0">
                  <a:pos x="15" y="69"/>
                </a:cxn>
                <a:cxn ang="0">
                  <a:pos x="31" y="78"/>
                </a:cxn>
                <a:cxn ang="0">
                  <a:pos x="48" y="89"/>
                </a:cxn>
                <a:cxn ang="0">
                  <a:pos x="65" y="100"/>
                </a:cxn>
                <a:cxn ang="0">
                  <a:pos x="76" y="106"/>
                </a:cxn>
                <a:cxn ang="0">
                  <a:pos x="87" y="113"/>
                </a:cxn>
                <a:cxn ang="0">
                  <a:pos x="98" y="121"/>
                </a:cxn>
                <a:cxn ang="0">
                  <a:pos x="111" y="128"/>
                </a:cxn>
                <a:cxn ang="0">
                  <a:pos x="124" y="137"/>
                </a:cxn>
                <a:cxn ang="0">
                  <a:pos x="137" y="143"/>
                </a:cxn>
                <a:cxn ang="0">
                  <a:pos x="148" y="152"/>
                </a:cxn>
                <a:cxn ang="0">
                  <a:pos x="161" y="158"/>
                </a:cxn>
                <a:cxn ang="0">
                  <a:pos x="172" y="167"/>
                </a:cxn>
                <a:cxn ang="0">
                  <a:pos x="185" y="173"/>
                </a:cxn>
                <a:cxn ang="0">
                  <a:pos x="196" y="178"/>
                </a:cxn>
                <a:cxn ang="0">
                  <a:pos x="207" y="184"/>
                </a:cxn>
                <a:cxn ang="0">
                  <a:pos x="218" y="191"/>
                </a:cxn>
                <a:cxn ang="0">
                  <a:pos x="233" y="200"/>
                </a:cxn>
                <a:cxn ang="0">
                  <a:pos x="250" y="206"/>
                </a:cxn>
                <a:cxn ang="0">
                  <a:pos x="263" y="213"/>
                </a:cxn>
                <a:cxn ang="0">
                  <a:pos x="272" y="215"/>
                </a:cxn>
                <a:cxn ang="0">
                  <a:pos x="279" y="210"/>
                </a:cxn>
                <a:cxn ang="0">
                  <a:pos x="285" y="197"/>
                </a:cxn>
                <a:cxn ang="0">
                  <a:pos x="287" y="184"/>
                </a:cxn>
                <a:cxn ang="0">
                  <a:pos x="289" y="171"/>
                </a:cxn>
                <a:cxn ang="0">
                  <a:pos x="289" y="158"/>
                </a:cxn>
                <a:cxn ang="0">
                  <a:pos x="289" y="147"/>
                </a:cxn>
                <a:cxn ang="0">
                  <a:pos x="289" y="134"/>
                </a:cxn>
                <a:cxn ang="0">
                  <a:pos x="285" y="119"/>
                </a:cxn>
                <a:cxn ang="0">
                  <a:pos x="283" y="104"/>
                </a:cxn>
                <a:cxn ang="0">
                  <a:pos x="279" y="91"/>
                </a:cxn>
                <a:cxn ang="0">
                  <a:pos x="272" y="78"/>
                </a:cxn>
                <a:cxn ang="0">
                  <a:pos x="265" y="63"/>
                </a:cxn>
                <a:cxn ang="0">
                  <a:pos x="257" y="52"/>
                </a:cxn>
                <a:cxn ang="0">
                  <a:pos x="246" y="39"/>
                </a:cxn>
                <a:cxn ang="0">
                  <a:pos x="235" y="30"/>
                </a:cxn>
                <a:cxn ang="0">
                  <a:pos x="222" y="19"/>
                </a:cxn>
                <a:cxn ang="0">
                  <a:pos x="209" y="13"/>
                </a:cxn>
                <a:cxn ang="0">
                  <a:pos x="194" y="6"/>
                </a:cxn>
                <a:cxn ang="0">
                  <a:pos x="179" y="4"/>
                </a:cxn>
                <a:cxn ang="0">
                  <a:pos x="163" y="0"/>
                </a:cxn>
                <a:cxn ang="0">
                  <a:pos x="146" y="0"/>
                </a:cxn>
                <a:cxn ang="0">
                  <a:pos x="131" y="0"/>
                </a:cxn>
                <a:cxn ang="0">
                  <a:pos x="113" y="0"/>
                </a:cxn>
                <a:cxn ang="0">
                  <a:pos x="98" y="2"/>
                </a:cxn>
                <a:cxn ang="0">
                  <a:pos x="85" y="4"/>
                </a:cxn>
                <a:cxn ang="0">
                  <a:pos x="72" y="6"/>
                </a:cxn>
                <a:cxn ang="0">
                  <a:pos x="59" y="8"/>
                </a:cxn>
                <a:cxn ang="0">
                  <a:pos x="48" y="13"/>
                </a:cxn>
                <a:cxn ang="0">
                  <a:pos x="35" y="17"/>
                </a:cxn>
                <a:cxn ang="0">
                  <a:pos x="22" y="26"/>
                </a:cxn>
                <a:cxn ang="0">
                  <a:pos x="13" y="30"/>
                </a:cxn>
                <a:cxn ang="0">
                  <a:pos x="5" y="39"/>
                </a:cxn>
                <a:cxn ang="0">
                  <a:pos x="0" y="54"/>
                </a:cxn>
                <a:cxn ang="0">
                  <a:pos x="0" y="58"/>
                </a:cxn>
              </a:cxnLst>
              <a:rect l="0" t="0" r="r" b="b"/>
              <a:pathLst>
                <a:path w="289" h="215">
                  <a:moveTo>
                    <a:pt x="0" y="58"/>
                  </a:moveTo>
                  <a:lnTo>
                    <a:pt x="2" y="60"/>
                  </a:lnTo>
                  <a:lnTo>
                    <a:pt x="11" y="65"/>
                  </a:lnTo>
                  <a:lnTo>
                    <a:pt x="15" y="69"/>
                  </a:lnTo>
                  <a:lnTo>
                    <a:pt x="22" y="73"/>
                  </a:lnTo>
                  <a:lnTo>
                    <a:pt x="31" y="78"/>
                  </a:lnTo>
                  <a:lnTo>
                    <a:pt x="39" y="84"/>
                  </a:lnTo>
                  <a:lnTo>
                    <a:pt x="48" y="89"/>
                  </a:lnTo>
                  <a:lnTo>
                    <a:pt x="59" y="95"/>
                  </a:lnTo>
                  <a:lnTo>
                    <a:pt x="65" y="100"/>
                  </a:lnTo>
                  <a:lnTo>
                    <a:pt x="70" y="104"/>
                  </a:lnTo>
                  <a:lnTo>
                    <a:pt x="76" y="106"/>
                  </a:lnTo>
                  <a:lnTo>
                    <a:pt x="83" y="110"/>
                  </a:lnTo>
                  <a:lnTo>
                    <a:pt x="87" y="113"/>
                  </a:lnTo>
                  <a:lnTo>
                    <a:pt x="94" y="117"/>
                  </a:lnTo>
                  <a:lnTo>
                    <a:pt x="98" y="121"/>
                  </a:lnTo>
                  <a:lnTo>
                    <a:pt x="105" y="126"/>
                  </a:lnTo>
                  <a:lnTo>
                    <a:pt x="111" y="128"/>
                  </a:lnTo>
                  <a:lnTo>
                    <a:pt x="118" y="132"/>
                  </a:lnTo>
                  <a:lnTo>
                    <a:pt x="124" y="137"/>
                  </a:lnTo>
                  <a:lnTo>
                    <a:pt x="131" y="141"/>
                  </a:lnTo>
                  <a:lnTo>
                    <a:pt x="137" y="143"/>
                  </a:lnTo>
                  <a:lnTo>
                    <a:pt x="142" y="147"/>
                  </a:lnTo>
                  <a:lnTo>
                    <a:pt x="148" y="152"/>
                  </a:lnTo>
                  <a:lnTo>
                    <a:pt x="155" y="156"/>
                  </a:lnTo>
                  <a:lnTo>
                    <a:pt x="161" y="158"/>
                  </a:lnTo>
                  <a:lnTo>
                    <a:pt x="165" y="163"/>
                  </a:lnTo>
                  <a:lnTo>
                    <a:pt x="172" y="167"/>
                  </a:lnTo>
                  <a:lnTo>
                    <a:pt x="179" y="169"/>
                  </a:lnTo>
                  <a:lnTo>
                    <a:pt x="185" y="173"/>
                  </a:lnTo>
                  <a:lnTo>
                    <a:pt x="189" y="176"/>
                  </a:lnTo>
                  <a:lnTo>
                    <a:pt x="196" y="178"/>
                  </a:lnTo>
                  <a:lnTo>
                    <a:pt x="202" y="182"/>
                  </a:lnTo>
                  <a:lnTo>
                    <a:pt x="207" y="184"/>
                  </a:lnTo>
                  <a:lnTo>
                    <a:pt x="211" y="189"/>
                  </a:lnTo>
                  <a:lnTo>
                    <a:pt x="218" y="191"/>
                  </a:lnTo>
                  <a:lnTo>
                    <a:pt x="224" y="195"/>
                  </a:lnTo>
                  <a:lnTo>
                    <a:pt x="233" y="200"/>
                  </a:lnTo>
                  <a:lnTo>
                    <a:pt x="242" y="204"/>
                  </a:lnTo>
                  <a:lnTo>
                    <a:pt x="250" y="206"/>
                  </a:lnTo>
                  <a:lnTo>
                    <a:pt x="257" y="210"/>
                  </a:lnTo>
                  <a:lnTo>
                    <a:pt x="263" y="213"/>
                  </a:lnTo>
                  <a:lnTo>
                    <a:pt x="268" y="215"/>
                  </a:lnTo>
                  <a:lnTo>
                    <a:pt x="272" y="215"/>
                  </a:lnTo>
                  <a:lnTo>
                    <a:pt x="276" y="215"/>
                  </a:lnTo>
                  <a:lnTo>
                    <a:pt x="279" y="210"/>
                  </a:lnTo>
                  <a:lnTo>
                    <a:pt x="283" y="204"/>
                  </a:lnTo>
                  <a:lnTo>
                    <a:pt x="285" y="197"/>
                  </a:lnTo>
                  <a:lnTo>
                    <a:pt x="287" y="189"/>
                  </a:lnTo>
                  <a:lnTo>
                    <a:pt x="287" y="184"/>
                  </a:lnTo>
                  <a:lnTo>
                    <a:pt x="289" y="178"/>
                  </a:lnTo>
                  <a:lnTo>
                    <a:pt x="289" y="171"/>
                  </a:lnTo>
                  <a:lnTo>
                    <a:pt x="289" y="167"/>
                  </a:lnTo>
                  <a:lnTo>
                    <a:pt x="289" y="158"/>
                  </a:lnTo>
                  <a:lnTo>
                    <a:pt x="289" y="154"/>
                  </a:lnTo>
                  <a:lnTo>
                    <a:pt x="289" y="147"/>
                  </a:lnTo>
                  <a:lnTo>
                    <a:pt x="289" y="141"/>
                  </a:lnTo>
                  <a:lnTo>
                    <a:pt x="289" y="134"/>
                  </a:lnTo>
                  <a:lnTo>
                    <a:pt x="287" y="126"/>
                  </a:lnTo>
                  <a:lnTo>
                    <a:pt x="285" y="119"/>
                  </a:lnTo>
                  <a:lnTo>
                    <a:pt x="285" y="113"/>
                  </a:lnTo>
                  <a:lnTo>
                    <a:pt x="283" y="104"/>
                  </a:lnTo>
                  <a:lnTo>
                    <a:pt x="281" y="97"/>
                  </a:lnTo>
                  <a:lnTo>
                    <a:pt x="279" y="91"/>
                  </a:lnTo>
                  <a:lnTo>
                    <a:pt x="276" y="84"/>
                  </a:lnTo>
                  <a:lnTo>
                    <a:pt x="272" y="78"/>
                  </a:lnTo>
                  <a:lnTo>
                    <a:pt x="268" y="69"/>
                  </a:lnTo>
                  <a:lnTo>
                    <a:pt x="265" y="63"/>
                  </a:lnTo>
                  <a:lnTo>
                    <a:pt x="261" y="58"/>
                  </a:lnTo>
                  <a:lnTo>
                    <a:pt x="257" y="52"/>
                  </a:lnTo>
                  <a:lnTo>
                    <a:pt x="250" y="45"/>
                  </a:lnTo>
                  <a:lnTo>
                    <a:pt x="246" y="39"/>
                  </a:lnTo>
                  <a:lnTo>
                    <a:pt x="242" y="34"/>
                  </a:lnTo>
                  <a:lnTo>
                    <a:pt x="235" y="30"/>
                  </a:lnTo>
                  <a:lnTo>
                    <a:pt x="229" y="23"/>
                  </a:lnTo>
                  <a:lnTo>
                    <a:pt x="222" y="19"/>
                  </a:lnTo>
                  <a:lnTo>
                    <a:pt x="215" y="17"/>
                  </a:lnTo>
                  <a:lnTo>
                    <a:pt x="209" y="13"/>
                  </a:lnTo>
                  <a:lnTo>
                    <a:pt x="200" y="10"/>
                  </a:lnTo>
                  <a:lnTo>
                    <a:pt x="194" y="6"/>
                  </a:lnTo>
                  <a:lnTo>
                    <a:pt x="187" y="6"/>
                  </a:lnTo>
                  <a:lnTo>
                    <a:pt x="179" y="4"/>
                  </a:lnTo>
                  <a:lnTo>
                    <a:pt x="170" y="2"/>
                  </a:lnTo>
                  <a:lnTo>
                    <a:pt x="163" y="0"/>
                  </a:lnTo>
                  <a:lnTo>
                    <a:pt x="155" y="0"/>
                  </a:lnTo>
                  <a:lnTo>
                    <a:pt x="146" y="0"/>
                  </a:lnTo>
                  <a:lnTo>
                    <a:pt x="137" y="0"/>
                  </a:lnTo>
                  <a:lnTo>
                    <a:pt x="131" y="0"/>
                  </a:lnTo>
                  <a:lnTo>
                    <a:pt x="122" y="0"/>
                  </a:lnTo>
                  <a:lnTo>
                    <a:pt x="113" y="0"/>
                  </a:lnTo>
                  <a:lnTo>
                    <a:pt x="107" y="0"/>
                  </a:lnTo>
                  <a:lnTo>
                    <a:pt x="98" y="2"/>
                  </a:lnTo>
                  <a:lnTo>
                    <a:pt x="92" y="2"/>
                  </a:lnTo>
                  <a:lnTo>
                    <a:pt x="85" y="4"/>
                  </a:lnTo>
                  <a:lnTo>
                    <a:pt x="78" y="6"/>
                  </a:lnTo>
                  <a:lnTo>
                    <a:pt x="72" y="6"/>
                  </a:lnTo>
                  <a:lnTo>
                    <a:pt x="65" y="8"/>
                  </a:lnTo>
                  <a:lnTo>
                    <a:pt x="59" y="8"/>
                  </a:lnTo>
                  <a:lnTo>
                    <a:pt x="52" y="10"/>
                  </a:lnTo>
                  <a:lnTo>
                    <a:pt x="48" y="13"/>
                  </a:lnTo>
                  <a:lnTo>
                    <a:pt x="44" y="15"/>
                  </a:lnTo>
                  <a:lnTo>
                    <a:pt x="35" y="17"/>
                  </a:lnTo>
                  <a:lnTo>
                    <a:pt x="28" y="23"/>
                  </a:lnTo>
                  <a:lnTo>
                    <a:pt x="22" y="26"/>
                  </a:lnTo>
                  <a:lnTo>
                    <a:pt x="18" y="28"/>
                  </a:lnTo>
                  <a:lnTo>
                    <a:pt x="13" y="30"/>
                  </a:lnTo>
                  <a:lnTo>
                    <a:pt x="11" y="34"/>
                  </a:lnTo>
                  <a:lnTo>
                    <a:pt x="5" y="39"/>
                  </a:lnTo>
                  <a:lnTo>
                    <a:pt x="2" y="45"/>
                  </a:lnTo>
                  <a:lnTo>
                    <a:pt x="0" y="54"/>
                  </a:lnTo>
                  <a:lnTo>
                    <a:pt x="0" y="58"/>
                  </a:lnTo>
                  <a:lnTo>
                    <a:pt x="0" y="58"/>
                  </a:lnTo>
                  <a:close/>
                </a:path>
              </a:pathLst>
            </a:custGeom>
            <a:solidFill>
              <a:srgbClr val="4057AB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90" name="Freeform 26"/>
            <p:cNvSpPr>
              <a:spLocks/>
            </p:cNvSpPr>
            <p:nvPr/>
          </p:nvSpPr>
          <p:spPr bwMode="auto">
            <a:xfrm>
              <a:off x="2292350" y="1911351"/>
              <a:ext cx="347663" cy="169863"/>
            </a:xfrm>
            <a:custGeom>
              <a:avLst/>
              <a:gdLst/>
              <a:ahLst/>
              <a:cxnLst>
                <a:cxn ang="0">
                  <a:pos x="54" y="0"/>
                </a:cxn>
                <a:cxn ang="0">
                  <a:pos x="54" y="0"/>
                </a:cxn>
                <a:cxn ang="0">
                  <a:pos x="61" y="3"/>
                </a:cxn>
                <a:cxn ang="0">
                  <a:pos x="63" y="5"/>
                </a:cxn>
                <a:cxn ang="0">
                  <a:pos x="67" y="7"/>
                </a:cxn>
                <a:cxn ang="0">
                  <a:pos x="74" y="9"/>
                </a:cxn>
                <a:cxn ang="0">
                  <a:pos x="78" y="13"/>
                </a:cxn>
                <a:cxn ang="0">
                  <a:pos x="85" y="16"/>
                </a:cxn>
                <a:cxn ang="0">
                  <a:pos x="91" y="20"/>
                </a:cxn>
                <a:cxn ang="0">
                  <a:pos x="98" y="24"/>
                </a:cxn>
                <a:cxn ang="0">
                  <a:pos x="106" y="29"/>
                </a:cxn>
                <a:cxn ang="0">
                  <a:pos x="113" y="33"/>
                </a:cxn>
                <a:cxn ang="0">
                  <a:pos x="119" y="37"/>
                </a:cxn>
                <a:cxn ang="0">
                  <a:pos x="128" y="40"/>
                </a:cxn>
                <a:cxn ang="0">
                  <a:pos x="137" y="46"/>
                </a:cxn>
                <a:cxn ang="0">
                  <a:pos x="143" y="50"/>
                </a:cxn>
                <a:cxn ang="0">
                  <a:pos x="150" y="55"/>
                </a:cxn>
                <a:cxn ang="0">
                  <a:pos x="159" y="59"/>
                </a:cxn>
                <a:cxn ang="0">
                  <a:pos x="165" y="63"/>
                </a:cxn>
                <a:cxn ang="0">
                  <a:pos x="172" y="68"/>
                </a:cxn>
                <a:cxn ang="0">
                  <a:pos x="180" y="72"/>
                </a:cxn>
                <a:cxn ang="0">
                  <a:pos x="187" y="77"/>
                </a:cxn>
                <a:cxn ang="0">
                  <a:pos x="193" y="81"/>
                </a:cxn>
                <a:cxn ang="0">
                  <a:pos x="198" y="85"/>
                </a:cxn>
                <a:cxn ang="0">
                  <a:pos x="204" y="90"/>
                </a:cxn>
                <a:cxn ang="0">
                  <a:pos x="206" y="92"/>
                </a:cxn>
                <a:cxn ang="0">
                  <a:pos x="211" y="96"/>
                </a:cxn>
                <a:cxn ang="0">
                  <a:pos x="215" y="100"/>
                </a:cxn>
                <a:cxn ang="0">
                  <a:pos x="219" y="105"/>
                </a:cxn>
                <a:cxn ang="0">
                  <a:pos x="215" y="107"/>
                </a:cxn>
                <a:cxn ang="0">
                  <a:pos x="209" y="107"/>
                </a:cxn>
                <a:cxn ang="0">
                  <a:pos x="202" y="107"/>
                </a:cxn>
                <a:cxn ang="0">
                  <a:pos x="195" y="107"/>
                </a:cxn>
                <a:cxn ang="0">
                  <a:pos x="189" y="107"/>
                </a:cxn>
                <a:cxn ang="0">
                  <a:pos x="182" y="107"/>
                </a:cxn>
                <a:cxn ang="0">
                  <a:pos x="174" y="105"/>
                </a:cxn>
                <a:cxn ang="0">
                  <a:pos x="165" y="105"/>
                </a:cxn>
                <a:cxn ang="0">
                  <a:pos x="156" y="103"/>
                </a:cxn>
                <a:cxn ang="0">
                  <a:pos x="148" y="100"/>
                </a:cxn>
                <a:cxn ang="0">
                  <a:pos x="137" y="98"/>
                </a:cxn>
                <a:cxn ang="0">
                  <a:pos x="128" y="98"/>
                </a:cxn>
                <a:cxn ang="0">
                  <a:pos x="117" y="96"/>
                </a:cxn>
                <a:cxn ang="0">
                  <a:pos x="109" y="96"/>
                </a:cxn>
                <a:cxn ang="0">
                  <a:pos x="102" y="94"/>
                </a:cxn>
                <a:cxn ang="0">
                  <a:pos x="98" y="94"/>
                </a:cxn>
                <a:cxn ang="0">
                  <a:pos x="93" y="92"/>
                </a:cxn>
                <a:cxn ang="0">
                  <a:pos x="87" y="92"/>
                </a:cxn>
                <a:cxn ang="0">
                  <a:pos x="76" y="90"/>
                </a:cxn>
                <a:cxn ang="0">
                  <a:pos x="67" y="90"/>
                </a:cxn>
                <a:cxn ang="0">
                  <a:pos x="58" y="85"/>
                </a:cxn>
                <a:cxn ang="0">
                  <a:pos x="50" y="85"/>
                </a:cxn>
                <a:cxn ang="0">
                  <a:pos x="41" y="83"/>
                </a:cxn>
                <a:cxn ang="0">
                  <a:pos x="35" y="81"/>
                </a:cxn>
                <a:cxn ang="0">
                  <a:pos x="26" y="81"/>
                </a:cxn>
                <a:cxn ang="0">
                  <a:pos x="19" y="79"/>
                </a:cxn>
                <a:cxn ang="0">
                  <a:pos x="13" y="77"/>
                </a:cxn>
                <a:cxn ang="0">
                  <a:pos x="8" y="77"/>
                </a:cxn>
                <a:cxn ang="0">
                  <a:pos x="2" y="77"/>
                </a:cxn>
                <a:cxn ang="0">
                  <a:pos x="0" y="77"/>
                </a:cxn>
                <a:cxn ang="0">
                  <a:pos x="15" y="35"/>
                </a:cxn>
                <a:cxn ang="0">
                  <a:pos x="54" y="0"/>
                </a:cxn>
                <a:cxn ang="0">
                  <a:pos x="54" y="0"/>
                </a:cxn>
              </a:cxnLst>
              <a:rect l="0" t="0" r="r" b="b"/>
              <a:pathLst>
                <a:path w="219" h="107">
                  <a:moveTo>
                    <a:pt x="54" y="0"/>
                  </a:moveTo>
                  <a:lnTo>
                    <a:pt x="54" y="0"/>
                  </a:lnTo>
                  <a:lnTo>
                    <a:pt x="61" y="3"/>
                  </a:lnTo>
                  <a:lnTo>
                    <a:pt x="63" y="5"/>
                  </a:lnTo>
                  <a:lnTo>
                    <a:pt x="67" y="7"/>
                  </a:lnTo>
                  <a:lnTo>
                    <a:pt x="74" y="9"/>
                  </a:lnTo>
                  <a:lnTo>
                    <a:pt x="78" y="13"/>
                  </a:lnTo>
                  <a:lnTo>
                    <a:pt x="85" y="16"/>
                  </a:lnTo>
                  <a:lnTo>
                    <a:pt x="91" y="20"/>
                  </a:lnTo>
                  <a:lnTo>
                    <a:pt x="98" y="24"/>
                  </a:lnTo>
                  <a:lnTo>
                    <a:pt x="106" y="29"/>
                  </a:lnTo>
                  <a:lnTo>
                    <a:pt x="113" y="33"/>
                  </a:lnTo>
                  <a:lnTo>
                    <a:pt x="119" y="37"/>
                  </a:lnTo>
                  <a:lnTo>
                    <a:pt x="128" y="40"/>
                  </a:lnTo>
                  <a:lnTo>
                    <a:pt x="137" y="46"/>
                  </a:lnTo>
                  <a:lnTo>
                    <a:pt x="143" y="50"/>
                  </a:lnTo>
                  <a:lnTo>
                    <a:pt x="150" y="55"/>
                  </a:lnTo>
                  <a:lnTo>
                    <a:pt x="159" y="59"/>
                  </a:lnTo>
                  <a:lnTo>
                    <a:pt x="165" y="63"/>
                  </a:lnTo>
                  <a:lnTo>
                    <a:pt x="172" y="68"/>
                  </a:lnTo>
                  <a:lnTo>
                    <a:pt x="180" y="72"/>
                  </a:lnTo>
                  <a:lnTo>
                    <a:pt x="187" y="77"/>
                  </a:lnTo>
                  <a:lnTo>
                    <a:pt x="193" y="81"/>
                  </a:lnTo>
                  <a:lnTo>
                    <a:pt x="198" y="85"/>
                  </a:lnTo>
                  <a:lnTo>
                    <a:pt x="204" y="90"/>
                  </a:lnTo>
                  <a:lnTo>
                    <a:pt x="206" y="92"/>
                  </a:lnTo>
                  <a:lnTo>
                    <a:pt x="211" y="96"/>
                  </a:lnTo>
                  <a:lnTo>
                    <a:pt x="215" y="100"/>
                  </a:lnTo>
                  <a:lnTo>
                    <a:pt x="219" y="105"/>
                  </a:lnTo>
                  <a:lnTo>
                    <a:pt x="215" y="107"/>
                  </a:lnTo>
                  <a:lnTo>
                    <a:pt x="209" y="107"/>
                  </a:lnTo>
                  <a:lnTo>
                    <a:pt x="202" y="107"/>
                  </a:lnTo>
                  <a:lnTo>
                    <a:pt x="195" y="107"/>
                  </a:lnTo>
                  <a:lnTo>
                    <a:pt x="189" y="107"/>
                  </a:lnTo>
                  <a:lnTo>
                    <a:pt x="182" y="107"/>
                  </a:lnTo>
                  <a:lnTo>
                    <a:pt x="174" y="105"/>
                  </a:lnTo>
                  <a:lnTo>
                    <a:pt x="165" y="105"/>
                  </a:lnTo>
                  <a:lnTo>
                    <a:pt x="156" y="103"/>
                  </a:lnTo>
                  <a:lnTo>
                    <a:pt x="148" y="100"/>
                  </a:lnTo>
                  <a:lnTo>
                    <a:pt x="137" y="98"/>
                  </a:lnTo>
                  <a:lnTo>
                    <a:pt x="128" y="98"/>
                  </a:lnTo>
                  <a:lnTo>
                    <a:pt x="117" y="96"/>
                  </a:lnTo>
                  <a:lnTo>
                    <a:pt x="109" y="96"/>
                  </a:lnTo>
                  <a:lnTo>
                    <a:pt x="102" y="94"/>
                  </a:lnTo>
                  <a:lnTo>
                    <a:pt x="98" y="94"/>
                  </a:lnTo>
                  <a:lnTo>
                    <a:pt x="93" y="92"/>
                  </a:lnTo>
                  <a:lnTo>
                    <a:pt x="87" y="92"/>
                  </a:lnTo>
                  <a:lnTo>
                    <a:pt x="76" y="90"/>
                  </a:lnTo>
                  <a:lnTo>
                    <a:pt x="67" y="90"/>
                  </a:lnTo>
                  <a:lnTo>
                    <a:pt x="58" y="85"/>
                  </a:lnTo>
                  <a:lnTo>
                    <a:pt x="50" y="85"/>
                  </a:lnTo>
                  <a:lnTo>
                    <a:pt x="41" y="83"/>
                  </a:lnTo>
                  <a:lnTo>
                    <a:pt x="35" y="81"/>
                  </a:lnTo>
                  <a:lnTo>
                    <a:pt x="26" y="81"/>
                  </a:lnTo>
                  <a:lnTo>
                    <a:pt x="19" y="79"/>
                  </a:lnTo>
                  <a:lnTo>
                    <a:pt x="13" y="77"/>
                  </a:lnTo>
                  <a:lnTo>
                    <a:pt x="8" y="77"/>
                  </a:lnTo>
                  <a:lnTo>
                    <a:pt x="2" y="77"/>
                  </a:lnTo>
                  <a:lnTo>
                    <a:pt x="0" y="77"/>
                  </a:lnTo>
                  <a:lnTo>
                    <a:pt x="15" y="35"/>
                  </a:lnTo>
                  <a:lnTo>
                    <a:pt x="54" y="0"/>
                  </a:lnTo>
                  <a:lnTo>
                    <a:pt x="54" y="0"/>
                  </a:lnTo>
                  <a:close/>
                </a:path>
              </a:pathLst>
            </a:custGeom>
            <a:solidFill>
              <a:srgbClr val="C24D4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91" name="Freeform 27"/>
            <p:cNvSpPr>
              <a:spLocks/>
            </p:cNvSpPr>
            <p:nvPr/>
          </p:nvSpPr>
          <p:spPr bwMode="auto">
            <a:xfrm>
              <a:off x="1933575" y="679451"/>
              <a:ext cx="1162050" cy="490538"/>
            </a:xfrm>
            <a:custGeom>
              <a:avLst/>
              <a:gdLst/>
              <a:ahLst/>
              <a:cxnLst>
                <a:cxn ang="0">
                  <a:pos x="0" y="148"/>
                </a:cxn>
                <a:cxn ang="0">
                  <a:pos x="15" y="133"/>
                </a:cxn>
                <a:cxn ang="0">
                  <a:pos x="39" y="115"/>
                </a:cxn>
                <a:cxn ang="0">
                  <a:pos x="58" y="100"/>
                </a:cxn>
                <a:cxn ang="0">
                  <a:pos x="78" y="89"/>
                </a:cxn>
                <a:cxn ang="0">
                  <a:pos x="95" y="78"/>
                </a:cxn>
                <a:cxn ang="0">
                  <a:pos x="119" y="67"/>
                </a:cxn>
                <a:cxn ang="0">
                  <a:pos x="141" y="54"/>
                </a:cxn>
                <a:cxn ang="0">
                  <a:pos x="167" y="44"/>
                </a:cxn>
                <a:cxn ang="0">
                  <a:pos x="195" y="35"/>
                </a:cxn>
                <a:cxn ang="0">
                  <a:pos x="224" y="24"/>
                </a:cxn>
                <a:cxn ang="0">
                  <a:pos x="254" y="15"/>
                </a:cxn>
                <a:cxn ang="0">
                  <a:pos x="287" y="9"/>
                </a:cxn>
                <a:cxn ang="0">
                  <a:pos x="324" y="4"/>
                </a:cxn>
                <a:cxn ang="0">
                  <a:pos x="358" y="0"/>
                </a:cxn>
                <a:cxn ang="0">
                  <a:pos x="398" y="0"/>
                </a:cxn>
                <a:cxn ang="0">
                  <a:pos x="437" y="2"/>
                </a:cxn>
                <a:cxn ang="0">
                  <a:pos x="480" y="7"/>
                </a:cxn>
                <a:cxn ang="0">
                  <a:pos x="517" y="11"/>
                </a:cxn>
                <a:cxn ang="0">
                  <a:pos x="554" y="20"/>
                </a:cxn>
                <a:cxn ang="0">
                  <a:pos x="585" y="26"/>
                </a:cxn>
                <a:cxn ang="0">
                  <a:pos x="613" y="35"/>
                </a:cxn>
                <a:cxn ang="0">
                  <a:pos x="637" y="44"/>
                </a:cxn>
                <a:cxn ang="0">
                  <a:pos x="656" y="54"/>
                </a:cxn>
                <a:cxn ang="0">
                  <a:pos x="674" y="63"/>
                </a:cxn>
                <a:cxn ang="0">
                  <a:pos x="689" y="74"/>
                </a:cxn>
                <a:cxn ang="0">
                  <a:pos x="709" y="91"/>
                </a:cxn>
                <a:cxn ang="0">
                  <a:pos x="724" y="109"/>
                </a:cxn>
                <a:cxn ang="0">
                  <a:pos x="728" y="126"/>
                </a:cxn>
                <a:cxn ang="0">
                  <a:pos x="732" y="141"/>
                </a:cxn>
                <a:cxn ang="0">
                  <a:pos x="730" y="157"/>
                </a:cxn>
                <a:cxn ang="0">
                  <a:pos x="598" y="272"/>
                </a:cxn>
                <a:cxn ang="0">
                  <a:pos x="580" y="270"/>
                </a:cxn>
                <a:cxn ang="0">
                  <a:pos x="565" y="268"/>
                </a:cxn>
                <a:cxn ang="0">
                  <a:pos x="543" y="268"/>
                </a:cxn>
                <a:cxn ang="0">
                  <a:pos x="517" y="268"/>
                </a:cxn>
                <a:cxn ang="0">
                  <a:pos x="489" y="270"/>
                </a:cxn>
                <a:cxn ang="0">
                  <a:pos x="469" y="272"/>
                </a:cxn>
                <a:cxn ang="0">
                  <a:pos x="452" y="274"/>
                </a:cxn>
                <a:cxn ang="0">
                  <a:pos x="432" y="276"/>
                </a:cxn>
                <a:cxn ang="0">
                  <a:pos x="411" y="283"/>
                </a:cxn>
                <a:cxn ang="0">
                  <a:pos x="389" y="285"/>
                </a:cxn>
                <a:cxn ang="0">
                  <a:pos x="365" y="291"/>
                </a:cxn>
                <a:cxn ang="0">
                  <a:pos x="341" y="300"/>
                </a:cxn>
                <a:cxn ang="0">
                  <a:pos x="315" y="309"/>
                </a:cxn>
              </a:cxnLst>
              <a:rect l="0" t="0" r="r" b="b"/>
              <a:pathLst>
                <a:path w="732" h="309">
                  <a:moveTo>
                    <a:pt x="34" y="246"/>
                  </a:moveTo>
                  <a:lnTo>
                    <a:pt x="0" y="152"/>
                  </a:lnTo>
                  <a:lnTo>
                    <a:pt x="0" y="148"/>
                  </a:lnTo>
                  <a:lnTo>
                    <a:pt x="6" y="144"/>
                  </a:lnTo>
                  <a:lnTo>
                    <a:pt x="10" y="139"/>
                  </a:lnTo>
                  <a:lnTo>
                    <a:pt x="15" y="133"/>
                  </a:lnTo>
                  <a:lnTo>
                    <a:pt x="24" y="128"/>
                  </a:lnTo>
                  <a:lnTo>
                    <a:pt x="32" y="124"/>
                  </a:lnTo>
                  <a:lnTo>
                    <a:pt x="39" y="115"/>
                  </a:lnTo>
                  <a:lnTo>
                    <a:pt x="47" y="109"/>
                  </a:lnTo>
                  <a:lnTo>
                    <a:pt x="54" y="104"/>
                  </a:lnTo>
                  <a:lnTo>
                    <a:pt x="58" y="100"/>
                  </a:lnTo>
                  <a:lnTo>
                    <a:pt x="65" y="98"/>
                  </a:lnTo>
                  <a:lnTo>
                    <a:pt x="71" y="94"/>
                  </a:lnTo>
                  <a:lnTo>
                    <a:pt x="78" y="89"/>
                  </a:lnTo>
                  <a:lnTo>
                    <a:pt x="82" y="85"/>
                  </a:lnTo>
                  <a:lnTo>
                    <a:pt x="89" y="83"/>
                  </a:lnTo>
                  <a:lnTo>
                    <a:pt x="95" y="78"/>
                  </a:lnTo>
                  <a:lnTo>
                    <a:pt x="102" y="74"/>
                  </a:lnTo>
                  <a:lnTo>
                    <a:pt x="111" y="70"/>
                  </a:lnTo>
                  <a:lnTo>
                    <a:pt x="119" y="67"/>
                  </a:lnTo>
                  <a:lnTo>
                    <a:pt x="128" y="63"/>
                  </a:lnTo>
                  <a:lnTo>
                    <a:pt x="134" y="59"/>
                  </a:lnTo>
                  <a:lnTo>
                    <a:pt x="141" y="54"/>
                  </a:lnTo>
                  <a:lnTo>
                    <a:pt x="150" y="50"/>
                  </a:lnTo>
                  <a:lnTo>
                    <a:pt x="158" y="48"/>
                  </a:lnTo>
                  <a:lnTo>
                    <a:pt x="167" y="44"/>
                  </a:lnTo>
                  <a:lnTo>
                    <a:pt x="176" y="39"/>
                  </a:lnTo>
                  <a:lnTo>
                    <a:pt x="184" y="37"/>
                  </a:lnTo>
                  <a:lnTo>
                    <a:pt x="195" y="35"/>
                  </a:lnTo>
                  <a:lnTo>
                    <a:pt x="204" y="31"/>
                  </a:lnTo>
                  <a:lnTo>
                    <a:pt x="215" y="26"/>
                  </a:lnTo>
                  <a:lnTo>
                    <a:pt x="224" y="24"/>
                  </a:lnTo>
                  <a:lnTo>
                    <a:pt x="234" y="22"/>
                  </a:lnTo>
                  <a:lnTo>
                    <a:pt x="243" y="20"/>
                  </a:lnTo>
                  <a:lnTo>
                    <a:pt x="254" y="15"/>
                  </a:lnTo>
                  <a:lnTo>
                    <a:pt x="265" y="13"/>
                  </a:lnTo>
                  <a:lnTo>
                    <a:pt x="278" y="11"/>
                  </a:lnTo>
                  <a:lnTo>
                    <a:pt x="287" y="9"/>
                  </a:lnTo>
                  <a:lnTo>
                    <a:pt x="300" y="7"/>
                  </a:lnTo>
                  <a:lnTo>
                    <a:pt x="311" y="4"/>
                  </a:lnTo>
                  <a:lnTo>
                    <a:pt x="324" y="4"/>
                  </a:lnTo>
                  <a:lnTo>
                    <a:pt x="335" y="2"/>
                  </a:lnTo>
                  <a:lnTo>
                    <a:pt x="345" y="2"/>
                  </a:lnTo>
                  <a:lnTo>
                    <a:pt x="358" y="0"/>
                  </a:lnTo>
                  <a:lnTo>
                    <a:pt x="371" y="0"/>
                  </a:lnTo>
                  <a:lnTo>
                    <a:pt x="385" y="0"/>
                  </a:lnTo>
                  <a:lnTo>
                    <a:pt x="398" y="0"/>
                  </a:lnTo>
                  <a:lnTo>
                    <a:pt x="411" y="0"/>
                  </a:lnTo>
                  <a:lnTo>
                    <a:pt x="424" y="0"/>
                  </a:lnTo>
                  <a:lnTo>
                    <a:pt x="437" y="2"/>
                  </a:lnTo>
                  <a:lnTo>
                    <a:pt x="452" y="4"/>
                  </a:lnTo>
                  <a:lnTo>
                    <a:pt x="465" y="4"/>
                  </a:lnTo>
                  <a:lnTo>
                    <a:pt x="480" y="7"/>
                  </a:lnTo>
                  <a:lnTo>
                    <a:pt x="493" y="9"/>
                  </a:lnTo>
                  <a:lnTo>
                    <a:pt x="506" y="11"/>
                  </a:lnTo>
                  <a:lnTo>
                    <a:pt x="517" y="11"/>
                  </a:lnTo>
                  <a:lnTo>
                    <a:pt x="532" y="15"/>
                  </a:lnTo>
                  <a:lnTo>
                    <a:pt x="543" y="17"/>
                  </a:lnTo>
                  <a:lnTo>
                    <a:pt x="554" y="20"/>
                  </a:lnTo>
                  <a:lnTo>
                    <a:pt x="565" y="22"/>
                  </a:lnTo>
                  <a:lnTo>
                    <a:pt x="576" y="26"/>
                  </a:lnTo>
                  <a:lnTo>
                    <a:pt x="585" y="26"/>
                  </a:lnTo>
                  <a:lnTo>
                    <a:pt x="595" y="31"/>
                  </a:lnTo>
                  <a:lnTo>
                    <a:pt x="604" y="33"/>
                  </a:lnTo>
                  <a:lnTo>
                    <a:pt x="613" y="35"/>
                  </a:lnTo>
                  <a:lnTo>
                    <a:pt x="622" y="39"/>
                  </a:lnTo>
                  <a:lnTo>
                    <a:pt x="630" y="41"/>
                  </a:lnTo>
                  <a:lnTo>
                    <a:pt x="637" y="44"/>
                  </a:lnTo>
                  <a:lnTo>
                    <a:pt x="645" y="48"/>
                  </a:lnTo>
                  <a:lnTo>
                    <a:pt x="650" y="50"/>
                  </a:lnTo>
                  <a:lnTo>
                    <a:pt x="656" y="54"/>
                  </a:lnTo>
                  <a:lnTo>
                    <a:pt x="663" y="57"/>
                  </a:lnTo>
                  <a:lnTo>
                    <a:pt x="669" y="59"/>
                  </a:lnTo>
                  <a:lnTo>
                    <a:pt x="674" y="63"/>
                  </a:lnTo>
                  <a:lnTo>
                    <a:pt x="680" y="67"/>
                  </a:lnTo>
                  <a:lnTo>
                    <a:pt x="685" y="70"/>
                  </a:lnTo>
                  <a:lnTo>
                    <a:pt x="689" y="74"/>
                  </a:lnTo>
                  <a:lnTo>
                    <a:pt x="698" y="78"/>
                  </a:lnTo>
                  <a:lnTo>
                    <a:pt x="704" y="85"/>
                  </a:lnTo>
                  <a:lnTo>
                    <a:pt x="709" y="91"/>
                  </a:lnTo>
                  <a:lnTo>
                    <a:pt x="717" y="100"/>
                  </a:lnTo>
                  <a:lnTo>
                    <a:pt x="719" y="104"/>
                  </a:lnTo>
                  <a:lnTo>
                    <a:pt x="724" y="109"/>
                  </a:lnTo>
                  <a:lnTo>
                    <a:pt x="726" y="115"/>
                  </a:lnTo>
                  <a:lnTo>
                    <a:pt x="728" y="122"/>
                  </a:lnTo>
                  <a:lnTo>
                    <a:pt x="728" y="126"/>
                  </a:lnTo>
                  <a:lnTo>
                    <a:pt x="730" y="133"/>
                  </a:lnTo>
                  <a:lnTo>
                    <a:pt x="730" y="137"/>
                  </a:lnTo>
                  <a:lnTo>
                    <a:pt x="732" y="141"/>
                  </a:lnTo>
                  <a:lnTo>
                    <a:pt x="730" y="148"/>
                  </a:lnTo>
                  <a:lnTo>
                    <a:pt x="730" y="154"/>
                  </a:lnTo>
                  <a:lnTo>
                    <a:pt x="730" y="157"/>
                  </a:lnTo>
                  <a:lnTo>
                    <a:pt x="730" y="159"/>
                  </a:lnTo>
                  <a:lnTo>
                    <a:pt x="598" y="274"/>
                  </a:lnTo>
                  <a:lnTo>
                    <a:pt x="598" y="272"/>
                  </a:lnTo>
                  <a:lnTo>
                    <a:pt x="593" y="272"/>
                  </a:lnTo>
                  <a:lnTo>
                    <a:pt x="589" y="270"/>
                  </a:lnTo>
                  <a:lnTo>
                    <a:pt x="580" y="270"/>
                  </a:lnTo>
                  <a:lnTo>
                    <a:pt x="574" y="268"/>
                  </a:lnTo>
                  <a:lnTo>
                    <a:pt x="569" y="268"/>
                  </a:lnTo>
                  <a:lnTo>
                    <a:pt x="565" y="268"/>
                  </a:lnTo>
                  <a:lnTo>
                    <a:pt x="558" y="268"/>
                  </a:lnTo>
                  <a:lnTo>
                    <a:pt x="550" y="268"/>
                  </a:lnTo>
                  <a:lnTo>
                    <a:pt x="543" y="268"/>
                  </a:lnTo>
                  <a:lnTo>
                    <a:pt x="537" y="268"/>
                  </a:lnTo>
                  <a:lnTo>
                    <a:pt x="528" y="268"/>
                  </a:lnTo>
                  <a:lnTo>
                    <a:pt x="517" y="268"/>
                  </a:lnTo>
                  <a:lnTo>
                    <a:pt x="508" y="268"/>
                  </a:lnTo>
                  <a:lnTo>
                    <a:pt x="498" y="268"/>
                  </a:lnTo>
                  <a:lnTo>
                    <a:pt x="489" y="270"/>
                  </a:lnTo>
                  <a:lnTo>
                    <a:pt x="482" y="270"/>
                  </a:lnTo>
                  <a:lnTo>
                    <a:pt x="476" y="270"/>
                  </a:lnTo>
                  <a:lnTo>
                    <a:pt x="469" y="272"/>
                  </a:lnTo>
                  <a:lnTo>
                    <a:pt x="465" y="272"/>
                  </a:lnTo>
                  <a:lnTo>
                    <a:pt x="458" y="274"/>
                  </a:lnTo>
                  <a:lnTo>
                    <a:pt x="452" y="274"/>
                  </a:lnTo>
                  <a:lnTo>
                    <a:pt x="445" y="276"/>
                  </a:lnTo>
                  <a:lnTo>
                    <a:pt x="439" y="276"/>
                  </a:lnTo>
                  <a:lnTo>
                    <a:pt x="432" y="276"/>
                  </a:lnTo>
                  <a:lnTo>
                    <a:pt x="426" y="278"/>
                  </a:lnTo>
                  <a:lnTo>
                    <a:pt x="417" y="281"/>
                  </a:lnTo>
                  <a:lnTo>
                    <a:pt x="411" y="283"/>
                  </a:lnTo>
                  <a:lnTo>
                    <a:pt x="404" y="283"/>
                  </a:lnTo>
                  <a:lnTo>
                    <a:pt x="395" y="285"/>
                  </a:lnTo>
                  <a:lnTo>
                    <a:pt x="389" y="285"/>
                  </a:lnTo>
                  <a:lnTo>
                    <a:pt x="382" y="289"/>
                  </a:lnTo>
                  <a:lnTo>
                    <a:pt x="374" y="289"/>
                  </a:lnTo>
                  <a:lnTo>
                    <a:pt x="365" y="291"/>
                  </a:lnTo>
                  <a:lnTo>
                    <a:pt x="356" y="294"/>
                  </a:lnTo>
                  <a:lnTo>
                    <a:pt x="350" y="296"/>
                  </a:lnTo>
                  <a:lnTo>
                    <a:pt x="341" y="300"/>
                  </a:lnTo>
                  <a:lnTo>
                    <a:pt x="332" y="302"/>
                  </a:lnTo>
                  <a:lnTo>
                    <a:pt x="324" y="305"/>
                  </a:lnTo>
                  <a:lnTo>
                    <a:pt x="315" y="309"/>
                  </a:lnTo>
                  <a:lnTo>
                    <a:pt x="34" y="246"/>
                  </a:lnTo>
                  <a:lnTo>
                    <a:pt x="34" y="246"/>
                  </a:lnTo>
                  <a:close/>
                </a:path>
              </a:pathLst>
            </a:custGeom>
            <a:solidFill>
              <a:srgbClr val="FFB3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92" name="Freeform 28"/>
            <p:cNvSpPr>
              <a:spLocks/>
            </p:cNvSpPr>
            <p:nvPr/>
          </p:nvSpPr>
          <p:spPr bwMode="auto">
            <a:xfrm>
              <a:off x="2274888" y="1376363"/>
              <a:ext cx="593725" cy="657225"/>
            </a:xfrm>
            <a:custGeom>
              <a:avLst/>
              <a:gdLst/>
              <a:ahLst/>
              <a:cxnLst>
                <a:cxn ang="0">
                  <a:pos x="374" y="20"/>
                </a:cxn>
                <a:cxn ang="0">
                  <a:pos x="370" y="22"/>
                </a:cxn>
                <a:cxn ang="0">
                  <a:pos x="359" y="35"/>
                </a:cxn>
                <a:cxn ang="0">
                  <a:pos x="350" y="44"/>
                </a:cxn>
                <a:cxn ang="0">
                  <a:pos x="341" y="55"/>
                </a:cxn>
                <a:cxn ang="0">
                  <a:pos x="328" y="66"/>
                </a:cxn>
                <a:cxn ang="0">
                  <a:pos x="320" y="79"/>
                </a:cxn>
                <a:cxn ang="0">
                  <a:pos x="304" y="94"/>
                </a:cxn>
                <a:cxn ang="0">
                  <a:pos x="291" y="109"/>
                </a:cxn>
                <a:cxn ang="0">
                  <a:pos x="276" y="126"/>
                </a:cxn>
                <a:cxn ang="0">
                  <a:pos x="261" y="144"/>
                </a:cxn>
                <a:cxn ang="0">
                  <a:pos x="246" y="159"/>
                </a:cxn>
                <a:cxn ang="0">
                  <a:pos x="228" y="179"/>
                </a:cxn>
                <a:cxn ang="0">
                  <a:pos x="213" y="196"/>
                </a:cxn>
                <a:cxn ang="0">
                  <a:pos x="196" y="216"/>
                </a:cxn>
                <a:cxn ang="0">
                  <a:pos x="178" y="233"/>
                </a:cxn>
                <a:cxn ang="0">
                  <a:pos x="161" y="250"/>
                </a:cxn>
                <a:cxn ang="0">
                  <a:pos x="146" y="270"/>
                </a:cxn>
                <a:cxn ang="0">
                  <a:pos x="128" y="287"/>
                </a:cxn>
                <a:cxn ang="0">
                  <a:pos x="113" y="305"/>
                </a:cxn>
                <a:cxn ang="0">
                  <a:pos x="98" y="320"/>
                </a:cxn>
                <a:cxn ang="0">
                  <a:pos x="85" y="335"/>
                </a:cxn>
                <a:cxn ang="0">
                  <a:pos x="72" y="350"/>
                </a:cxn>
                <a:cxn ang="0">
                  <a:pos x="59" y="364"/>
                </a:cxn>
                <a:cxn ang="0">
                  <a:pos x="48" y="377"/>
                </a:cxn>
                <a:cxn ang="0">
                  <a:pos x="37" y="385"/>
                </a:cxn>
                <a:cxn ang="0">
                  <a:pos x="28" y="396"/>
                </a:cxn>
                <a:cxn ang="0">
                  <a:pos x="17" y="409"/>
                </a:cxn>
                <a:cxn ang="0">
                  <a:pos x="11" y="414"/>
                </a:cxn>
                <a:cxn ang="0">
                  <a:pos x="6" y="403"/>
                </a:cxn>
                <a:cxn ang="0">
                  <a:pos x="2" y="392"/>
                </a:cxn>
                <a:cxn ang="0">
                  <a:pos x="0" y="377"/>
                </a:cxn>
                <a:cxn ang="0">
                  <a:pos x="0" y="359"/>
                </a:cxn>
                <a:cxn ang="0">
                  <a:pos x="0" y="348"/>
                </a:cxn>
                <a:cxn ang="0">
                  <a:pos x="0" y="337"/>
                </a:cxn>
                <a:cxn ang="0">
                  <a:pos x="0" y="327"/>
                </a:cxn>
                <a:cxn ang="0">
                  <a:pos x="0" y="314"/>
                </a:cxn>
                <a:cxn ang="0">
                  <a:pos x="0" y="300"/>
                </a:cxn>
                <a:cxn ang="0">
                  <a:pos x="2" y="290"/>
                </a:cxn>
                <a:cxn ang="0">
                  <a:pos x="2" y="272"/>
                </a:cxn>
                <a:cxn ang="0">
                  <a:pos x="4" y="259"/>
                </a:cxn>
                <a:cxn ang="0">
                  <a:pos x="9" y="244"/>
                </a:cxn>
                <a:cxn ang="0">
                  <a:pos x="11" y="229"/>
                </a:cxn>
                <a:cxn ang="0">
                  <a:pos x="15" y="211"/>
                </a:cxn>
                <a:cxn ang="0">
                  <a:pos x="19" y="196"/>
                </a:cxn>
                <a:cxn ang="0">
                  <a:pos x="24" y="179"/>
                </a:cxn>
                <a:cxn ang="0">
                  <a:pos x="33" y="163"/>
                </a:cxn>
                <a:cxn ang="0">
                  <a:pos x="37" y="144"/>
                </a:cxn>
                <a:cxn ang="0">
                  <a:pos x="46" y="129"/>
                </a:cxn>
                <a:cxn ang="0">
                  <a:pos x="54" y="111"/>
                </a:cxn>
                <a:cxn ang="0">
                  <a:pos x="63" y="94"/>
                </a:cxn>
                <a:cxn ang="0">
                  <a:pos x="74" y="74"/>
                </a:cxn>
                <a:cxn ang="0">
                  <a:pos x="85" y="57"/>
                </a:cxn>
                <a:cxn ang="0">
                  <a:pos x="96" y="40"/>
                </a:cxn>
                <a:cxn ang="0">
                  <a:pos x="111" y="22"/>
                </a:cxn>
                <a:cxn ang="0">
                  <a:pos x="302" y="0"/>
                </a:cxn>
              </a:cxnLst>
              <a:rect l="0" t="0" r="r" b="b"/>
              <a:pathLst>
                <a:path w="374" h="414">
                  <a:moveTo>
                    <a:pt x="302" y="0"/>
                  </a:moveTo>
                  <a:lnTo>
                    <a:pt x="374" y="20"/>
                  </a:lnTo>
                  <a:lnTo>
                    <a:pt x="374" y="20"/>
                  </a:lnTo>
                  <a:lnTo>
                    <a:pt x="370" y="22"/>
                  </a:lnTo>
                  <a:lnTo>
                    <a:pt x="365" y="29"/>
                  </a:lnTo>
                  <a:lnTo>
                    <a:pt x="359" y="35"/>
                  </a:lnTo>
                  <a:lnTo>
                    <a:pt x="354" y="40"/>
                  </a:lnTo>
                  <a:lnTo>
                    <a:pt x="350" y="44"/>
                  </a:lnTo>
                  <a:lnTo>
                    <a:pt x="346" y="48"/>
                  </a:lnTo>
                  <a:lnTo>
                    <a:pt x="341" y="55"/>
                  </a:lnTo>
                  <a:lnTo>
                    <a:pt x="335" y="59"/>
                  </a:lnTo>
                  <a:lnTo>
                    <a:pt x="328" y="66"/>
                  </a:lnTo>
                  <a:lnTo>
                    <a:pt x="324" y="72"/>
                  </a:lnTo>
                  <a:lnTo>
                    <a:pt x="320" y="79"/>
                  </a:lnTo>
                  <a:lnTo>
                    <a:pt x="311" y="85"/>
                  </a:lnTo>
                  <a:lnTo>
                    <a:pt x="304" y="94"/>
                  </a:lnTo>
                  <a:lnTo>
                    <a:pt x="298" y="100"/>
                  </a:lnTo>
                  <a:lnTo>
                    <a:pt x="291" y="109"/>
                  </a:lnTo>
                  <a:lnTo>
                    <a:pt x="283" y="118"/>
                  </a:lnTo>
                  <a:lnTo>
                    <a:pt x="276" y="126"/>
                  </a:lnTo>
                  <a:lnTo>
                    <a:pt x="267" y="135"/>
                  </a:lnTo>
                  <a:lnTo>
                    <a:pt x="261" y="144"/>
                  </a:lnTo>
                  <a:lnTo>
                    <a:pt x="252" y="150"/>
                  </a:lnTo>
                  <a:lnTo>
                    <a:pt x="246" y="159"/>
                  </a:lnTo>
                  <a:lnTo>
                    <a:pt x="237" y="168"/>
                  </a:lnTo>
                  <a:lnTo>
                    <a:pt x="228" y="179"/>
                  </a:lnTo>
                  <a:lnTo>
                    <a:pt x="220" y="187"/>
                  </a:lnTo>
                  <a:lnTo>
                    <a:pt x="213" y="196"/>
                  </a:lnTo>
                  <a:lnTo>
                    <a:pt x="204" y="207"/>
                  </a:lnTo>
                  <a:lnTo>
                    <a:pt x="196" y="216"/>
                  </a:lnTo>
                  <a:lnTo>
                    <a:pt x="187" y="224"/>
                  </a:lnTo>
                  <a:lnTo>
                    <a:pt x="178" y="233"/>
                  </a:lnTo>
                  <a:lnTo>
                    <a:pt x="170" y="242"/>
                  </a:lnTo>
                  <a:lnTo>
                    <a:pt x="161" y="250"/>
                  </a:lnTo>
                  <a:lnTo>
                    <a:pt x="152" y="259"/>
                  </a:lnTo>
                  <a:lnTo>
                    <a:pt x="146" y="270"/>
                  </a:lnTo>
                  <a:lnTo>
                    <a:pt x="137" y="279"/>
                  </a:lnTo>
                  <a:lnTo>
                    <a:pt x="128" y="287"/>
                  </a:lnTo>
                  <a:lnTo>
                    <a:pt x="120" y="296"/>
                  </a:lnTo>
                  <a:lnTo>
                    <a:pt x="113" y="305"/>
                  </a:lnTo>
                  <a:lnTo>
                    <a:pt x="104" y="311"/>
                  </a:lnTo>
                  <a:lnTo>
                    <a:pt x="98" y="320"/>
                  </a:lnTo>
                  <a:lnTo>
                    <a:pt x="91" y="329"/>
                  </a:lnTo>
                  <a:lnTo>
                    <a:pt x="85" y="335"/>
                  </a:lnTo>
                  <a:lnTo>
                    <a:pt x="78" y="344"/>
                  </a:lnTo>
                  <a:lnTo>
                    <a:pt x="72" y="350"/>
                  </a:lnTo>
                  <a:lnTo>
                    <a:pt x="65" y="357"/>
                  </a:lnTo>
                  <a:lnTo>
                    <a:pt x="59" y="364"/>
                  </a:lnTo>
                  <a:lnTo>
                    <a:pt x="52" y="370"/>
                  </a:lnTo>
                  <a:lnTo>
                    <a:pt x="48" y="377"/>
                  </a:lnTo>
                  <a:lnTo>
                    <a:pt x="41" y="381"/>
                  </a:lnTo>
                  <a:lnTo>
                    <a:pt x="37" y="385"/>
                  </a:lnTo>
                  <a:lnTo>
                    <a:pt x="33" y="392"/>
                  </a:lnTo>
                  <a:lnTo>
                    <a:pt x="28" y="396"/>
                  </a:lnTo>
                  <a:lnTo>
                    <a:pt x="22" y="403"/>
                  </a:lnTo>
                  <a:lnTo>
                    <a:pt x="17" y="409"/>
                  </a:lnTo>
                  <a:lnTo>
                    <a:pt x="13" y="411"/>
                  </a:lnTo>
                  <a:lnTo>
                    <a:pt x="11" y="414"/>
                  </a:lnTo>
                  <a:lnTo>
                    <a:pt x="9" y="409"/>
                  </a:lnTo>
                  <a:lnTo>
                    <a:pt x="6" y="403"/>
                  </a:lnTo>
                  <a:lnTo>
                    <a:pt x="4" y="398"/>
                  </a:lnTo>
                  <a:lnTo>
                    <a:pt x="2" y="392"/>
                  </a:lnTo>
                  <a:lnTo>
                    <a:pt x="0" y="385"/>
                  </a:lnTo>
                  <a:lnTo>
                    <a:pt x="0" y="377"/>
                  </a:lnTo>
                  <a:lnTo>
                    <a:pt x="0" y="368"/>
                  </a:lnTo>
                  <a:lnTo>
                    <a:pt x="0" y="359"/>
                  </a:lnTo>
                  <a:lnTo>
                    <a:pt x="0" y="353"/>
                  </a:lnTo>
                  <a:lnTo>
                    <a:pt x="0" y="348"/>
                  </a:lnTo>
                  <a:lnTo>
                    <a:pt x="0" y="344"/>
                  </a:lnTo>
                  <a:lnTo>
                    <a:pt x="0" y="337"/>
                  </a:lnTo>
                  <a:lnTo>
                    <a:pt x="0" y="331"/>
                  </a:lnTo>
                  <a:lnTo>
                    <a:pt x="0" y="327"/>
                  </a:lnTo>
                  <a:lnTo>
                    <a:pt x="0" y="320"/>
                  </a:lnTo>
                  <a:lnTo>
                    <a:pt x="0" y="314"/>
                  </a:lnTo>
                  <a:lnTo>
                    <a:pt x="0" y="307"/>
                  </a:lnTo>
                  <a:lnTo>
                    <a:pt x="0" y="300"/>
                  </a:lnTo>
                  <a:lnTo>
                    <a:pt x="0" y="294"/>
                  </a:lnTo>
                  <a:lnTo>
                    <a:pt x="2" y="290"/>
                  </a:lnTo>
                  <a:lnTo>
                    <a:pt x="2" y="281"/>
                  </a:lnTo>
                  <a:lnTo>
                    <a:pt x="2" y="272"/>
                  </a:lnTo>
                  <a:lnTo>
                    <a:pt x="4" y="266"/>
                  </a:lnTo>
                  <a:lnTo>
                    <a:pt x="4" y="259"/>
                  </a:lnTo>
                  <a:lnTo>
                    <a:pt x="6" y="250"/>
                  </a:lnTo>
                  <a:lnTo>
                    <a:pt x="9" y="244"/>
                  </a:lnTo>
                  <a:lnTo>
                    <a:pt x="9" y="235"/>
                  </a:lnTo>
                  <a:lnTo>
                    <a:pt x="11" y="229"/>
                  </a:lnTo>
                  <a:lnTo>
                    <a:pt x="13" y="220"/>
                  </a:lnTo>
                  <a:lnTo>
                    <a:pt x="15" y="211"/>
                  </a:lnTo>
                  <a:lnTo>
                    <a:pt x="17" y="203"/>
                  </a:lnTo>
                  <a:lnTo>
                    <a:pt x="19" y="196"/>
                  </a:lnTo>
                  <a:lnTo>
                    <a:pt x="22" y="187"/>
                  </a:lnTo>
                  <a:lnTo>
                    <a:pt x="24" y="179"/>
                  </a:lnTo>
                  <a:lnTo>
                    <a:pt x="28" y="170"/>
                  </a:lnTo>
                  <a:lnTo>
                    <a:pt x="33" y="163"/>
                  </a:lnTo>
                  <a:lnTo>
                    <a:pt x="35" y="153"/>
                  </a:lnTo>
                  <a:lnTo>
                    <a:pt x="37" y="144"/>
                  </a:lnTo>
                  <a:lnTo>
                    <a:pt x="41" y="135"/>
                  </a:lnTo>
                  <a:lnTo>
                    <a:pt x="46" y="129"/>
                  </a:lnTo>
                  <a:lnTo>
                    <a:pt x="48" y="120"/>
                  </a:lnTo>
                  <a:lnTo>
                    <a:pt x="54" y="111"/>
                  </a:lnTo>
                  <a:lnTo>
                    <a:pt x="59" y="103"/>
                  </a:lnTo>
                  <a:lnTo>
                    <a:pt x="63" y="94"/>
                  </a:lnTo>
                  <a:lnTo>
                    <a:pt x="67" y="83"/>
                  </a:lnTo>
                  <a:lnTo>
                    <a:pt x="74" y="74"/>
                  </a:lnTo>
                  <a:lnTo>
                    <a:pt x="78" y="66"/>
                  </a:lnTo>
                  <a:lnTo>
                    <a:pt x="85" y="57"/>
                  </a:lnTo>
                  <a:lnTo>
                    <a:pt x="91" y="48"/>
                  </a:lnTo>
                  <a:lnTo>
                    <a:pt x="96" y="40"/>
                  </a:lnTo>
                  <a:lnTo>
                    <a:pt x="104" y="31"/>
                  </a:lnTo>
                  <a:lnTo>
                    <a:pt x="111" y="22"/>
                  </a:lnTo>
                  <a:lnTo>
                    <a:pt x="302" y="0"/>
                  </a:lnTo>
                  <a:lnTo>
                    <a:pt x="302" y="0"/>
                  </a:lnTo>
                  <a:close/>
                </a:path>
              </a:pathLst>
            </a:custGeom>
            <a:solidFill>
              <a:srgbClr val="A67A4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93" name="Freeform 29"/>
            <p:cNvSpPr>
              <a:spLocks/>
            </p:cNvSpPr>
            <p:nvPr/>
          </p:nvSpPr>
          <p:spPr bwMode="auto">
            <a:xfrm>
              <a:off x="2063750" y="1038226"/>
              <a:ext cx="804863" cy="407988"/>
            </a:xfrm>
            <a:custGeom>
              <a:avLst/>
              <a:gdLst/>
              <a:ahLst/>
              <a:cxnLst>
                <a:cxn ang="0">
                  <a:pos x="335" y="85"/>
                </a:cxn>
                <a:cxn ang="0">
                  <a:pos x="344" y="92"/>
                </a:cxn>
                <a:cxn ang="0">
                  <a:pos x="361" y="105"/>
                </a:cxn>
                <a:cxn ang="0">
                  <a:pos x="376" y="116"/>
                </a:cxn>
                <a:cxn ang="0">
                  <a:pos x="389" y="126"/>
                </a:cxn>
                <a:cxn ang="0">
                  <a:pos x="403" y="137"/>
                </a:cxn>
                <a:cxn ang="0">
                  <a:pos x="416" y="148"/>
                </a:cxn>
                <a:cxn ang="0">
                  <a:pos x="431" y="159"/>
                </a:cxn>
                <a:cxn ang="0">
                  <a:pos x="444" y="172"/>
                </a:cxn>
                <a:cxn ang="0">
                  <a:pos x="459" y="185"/>
                </a:cxn>
                <a:cxn ang="0">
                  <a:pos x="472" y="200"/>
                </a:cxn>
                <a:cxn ang="0">
                  <a:pos x="485" y="213"/>
                </a:cxn>
                <a:cxn ang="0">
                  <a:pos x="498" y="229"/>
                </a:cxn>
                <a:cxn ang="0">
                  <a:pos x="503" y="235"/>
                </a:cxn>
                <a:cxn ang="0">
                  <a:pos x="490" y="237"/>
                </a:cxn>
                <a:cxn ang="0">
                  <a:pos x="476" y="239"/>
                </a:cxn>
                <a:cxn ang="0">
                  <a:pos x="461" y="242"/>
                </a:cxn>
                <a:cxn ang="0">
                  <a:pos x="440" y="244"/>
                </a:cxn>
                <a:cxn ang="0">
                  <a:pos x="424" y="246"/>
                </a:cxn>
                <a:cxn ang="0">
                  <a:pos x="413" y="248"/>
                </a:cxn>
                <a:cxn ang="0">
                  <a:pos x="400" y="248"/>
                </a:cxn>
                <a:cxn ang="0">
                  <a:pos x="387" y="250"/>
                </a:cxn>
                <a:cxn ang="0">
                  <a:pos x="374" y="253"/>
                </a:cxn>
                <a:cxn ang="0">
                  <a:pos x="361" y="253"/>
                </a:cxn>
                <a:cxn ang="0">
                  <a:pos x="348" y="253"/>
                </a:cxn>
                <a:cxn ang="0">
                  <a:pos x="335" y="255"/>
                </a:cxn>
                <a:cxn ang="0">
                  <a:pos x="322" y="255"/>
                </a:cxn>
                <a:cxn ang="0">
                  <a:pos x="307" y="255"/>
                </a:cxn>
                <a:cxn ang="0">
                  <a:pos x="294" y="257"/>
                </a:cxn>
                <a:cxn ang="0">
                  <a:pos x="279" y="257"/>
                </a:cxn>
                <a:cxn ang="0">
                  <a:pos x="266" y="257"/>
                </a:cxn>
                <a:cxn ang="0">
                  <a:pos x="253" y="257"/>
                </a:cxn>
                <a:cxn ang="0">
                  <a:pos x="239" y="257"/>
                </a:cxn>
                <a:cxn ang="0">
                  <a:pos x="226" y="257"/>
                </a:cxn>
                <a:cxn ang="0">
                  <a:pos x="213" y="255"/>
                </a:cxn>
                <a:cxn ang="0">
                  <a:pos x="202" y="253"/>
                </a:cxn>
                <a:cxn ang="0">
                  <a:pos x="189" y="253"/>
                </a:cxn>
                <a:cxn ang="0">
                  <a:pos x="179" y="253"/>
                </a:cxn>
                <a:cxn ang="0">
                  <a:pos x="168" y="250"/>
                </a:cxn>
                <a:cxn ang="0">
                  <a:pos x="157" y="248"/>
                </a:cxn>
                <a:cxn ang="0">
                  <a:pos x="142" y="244"/>
                </a:cxn>
                <a:cxn ang="0">
                  <a:pos x="122" y="239"/>
                </a:cxn>
                <a:cxn ang="0">
                  <a:pos x="105" y="235"/>
                </a:cxn>
                <a:cxn ang="0">
                  <a:pos x="87" y="231"/>
                </a:cxn>
                <a:cxn ang="0">
                  <a:pos x="72" y="226"/>
                </a:cxn>
                <a:cxn ang="0">
                  <a:pos x="59" y="222"/>
                </a:cxn>
                <a:cxn ang="0">
                  <a:pos x="48" y="218"/>
                </a:cxn>
                <a:cxn ang="0">
                  <a:pos x="37" y="213"/>
                </a:cxn>
                <a:cxn ang="0">
                  <a:pos x="29" y="211"/>
                </a:cxn>
                <a:cxn ang="0">
                  <a:pos x="15" y="205"/>
                </a:cxn>
                <a:cxn ang="0">
                  <a:pos x="2" y="198"/>
                </a:cxn>
                <a:cxn ang="0">
                  <a:pos x="20" y="113"/>
                </a:cxn>
                <a:cxn ang="0">
                  <a:pos x="174" y="0"/>
                </a:cxn>
              </a:cxnLst>
              <a:rect l="0" t="0" r="r" b="b"/>
              <a:pathLst>
                <a:path w="507" h="257">
                  <a:moveTo>
                    <a:pt x="174" y="0"/>
                  </a:moveTo>
                  <a:lnTo>
                    <a:pt x="335" y="85"/>
                  </a:lnTo>
                  <a:lnTo>
                    <a:pt x="339" y="89"/>
                  </a:lnTo>
                  <a:lnTo>
                    <a:pt x="344" y="92"/>
                  </a:lnTo>
                  <a:lnTo>
                    <a:pt x="353" y="98"/>
                  </a:lnTo>
                  <a:lnTo>
                    <a:pt x="361" y="105"/>
                  </a:lnTo>
                  <a:lnTo>
                    <a:pt x="372" y="111"/>
                  </a:lnTo>
                  <a:lnTo>
                    <a:pt x="376" y="116"/>
                  </a:lnTo>
                  <a:lnTo>
                    <a:pt x="383" y="120"/>
                  </a:lnTo>
                  <a:lnTo>
                    <a:pt x="389" y="126"/>
                  </a:lnTo>
                  <a:lnTo>
                    <a:pt x="396" y="131"/>
                  </a:lnTo>
                  <a:lnTo>
                    <a:pt x="403" y="137"/>
                  </a:lnTo>
                  <a:lnTo>
                    <a:pt x="409" y="142"/>
                  </a:lnTo>
                  <a:lnTo>
                    <a:pt x="416" y="148"/>
                  </a:lnTo>
                  <a:lnTo>
                    <a:pt x="424" y="155"/>
                  </a:lnTo>
                  <a:lnTo>
                    <a:pt x="431" y="159"/>
                  </a:lnTo>
                  <a:lnTo>
                    <a:pt x="437" y="166"/>
                  </a:lnTo>
                  <a:lnTo>
                    <a:pt x="444" y="172"/>
                  </a:lnTo>
                  <a:lnTo>
                    <a:pt x="453" y="181"/>
                  </a:lnTo>
                  <a:lnTo>
                    <a:pt x="459" y="185"/>
                  </a:lnTo>
                  <a:lnTo>
                    <a:pt x="466" y="194"/>
                  </a:lnTo>
                  <a:lnTo>
                    <a:pt x="472" y="200"/>
                  </a:lnTo>
                  <a:lnTo>
                    <a:pt x="481" y="207"/>
                  </a:lnTo>
                  <a:lnTo>
                    <a:pt x="485" y="213"/>
                  </a:lnTo>
                  <a:lnTo>
                    <a:pt x="492" y="222"/>
                  </a:lnTo>
                  <a:lnTo>
                    <a:pt x="498" y="229"/>
                  </a:lnTo>
                  <a:lnTo>
                    <a:pt x="507" y="235"/>
                  </a:lnTo>
                  <a:lnTo>
                    <a:pt x="503" y="235"/>
                  </a:lnTo>
                  <a:lnTo>
                    <a:pt x="496" y="237"/>
                  </a:lnTo>
                  <a:lnTo>
                    <a:pt x="490" y="237"/>
                  </a:lnTo>
                  <a:lnTo>
                    <a:pt x="483" y="237"/>
                  </a:lnTo>
                  <a:lnTo>
                    <a:pt x="476" y="239"/>
                  </a:lnTo>
                  <a:lnTo>
                    <a:pt x="470" y="242"/>
                  </a:lnTo>
                  <a:lnTo>
                    <a:pt x="461" y="242"/>
                  </a:lnTo>
                  <a:lnTo>
                    <a:pt x="450" y="244"/>
                  </a:lnTo>
                  <a:lnTo>
                    <a:pt x="440" y="244"/>
                  </a:lnTo>
                  <a:lnTo>
                    <a:pt x="431" y="246"/>
                  </a:lnTo>
                  <a:lnTo>
                    <a:pt x="424" y="246"/>
                  </a:lnTo>
                  <a:lnTo>
                    <a:pt x="420" y="246"/>
                  </a:lnTo>
                  <a:lnTo>
                    <a:pt x="413" y="248"/>
                  </a:lnTo>
                  <a:lnTo>
                    <a:pt x="407" y="248"/>
                  </a:lnTo>
                  <a:lnTo>
                    <a:pt x="400" y="248"/>
                  </a:lnTo>
                  <a:lnTo>
                    <a:pt x="396" y="250"/>
                  </a:lnTo>
                  <a:lnTo>
                    <a:pt x="387" y="250"/>
                  </a:lnTo>
                  <a:lnTo>
                    <a:pt x="383" y="253"/>
                  </a:lnTo>
                  <a:lnTo>
                    <a:pt x="374" y="253"/>
                  </a:lnTo>
                  <a:lnTo>
                    <a:pt x="370" y="253"/>
                  </a:lnTo>
                  <a:lnTo>
                    <a:pt x="361" y="253"/>
                  </a:lnTo>
                  <a:lnTo>
                    <a:pt x="357" y="253"/>
                  </a:lnTo>
                  <a:lnTo>
                    <a:pt x="348" y="253"/>
                  </a:lnTo>
                  <a:lnTo>
                    <a:pt x="342" y="253"/>
                  </a:lnTo>
                  <a:lnTo>
                    <a:pt x="335" y="255"/>
                  </a:lnTo>
                  <a:lnTo>
                    <a:pt x="329" y="255"/>
                  </a:lnTo>
                  <a:lnTo>
                    <a:pt x="322" y="255"/>
                  </a:lnTo>
                  <a:lnTo>
                    <a:pt x="316" y="255"/>
                  </a:lnTo>
                  <a:lnTo>
                    <a:pt x="307" y="255"/>
                  </a:lnTo>
                  <a:lnTo>
                    <a:pt x="300" y="257"/>
                  </a:lnTo>
                  <a:lnTo>
                    <a:pt x="294" y="257"/>
                  </a:lnTo>
                  <a:lnTo>
                    <a:pt x="287" y="257"/>
                  </a:lnTo>
                  <a:lnTo>
                    <a:pt x="279" y="257"/>
                  </a:lnTo>
                  <a:lnTo>
                    <a:pt x="274" y="257"/>
                  </a:lnTo>
                  <a:lnTo>
                    <a:pt x="266" y="257"/>
                  </a:lnTo>
                  <a:lnTo>
                    <a:pt x="259" y="257"/>
                  </a:lnTo>
                  <a:lnTo>
                    <a:pt x="253" y="257"/>
                  </a:lnTo>
                  <a:lnTo>
                    <a:pt x="246" y="257"/>
                  </a:lnTo>
                  <a:lnTo>
                    <a:pt x="239" y="257"/>
                  </a:lnTo>
                  <a:lnTo>
                    <a:pt x="233" y="257"/>
                  </a:lnTo>
                  <a:lnTo>
                    <a:pt x="226" y="257"/>
                  </a:lnTo>
                  <a:lnTo>
                    <a:pt x="220" y="257"/>
                  </a:lnTo>
                  <a:lnTo>
                    <a:pt x="213" y="255"/>
                  </a:lnTo>
                  <a:lnTo>
                    <a:pt x="207" y="255"/>
                  </a:lnTo>
                  <a:lnTo>
                    <a:pt x="202" y="253"/>
                  </a:lnTo>
                  <a:lnTo>
                    <a:pt x="196" y="253"/>
                  </a:lnTo>
                  <a:lnTo>
                    <a:pt x="189" y="253"/>
                  </a:lnTo>
                  <a:lnTo>
                    <a:pt x="185" y="253"/>
                  </a:lnTo>
                  <a:lnTo>
                    <a:pt x="179" y="253"/>
                  </a:lnTo>
                  <a:lnTo>
                    <a:pt x="174" y="253"/>
                  </a:lnTo>
                  <a:lnTo>
                    <a:pt x="168" y="250"/>
                  </a:lnTo>
                  <a:lnTo>
                    <a:pt x="163" y="248"/>
                  </a:lnTo>
                  <a:lnTo>
                    <a:pt x="157" y="248"/>
                  </a:lnTo>
                  <a:lnTo>
                    <a:pt x="152" y="246"/>
                  </a:lnTo>
                  <a:lnTo>
                    <a:pt x="142" y="244"/>
                  </a:lnTo>
                  <a:lnTo>
                    <a:pt x="133" y="244"/>
                  </a:lnTo>
                  <a:lnTo>
                    <a:pt x="122" y="239"/>
                  </a:lnTo>
                  <a:lnTo>
                    <a:pt x="113" y="237"/>
                  </a:lnTo>
                  <a:lnTo>
                    <a:pt x="105" y="235"/>
                  </a:lnTo>
                  <a:lnTo>
                    <a:pt x="96" y="235"/>
                  </a:lnTo>
                  <a:lnTo>
                    <a:pt x="87" y="231"/>
                  </a:lnTo>
                  <a:lnTo>
                    <a:pt x="81" y="229"/>
                  </a:lnTo>
                  <a:lnTo>
                    <a:pt x="72" y="226"/>
                  </a:lnTo>
                  <a:lnTo>
                    <a:pt x="68" y="224"/>
                  </a:lnTo>
                  <a:lnTo>
                    <a:pt x="59" y="222"/>
                  </a:lnTo>
                  <a:lnTo>
                    <a:pt x="55" y="220"/>
                  </a:lnTo>
                  <a:lnTo>
                    <a:pt x="48" y="218"/>
                  </a:lnTo>
                  <a:lnTo>
                    <a:pt x="44" y="218"/>
                  </a:lnTo>
                  <a:lnTo>
                    <a:pt x="37" y="213"/>
                  </a:lnTo>
                  <a:lnTo>
                    <a:pt x="33" y="211"/>
                  </a:lnTo>
                  <a:lnTo>
                    <a:pt x="29" y="211"/>
                  </a:lnTo>
                  <a:lnTo>
                    <a:pt x="24" y="209"/>
                  </a:lnTo>
                  <a:lnTo>
                    <a:pt x="15" y="205"/>
                  </a:lnTo>
                  <a:lnTo>
                    <a:pt x="11" y="202"/>
                  </a:lnTo>
                  <a:lnTo>
                    <a:pt x="2" y="198"/>
                  </a:lnTo>
                  <a:lnTo>
                    <a:pt x="0" y="198"/>
                  </a:lnTo>
                  <a:lnTo>
                    <a:pt x="20" y="113"/>
                  </a:lnTo>
                  <a:lnTo>
                    <a:pt x="174" y="0"/>
                  </a:lnTo>
                  <a:lnTo>
                    <a:pt x="174" y="0"/>
                  </a:lnTo>
                  <a:close/>
                </a:path>
              </a:pathLst>
            </a:custGeom>
            <a:solidFill>
              <a:srgbClr val="8C5E2B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94" name="Freeform 30"/>
            <p:cNvSpPr>
              <a:spLocks/>
            </p:cNvSpPr>
            <p:nvPr/>
          </p:nvSpPr>
          <p:spPr bwMode="auto">
            <a:xfrm>
              <a:off x="1863725" y="858838"/>
              <a:ext cx="749300" cy="552450"/>
            </a:xfrm>
            <a:custGeom>
              <a:avLst/>
              <a:gdLst/>
              <a:ahLst/>
              <a:cxnLst>
                <a:cxn ang="0">
                  <a:pos x="220" y="344"/>
                </a:cxn>
                <a:cxn ang="0">
                  <a:pos x="224" y="324"/>
                </a:cxn>
                <a:cxn ang="0">
                  <a:pos x="231" y="307"/>
                </a:cxn>
                <a:cxn ang="0">
                  <a:pos x="244" y="289"/>
                </a:cxn>
                <a:cxn ang="0">
                  <a:pos x="261" y="270"/>
                </a:cxn>
                <a:cxn ang="0">
                  <a:pos x="283" y="252"/>
                </a:cxn>
                <a:cxn ang="0">
                  <a:pos x="298" y="244"/>
                </a:cxn>
                <a:cxn ang="0">
                  <a:pos x="315" y="235"/>
                </a:cxn>
                <a:cxn ang="0">
                  <a:pos x="337" y="229"/>
                </a:cxn>
                <a:cxn ang="0">
                  <a:pos x="359" y="220"/>
                </a:cxn>
                <a:cxn ang="0">
                  <a:pos x="387" y="215"/>
                </a:cxn>
                <a:cxn ang="0">
                  <a:pos x="415" y="209"/>
                </a:cxn>
                <a:cxn ang="0">
                  <a:pos x="448" y="205"/>
                </a:cxn>
                <a:cxn ang="0">
                  <a:pos x="470" y="202"/>
                </a:cxn>
                <a:cxn ang="0">
                  <a:pos x="459" y="192"/>
                </a:cxn>
                <a:cxn ang="0">
                  <a:pos x="437" y="172"/>
                </a:cxn>
                <a:cxn ang="0">
                  <a:pos x="422" y="159"/>
                </a:cxn>
                <a:cxn ang="0">
                  <a:pos x="402" y="144"/>
                </a:cxn>
                <a:cxn ang="0">
                  <a:pos x="383" y="126"/>
                </a:cxn>
                <a:cxn ang="0">
                  <a:pos x="361" y="111"/>
                </a:cxn>
                <a:cxn ang="0">
                  <a:pos x="337" y="94"/>
                </a:cxn>
                <a:cxn ang="0">
                  <a:pos x="313" y="76"/>
                </a:cxn>
                <a:cxn ang="0">
                  <a:pos x="287" y="59"/>
                </a:cxn>
                <a:cxn ang="0">
                  <a:pos x="261" y="44"/>
                </a:cxn>
                <a:cxn ang="0">
                  <a:pos x="235" y="31"/>
                </a:cxn>
                <a:cxn ang="0">
                  <a:pos x="209" y="20"/>
                </a:cxn>
                <a:cxn ang="0">
                  <a:pos x="183" y="11"/>
                </a:cxn>
                <a:cxn ang="0">
                  <a:pos x="157" y="2"/>
                </a:cxn>
                <a:cxn ang="0">
                  <a:pos x="133" y="0"/>
                </a:cxn>
                <a:cxn ang="0">
                  <a:pos x="109" y="2"/>
                </a:cxn>
                <a:cxn ang="0">
                  <a:pos x="87" y="7"/>
                </a:cxn>
                <a:cxn ang="0">
                  <a:pos x="68" y="15"/>
                </a:cxn>
                <a:cxn ang="0">
                  <a:pos x="50" y="33"/>
                </a:cxn>
                <a:cxn ang="0">
                  <a:pos x="33" y="50"/>
                </a:cxn>
                <a:cxn ang="0">
                  <a:pos x="20" y="68"/>
                </a:cxn>
                <a:cxn ang="0">
                  <a:pos x="13" y="85"/>
                </a:cxn>
                <a:cxn ang="0">
                  <a:pos x="4" y="102"/>
                </a:cxn>
                <a:cxn ang="0">
                  <a:pos x="2" y="120"/>
                </a:cxn>
                <a:cxn ang="0">
                  <a:pos x="0" y="135"/>
                </a:cxn>
                <a:cxn ang="0">
                  <a:pos x="0" y="150"/>
                </a:cxn>
                <a:cxn ang="0">
                  <a:pos x="4" y="168"/>
                </a:cxn>
                <a:cxn ang="0">
                  <a:pos x="13" y="196"/>
                </a:cxn>
                <a:cxn ang="0">
                  <a:pos x="28" y="224"/>
                </a:cxn>
                <a:cxn ang="0">
                  <a:pos x="46" y="248"/>
                </a:cxn>
                <a:cxn ang="0">
                  <a:pos x="65" y="270"/>
                </a:cxn>
                <a:cxn ang="0">
                  <a:pos x="83" y="285"/>
                </a:cxn>
                <a:cxn ang="0">
                  <a:pos x="98" y="298"/>
                </a:cxn>
                <a:cxn ang="0">
                  <a:pos x="113" y="309"/>
                </a:cxn>
                <a:cxn ang="0">
                  <a:pos x="139" y="322"/>
                </a:cxn>
                <a:cxn ang="0">
                  <a:pos x="165" y="333"/>
                </a:cxn>
                <a:cxn ang="0">
                  <a:pos x="194" y="342"/>
                </a:cxn>
                <a:cxn ang="0">
                  <a:pos x="211" y="346"/>
                </a:cxn>
                <a:cxn ang="0">
                  <a:pos x="220" y="348"/>
                </a:cxn>
              </a:cxnLst>
              <a:rect l="0" t="0" r="r" b="b"/>
              <a:pathLst>
                <a:path w="472" h="348">
                  <a:moveTo>
                    <a:pt x="220" y="348"/>
                  </a:moveTo>
                  <a:lnTo>
                    <a:pt x="220" y="348"/>
                  </a:lnTo>
                  <a:lnTo>
                    <a:pt x="220" y="344"/>
                  </a:lnTo>
                  <a:lnTo>
                    <a:pt x="220" y="337"/>
                  </a:lnTo>
                  <a:lnTo>
                    <a:pt x="224" y="329"/>
                  </a:lnTo>
                  <a:lnTo>
                    <a:pt x="224" y="324"/>
                  </a:lnTo>
                  <a:lnTo>
                    <a:pt x="226" y="318"/>
                  </a:lnTo>
                  <a:lnTo>
                    <a:pt x="228" y="313"/>
                  </a:lnTo>
                  <a:lnTo>
                    <a:pt x="231" y="307"/>
                  </a:lnTo>
                  <a:lnTo>
                    <a:pt x="235" y="300"/>
                  </a:lnTo>
                  <a:lnTo>
                    <a:pt x="239" y="294"/>
                  </a:lnTo>
                  <a:lnTo>
                    <a:pt x="244" y="289"/>
                  </a:lnTo>
                  <a:lnTo>
                    <a:pt x="250" y="283"/>
                  </a:lnTo>
                  <a:lnTo>
                    <a:pt x="255" y="276"/>
                  </a:lnTo>
                  <a:lnTo>
                    <a:pt x="261" y="270"/>
                  </a:lnTo>
                  <a:lnTo>
                    <a:pt x="270" y="263"/>
                  </a:lnTo>
                  <a:lnTo>
                    <a:pt x="278" y="257"/>
                  </a:lnTo>
                  <a:lnTo>
                    <a:pt x="283" y="252"/>
                  </a:lnTo>
                  <a:lnTo>
                    <a:pt x="287" y="250"/>
                  </a:lnTo>
                  <a:lnTo>
                    <a:pt x="292" y="248"/>
                  </a:lnTo>
                  <a:lnTo>
                    <a:pt x="298" y="244"/>
                  </a:lnTo>
                  <a:lnTo>
                    <a:pt x="305" y="242"/>
                  </a:lnTo>
                  <a:lnTo>
                    <a:pt x="309" y="239"/>
                  </a:lnTo>
                  <a:lnTo>
                    <a:pt x="315" y="235"/>
                  </a:lnTo>
                  <a:lnTo>
                    <a:pt x="322" y="235"/>
                  </a:lnTo>
                  <a:lnTo>
                    <a:pt x="328" y="231"/>
                  </a:lnTo>
                  <a:lnTo>
                    <a:pt x="337" y="229"/>
                  </a:lnTo>
                  <a:lnTo>
                    <a:pt x="344" y="226"/>
                  </a:lnTo>
                  <a:lnTo>
                    <a:pt x="352" y="222"/>
                  </a:lnTo>
                  <a:lnTo>
                    <a:pt x="359" y="220"/>
                  </a:lnTo>
                  <a:lnTo>
                    <a:pt x="368" y="218"/>
                  </a:lnTo>
                  <a:lnTo>
                    <a:pt x="376" y="215"/>
                  </a:lnTo>
                  <a:lnTo>
                    <a:pt x="387" y="215"/>
                  </a:lnTo>
                  <a:lnTo>
                    <a:pt x="396" y="213"/>
                  </a:lnTo>
                  <a:lnTo>
                    <a:pt x="405" y="211"/>
                  </a:lnTo>
                  <a:lnTo>
                    <a:pt x="415" y="209"/>
                  </a:lnTo>
                  <a:lnTo>
                    <a:pt x="426" y="209"/>
                  </a:lnTo>
                  <a:lnTo>
                    <a:pt x="437" y="207"/>
                  </a:lnTo>
                  <a:lnTo>
                    <a:pt x="448" y="205"/>
                  </a:lnTo>
                  <a:lnTo>
                    <a:pt x="459" y="205"/>
                  </a:lnTo>
                  <a:lnTo>
                    <a:pt x="472" y="205"/>
                  </a:lnTo>
                  <a:lnTo>
                    <a:pt x="470" y="202"/>
                  </a:lnTo>
                  <a:lnTo>
                    <a:pt x="468" y="200"/>
                  </a:lnTo>
                  <a:lnTo>
                    <a:pt x="463" y="196"/>
                  </a:lnTo>
                  <a:lnTo>
                    <a:pt x="459" y="192"/>
                  </a:lnTo>
                  <a:lnTo>
                    <a:pt x="450" y="185"/>
                  </a:lnTo>
                  <a:lnTo>
                    <a:pt x="442" y="176"/>
                  </a:lnTo>
                  <a:lnTo>
                    <a:pt x="437" y="172"/>
                  </a:lnTo>
                  <a:lnTo>
                    <a:pt x="433" y="168"/>
                  </a:lnTo>
                  <a:lnTo>
                    <a:pt x="426" y="163"/>
                  </a:lnTo>
                  <a:lnTo>
                    <a:pt x="422" y="159"/>
                  </a:lnTo>
                  <a:lnTo>
                    <a:pt x="415" y="155"/>
                  </a:lnTo>
                  <a:lnTo>
                    <a:pt x="411" y="148"/>
                  </a:lnTo>
                  <a:lnTo>
                    <a:pt x="402" y="144"/>
                  </a:lnTo>
                  <a:lnTo>
                    <a:pt x="398" y="139"/>
                  </a:lnTo>
                  <a:lnTo>
                    <a:pt x="389" y="133"/>
                  </a:lnTo>
                  <a:lnTo>
                    <a:pt x="383" y="126"/>
                  </a:lnTo>
                  <a:lnTo>
                    <a:pt x="376" y="122"/>
                  </a:lnTo>
                  <a:lnTo>
                    <a:pt x="370" y="115"/>
                  </a:lnTo>
                  <a:lnTo>
                    <a:pt x="361" y="111"/>
                  </a:lnTo>
                  <a:lnTo>
                    <a:pt x="355" y="105"/>
                  </a:lnTo>
                  <a:lnTo>
                    <a:pt x="346" y="100"/>
                  </a:lnTo>
                  <a:lnTo>
                    <a:pt x="337" y="94"/>
                  </a:lnTo>
                  <a:lnTo>
                    <a:pt x="331" y="87"/>
                  </a:lnTo>
                  <a:lnTo>
                    <a:pt x="322" y="83"/>
                  </a:lnTo>
                  <a:lnTo>
                    <a:pt x="313" y="76"/>
                  </a:lnTo>
                  <a:lnTo>
                    <a:pt x="307" y="72"/>
                  </a:lnTo>
                  <a:lnTo>
                    <a:pt x="296" y="65"/>
                  </a:lnTo>
                  <a:lnTo>
                    <a:pt x="287" y="59"/>
                  </a:lnTo>
                  <a:lnTo>
                    <a:pt x="278" y="55"/>
                  </a:lnTo>
                  <a:lnTo>
                    <a:pt x="270" y="50"/>
                  </a:lnTo>
                  <a:lnTo>
                    <a:pt x="261" y="44"/>
                  </a:lnTo>
                  <a:lnTo>
                    <a:pt x="252" y="39"/>
                  </a:lnTo>
                  <a:lnTo>
                    <a:pt x="244" y="35"/>
                  </a:lnTo>
                  <a:lnTo>
                    <a:pt x="235" y="31"/>
                  </a:lnTo>
                  <a:lnTo>
                    <a:pt x="226" y="26"/>
                  </a:lnTo>
                  <a:lnTo>
                    <a:pt x="218" y="22"/>
                  </a:lnTo>
                  <a:lnTo>
                    <a:pt x="209" y="20"/>
                  </a:lnTo>
                  <a:lnTo>
                    <a:pt x="200" y="15"/>
                  </a:lnTo>
                  <a:lnTo>
                    <a:pt x="191" y="13"/>
                  </a:lnTo>
                  <a:lnTo>
                    <a:pt x="183" y="11"/>
                  </a:lnTo>
                  <a:lnTo>
                    <a:pt x="174" y="7"/>
                  </a:lnTo>
                  <a:lnTo>
                    <a:pt x="165" y="7"/>
                  </a:lnTo>
                  <a:lnTo>
                    <a:pt x="157" y="2"/>
                  </a:lnTo>
                  <a:lnTo>
                    <a:pt x="148" y="2"/>
                  </a:lnTo>
                  <a:lnTo>
                    <a:pt x="139" y="0"/>
                  </a:lnTo>
                  <a:lnTo>
                    <a:pt x="133" y="0"/>
                  </a:lnTo>
                  <a:lnTo>
                    <a:pt x="124" y="0"/>
                  </a:lnTo>
                  <a:lnTo>
                    <a:pt x="115" y="0"/>
                  </a:lnTo>
                  <a:lnTo>
                    <a:pt x="109" y="2"/>
                  </a:lnTo>
                  <a:lnTo>
                    <a:pt x="102" y="2"/>
                  </a:lnTo>
                  <a:lnTo>
                    <a:pt x="94" y="5"/>
                  </a:lnTo>
                  <a:lnTo>
                    <a:pt x="87" y="7"/>
                  </a:lnTo>
                  <a:lnTo>
                    <a:pt x="81" y="9"/>
                  </a:lnTo>
                  <a:lnTo>
                    <a:pt x="74" y="13"/>
                  </a:lnTo>
                  <a:lnTo>
                    <a:pt x="68" y="15"/>
                  </a:lnTo>
                  <a:lnTo>
                    <a:pt x="61" y="22"/>
                  </a:lnTo>
                  <a:lnTo>
                    <a:pt x="54" y="26"/>
                  </a:lnTo>
                  <a:lnTo>
                    <a:pt x="50" y="33"/>
                  </a:lnTo>
                  <a:lnTo>
                    <a:pt x="44" y="39"/>
                  </a:lnTo>
                  <a:lnTo>
                    <a:pt x="37" y="44"/>
                  </a:lnTo>
                  <a:lnTo>
                    <a:pt x="33" y="50"/>
                  </a:lnTo>
                  <a:lnTo>
                    <a:pt x="28" y="57"/>
                  </a:lnTo>
                  <a:lnTo>
                    <a:pt x="24" y="61"/>
                  </a:lnTo>
                  <a:lnTo>
                    <a:pt x="20" y="68"/>
                  </a:lnTo>
                  <a:lnTo>
                    <a:pt x="18" y="74"/>
                  </a:lnTo>
                  <a:lnTo>
                    <a:pt x="15" y="78"/>
                  </a:lnTo>
                  <a:lnTo>
                    <a:pt x="13" y="85"/>
                  </a:lnTo>
                  <a:lnTo>
                    <a:pt x="9" y="91"/>
                  </a:lnTo>
                  <a:lnTo>
                    <a:pt x="7" y="96"/>
                  </a:lnTo>
                  <a:lnTo>
                    <a:pt x="4" y="102"/>
                  </a:lnTo>
                  <a:lnTo>
                    <a:pt x="4" y="107"/>
                  </a:lnTo>
                  <a:lnTo>
                    <a:pt x="2" y="113"/>
                  </a:lnTo>
                  <a:lnTo>
                    <a:pt x="2" y="120"/>
                  </a:lnTo>
                  <a:lnTo>
                    <a:pt x="2" y="124"/>
                  </a:lnTo>
                  <a:lnTo>
                    <a:pt x="0" y="131"/>
                  </a:lnTo>
                  <a:lnTo>
                    <a:pt x="0" y="135"/>
                  </a:lnTo>
                  <a:lnTo>
                    <a:pt x="0" y="139"/>
                  </a:lnTo>
                  <a:lnTo>
                    <a:pt x="0" y="146"/>
                  </a:lnTo>
                  <a:lnTo>
                    <a:pt x="0" y="150"/>
                  </a:lnTo>
                  <a:lnTo>
                    <a:pt x="2" y="157"/>
                  </a:lnTo>
                  <a:lnTo>
                    <a:pt x="2" y="161"/>
                  </a:lnTo>
                  <a:lnTo>
                    <a:pt x="4" y="168"/>
                  </a:lnTo>
                  <a:lnTo>
                    <a:pt x="7" y="176"/>
                  </a:lnTo>
                  <a:lnTo>
                    <a:pt x="11" y="187"/>
                  </a:lnTo>
                  <a:lnTo>
                    <a:pt x="13" y="196"/>
                  </a:lnTo>
                  <a:lnTo>
                    <a:pt x="20" y="207"/>
                  </a:lnTo>
                  <a:lnTo>
                    <a:pt x="22" y="215"/>
                  </a:lnTo>
                  <a:lnTo>
                    <a:pt x="28" y="224"/>
                  </a:lnTo>
                  <a:lnTo>
                    <a:pt x="35" y="233"/>
                  </a:lnTo>
                  <a:lnTo>
                    <a:pt x="41" y="242"/>
                  </a:lnTo>
                  <a:lnTo>
                    <a:pt x="46" y="248"/>
                  </a:lnTo>
                  <a:lnTo>
                    <a:pt x="52" y="255"/>
                  </a:lnTo>
                  <a:lnTo>
                    <a:pt x="59" y="261"/>
                  </a:lnTo>
                  <a:lnTo>
                    <a:pt x="65" y="270"/>
                  </a:lnTo>
                  <a:lnTo>
                    <a:pt x="72" y="274"/>
                  </a:lnTo>
                  <a:lnTo>
                    <a:pt x="76" y="281"/>
                  </a:lnTo>
                  <a:lnTo>
                    <a:pt x="83" y="285"/>
                  </a:lnTo>
                  <a:lnTo>
                    <a:pt x="89" y="292"/>
                  </a:lnTo>
                  <a:lnTo>
                    <a:pt x="94" y="294"/>
                  </a:lnTo>
                  <a:lnTo>
                    <a:pt x="98" y="298"/>
                  </a:lnTo>
                  <a:lnTo>
                    <a:pt x="102" y="300"/>
                  </a:lnTo>
                  <a:lnTo>
                    <a:pt x="107" y="305"/>
                  </a:lnTo>
                  <a:lnTo>
                    <a:pt x="113" y="309"/>
                  </a:lnTo>
                  <a:lnTo>
                    <a:pt x="122" y="313"/>
                  </a:lnTo>
                  <a:lnTo>
                    <a:pt x="131" y="315"/>
                  </a:lnTo>
                  <a:lnTo>
                    <a:pt x="139" y="322"/>
                  </a:lnTo>
                  <a:lnTo>
                    <a:pt x="146" y="324"/>
                  </a:lnTo>
                  <a:lnTo>
                    <a:pt x="157" y="329"/>
                  </a:lnTo>
                  <a:lnTo>
                    <a:pt x="165" y="333"/>
                  </a:lnTo>
                  <a:lnTo>
                    <a:pt x="176" y="335"/>
                  </a:lnTo>
                  <a:lnTo>
                    <a:pt x="185" y="337"/>
                  </a:lnTo>
                  <a:lnTo>
                    <a:pt x="194" y="342"/>
                  </a:lnTo>
                  <a:lnTo>
                    <a:pt x="200" y="342"/>
                  </a:lnTo>
                  <a:lnTo>
                    <a:pt x="207" y="346"/>
                  </a:lnTo>
                  <a:lnTo>
                    <a:pt x="211" y="346"/>
                  </a:lnTo>
                  <a:lnTo>
                    <a:pt x="218" y="348"/>
                  </a:lnTo>
                  <a:lnTo>
                    <a:pt x="220" y="348"/>
                  </a:lnTo>
                  <a:lnTo>
                    <a:pt x="220" y="348"/>
                  </a:lnTo>
                  <a:lnTo>
                    <a:pt x="220" y="348"/>
                  </a:lnTo>
                  <a:close/>
                </a:path>
              </a:pathLst>
            </a:custGeom>
            <a:solidFill>
              <a:srgbClr val="D6666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95" name="Freeform 31"/>
            <p:cNvSpPr>
              <a:spLocks/>
            </p:cNvSpPr>
            <p:nvPr/>
          </p:nvSpPr>
          <p:spPr bwMode="auto">
            <a:xfrm>
              <a:off x="3427413" y="1619251"/>
              <a:ext cx="293688" cy="161925"/>
            </a:xfrm>
            <a:custGeom>
              <a:avLst/>
              <a:gdLst/>
              <a:ahLst/>
              <a:cxnLst>
                <a:cxn ang="0">
                  <a:pos x="0" y="24"/>
                </a:cxn>
                <a:cxn ang="0">
                  <a:pos x="2" y="21"/>
                </a:cxn>
                <a:cxn ang="0">
                  <a:pos x="7" y="21"/>
                </a:cxn>
                <a:cxn ang="0">
                  <a:pos x="11" y="19"/>
                </a:cxn>
                <a:cxn ang="0">
                  <a:pos x="15" y="19"/>
                </a:cxn>
                <a:cxn ang="0">
                  <a:pos x="22" y="17"/>
                </a:cxn>
                <a:cxn ang="0">
                  <a:pos x="28" y="17"/>
                </a:cxn>
                <a:cxn ang="0">
                  <a:pos x="33" y="15"/>
                </a:cxn>
                <a:cxn ang="0">
                  <a:pos x="42" y="15"/>
                </a:cxn>
                <a:cxn ang="0">
                  <a:pos x="48" y="13"/>
                </a:cxn>
                <a:cxn ang="0">
                  <a:pos x="57" y="13"/>
                </a:cxn>
                <a:cxn ang="0">
                  <a:pos x="63" y="10"/>
                </a:cxn>
                <a:cxn ang="0">
                  <a:pos x="72" y="8"/>
                </a:cxn>
                <a:cxn ang="0">
                  <a:pos x="81" y="6"/>
                </a:cxn>
                <a:cxn ang="0">
                  <a:pos x="89" y="6"/>
                </a:cxn>
                <a:cxn ang="0">
                  <a:pos x="98" y="6"/>
                </a:cxn>
                <a:cxn ang="0">
                  <a:pos x="107" y="4"/>
                </a:cxn>
                <a:cxn ang="0">
                  <a:pos x="115" y="4"/>
                </a:cxn>
                <a:cxn ang="0">
                  <a:pos x="124" y="2"/>
                </a:cxn>
                <a:cxn ang="0">
                  <a:pos x="131" y="2"/>
                </a:cxn>
                <a:cxn ang="0">
                  <a:pos x="139" y="2"/>
                </a:cxn>
                <a:cxn ang="0">
                  <a:pos x="146" y="2"/>
                </a:cxn>
                <a:cxn ang="0">
                  <a:pos x="152" y="2"/>
                </a:cxn>
                <a:cxn ang="0">
                  <a:pos x="159" y="0"/>
                </a:cxn>
                <a:cxn ang="0">
                  <a:pos x="165" y="0"/>
                </a:cxn>
                <a:cxn ang="0">
                  <a:pos x="170" y="0"/>
                </a:cxn>
                <a:cxn ang="0">
                  <a:pos x="174" y="2"/>
                </a:cxn>
                <a:cxn ang="0">
                  <a:pos x="181" y="4"/>
                </a:cxn>
                <a:cxn ang="0">
                  <a:pos x="185" y="8"/>
                </a:cxn>
                <a:cxn ang="0">
                  <a:pos x="183" y="13"/>
                </a:cxn>
                <a:cxn ang="0">
                  <a:pos x="183" y="17"/>
                </a:cxn>
                <a:cxn ang="0">
                  <a:pos x="181" y="24"/>
                </a:cxn>
                <a:cxn ang="0">
                  <a:pos x="176" y="30"/>
                </a:cxn>
                <a:cxn ang="0">
                  <a:pos x="172" y="39"/>
                </a:cxn>
                <a:cxn ang="0">
                  <a:pos x="168" y="47"/>
                </a:cxn>
                <a:cxn ang="0">
                  <a:pos x="161" y="56"/>
                </a:cxn>
                <a:cxn ang="0">
                  <a:pos x="157" y="63"/>
                </a:cxn>
                <a:cxn ang="0">
                  <a:pos x="150" y="71"/>
                </a:cxn>
                <a:cxn ang="0">
                  <a:pos x="144" y="78"/>
                </a:cxn>
                <a:cxn ang="0">
                  <a:pos x="137" y="84"/>
                </a:cxn>
                <a:cxn ang="0">
                  <a:pos x="133" y="91"/>
                </a:cxn>
                <a:cxn ang="0">
                  <a:pos x="126" y="95"/>
                </a:cxn>
                <a:cxn ang="0">
                  <a:pos x="122" y="100"/>
                </a:cxn>
                <a:cxn ang="0">
                  <a:pos x="118" y="102"/>
                </a:cxn>
                <a:cxn ang="0">
                  <a:pos x="115" y="102"/>
                </a:cxn>
                <a:cxn ang="0">
                  <a:pos x="109" y="100"/>
                </a:cxn>
                <a:cxn ang="0">
                  <a:pos x="105" y="97"/>
                </a:cxn>
                <a:cxn ang="0">
                  <a:pos x="96" y="95"/>
                </a:cxn>
                <a:cxn ang="0">
                  <a:pos x="87" y="91"/>
                </a:cxn>
                <a:cxn ang="0">
                  <a:pos x="78" y="87"/>
                </a:cxn>
                <a:cxn ang="0">
                  <a:pos x="70" y="82"/>
                </a:cxn>
                <a:cxn ang="0">
                  <a:pos x="59" y="78"/>
                </a:cxn>
                <a:cxn ang="0">
                  <a:pos x="50" y="74"/>
                </a:cxn>
                <a:cxn ang="0">
                  <a:pos x="39" y="67"/>
                </a:cxn>
                <a:cxn ang="0">
                  <a:pos x="31" y="63"/>
                </a:cxn>
                <a:cxn ang="0">
                  <a:pos x="22" y="58"/>
                </a:cxn>
                <a:cxn ang="0">
                  <a:pos x="15" y="54"/>
                </a:cxn>
                <a:cxn ang="0">
                  <a:pos x="9" y="50"/>
                </a:cxn>
                <a:cxn ang="0">
                  <a:pos x="5" y="47"/>
                </a:cxn>
                <a:cxn ang="0">
                  <a:pos x="0" y="47"/>
                </a:cxn>
                <a:cxn ang="0">
                  <a:pos x="0" y="24"/>
                </a:cxn>
                <a:cxn ang="0">
                  <a:pos x="0" y="24"/>
                </a:cxn>
              </a:cxnLst>
              <a:rect l="0" t="0" r="r" b="b"/>
              <a:pathLst>
                <a:path w="185" h="102">
                  <a:moveTo>
                    <a:pt x="0" y="24"/>
                  </a:moveTo>
                  <a:lnTo>
                    <a:pt x="2" y="21"/>
                  </a:lnTo>
                  <a:lnTo>
                    <a:pt x="7" y="21"/>
                  </a:lnTo>
                  <a:lnTo>
                    <a:pt x="11" y="19"/>
                  </a:lnTo>
                  <a:lnTo>
                    <a:pt x="15" y="19"/>
                  </a:lnTo>
                  <a:lnTo>
                    <a:pt x="22" y="17"/>
                  </a:lnTo>
                  <a:lnTo>
                    <a:pt x="28" y="17"/>
                  </a:lnTo>
                  <a:lnTo>
                    <a:pt x="33" y="15"/>
                  </a:lnTo>
                  <a:lnTo>
                    <a:pt x="42" y="15"/>
                  </a:lnTo>
                  <a:lnTo>
                    <a:pt x="48" y="13"/>
                  </a:lnTo>
                  <a:lnTo>
                    <a:pt x="57" y="13"/>
                  </a:lnTo>
                  <a:lnTo>
                    <a:pt x="63" y="10"/>
                  </a:lnTo>
                  <a:lnTo>
                    <a:pt x="72" y="8"/>
                  </a:lnTo>
                  <a:lnTo>
                    <a:pt x="81" y="6"/>
                  </a:lnTo>
                  <a:lnTo>
                    <a:pt x="89" y="6"/>
                  </a:lnTo>
                  <a:lnTo>
                    <a:pt x="98" y="6"/>
                  </a:lnTo>
                  <a:lnTo>
                    <a:pt x="107" y="4"/>
                  </a:lnTo>
                  <a:lnTo>
                    <a:pt x="115" y="4"/>
                  </a:lnTo>
                  <a:lnTo>
                    <a:pt x="124" y="2"/>
                  </a:lnTo>
                  <a:lnTo>
                    <a:pt x="131" y="2"/>
                  </a:lnTo>
                  <a:lnTo>
                    <a:pt x="139" y="2"/>
                  </a:lnTo>
                  <a:lnTo>
                    <a:pt x="146" y="2"/>
                  </a:lnTo>
                  <a:lnTo>
                    <a:pt x="152" y="2"/>
                  </a:lnTo>
                  <a:lnTo>
                    <a:pt x="159" y="0"/>
                  </a:lnTo>
                  <a:lnTo>
                    <a:pt x="165" y="0"/>
                  </a:lnTo>
                  <a:lnTo>
                    <a:pt x="170" y="0"/>
                  </a:lnTo>
                  <a:lnTo>
                    <a:pt x="174" y="2"/>
                  </a:lnTo>
                  <a:lnTo>
                    <a:pt x="181" y="4"/>
                  </a:lnTo>
                  <a:lnTo>
                    <a:pt x="185" y="8"/>
                  </a:lnTo>
                  <a:lnTo>
                    <a:pt x="183" y="13"/>
                  </a:lnTo>
                  <a:lnTo>
                    <a:pt x="183" y="17"/>
                  </a:lnTo>
                  <a:lnTo>
                    <a:pt x="181" y="24"/>
                  </a:lnTo>
                  <a:lnTo>
                    <a:pt x="176" y="30"/>
                  </a:lnTo>
                  <a:lnTo>
                    <a:pt x="172" y="39"/>
                  </a:lnTo>
                  <a:lnTo>
                    <a:pt x="168" y="47"/>
                  </a:lnTo>
                  <a:lnTo>
                    <a:pt x="161" y="56"/>
                  </a:lnTo>
                  <a:lnTo>
                    <a:pt x="157" y="63"/>
                  </a:lnTo>
                  <a:lnTo>
                    <a:pt x="150" y="71"/>
                  </a:lnTo>
                  <a:lnTo>
                    <a:pt x="144" y="78"/>
                  </a:lnTo>
                  <a:lnTo>
                    <a:pt x="137" y="84"/>
                  </a:lnTo>
                  <a:lnTo>
                    <a:pt x="133" y="91"/>
                  </a:lnTo>
                  <a:lnTo>
                    <a:pt x="126" y="95"/>
                  </a:lnTo>
                  <a:lnTo>
                    <a:pt x="122" y="100"/>
                  </a:lnTo>
                  <a:lnTo>
                    <a:pt x="118" y="102"/>
                  </a:lnTo>
                  <a:lnTo>
                    <a:pt x="115" y="102"/>
                  </a:lnTo>
                  <a:lnTo>
                    <a:pt x="109" y="100"/>
                  </a:lnTo>
                  <a:lnTo>
                    <a:pt x="105" y="97"/>
                  </a:lnTo>
                  <a:lnTo>
                    <a:pt x="96" y="95"/>
                  </a:lnTo>
                  <a:lnTo>
                    <a:pt x="87" y="91"/>
                  </a:lnTo>
                  <a:lnTo>
                    <a:pt x="78" y="87"/>
                  </a:lnTo>
                  <a:lnTo>
                    <a:pt x="70" y="82"/>
                  </a:lnTo>
                  <a:lnTo>
                    <a:pt x="59" y="78"/>
                  </a:lnTo>
                  <a:lnTo>
                    <a:pt x="50" y="74"/>
                  </a:lnTo>
                  <a:lnTo>
                    <a:pt x="39" y="67"/>
                  </a:lnTo>
                  <a:lnTo>
                    <a:pt x="31" y="63"/>
                  </a:lnTo>
                  <a:lnTo>
                    <a:pt x="22" y="58"/>
                  </a:lnTo>
                  <a:lnTo>
                    <a:pt x="15" y="54"/>
                  </a:lnTo>
                  <a:lnTo>
                    <a:pt x="9" y="50"/>
                  </a:lnTo>
                  <a:lnTo>
                    <a:pt x="5" y="47"/>
                  </a:lnTo>
                  <a:lnTo>
                    <a:pt x="0" y="47"/>
                  </a:lnTo>
                  <a:lnTo>
                    <a:pt x="0" y="24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rgbClr val="A67A4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96" name="Freeform 32"/>
            <p:cNvSpPr>
              <a:spLocks/>
            </p:cNvSpPr>
            <p:nvPr/>
          </p:nvSpPr>
          <p:spPr bwMode="auto">
            <a:xfrm>
              <a:off x="2974975" y="1363663"/>
              <a:ext cx="487363" cy="344488"/>
            </a:xfrm>
            <a:custGeom>
              <a:avLst/>
              <a:gdLst/>
              <a:ahLst/>
              <a:cxnLst>
                <a:cxn ang="0">
                  <a:pos x="20" y="126"/>
                </a:cxn>
                <a:cxn ang="0">
                  <a:pos x="26" y="128"/>
                </a:cxn>
                <a:cxn ang="0">
                  <a:pos x="33" y="130"/>
                </a:cxn>
                <a:cxn ang="0">
                  <a:pos x="44" y="137"/>
                </a:cxn>
                <a:cxn ang="0">
                  <a:pos x="59" y="141"/>
                </a:cxn>
                <a:cxn ang="0">
                  <a:pos x="74" y="148"/>
                </a:cxn>
                <a:cxn ang="0">
                  <a:pos x="92" y="154"/>
                </a:cxn>
                <a:cxn ang="0">
                  <a:pos x="100" y="158"/>
                </a:cxn>
                <a:cxn ang="0">
                  <a:pos x="113" y="163"/>
                </a:cxn>
                <a:cxn ang="0">
                  <a:pos x="133" y="169"/>
                </a:cxn>
                <a:cxn ang="0">
                  <a:pos x="144" y="174"/>
                </a:cxn>
                <a:cxn ang="0">
                  <a:pos x="157" y="176"/>
                </a:cxn>
                <a:cxn ang="0">
                  <a:pos x="168" y="180"/>
                </a:cxn>
                <a:cxn ang="0">
                  <a:pos x="179" y="185"/>
                </a:cxn>
                <a:cxn ang="0">
                  <a:pos x="192" y="187"/>
                </a:cxn>
                <a:cxn ang="0">
                  <a:pos x="205" y="191"/>
                </a:cxn>
                <a:cxn ang="0">
                  <a:pos x="216" y="195"/>
                </a:cxn>
                <a:cxn ang="0">
                  <a:pos x="229" y="200"/>
                </a:cxn>
                <a:cxn ang="0">
                  <a:pos x="242" y="202"/>
                </a:cxn>
                <a:cxn ang="0">
                  <a:pos x="255" y="206"/>
                </a:cxn>
                <a:cxn ang="0">
                  <a:pos x="268" y="208"/>
                </a:cxn>
                <a:cxn ang="0">
                  <a:pos x="281" y="211"/>
                </a:cxn>
                <a:cxn ang="0">
                  <a:pos x="292" y="215"/>
                </a:cxn>
                <a:cxn ang="0">
                  <a:pos x="307" y="217"/>
                </a:cxn>
                <a:cxn ang="0">
                  <a:pos x="307" y="211"/>
                </a:cxn>
                <a:cxn ang="0">
                  <a:pos x="303" y="202"/>
                </a:cxn>
                <a:cxn ang="0">
                  <a:pos x="298" y="191"/>
                </a:cxn>
                <a:cxn ang="0">
                  <a:pos x="285" y="174"/>
                </a:cxn>
                <a:cxn ang="0">
                  <a:pos x="277" y="161"/>
                </a:cxn>
                <a:cxn ang="0">
                  <a:pos x="268" y="152"/>
                </a:cxn>
                <a:cxn ang="0">
                  <a:pos x="253" y="137"/>
                </a:cxn>
                <a:cxn ang="0">
                  <a:pos x="240" y="121"/>
                </a:cxn>
                <a:cxn ang="0">
                  <a:pos x="222" y="106"/>
                </a:cxn>
                <a:cxn ang="0">
                  <a:pos x="203" y="89"/>
                </a:cxn>
                <a:cxn ang="0">
                  <a:pos x="190" y="78"/>
                </a:cxn>
                <a:cxn ang="0">
                  <a:pos x="179" y="71"/>
                </a:cxn>
                <a:cxn ang="0">
                  <a:pos x="159" y="56"/>
                </a:cxn>
                <a:cxn ang="0">
                  <a:pos x="140" y="41"/>
                </a:cxn>
                <a:cxn ang="0">
                  <a:pos x="124" y="30"/>
                </a:cxn>
                <a:cxn ang="0">
                  <a:pos x="107" y="21"/>
                </a:cxn>
                <a:cxn ang="0">
                  <a:pos x="92" y="15"/>
                </a:cxn>
                <a:cxn ang="0">
                  <a:pos x="79" y="8"/>
                </a:cxn>
                <a:cxn ang="0">
                  <a:pos x="68" y="6"/>
                </a:cxn>
                <a:cxn ang="0">
                  <a:pos x="57" y="2"/>
                </a:cxn>
                <a:cxn ang="0">
                  <a:pos x="48" y="0"/>
                </a:cxn>
                <a:cxn ang="0">
                  <a:pos x="35" y="0"/>
                </a:cxn>
                <a:cxn ang="0">
                  <a:pos x="26" y="0"/>
                </a:cxn>
                <a:cxn ang="0">
                  <a:pos x="24" y="0"/>
                </a:cxn>
                <a:cxn ang="0">
                  <a:pos x="0" y="43"/>
                </a:cxn>
              </a:cxnLst>
              <a:rect l="0" t="0" r="r" b="b"/>
              <a:pathLst>
                <a:path w="307" h="217">
                  <a:moveTo>
                    <a:pt x="0" y="43"/>
                  </a:moveTo>
                  <a:lnTo>
                    <a:pt x="20" y="126"/>
                  </a:lnTo>
                  <a:lnTo>
                    <a:pt x="20" y="126"/>
                  </a:lnTo>
                  <a:lnTo>
                    <a:pt x="26" y="128"/>
                  </a:lnTo>
                  <a:lnTo>
                    <a:pt x="29" y="128"/>
                  </a:lnTo>
                  <a:lnTo>
                    <a:pt x="33" y="130"/>
                  </a:lnTo>
                  <a:lnTo>
                    <a:pt x="37" y="132"/>
                  </a:lnTo>
                  <a:lnTo>
                    <a:pt x="44" y="137"/>
                  </a:lnTo>
                  <a:lnTo>
                    <a:pt x="50" y="137"/>
                  </a:lnTo>
                  <a:lnTo>
                    <a:pt x="59" y="141"/>
                  </a:lnTo>
                  <a:lnTo>
                    <a:pt x="66" y="143"/>
                  </a:lnTo>
                  <a:lnTo>
                    <a:pt x="74" y="148"/>
                  </a:lnTo>
                  <a:lnTo>
                    <a:pt x="83" y="150"/>
                  </a:lnTo>
                  <a:lnTo>
                    <a:pt x="92" y="154"/>
                  </a:lnTo>
                  <a:lnTo>
                    <a:pt x="96" y="156"/>
                  </a:lnTo>
                  <a:lnTo>
                    <a:pt x="100" y="158"/>
                  </a:lnTo>
                  <a:lnTo>
                    <a:pt x="107" y="158"/>
                  </a:lnTo>
                  <a:lnTo>
                    <a:pt x="113" y="163"/>
                  </a:lnTo>
                  <a:lnTo>
                    <a:pt x="122" y="165"/>
                  </a:lnTo>
                  <a:lnTo>
                    <a:pt x="133" y="169"/>
                  </a:lnTo>
                  <a:lnTo>
                    <a:pt x="140" y="169"/>
                  </a:lnTo>
                  <a:lnTo>
                    <a:pt x="144" y="174"/>
                  </a:lnTo>
                  <a:lnTo>
                    <a:pt x="150" y="174"/>
                  </a:lnTo>
                  <a:lnTo>
                    <a:pt x="157" y="176"/>
                  </a:lnTo>
                  <a:lnTo>
                    <a:pt x="161" y="178"/>
                  </a:lnTo>
                  <a:lnTo>
                    <a:pt x="168" y="180"/>
                  </a:lnTo>
                  <a:lnTo>
                    <a:pt x="172" y="182"/>
                  </a:lnTo>
                  <a:lnTo>
                    <a:pt x="179" y="185"/>
                  </a:lnTo>
                  <a:lnTo>
                    <a:pt x="185" y="185"/>
                  </a:lnTo>
                  <a:lnTo>
                    <a:pt x="192" y="187"/>
                  </a:lnTo>
                  <a:lnTo>
                    <a:pt x="198" y="189"/>
                  </a:lnTo>
                  <a:lnTo>
                    <a:pt x="205" y="191"/>
                  </a:lnTo>
                  <a:lnTo>
                    <a:pt x="211" y="193"/>
                  </a:lnTo>
                  <a:lnTo>
                    <a:pt x="216" y="195"/>
                  </a:lnTo>
                  <a:lnTo>
                    <a:pt x="222" y="198"/>
                  </a:lnTo>
                  <a:lnTo>
                    <a:pt x="229" y="200"/>
                  </a:lnTo>
                  <a:lnTo>
                    <a:pt x="235" y="200"/>
                  </a:lnTo>
                  <a:lnTo>
                    <a:pt x="242" y="202"/>
                  </a:lnTo>
                  <a:lnTo>
                    <a:pt x="248" y="204"/>
                  </a:lnTo>
                  <a:lnTo>
                    <a:pt x="255" y="206"/>
                  </a:lnTo>
                  <a:lnTo>
                    <a:pt x="261" y="206"/>
                  </a:lnTo>
                  <a:lnTo>
                    <a:pt x="268" y="208"/>
                  </a:lnTo>
                  <a:lnTo>
                    <a:pt x="274" y="208"/>
                  </a:lnTo>
                  <a:lnTo>
                    <a:pt x="281" y="211"/>
                  </a:lnTo>
                  <a:lnTo>
                    <a:pt x="285" y="213"/>
                  </a:lnTo>
                  <a:lnTo>
                    <a:pt x="292" y="215"/>
                  </a:lnTo>
                  <a:lnTo>
                    <a:pt x="300" y="215"/>
                  </a:lnTo>
                  <a:lnTo>
                    <a:pt x="307" y="217"/>
                  </a:lnTo>
                  <a:lnTo>
                    <a:pt x="307" y="215"/>
                  </a:lnTo>
                  <a:lnTo>
                    <a:pt x="307" y="211"/>
                  </a:lnTo>
                  <a:lnTo>
                    <a:pt x="305" y="206"/>
                  </a:lnTo>
                  <a:lnTo>
                    <a:pt x="303" y="202"/>
                  </a:lnTo>
                  <a:lnTo>
                    <a:pt x="300" y="195"/>
                  </a:lnTo>
                  <a:lnTo>
                    <a:pt x="298" y="191"/>
                  </a:lnTo>
                  <a:lnTo>
                    <a:pt x="292" y="182"/>
                  </a:lnTo>
                  <a:lnTo>
                    <a:pt x="285" y="174"/>
                  </a:lnTo>
                  <a:lnTo>
                    <a:pt x="281" y="167"/>
                  </a:lnTo>
                  <a:lnTo>
                    <a:pt x="277" y="161"/>
                  </a:lnTo>
                  <a:lnTo>
                    <a:pt x="272" y="156"/>
                  </a:lnTo>
                  <a:lnTo>
                    <a:pt x="268" y="152"/>
                  </a:lnTo>
                  <a:lnTo>
                    <a:pt x="261" y="143"/>
                  </a:lnTo>
                  <a:lnTo>
                    <a:pt x="253" y="137"/>
                  </a:lnTo>
                  <a:lnTo>
                    <a:pt x="246" y="128"/>
                  </a:lnTo>
                  <a:lnTo>
                    <a:pt x="240" y="121"/>
                  </a:lnTo>
                  <a:lnTo>
                    <a:pt x="231" y="113"/>
                  </a:lnTo>
                  <a:lnTo>
                    <a:pt x="222" y="106"/>
                  </a:lnTo>
                  <a:lnTo>
                    <a:pt x="211" y="98"/>
                  </a:lnTo>
                  <a:lnTo>
                    <a:pt x="203" y="89"/>
                  </a:lnTo>
                  <a:lnTo>
                    <a:pt x="196" y="82"/>
                  </a:lnTo>
                  <a:lnTo>
                    <a:pt x="190" y="78"/>
                  </a:lnTo>
                  <a:lnTo>
                    <a:pt x="185" y="74"/>
                  </a:lnTo>
                  <a:lnTo>
                    <a:pt x="179" y="71"/>
                  </a:lnTo>
                  <a:lnTo>
                    <a:pt x="168" y="63"/>
                  </a:lnTo>
                  <a:lnTo>
                    <a:pt x="159" y="56"/>
                  </a:lnTo>
                  <a:lnTo>
                    <a:pt x="148" y="48"/>
                  </a:lnTo>
                  <a:lnTo>
                    <a:pt x="140" y="41"/>
                  </a:lnTo>
                  <a:lnTo>
                    <a:pt x="131" y="37"/>
                  </a:lnTo>
                  <a:lnTo>
                    <a:pt x="124" y="30"/>
                  </a:lnTo>
                  <a:lnTo>
                    <a:pt x="116" y="26"/>
                  </a:lnTo>
                  <a:lnTo>
                    <a:pt x="107" y="21"/>
                  </a:lnTo>
                  <a:lnTo>
                    <a:pt x="98" y="19"/>
                  </a:lnTo>
                  <a:lnTo>
                    <a:pt x="92" y="15"/>
                  </a:lnTo>
                  <a:lnTo>
                    <a:pt x="85" y="13"/>
                  </a:lnTo>
                  <a:lnTo>
                    <a:pt x="79" y="8"/>
                  </a:lnTo>
                  <a:lnTo>
                    <a:pt x="72" y="6"/>
                  </a:lnTo>
                  <a:lnTo>
                    <a:pt x="68" y="6"/>
                  </a:lnTo>
                  <a:lnTo>
                    <a:pt x="61" y="4"/>
                  </a:lnTo>
                  <a:lnTo>
                    <a:pt x="57" y="2"/>
                  </a:lnTo>
                  <a:lnTo>
                    <a:pt x="53" y="0"/>
                  </a:lnTo>
                  <a:lnTo>
                    <a:pt x="48" y="0"/>
                  </a:lnTo>
                  <a:lnTo>
                    <a:pt x="39" y="0"/>
                  </a:lnTo>
                  <a:lnTo>
                    <a:pt x="35" y="0"/>
                  </a:lnTo>
                  <a:lnTo>
                    <a:pt x="29" y="0"/>
                  </a:lnTo>
                  <a:lnTo>
                    <a:pt x="26" y="0"/>
                  </a:lnTo>
                  <a:lnTo>
                    <a:pt x="24" y="0"/>
                  </a:lnTo>
                  <a:lnTo>
                    <a:pt x="24" y="0"/>
                  </a:lnTo>
                  <a:lnTo>
                    <a:pt x="0" y="43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C2997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97" name="Freeform 33"/>
            <p:cNvSpPr>
              <a:spLocks/>
            </p:cNvSpPr>
            <p:nvPr/>
          </p:nvSpPr>
          <p:spPr bwMode="auto">
            <a:xfrm>
              <a:off x="2792413" y="1003301"/>
              <a:ext cx="303213" cy="560388"/>
            </a:xfrm>
            <a:custGeom>
              <a:avLst/>
              <a:gdLst/>
              <a:ahLst/>
              <a:cxnLst>
                <a:cxn ang="0">
                  <a:pos x="191" y="133"/>
                </a:cxn>
                <a:cxn ang="0">
                  <a:pos x="189" y="138"/>
                </a:cxn>
                <a:cxn ang="0">
                  <a:pos x="187" y="153"/>
                </a:cxn>
                <a:cxn ang="0">
                  <a:pos x="185" y="161"/>
                </a:cxn>
                <a:cxn ang="0">
                  <a:pos x="183" y="174"/>
                </a:cxn>
                <a:cxn ang="0">
                  <a:pos x="178" y="188"/>
                </a:cxn>
                <a:cxn ang="0">
                  <a:pos x="176" y="203"/>
                </a:cxn>
                <a:cxn ang="0">
                  <a:pos x="172" y="218"/>
                </a:cxn>
                <a:cxn ang="0">
                  <a:pos x="168" y="238"/>
                </a:cxn>
                <a:cxn ang="0">
                  <a:pos x="163" y="255"/>
                </a:cxn>
                <a:cxn ang="0">
                  <a:pos x="159" y="275"/>
                </a:cxn>
                <a:cxn ang="0">
                  <a:pos x="154" y="292"/>
                </a:cxn>
                <a:cxn ang="0">
                  <a:pos x="150" y="314"/>
                </a:cxn>
                <a:cxn ang="0">
                  <a:pos x="144" y="331"/>
                </a:cxn>
                <a:cxn ang="0">
                  <a:pos x="139" y="353"/>
                </a:cxn>
                <a:cxn ang="0">
                  <a:pos x="135" y="348"/>
                </a:cxn>
                <a:cxn ang="0">
                  <a:pos x="124" y="340"/>
                </a:cxn>
                <a:cxn ang="0">
                  <a:pos x="109" y="329"/>
                </a:cxn>
                <a:cxn ang="0">
                  <a:pos x="89" y="314"/>
                </a:cxn>
                <a:cxn ang="0">
                  <a:pos x="70" y="294"/>
                </a:cxn>
                <a:cxn ang="0">
                  <a:pos x="59" y="283"/>
                </a:cxn>
                <a:cxn ang="0">
                  <a:pos x="50" y="272"/>
                </a:cxn>
                <a:cxn ang="0">
                  <a:pos x="41" y="259"/>
                </a:cxn>
                <a:cxn ang="0">
                  <a:pos x="35" y="248"/>
                </a:cxn>
                <a:cxn ang="0">
                  <a:pos x="28" y="235"/>
                </a:cxn>
                <a:cxn ang="0">
                  <a:pos x="24" y="224"/>
                </a:cxn>
                <a:cxn ang="0">
                  <a:pos x="17" y="209"/>
                </a:cxn>
                <a:cxn ang="0">
                  <a:pos x="13" y="198"/>
                </a:cxn>
                <a:cxn ang="0">
                  <a:pos x="7" y="179"/>
                </a:cxn>
                <a:cxn ang="0">
                  <a:pos x="2" y="161"/>
                </a:cxn>
                <a:cxn ang="0">
                  <a:pos x="2" y="151"/>
                </a:cxn>
                <a:cxn ang="0">
                  <a:pos x="0" y="140"/>
                </a:cxn>
                <a:cxn ang="0">
                  <a:pos x="0" y="133"/>
                </a:cxn>
                <a:cxn ang="0">
                  <a:pos x="2" y="129"/>
                </a:cxn>
                <a:cxn ang="0">
                  <a:pos x="144" y="0"/>
                </a:cxn>
              </a:cxnLst>
              <a:rect l="0" t="0" r="r" b="b"/>
              <a:pathLst>
                <a:path w="191" h="353">
                  <a:moveTo>
                    <a:pt x="144" y="0"/>
                  </a:moveTo>
                  <a:lnTo>
                    <a:pt x="191" y="133"/>
                  </a:lnTo>
                  <a:lnTo>
                    <a:pt x="191" y="135"/>
                  </a:lnTo>
                  <a:lnTo>
                    <a:pt x="189" y="138"/>
                  </a:lnTo>
                  <a:lnTo>
                    <a:pt x="187" y="144"/>
                  </a:lnTo>
                  <a:lnTo>
                    <a:pt x="187" y="153"/>
                  </a:lnTo>
                  <a:lnTo>
                    <a:pt x="185" y="157"/>
                  </a:lnTo>
                  <a:lnTo>
                    <a:pt x="185" y="161"/>
                  </a:lnTo>
                  <a:lnTo>
                    <a:pt x="183" y="168"/>
                  </a:lnTo>
                  <a:lnTo>
                    <a:pt x="183" y="174"/>
                  </a:lnTo>
                  <a:lnTo>
                    <a:pt x="181" y="181"/>
                  </a:lnTo>
                  <a:lnTo>
                    <a:pt x="178" y="188"/>
                  </a:lnTo>
                  <a:lnTo>
                    <a:pt x="178" y="194"/>
                  </a:lnTo>
                  <a:lnTo>
                    <a:pt x="176" y="203"/>
                  </a:lnTo>
                  <a:lnTo>
                    <a:pt x="174" y="211"/>
                  </a:lnTo>
                  <a:lnTo>
                    <a:pt x="172" y="218"/>
                  </a:lnTo>
                  <a:lnTo>
                    <a:pt x="170" y="227"/>
                  </a:lnTo>
                  <a:lnTo>
                    <a:pt x="168" y="238"/>
                  </a:lnTo>
                  <a:lnTo>
                    <a:pt x="165" y="246"/>
                  </a:lnTo>
                  <a:lnTo>
                    <a:pt x="163" y="255"/>
                  </a:lnTo>
                  <a:lnTo>
                    <a:pt x="161" y="264"/>
                  </a:lnTo>
                  <a:lnTo>
                    <a:pt x="159" y="275"/>
                  </a:lnTo>
                  <a:lnTo>
                    <a:pt x="157" y="283"/>
                  </a:lnTo>
                  <a:lnTo>
                    <a:pt x="154" y="292"/>
                  </a:lnTo>
                  <a:lnTo>
                    <a:pt x="152" y="303"/>
                  </a:lnTo>
                  <a:lnTo>
                    <a:pt x="150" y="314"/>
                  </a:lnTo>
                  <a:lnTo>
                    <a:pt x="146" y="322"/>
                  </a:lnTo>
                  <a:lnTo>
                    <a:pt x="144" y="331"/>
                  </a:lnTo>
                  <a:lnTo>
                    <a:pt x="141" y="342"/>
                  </a:lnTo>
                  <a:lnTo>
                    <a:pt x="139" y="353"/>
                  </a:lnTo>
                  <a:lnTo>
                    <a:pt x="137" y="351"/>
                  </a:lnTo>
                  <a:lnTo>
                    <a:pt x="135" y="348"/>
                  </a:lnTo>
                  <a:lnTo>
                    <a:pt x="128" y="346"/>
                  </a:lnTo>
                  <a:lnTo>
                    <a:pt x="124" y="340"/>
                  </a:lnTo>
                  <a:lnTo>
                    <a:pt x="115" y="333"/>
                  </a:lnTo>
                  <a:lnTo>
                    <a:pt x="109" y="329"/>
                  </a:lnTo>
                  <a:lnTo>
                    <a:pt x="98" y="320"/>
                  </a:lnTo>
                  <a:lnTo>
                    <a:pt x="89" y="314"/>
                  </a:lnTo>
                  <a:lnTo>
                    <a:pt x="81" y="303"/>
                  </a:lnTo>
                  <a:lnTo>
                    <a:pt x="70" y="294"/>
                  </a:lnTo>
                  <a:lnTo>
                    <a:pt x="65" y="288"/>
                  </a:lnTo>
                  <a:lnTo>
                    <a:pt x="59" y="283"/>
                  </a:lnTo>
                  <a:lnTo>
                    <a:pt x="54" y="277"/>
                  </a:lnTo>
                  <a:lnTo>
                    <a:pt x="50" y="272"/>
                  </a:lnTo>
                  <a:lnTo>
                    <a:pt x="46" y="266"/>
                  </a:lnTo>
                  <a:lnTo>
                    <a:pt x="41" y="259"/>
                  </a:lnTo>
                  <a:lnTo>
                    <a:pt x="37" y="253"/>
                  </a:lnTo>
                  <a:lnTo>
                    <a:pt x="35" y="248"/>
                  </a:lnTo>
                  <a:lnTo>
                    <a:pt x="31" y="242"/>
                  </a:lnTo>
                  <a:lnTo>
                    <a:pt x="28" y="235"/>
                  </a:lnTo>
                  <a:lnTo>
                    <a:pt x="24" y="229"/>
                  </a:lnTo>
                  <a:lnTo>
                    <a:pt x="24" y="224"/>
                  </a:lnTo>
                  <a:lnTo>
                    <a:pt x="20" y="218"/>
                  </a:lnTo>
                  <a:lnTo>
                    <a:pt x="17" y="209"/>
                  </a:lnTo>
                  <a:lnTo>
                    <a:pt x="15" y="205"/>
                  </a:lnTo>
                  <a:lnTo>
                    <a:pt x="13" y="198"/>
                  </a:lnTo>
                  <a:lnTo>
                    <a:pt x="9" y="188"/>
                  </a:lnTo>
                  <a:lnTo>
                    <a:pt x="7" y="179"/>
                  </a:lnTo>
                  <a:lnTo>
                    <a:pt x="4" y="170"/>
                  </a:lnTo>
                  <a:lnTo>
                    <a:pt x="2" y="161"/>
                  </a:lnTo>
                  <a:lnTo>
                    <a:pt x="2" y="155"/>
                  </a:lnTo>
                  <a:lnTo>
                    <a:pt x="2" y="151"/>
                  </a:lnTo>
                  <a:lnTo>
                    <a:pt x="0" y="144"/>
                  </a:lnTo>
                  <a:lnTo>
                    <a:pt x="0" y="140"/>
                  </a:lnTo>
                  <a:lnTo>
                    <a:pt x="0" y="135"/>
                  </a:lnTo>
                  <a:lnTo>
                    <a:pt x="0" y="133"/>
                  </a:lnTo>
                  <a:lnTo>
                    <a:pt x="0" y="129"/>
                  </a:lnTo>
                  <a:lnTo>
                    <a:pt x="2" y="129"/>
                  </a:lnTo>
                  <a:lnTo>
                    <a:pt x="52" y="48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solidFill>
              <a:srgbClr val="A67A4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98" name="Freeform 34"/>
            <p:cNvSpPr>
              <a:spLocks/>
            </p:cNvSpPr>
            <p:nvPr/>
          </p:nvSpPr>
          <p:spPr bwMode="auto">
            <a:xfrm>
              <a:off x="2789238" y="835026"/>
              <a:ext cx="344488" cy="407988"/>
            </a:xfrm>
            <a:custGeom>
              <a:avLst/>
              <a:gdLst/>
              <a:ahLst/>
              <a:cxnLst>
                <a:cxn ang="0">
                  <a:pos x="191" y="250"/>
                </a:cxn>
                <a:cxn ang="0">
                  <a:pos x="196" y="237"/>
                </a:cxn>
                <a:cxn ang="0">
                  <a:pos x="200" y="224"/>
                </a:cxn>
                <a:cxn ang="0">
                  <a:pos x="204" y="209"/>
                </a:cxn>
                <a:cxn ang="0">
                  <a:pos x="209" y="191"/>
                </a:cxn>
                <a:cxn ang="0">
                  <a:pos x="211" y="176"/>
                </a:cxn>
                <a:cxn ang="0">
                  <a:pos x="213" y="165"/>
                </a:cxn>
                <a:cxn ang="0">
                  <a:pos x="215" y="150"/>
                </a:cxn>
                <a:cxn ang="0">
                  <a:pos x="217" y="135"/>
                </a:cxn>
                <a:cxn ang="0">
                  <a:pos x="217" y="124"/>
                </a:cxn>
                <a:cxn ang="0">
                  <a:pos x="217" y="113"/>
                </a:cxn>
                <a:cxn ang="0">
                  <a:pos x="217" y="102"/>
                </a:cxn>
                <a:cxn ang="0">
                  <a:pos x="215" y="91"/>
                </a:cxn>
                <a:cxn ang="0">
                  <a:pos x="213" y="80"/>
                </a:cxn>
                <a:cxn ang="0">
                  <a:pos x="211" y="65"/>
                </a:cxn>
                <a:cxn ang="0">
                  <a:pos x="202" y="48"/>
                </a:cxn>
                <a:cxn ang="0">
                  <a:pos x="191" y="30"/>
                </a:cxn>
                <a:cxn ang="0">
                  <a:pos x="176" y="17"/>
                </a:cxn>
                <a:cxn ang="0">
                  <a:pos x="163" y="9"/>
                </a:cxn>
                <a:cxn ang="0">
                  <a:pos x="152" y="4"/>
                </a:cxn>
                <a:cxn ang="0">
                  <a:pos x="141" y="2"/>
                </a:cxn>
                <a:cxn ang="0">
                  <a:pos x="130" y="0"/>
                </a:cxn>
                <a:cxn ang="0">
                  <a:pos x="117" y="0"/>
                </a:cxn>
                <a:cxn ang="0">
                  <a:pos x="106" y="0"/>
                </a:cxn>
                <a:cxn ang="0">
                  <a:pos x="93" y="4"/>
                </a:cxn>
                <a:cxn ang="0">
                  <a:pos x="76" y="13"/>
                </a:cxn>
                <a:cxn ang="0">
                  <a:pos x="61" y="26"/>
                </a:cxn>
                <a:cxn ang="0">
                  <a:pos x="48" y="41"/>
                </a:cxn>
                <a:cxn ang="0">
                  <a:pos x="37" y="61"/>
                </a:cxn>
                <a:cxn ang="0">
                  <a:pos x="28" y="76"/>
                </a:cxn>
                <a:cxn ang="0">
                  <a:pos x="26" y="89"/>
                </a:cxn>
                <a:cxn ang="0">
                  <a:pos x="22" y="98"/>
                </a:cxn>
                <a:cxn ang="0">
                  <a:pos x="17" y="111"/>
                </a:cxn>
                <a:cxn ang="0">
                  <a:pos x="15" y="122"/>
                </a:cxn>
                <a:cxn ang="0">
                  <a:pos x="11" y="133"/>
                </a:cxn>
                <a:cxn ang="0">
                  <a:pos x="9" y="146"/>
                </a:cxn>
                <a:cxn ang="0">
                  <a:pos x="6" y="157"/>
                </a:cxn>
                <a:cxn ang="0">
                  <a:pos x="4" y="167"/>
                </a:cxn>
                <a:cxn ang="0">
                  <a:pos x="4" y="178"/>
                </a:cxn>
                <a:cxn ang="0">
                  <a:pos x="2" y="196"/>
                </a:cxn>
                <a:cxn ang="0">
                  <a:pos x="0" y="215"/>
                </a:cxn>
                <a:cxn ang="0">
                  <a:pos x="0" y="233"/>
                </a:cxn>
                <a:cxn ang="0">
                  <a:pos x="0" y="248"/>
                </a:cxn>
                <a:cxn ang="0">
                  <a:pos x="4" y="252"/>
                </a:cxn>
                <a:cxn ang="0">
                  <a:pos x="17" y="244"/>
                </a:cxn>
                <a:cxn ang="0">
                  <a:pos x="30" y="237"/>
                </a:cxn>
                <a:cxn ang="0">
                  <a:pos x="48" y="228"/>
                </a:cxn>
                <a:cxn ang="0">
                  <a:pos x="65" y="222"/>
                </a:cxn>
                <a:cxn ang="0">
                  <a:pos x="85" y="215"/>
                </a:cxn>
                <a:cxn ang="0">
                  <a:pos x="104" y="213"/>
                </a:cxn>
                <a:cxn ang="0">
                  <a:pos x="122" y="213"/>
                </a:cxn>
                <a:cxn ang="0">
                  <a:pos x="137" y="217"/>
                </a:cxn>
                <a:cxn ang="0">
                  <a:pos x="150" y="224"/>
                </a:cxn>
                <a:cxn ang="0">
                  <a:pos x="163" y="230"/>
                </a:cxn>
                <a:cxn ang="0">
                  <a:pos x="178" y="239"/>
                </a:cxn>
                <a:cxn ang="0">
                  <a:pos x="189" y="250"/>
                </a:cxn>
                <a:cxn ang="0">
                  <a:pos x="191" y="252"/>
                </a:cxn>
              </a:cxnLst>
              <a:rect l="0" t="0" r="r" b="b"/>
              <a:pathLst>
                <a:path w="217" h="257">
                  <a:moveTo>
                    <a:pt x="191" y="252"/>
                  </a:moveTo>
                  <a:lnTo>
                    <a:pt x="191" y="250"/>
                  </a:lnTo>
                  <a:lnTo>
                    <a:pt x="196" y="244"/>
                  </a:lnTo>
                  <a:lnTo>
                    <a:pt x="196" y="237"/>
                  </a:lnTo>
                  <a:lnTo>
                    <a:pt x="198" y="230"/>
                  </a:lnTo>
                  <a:lnTo>
                    <a:pt x="200" y="224"/>
                  </a:lnTo>
                  <a:lnTo>
                    <a:pt x="202" y="217"/>
                  </a:lnTo>
                  <a:lnTo>
                    <a:pt x="204" y="209"/>
                  </a:lnTo>
                  <a:lnTo>
                    <a:pt x="206" y="200"/>
                  </a:lnTo>
                  <a:lnTo>
                    <a:pt x="209" y="191"/>
                  </a:lnTo>
                  <a:lnTo>
                    <a:pt x="211" y="183"/>
                  </a:lnTo>
                  <a:lnTo>
                    <a:pt x="211" y="176"/>
                  </a:lnTo>
                  <a:lnTo>
                    <a:pt x="211" y="172"/>
                  </a:lnTo>
                  <a:lnTo>
                    <a:pt x="213" y="165"/>
                  </a:lnTo>
                  <a:lnTo>
                    <a:pt x="213" y="161"/>
                  </a:lnTo>
                  <a:lnTo>
                    <a:pt x="215" y="150"/>
                  </a:lnTo>
                  <a:lnTo>
                    <a:pt x="217" y="141"/>
                  </a:lnTo>
                  <a:lnTo>
                    <a:pt x="217" y="135"/>
                  </a:lnTo>
                  <a:lnTo>
                    <a:pt x="217" y="130"/>
                  </a:lnTo>
                  <a:lnTo>
                    <a:pt x="217" y="124"/>
                  </a:lnTo>
                  <a:lnTo>
                    <a:pt x="217" y="120"/>
                  </a:lnTo>
                  <a:lnTo>
                    <a:pt x="217" y="113"/>
                  </a:lnTo>
                  <a:lnTo>
                    <a:pt x="217" y="106"/>
                  </a:lnTo>
                  <a:lnTo>
                    <a:pt x="217" y="102"/>
                  </a:lnTo>
                  <a:lnTo>
                    <a:pt x="217" y="98"/>
                  </a:lnTo>
                  <a:lnTo>
                    <a:pt x="215" y="91"/>
                  </a:lnTo>
                  <a:lnTo>
                    <a:pt x="215" y="85"/>
                  </a:lnTo>
                  <a:lnTo>
                    <a:pt x="213" y="80"/>
                  </a:lnTo>
                  <a:lnTo>
                    <a:pt x="213" y="76"/>
                  </a:lnTo>
                  <a:lnTo>
                    <a:pt x="211" y="65"/>
                  </a:lnTo>
                  <a:lnTo>
                    <a:pt x="209" y="56"/>
                  </a:lnTo>
                  <a:lnTo>
                    <a:pt x="202" y="48"/>
                  </a:lnTo>
                  <a:lnTo>
                    <a:pt x="198" y="39"/>
                  </a:lnTo>
                  <a:lnTo>
                    <a:pt x="191" y="30"/>
                  </a:lnTo>
                  <a:lnTo>
                    <a:pt x="187" y="24"/>
                  </a:lnTo>
                  <a:lnTo>
                    <a:pt x="176" y="17"/>
                  </a:lnTo>
                  <a:lnTo>
                    <a:pt x="167" y="11"/>
                  </a:lnTo>
                  <a:lnTo>
                    <a:pt x="163" y="9"/>
                  </a:lnTo>
                  <a:lnTo>
                    <a:pt x="159" y="6"/>
                  </a:lnTo>
                  <a:lnTo>
                    <a:pt x="152" y="4"/>
                  </a:lnTo>
                  <a:lnTo>
                    <a:pt x="148" y="4"/>
                  </a:lnTo>
                  <a:lnTo>
                    <a:pt x="141" y="2"/>
                  </a:lnTo>
                  <a:lnTo>
                    <a:pt x="135" y="0"/>
                  </a:lnTo>
                  <a:lnTo>
                    <a:pt x="130" y="0"/>
                  </a:lnTo>
                  <a:lnTo>
                    <a:pt x="124" y="0"/>
                  </a:lnTo>
                  <a:lnTo>
                    <a:pt x="117" y="0"/>
                  </a:lnTo>
                  <a:lnTo>
                    <a:pt x="113" y="0"/>
                  </a:lnTo>
                  <a:lnTo>
                    <a:pt x="106" y="0"/>
                  </a:lnTo>
                  <a:lnTo>
                    <a:pt x="104" y="2"/>
                  </a:lnTo>
                  <a:lnTo>
                    <a:pt x="93" y="4"/>
                  </a:lnTo>
                  <a:lnTo>
                    <a:pt x="85" y="9"/>
                  </a:lnTo>
                  <a:lnTo>
                    <a:pt x="76" y="13"/>
                  </a:lnTo>
                  <a:lnTo>
                    <a:pt x="69" y="20"/>
                  </a:lnTo>
                  <a:lnTo>
                    <a:pt x="61" y="26"/>
                  </a:lnTo>
                  <a:lnTo>
                    <a:pt x="54" y="35"/>
                  </a:lnTo>
                  <a:lnTo>
                    <a:pt x="48" y="41"/>
                  </a:lnTo>
                  <a:lnTo>
                    <a:pt x="41" y="52"/>
                  </a:lnTo>
                  <a:lnTo>
                    <a:pt x="37" y="61"/>
                  </a:lnTo>
                  <a:lnTo>
                    <a:pt x="33" y="72"/>
                  </a:lnTo>
                  <a:lnTo>
                    <a:pt x="28" y="76"/>
                  </a:lnTo>
                  <a:lnTo>
                    <a:pt x="26" y="83"/>
                  </a:lnTo>
                  <a:lnTo>
                    <a:pt x="26" y="89"/>
                  </a:lnTo>
                  <a:lnTo>
                    <a:pt x="24" y="93"/>
                  </a:lnTo>
                  <a:lnTo>
                    <a:pt x="22" y="98"/>
                  </a:lnTo>
                  <a:lnTo>
                    <a:pt x="19" y="104"/>
                  </a:lnTo>
                  <a:lnTo>
                    <a:pt x="17" y="111"/>
                  </a:lnTo>
                  <a:lnTo>
                    <a:pt x="17" y="115"/>
                  </a:lnTo>
                  <a:lnTo>
                    <a:pt x="15" y="122"/>
                  </a:lnTo>
                  <a:lnTo>
                    <a:pt x="13" y="128"/>
                  </a:lnTo>
                  <a:lnTo>
                    <a:pt x="11" y="133"/>
                  </a:lnTo>
                  <a:lnTo>
                    <a:pt x="11" y="139"/>
                  </a:lnTo>
                  <a:lnTo>
                    <a:pt x="9" y="146"/>
                  </a:lnTo>
                  <a:lnTo>
                    <a:pt x="9" y="150"/>
                  </a:lnTo>
                  <a:lnTo>
                    <a:pt x="6" y="157"/>
                  </a:lnTo>
                  <a:lnTo>
                    <a:pt x="6" y="163"/>
                  </a:lnTo>
                  <a:lnTo>
                    <a:pt x="4" y="167"/>
                  </a:lnTo>
                  <a:lnTo>
                    <a:pt x="4" y="174"/>
                  </a:lnTo>
                  <a:lnTo>
                    <a:pt x="4" y="178"/>
                  </a:lnTo>
                  <a:lnTo>
                    <a:pt x="4" y="185"/>
                  </a:lnTo>
                  <a:lnTo>
                    <a:pt x="2" y="196"/>
                  </a:lnTo>
                  <a:lnTo>
                    <a:pt x="2" y="204"/>
                  </a:lnTo>
                  <a:lnTo>
                    <a:pt x="0" y="215"/>
                  </a:lnTo>
                  <a:lnTo>
                    <a:pt x="0" y="224"/>
                  </a:lnTo>
                  <a:lnTo>
                    <a:pt x="0" y="233"/>
                  </a:lnTo>
                  <a:lnTo>
                    <a:pt x="0" y="241"/>
                  </a:lnTo>
                  <a:lnTo>
                    <a:pt x="0" y="248"/>
                  </a:lnTo>
                  <a:lnTo>
                    <a:pt x="2" y="257"/>
                  </a:lnTo>
                  <a:lnTo>
                    <a:pt x="4" y="252"/>
                  </a:lnTo>
                  <a:lnTo>
                    <a:pt x="11" y="248"/>
                  </a:lnTo>
                  <a:lnTo>
                    <a:pt x="17" y="244"/>
                  </a:lnTo>
                  <a:lnTo>
                    <a:pt x="24" y="241"/>
                  </a:lnTo>
                  <a:lnTo>
                    <a:pt x="30" y="237"/>
                  </a:lnTo>
                  <a:lnTo>
                    <a:pt x="39" y="233"/>
                  </a:lnTo>
                  <a:lnTo>
                    <a:pt x="48" y="228"/>
                  </a:lnTo>
                  <a:lnTo>
                    <a:pt x="56" y="224"/>
                  </a:lnTo>
                  <a:lnTo>
                    <a:pt x="65" y="222"/>
                  </a:lnTo>
                  <a:lnTo>
                    <a:pt x="76" y="220"/>
                  </a:lnTo>
                  <a:lnTo>
                    <a:pt x="85" y="215"/>
                  </a:lnTo>
                  <a:lnTo>
                    <a:pt x="93" y="213"/>
                  </a:lnTo>
                  <a:lnTo>
                    <a:pt x="104" y="213"/>
                  </a:lnTo>
                  <a:lnTo>
                    <a:pt x="113" y="213"/>
                  </a:lnTo>
                  <a:lnTo>
                    <a:pt x="122" y="213"/>
                  </a:lnTo>
                  <a:lnTo>
                    <a:pt x="130" y="215"/>
                  </a:lnTo>
                  <a:lnTo>
                    <a:pt x="137" y="217"/>
                  </a:lnTo>
                  <a:lnTo>
                    <a:pt x="143" y="220"/>
                  </a:lnTo>
                  <a:lnTo>
                    <a:pt x="150" y="224"/>
                  </a:lnTo>
                  <a:lnTo>
                    <a:pt x="156" y="226"/>
                  </a:lnTo>
                  <a:lnTo>
                    <a:pt x="163" y="230"/>
                  </a:lnTo>
                  <a:lnTo>
                    <a:pt x="170" y="235"/>
                  </a:lnTo>
                  <a:lnTo>
                    <a:pt x="178" y="239"/>
                  </a:lnTo>
                  <a:lnTo>
                    <a:pt x="185" y="246"/>
                  </a:lnTo>
                  <a:lnTo>
                    <a:pt x="189" y="250"/>
                  </a:lnTo>
                  <a:lnTo>
                    <a:pt x="191" y="252"/>
                  </a:lnTo>
                  <a:lnTo>
                    <a:pt x="191" y="252"/>
                  </a:lnTo>
                  <a:close/>
                </a:path>
              </a:pathLst>
            </a:custGeom>
            <a:solidFill>
              <a:srgbClr val="FFE6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99" name="Freeform 35"/>
            <p:cNvSpPr>
              <a:spLocks/>
            </p:cNvSpPr>
            <p:nvPr/>
          </p:nvSpPr>
          <p:spPr bwMode="auto">
            <a:xfrm>
              <a:off x="1978025" y="2212976"/>
              <a:ext cx="496888" cy="496888"/>
            </a:xfrm>
            <a:custGeom>
              <a:avLst/>
              <a:gdLst/>
              <a:ahLst/>
              <a:cxnLst>
                <a:cxn ang="0">
                  <a:pos x="172" y="311"/>
                </a:cxn>
                <a:cxn ang="0">
                  <a:pos x="193" y="306"/>
                </a:cxn>
                <a:cxn ang="0">
                  <a:pos x="217" y="300"/>
                </a:cxn>
                <a:cxn ang="0">
                  <a:pos x="235" y="289"/>
                </a:cxn>
                <a:cxn ang="0">
                  <a:pos x="254" y="276"/>
                </a:cxn>
                <a:cxn ang="0">
                  <a:pos x="270" y="258"/>
                </a:cxn>
                <a:cxn ang="0">
                  <a:pos x="285" y="241"/>
                </a:cxn>
                <a:cxn ang="0">
                  <a:pos x="296" y="221"/>
                </a:cxn>
                <a:cxn ang="0">
                  <a:pos x="304" y="202"/>
                </a:cxn>
                <a:cxn ang="0">
                  <a:pos x="309" y="178"/>
                </a:cxn>
                <a:cxn ang="0">
                  <a:pos x="313" y="156"/>
                </a:cxn>
                <a:cxn ang="0">
                  <a:pos x="309" y="132"/>
                </a:cxn>
                <a:cxn ang="0">
                  <a:pos x="304" y="108"/>
                </a:cxn>
                <a:cxn ang="0">
                  <a:pos x="296" y="87"/>
                </a:cxn>
                <a:cxn ang="0">
                  <a:pos x="285" y="67"/>
                </a:cxn>
                <a:cxn ang="0">
                  <a:pos x="270" y="50"/>
                </a:cxn>
                <a:cxn ang="0">
                  <a:pos x="254" y="34"/>
                </a:cxn>
                <a:cxn ang="0">
                  <a:pos x="235" y="21"/>
                </a:cxn>
                <a:cxn ang="0">
                  <a:pos x="217" y="10"/>
                </a:cxn>
                <a:cxn ang="0">
                  <a:pos x="193" y="4"/>
                </a:cxn>
                <a:cxn ang="0">
                  <a:pos x="172" y="0"/>
                </a:cxn>
                <a:cxn ang="0">
                  <a:pos x="148" y="0"/>
                </a:cxn>
                <a:cxn ang="0">
                  <a:pos x="124" y="4"/>
                </a:cxn>
                <a:cxn ang="0">
                  <a:pos x="102" y="8"/>
                </a:cxn>
                <a:cxn ang="0">
                  <a:pos x="80" y="17"/>
                </a:cxn>
                <a:cxn ang="0">
                  <a:pos x="61" y="28"/>
                </a:cxn>
                <a:cxn ang="0">
                  <a:pos x="46" y="45"/>
                </a:cxn>
                <a:cxn ang="0">
                  <a:pos x="28" y="61"/>
                </a:cxn>
                <a:cxn ang="0">
                  <a:pos x="17" y="80"/>
                </a:cxn>
                <a:cxn ang="0">
                  <a:pos x="9" y="102"/>
                </a:cxn>
                <a:cxn ang="0">
                  <a:pos x="4" y="124"/>
                </a:cxn>
                <a:cxn ang="0">
                  <a:pos x="0" y="147"/>
                </a:cxn>
                <a:cxn ang="0">
                  <a:pos x="0" y="171"/>
                </a:cxn>
                <a:cxn ang="0">
                  <a:pos x="4" y="193"/>
                </a:cxn>
                <a:cxn ang="0">
                  <a:pos x="13" y="215"/>
                </a:cxn>
                <a:cxn ang="0">
                  <a:pos x="22" y="234"/>
                </a:cxn>
                <a:cxn ang="0">
                  <a:pos x="35" y="252"/>
                </a:cxn>
                <a:cxn ang="0">
                  <a:pos x="50" y="269"/>
                </a:cxn>
                <a:cxn ang="0">
                  <a:pos x="67" y="285"/>
                </a:cxn>
                <a:cxn ang="0">
                  <a:pos x="87" y="295"/>
                </a:cxn>
                <a:cxn ang="0">
                  <a:pos x="109" y="304"/>
                </a:cxn>
                <a:cxn ang="0">
                  <a:pos x="133" y="311"/>
                </a:cxn>
                <a:cxn ang="0">
                  <a:pos x="156" y="313"/>
                </a:cxn>
              </a:cxnLst>
              <a:rect l="0" t="0" r="r" b="b"/>
              <a:pathLst>
                <a:path w="313" h="313">
                  <a:moveTo>
                    <a:pt x="156" y="313"/>
                  </a:moveTo>
                  <a:lnTo>
                    <a:pt x="163" y="311"/>
                  </a:lnTo>
                  <a:lnTo>
                    <a:pt x="172" y="311"/>
                  </a:lnTo>
                  <a:lnTo>
                    <a:pt x="178" y="311"/>
                  </a:lnTo>
                  <a:lnTo>
                    <a:pt x="187" y="308"/>
                  </a:lnTo>
                  <a:lnTo>
                    <a:pt x="193" y="306"/>
                  </a:lnTo>
                  <a:lnTo>
                    <a:pt x="202" y="304"/>
                  </a:lnTo>
                  <a:lnTo>
                    <a:pt x="209" y="302"/>
                  </a:lnTo>
                  <a:lnTo>
                    <a:pt x="217" y="300"/>
                  </a:lnTo>
                  <a:lnTo>
                    <a:pt x="222" y="295"/>
                  </a:lnTo>
                  <a:lnTo>
                    <a:pt x="228" y="293"/>
                  </a:lnTo>
                  <a:lnTo>
                    <a:pt x="235" y="289"/>
                  </a:lnTo>
                  <a:lnTo>
                    <a:pt x="243" y="285"/>
                  </a:lnTo>
                  <a:lnTo>
                    <a:pt x="248" y="280"/>
                  </a:lnTo>
                  <a:lnTo>
                    <a:pt x="254" y="276"/>
                  </a:lnTo>
                  <a:lnTo>
                    <a:pt x="259" y="269"/>
                  </a:lnTo>
                  <a:lnTo>
                    <a:pt x="265" y="265"/>
                  </a:lnTo>
                  <a:lnTo>
                    <a:pt x="270" y="258"/>
                  </a:lnTo>
                  <a:lnTo>
                    <a:pt x="274" y="252"/>
                  </a:lnTo>
                  <a:lnTo>
                    <a:pt x="280" y="248"/>
                  </a:lnTo>
                  <a:lnTo>
                    <a:pt x="285" y="241"/>
                  </a:lnTo>
                  <a:lnTo>
                    <a:pt x="289" y="234"/>
                  </a:lnTo>
                  <a:lnTo>
                    <a:pt x="291" y="228"/>
                  </a:lnTo>
                  <a:lnTo>
                    <a:pt x="296" y="221"/>
                  </a:lnTo>
                  <a:lnTo>
                    <a:pt x="298" y="215"/>
                  </a:lnTo>
                  <a:lnTo>
                    <a:pt x="300" y="208"/>
                  </a:lnTo>
                  <a:lnTo>
                    <a:pt x="304" y="202"/>
                  </a:lnTo>
                  <a:lnTo>
                    <a:pt x="307" y="193"/>
                  </a:lnTo>
                  <a:lnTo>
                    <a:pt x="309" y="187"/>
                  </a:lnTo>
                  <a:lnTo>
                    <a:pt x="309" y="178"/>
                  </a:lnTo>
                  <a:lnTo>
                    <a:pt x="311" y="171"/>
                  </a:lnTo>
                  <a:lnTo>
                    <a:pt x="311" y="163"/>
                  </a:lnTo>
                  <a:lnTo>
                    <a:pt x="313" y="156"/>
                  </a:lnTo>
                  <a:lnTo>
                    <a:pt x="311" y="147"/>
                  </a:lnTo>
                  <a:lnTo>
                    <a:pt x="311" y="139"/>
                  </a:lnTo>
                  <a:lnTo>
                    <a:pt x="309" y="132"/>
                  </a:lnTo>
                  <a:lnTo>
                    <a:pt x="309" y="124"/>
                  </a:lnTo>
                  <a:lnTo>
                    <a:pt x="307" y="115"/>
                  </a:lnTo>
                  <a:lnTo>
                    <a:pt x="304" y="108"/>
                  </a:lnTo>
                  <a:lnTo>
                    <a:pt x="300" y="102"/>
                  </a:lnTo>
                  <a:lnTo>
                    <a:pt x="298" y="95"/>
                  </a:lnTo>
                  <a:lnTo>
                    <a:pt x="296" y="87"/>
                  </a:lnTo>
                  <a:lnTo>
                    <a:pt x="291" y="80"/>
                  </a:lnTo>
                  <a:lnTo>
                    <a:pt x="289" y="74"/>
                  </a:lnTo>
                  <a:lnTo>
                    <a:pt x="285" y="67"/>
                  </a:lnTo>
                  <a:lnTo>
                    <a:pt x="280" y="61"/>
                  </a:lnTo>
                  <a:lnTo>
                    <a:pt x="274" y="56"/>
                  </a:lnTo>
                  <a:lnTo>
                    <a:pt x="270" y="50"/>
                  </a:lnTo>
                  <a:lnTo>
                    <a:pt x="265" y="45"/>
                  </a:lnTo>
                  <a:lnTo>
                    <a:pt x="259" y="39"/>
                  </a:lnTo>
                  <a:lnTo>
                    <a:pt x="254" y="34"/>
                  </a:lnTo>
                  <a:lnTo>
                    <a:pt x="248" y="28"/>
                  </a:lnTo>
                  <a:lnTo>
                    <a:pt x="243" y="26"/>
                  </a:lnTo>
                  <a:lnTo>
                    <a:pt x="235" y="21"/>
                  </a:lnTo>
                  <a:lnTo>
                    <a:pt x="228" y="17"/>
                  </a:lnTo>
                  <a:lnTo>
                    <a:pt x="222" y="15"/>
                  </a:lnTo>
                  <a:lnTo>
                    <a:pt x="217" y="10"/>
                  </a:lnTo>
                  <a:lnTo>
                    <a:pt x="209" y="8"/>
                  </a:lnTo>
                  <a:lnTo>
                    <a:pt x="202" y="6"/>
                  </a:lnTo>
                  <a:lnTo>
                    <a:pt x="193" y="4"/>
                  </a:lnTo>
                  <a:lnTo>
                    <a:pt x="187" y="4"/>
                  </a:lnTo>
                  <a:lnTo>
                    <a:pt x="178" y="2"/>
                  </a:lnTo>
                  <a:lnTo>
                    <a:pt x="172" y="0"/>
                  </a:lnTo>
                  <a:lnTo>
                    <a:pt x="163" y="0"/>
                  </a:lnTo>
                  <a:lnTo>
                    <a:pt x="156" y="0"/>
                  </a:lnTo>
                  <a:lnTo>
                    <a:pt x="148" y="0"/>
                  </a:lnTo>
                  <a:lnTo>
                    <a:pt x="139" y="0"/>
                  </a:lnTo>
                  <a:lnTo>
                    <a:pt x="133" y="2"/>
                  </a:lnTo>
                  <a:lnTo>
                    <a:pt x="124" y="4"/>
                  </a:lnTo>
                  <a:lnTo>
                    <a:pt x="115" y="4"/>
                  </a:lnTo>
                  <a:lnTo>
                    <a:pt x="109" y="6"/>
                  </a:lnTo>
                  <a:lnTo>
                    <a:pt x="102" y="8"/>
                  </a:lnTo>
                  <a:lnTo>
                    <a:pt x="96" y="10"/>
                  </a:lnTo>
                  <a:lnTo>
                    <a:pt x="87" y="15"/>
                  </a:lnTo>
                  <a:lnTo>
                    <a:pt x="80" y="17"/>
                  </a:lnTo>
                  <a:lnTo>
                    <a:pt x="74" y="21"/>
                  </a:lnTo>
                  <a:lnTo>
                    <a:pt x="67" y="26"/>
                  </a:lnTo>
                  <a:lnTo>
                    <a:pt x="61" y="28"/>
                  </a:lnTo>
                  <a:lnTo>
                    <a:pt x="56" y="34"/>
                  </a:lnTo>
                  <a:lnTo>
                    <a:pt x="50" y="39"/>
                  </a:lnTo>
                  <a:lnTo>
                    <a:pt x="46" y="45"/>
                  </a:lnTo>
                  <a:lnTo>
                    <a:pt x="39" y="50"/>
                  </a:lnTo>
                  <a:lnTo>
                    <a:pt x="35" y="56"/>
                  </a:lnTo>
                  <a:lnTo>
                    <a:pt x="28" y="61"/>
                  </a:lnTo>
                  <a:lnTo>
                    <a:pt x="26" y="67"/>
                  </a:lnTo>
                  <a:lnTo>
                    <a:pt x="22" y="74"/>
                  </a:lnTo>
                  <a:lnTo>
                    <a:pt x="17" y="80"/>
                  </a:lnTo>
                  <a:lnTo>
                    <a:pt x="15" y="87"/>
                  </a:lnTo>
                  <a:lnTo>
                    <a:pt x="13" y="95"/>
                  </a:lnTo>
                  <a:lnTo>
                    <a:pt x="9" y="102"/>
                  </a:lnTo>
                  <a:lnTo>
                    <a:pt x="6" y="108"/>
                  </a:lnTo>
                  <a:lnTo>
                    <a:pt x="4" y="115"/>
                  </a:lnTo>
                  <a:lnTo>
                    <a:pt x="4" y="124"/>
                  </a:lnTo>
                  <a:lnTo>
                    <a:pt x="2" y="132"/>
                  </a:lnTo>
                  <a:lnTo>
                    <a:pt x="0" y="139"/>
                  </a:lnTo>
                  <a:lnTo>
                    <a:pt x="0" y="147"/>
                  </a:lnTo>
                  <a:lnTo>
                    <a:pt x="0" y="156"/>
                  </a:lnTo>
                  <a:lnTo>
                    <a:pt x="0" y="163"/>
                  </a:lnTo>
                  <a:lnTo>
                    <a:pt x="0" y="171"/>
                  </a:lnTo>
                  <a:lnTo>
                    <a:pt x="2" y="178"/>
                  </a:lnTo>
                  <a:lnTo>
                    <a:pt x="4" y="187"/>
                  </a:lnTo>
                  <a:lnTo>
                    <a:pt x="4" y="193"/>
                  </a:lnTo>
                  <a:lnTo>
                    <a:pt x="6" y="202"/>
                  </a:lnTo>
                  <a:lnTo>
                    <a:pt x="9" y="208"/>
                  </a:lnTo>
                  <a:lnTo>
                    <a:pt x="13" y="215"/>
                  </a:lnTo>
                  <a:lnTo>
                    <a:pt x="15" y="221"/>
                  </a:lnTo>
                  <a:lnTo>
                    <a:pt x="17" y="228"/>
                  </a:lnTo>
                  <a:lnTo>
                    <a:pt x="22" y="234"/>
                  </a:lnTo>
                  <a:lnTo>
                    <a:pt x="26" y="241"/>
                  </a:lnTo>
                  <a:lnTo>
                    <a:pt x="28" y="248"/>
                  </a:lnTo>
                  <a:lnTo>
                    <a:pt x="35" y="252"/>
                  </a:lnTo>
                  <a:lnTo>
                    <a:pt x="39" y="258"/>
                  </a:lnTo>
                  <a:lnTo>
                    <a:pt x="46" y="265"/>
                  </a:lnTo>
                  <a:lnTo>
                    <a:pt x="50" y="269"/>
                  </a:lnTo>
                  <a:lnTo>
                    <a:pt x="56" y="276"/>
                  </a:lnTo>
                  <a:lnTo>
                    <a:pt x="61" y="280"/>
                  </a:lnTo>
                  <a:lnTo>
                    <a:pt x="67" y="285"/>
                  </a:lnTo>
                  <a:lnTo>
                    <a:pt x="74" y="289"/>
                  </a:lnTo>
                  <a:lnTo>
                    <a:pt x="80" y="293"/>
                  </a:lnTo>
                  <a:lnTo>
                    <a:pt x="87" y="295"/>
                  </a:lnTo>
                  <a:lnTo>
                    <a:pt x="96" y="300"/>
                  </a:lnTo>
                  <a:lnTo>
                    <a:pt x="102" y="302"/>
                  </a:lnTo>
                  <a:lnTo>
                    <a:pt x="109" y="304"/>
                  </a:lnTo>
                  <a:lnTo>
                    <a:pt x="115" y="306"/>
                  </a:lnTo>
                  <a:lnTo>
                    <a:pt x="124" y="308"/>
                  </a:lnTo>
                  <a:lnTo>
                    <a:pt x="133" y="311"/>
                  </a:lnTo>
                  <a:lnTo>
                    <a:pt x="139" y="311"/>
                  </a:lnTo>
                  <a:lnTo>
                    <a:pt x="148" y="311"/>
                  </a:lnTo>
                  <a:lnTo>
                    <a:pt x="156" y="313"/>
                  </a:lnTo>
                  <a:lnTo>
                    <a:pt x="156" y="313"/>
                  </a:lnTo>
                  <a:close/>
                </a:path>
              </a:pathLst>
            </a:custGeom>
            <a:solidFill>
              <a:srgbClr val="B8B8D9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300" name="Freeform 36"/>
            <p:cNvSpPr>
              <a:spLocks/>
            </p:cNvSpPr>
            <p:nvPr/>
          </p:nvSpPr>
          <p:spPr bwMode="auto">
            <a:xfrm>
              <a:off x="2236788" y="2060576"/>
              <a:ext cx="334963" cy="144463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28" y="2"/>
                </a:cxn>
                <a:cxn ang="0">
                  <a:pos x="41" y="2"/>
                </a:cxn>
                <a:cxn ang="0">
                  <a:pos x="54" y="6"/>
                </a:cxn>
                <a:cxn ang="0">
                  <a:pos x="72" y="9"/>
                </a:cxn>
                <a:cxn ang="0">
                  <a:pos x="87" y="13"/>
                </a:cxn>
                <a:cxn ang="0">
                  <a:pos x="107" y="17"/>
                </a:cxn>
                <a:cxn ang="0">
                  <a:pos x="126" y="22"/>
                </a:cxn>
                <a:cxn ang="0">
                  <a:pos x="144" y="26"/>
                </a:cxn>
                <a:cxn ang="0">
                  <a:pos x="161" y="30"/>
                </a:cxn>
                <a:cxn ang="0">
                  <a:pos x="176" y="35"/>
                </a:cxn>
                <a:cxn ang="0">
                  <a:pos x="189" y="39"/>
                </a:cxn>
                <a:cxn ang="0">
                  <a:pos x="200" y="41"/>
                </a:cxn>
                <a:cxn ang="0">
                  <a:pos x="209" y="50"/>
                </a:cxn>
                <a:cxn ang="0">
                  <a:pos x="209" y="59"/>
                </a:cxn>
                <a:cxn ang="0">
                  <a:pos x="202" y="72"/>
                </a:cxn>
                <a:cxn ang="0">
                  <a:pos x="196" y="83"/>
                </a:cxn>
                <a:cxn ang="0">
                  <a:pos x="185" y="89"/>
                </a:cxn>
                <a:cxn ang="0">
                  <a:pos x="176" y="91"/>
                </a:cxn>
                <a:cxn ang="0">
                  <a:pos x="161" y="89"/>
                </a:cxn>
                <a:cxn ang="0">
                  <a:pos x="152" y="87"/>
                </a:cxn>
                <a:cxn ang="0">
                  <a:pos x="137" y="85"/>
                </a:cxn>
                <a:cxn ang="0">
                  <a:pos x="122" y="80"/>
                </a:cxn>
                <a:cxn ang="0">
                  <a:pos x="107" y="76"/>
                </a:cxn>
                <a:cxn ang="0">
                  <a:pos x="91" y="74"/>
                </a:cxn>
                <a:cxn ang="0">
                  <a:pos x="76" y="67"/>
                </a:cxn>
                <a:cxn ang="0">
                  <a:pos x="59" y="63"/>
                </a:cxn>
                <a:cxn ang="0">
                  <a:pos x="43" y="59"/>
                </a:cxn>
                <a:cxn ang="0">
                  <a:pos x="33" y="54"/>
                </a:cxn>
                <a:cxn ang="0">
                  <a:pos x="20" y="50"/>
                </a:cxn>
                <a:cxn ang="0">
                  <a:pos x="11" y="46"/>
                </a:cxn>
                <a:cxn ang="0">
                  <a:pos x="2" y="41"/>
                </a:cxn>
                <a:cxn ang="0">
                  <a:pos x="0" y="33"/>
                </a:cxn>
                <a:cxn ang="0">
                  <a:pos x="7" y="20"/>
                </a:cxn>
                <a:cxn ang="0">
                  <a:pos x="11" y="9"/>
                </a:cxn>
                <a:cxn ang="0">
                  <a:pos x="15" y="0"/>
                </a:cxn>
                <a:cxn ang="0">
                  <a:pos x="17" y="0"/>
                </a:cxn>
              </a:cxnLst>
              <a:rect l="0" t="0" r="r" b="b"/>
              <a:pathLst>
                <a:path w="211" h="91">
                  <a:moveTo>
                    <a:pt x="17" y="0"/>
                  </a:moveTo>
                  <a:lnTo>
                    <a:pt x="20" y="0"/>
                  </a:lnTo>
                  <a:lnTo>
                    <a:pt x="24" y="2"/>
                  </a:lnTo>
                  <a:lnTo>
                    <a:pt x="28" y="2"/>
                  </a:lnTo>
                  <a:lnTo>
                    <a:pt x="35" y="2"/>
                  </a:lnTo>
                  <a:lnTo>
                    <a:pt x="41" y="2"/>
                  </a:lnTo>
                  <a:lnTo>
                    <a:pt x="48" y="4"/>
                  </a:lnTo>
                  <a:lnTo>
                    <a:pt x="54" y="6"/>
                  </a:lnTo>
                  <a:lnTo>
                    <a:pt x="63" y="9"/>
                  </a:lnTo>
                  <a:lnTo>
                    <a:pt x="72" y="9"/>
                  </a:lnTo>
                  <a:lnTo>
                    <a:pt x="80" y="11"/>
                  </a:lnTo>
                  <a:lnTo>
                    <a:pt x="87" y="13"/>
                  </a:lnTo>
                  <a:lnTo>
                    <a:pt x="98" y="15"/>
                  </a:lnTo>
                  <a:lnTo>
                    <a:pt x="107" y="17"/>
                  </a:lnTo>
                  <a:lnTo>
                    <a:pt x="117" y="20"/>
                  </a:lnTo>
                  <a:lnTo>
                    <a:pt x="126" y="22"/>
                  </a:lnTo>
                  <a:lnTo>
                    <a:pt x="135" y="24"/>
                  </a:lnTo>
                  <a:lnTo>
                    <a:pt x="144" y="26"/>
                  </a:lnTo>
                  <a:lnTo>
                    <a:pt x="152" y="28"/>
                  </a:lnTo>
                  <a:lnTo>
                    <a:pt x="161" y="30"/>
                  </a:lnTo>
                  <a:lnTo>
                    <a:pt x="167" y="33"/>
                  </a:lnTo>
                  <a:lnTo>
                    <a:pt x="176" y="35"/>
                  </a:lnTo>
                  <a:lnTo>
                    <a:pt x="183" y="37"/>
                  </a:lnTo>
                  <a:lnTo>
                    <a:pt x="189" y="39"/>
                  </a:lnTo>
                  <a:lnTo>
                    <a:pt x="196" y="41"/>
                  </a:lnTo>
                  <a:lnTo>
                    <a:pt x="200" y="41"/>
                  </a:lnTo>
                  <a:lnTo>
                    <a:pt x="204" y="46"/>
                  </a:lnTo>
                  <a:lnTo>
                    <a:pt x="209" y="50"/>
                  </a:lnTo>
                  <a:lnTo>
                    <a:pt x="211" y="54"/>
                  </a:lnTo>
                  <a:lnTo>
                    <a:pt x="209" y="59"/>
                  </a:lnTo>
                  <a:lnTo>
                    <a:pt x="207" y="65"/>
                  </a:lnTo>
                  <a:lnTo>
                    <a:pt x="202" y="72"/>
                  </a:lnTo>
                  <a:lnTo>
                    <a:pt x="200" y="76"/>
                  </a:lnTo>
                  <a:lnTo>
                    <a:pt x="196" y="83"/>
                  </a:lnTo>
                  <a:lnTo>
                    <a:pt x="191" y="87"/>
                  </a:lnTo>
                  <a:lnTo>
                    <a:pt x="185" y="89"/>
                  </a:lnTo>
                  <a:lnTo>
                    <a:pt x="180" y="91"/>
                  </a:lnTo>
                  <a:lnTo>
                    <a:pt x="176" y="91"/>
                  </a:lnTo>
                  <a:lnTo>
                    <a:pt x="167" y="91"/>
                  </a:lnTo>
                  <a:lnTo>
                    <a:pt x="161" y="89"/>
                  </a:lnTo>
                  <a:lnTo>
                    <a:pt x="157" y="89"/>
                  </a:lnTo>
                  <a:lnTo>
                    <a:pt x="152" y="87"/>
                  </a:lnTo>
                  <a:lnTo>
                    <a:pt x="146" y="87"/>
                  </a:lnTo>
                  <a:lnTo>
                    <a:pt x="137" y="85"/>
                  </a:lnTo>
                  <a:lnTo>
                    <a:pt x="130" y="83"/>
                  </a:lnTo>
                  <a:lnTo>
                    <a:pt x="122" y="80"/>
                  </a:lnTo>
                  <a:lnTo>
                    <a:pt x="115" y="78"/>
                  </a:lnTo>
                  <a:lnTo>
                    <a:pt x="107" y="76"/>
                  </a:lnTo>
                  <a:lnTo>
                    <a:pt x="100" y="76"/>
                  </a:lnTo>
                  <a:lnTo>
                    <a:pt x="91" y="74"/>
                  </a:lnTo>
                  <a:lnTo>
                    <a:pt x="85" y="72"/>
                  </a:lnTo>
                  <a:lnTo>
                    <a:pt x="76" y="67"/>
                  </a:lnTo>
                  <a:lnTo>
                    <a:pt x="67" y="67"/>
                  </a:lnTo>
                  <a:lnTo>
                    <a:pt x="59" y="63"/>
                  </a:lnTo>
                  <a:lnTo>
                    <a:pt x="52" y="61"/>
                  </a:lnTo>
                  <a:lnTo>
                    <a:pt x="43" y="59"/>
                  </a:lnTo>
                  <a:lnTo>
                    <a:pt x="37" y="56"/>
                  </a:lnTo>
                  <a:lnTo>
                    <a:pt x="33" y="54"/>
                  </a:lnTo>
                  <a:lnTo>
                    <a:pt x="26" y="52"/>
                  </a:lnTo>
                  <a:lnTo>
                    <a:pt x="20" y="50"/>
                  </a:lnTo>
                  <a:lnTo>
                    <a:pt x="15" y="48"/>
                  </a:lnTo>
                  <a:lnTo>
                    <a:pt x="11" y="46"/>
                  </a:lnTo>
                  <a:lnTo>
                    <a:pt x="7" y="43"/>
                  </a:lnTo>
                  <a:lnTo>
                    <a:pt x="2" y="41"/>
                  </a:lnTo>
                  <a:lnTo>
                    <a:pt x="0" y="39"/>
                  </a:lnTo>
                  <a:lnTo>
                    <a:pt x="0" y="33"/>
                  </a:lnTo>
                  <a:lnTo>
                    <a:pt x="2" y="26"/>
                  </a:lnTo>
                  <a:lnTo>
                    <a:pt x="7" y="20"/>
                  </a:lnTo>
                  <a:lnTo>
                    <a:pt x="9" y="15"/>
                  </a:lnTo>
                  <a:lnTo>
                    <a:pt x="11" y="9"/>
                  </a:lnTo>
                  <a:lnTo>
                    <a:pt x="15" y="4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5C5C7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301" name="Freeform 37"/>
            <p:cNvSpPr>
              <a:spLocks/>
            </p:cNvSpPr>
            <p:nvPr/>
          </p:nvSpPr>
          <p:spPr bwMode="auto">
            <a:xfrm>
              <a:off x="1481138" y="2457451"/>
              <a:ext cx="103188" cy="106363"/>
            </a:xfrm>
            <a:custGeom>
              <a:avLst/>
              <a:gdLst/>
              <a:ahLst/>
              <a:cxnLst>
                <a:cxn ang="0">
                  <a:pos x="32" y="67"/>
                </a:cxn>
                <a:cxn ang="0">
                  <a:pos x="39" y="67"/>
                </a:cxn>
                <a:cxn ang="0">
                  <a:pos x="45" y="65"/>
                </a:cxn>
                <a:cxn ang="0">
                  <a:pos x="50" y="61"/>
                </a:cxn>
                <a:cxn ang="0">
                  <a:pos x="56" y="59"/>
                </a:cxn>
                <a:cxn ang="0">
                  <a:pos x="58" y="52"/>
                </a:cxn>
                <a:cxn ang="0">
                  <a:pos x="63" y="48"/>
                </a:cxn>
                <a:cxn ang="0">
                  <a:pos x="65" y="41"/>
                </a:cxn>
                <a:cxn ang="0">
                  <a:pos x="65" y="35"/>
                </a:cxn>
                <a:cxn ang="0">
                  <a:pos x="65" y="26"/>
                </a:cxn>
                <a:cxn ang="0">
                  <a:pos x="63" y="20"/>
                </a:cxn>
                <a:cxn ang="0">
                  <a:pos x="58" y="15"/>
                </a:cxn>
                <a:cxn ang="0">
                  <a:pos x="56" y="11"/>
                </a:cxn>
                <a:cxn ang="0">
                  <a:pos x="50" y="4"/>
                </a:cxn>
                <a:cxn ang="0">
                  <a:pos x="45" y="2"/>
                </a:cxn>
                <a:cxn ang="0">
                  <a:pos x="39" y="0"/>
                </a:cxn>
                <a:cxn ang="0">
                  <a:pos x="32" y="0"/>
                </a:cxn>
                <a:cxn ang="0">
                  <a:pos x="24" y="0"/>
                </a:cxn>
                <a:cxn ang="0">
                  <a:pos x="19" y="2"/>
                </a:cxn>
                <a:cxn ang="0">
                  <a:pos x="13" y="4"/>
                </a:cxn>
                <a:cxn ang="0">
                  <a:pos x="8" y="11"/>
                </a:cxn>
                <a:cxn ang="0">
                  <a:pos x="4" y="15"/>
                </a:cxn>
                <a:cxn ang="0">
                  <a:pos x="2" y="20"/>
                </a:cxn>
                <a:cxn ang="0">
                  <a:pos x="0" y="26"/>
                </a:cxn>
                <a:cxn ang="0">
                  <a:pos x="0" y="35"/>
                </a:cxn>
                <a:cxn ang="0">
                  <a:pos x="0" y="41"/>
                </a:cxn>
                <a:cxn ang="0">
                  <a:pos x="2" y="48"/>
                </a:cxn>
                <a:cxn ang="0">
                  <a:pos x="4" y="52"/>
                </a:cxn>
                <a:cxn ang="0">
                  <a:pos x="8" y="59"/>
                </a:cxn>
                <a:cxn ang="0">
                  <a:pos x="13" y="61"/>
                </a:cxn>
                <a:cxn ang="0">
                  <a:pos x="19" y="65"/>
                </a:cxn>
                <a:cxn ang="0">
                  <a:pos x="24" y="67"/>
                </a:cxn>
                <a:cxn ang="0">
                  <a:pos x="32" y="67"/>
                </a:cxn>
                <a:cxn ang="0">
                  <a:pos x="32" y="67"/>
                </a:cxn>
              </a:cxnLst>
              <a:rect l="0" t="0" r="r" b="b"/>
              <a:pathLst>
                <a:path w="65" h="67">
                  <a:moveTo>
                    <a:pt x="32" y="67"/>
                  </a:moveTo>
                  <a:lnTo>
                    <a:pt x="39" y="67"/>
                  </a:lnTo>
                  <a:lnTo>
                    <a:pt x="45" y="65"/>
                  </a:lnTo>
                  <a:lnTo>
                    <a:pt x="50" y="61"/>
                  </a:lnTo>
                  <a:lnTo>
                    <a:pt x="56" y="59"/>
                  </a:lnTo>
                  <a:lnTo>
                    <a:pt x="58" y="52"/>
                  </a:lnTo>
                  <a:lnTo>
                    <a:pt x="63" y="48"/>
                  </a:lnTo>
                  <a:lnTo>
                    <a:pt x="65" y="41"/>
                  </a:lnTo>
                  <a:lnTo>
                    <a:pt x="65" y="35"/>
                  </a:lnTo>
                  <a:lnTo>
                    <a:pt x="65" y="26"/>
                  </a:lnTo>
                  <a:lnTo>
                    <a:pt x="63" y="20"/>
                  </a:lnTo>
                  <a:lnTo>
                    <a:pt x="58" y="15"/>
                  </a:lnTo>
                  <a:lnTo>
                    <a:pt x="56" y="11"/>
                  </a:lnTo>
                  <a:lnTo>
                    <a:pt x="50" y="4"/>
                  </a:lnTo>
                  <a:lnTo>
                    <a:pt x="45" y="2"/>
                  </a:lnTo>
                  <a:lnTo>
                    <a:pt x="39" y="0"/>
                  </a:lnTo>
                  <a:lnTo>
                    <a:pt x="32" y="0"/>
                  </a:lnTo>
                  <a:lnTo>
                    <a:pt x="24" y="0"/>
                  </a:lnTo>
                  <a:lnTo>
                    <a:pt x="19" y="2"/>
                  </a:lnTo>
                  <a:lnTo>
                    <a:pt x="13" y="4"/>
                  </a:lnTo>
                  <a:lnTo>
                    <a:pt x="8" y="11"/>
                  </a:lnTo>
                  <a:lnTo>
                    <a:pt x="4" y="15"/>
                  </a:lnTo>
                  <a:lnTo>
                    <a:pt x="2" y="20"/>
                  </a:lnTo>
                  <a:lnTo>
                    <a:pt x="0" y="26"/>
                  </a:lnTo>
                  <a:lnTo>
                    <a:pt x="0" y="35"/>
                  </a:lnTo>
                  <a:lnTo>
                    <a:pt x="0" y="41"/>
                  </a:lnTo>
                  <a:lnTo>
                    <a:pt x="2" y="48"/>
                  </a:lnTo>
                  <a:lnTo>
                    <a:pt x="4" y="52"/>
                  </a:lnTo>
                  <a:lnTo>
                    <a:pt x="8" y="59"/>
                  </a:lnTo>
                  <a:lnTo>
                    <a:pt x="13" y="61"/>
                  </a:lnTo>
                  <a:lnTo>
                    <a:pt x="19" y="65"/>
                  </a:lnTo>
                  <a:lnTo>
                    <a:pt x="24" y="67"/>
                  </a:lnTo>
                  <a:lnTo>
                    <a:pt x="32" y="67"/>
                  </a:lnTo>
                  <a:lnTo>
                    <a:pt x="32" y="67"/>
                  </a:lnTo>
                  <a:close/>
                </a:path>
              </a:pathLst>
            </a:custGeom>
            <a:solidFill>
              <a:srgbClr val="B8B8D9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sp>
        <p:nvSpPr>
          <p:cNvPr id="48" name="正方形/長方形 47"/>
          <p:cNvSpPr/>
          <p:nvPr/>
        </p:nvSpPr>
        <p:spPr>
          <a:xfrm>
            <a:off x="1325184" y="2185700"/>
            <a:ext cx="6058069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2800" b="1" dirty="0" smtClean="0">
                <a:ln w="17780" cmpd="sng">
                  <a:noFill/>
                  <a:prstDash val="solid"/>
                  <a:miter lim="800000"/>
                </a:ln>
              </a:rPr>
              <a:t>拓也は速く走る自転車をもっています</a:t>
            </a:r>
            <a:r>
              <a:rPr lang="ja-JP" altLang="en-US" sz="2800" b="1" cap="none" spc="0" dirty="0" smtClean="0">
                <a:ln w="17780" cmpd="sng">
                  <a:noFill/>
                  <a:prstDash val="solid"/>
                  <a:miter lim="800000"/>
                </a:ln>
              </a:rPr>
              <a:t>。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</a:endParaRPr>
          </a:p>
        </p:txBody>
      </p:sp>
      <p:sp>
        <p:nvSpPr>
          <p:cNvPr id="50" name="正方形/長方形 49"/>
          <p:cNvSpPr/>
          <p:nvPr/>
        </p:nvSpPr>
        <p:spPr>
          <a:xfrm>
            <a:off x="35496" y="3276273"/>
            <a:ext cx="405591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Takuya has a bike</a:t>
            </a:r>
            <a:endParaRPr lang="en-US" altLang="ja-JP" sz="32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51" name="正方形/長方形 50"/>
          <p:cNvSpPr/>
          <p:nvPr/>
        </p:nvSpPr>
        <p:spPr>
          <a:xfrm>
            <a:off x="1331640" y="4005064"/>
            <a:ext cx="596638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32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＋</a:t>
            </a:r>
            <a:endParaRPr lang="en-US" altLang="ja-JP" sz="32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52" name="正方形/長方形 51"/>
          <p:cNvSpPr/>
          <p:nvPr/>
        </p:nvSpPr>
        <p:spPr>
          <a:xfrm>
            <a:off x="4160526" y="3996353"/>
            <a:ext cx="207300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runs fast</a:t>
            </a:r>
          </a:p>
        </p:txBody>
      </p:sp>
      <p:sp>
        <p:nvSpPr>
          <p:cNvPr id="53" name="正方形/長方形 52"/>
          <p:cNvSpPr/>
          <p:nvPr/>
        </p:nvSpPr>
        <p:spPr>
          <a:xfrm flipV="1">
            <a:off x="2483768" y="2231152"/>
            <a:ext cx="2376264" cy="477768"/>
          </a:xfrm>
          <a:prstGeom prst="rect">
            <a:avLst/>
          </a:prstGeom>
          <a:solidFill>
            <a:srgbClr val="FF0000">
              <a:alpha val="2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4" name="正方形/長方形 53"/>
          <p:cNvSpPr/>
          <p:nvPr/>
        </p:nvSpPr>
        <p:spPr>
          <a:xfrm flipV="1">
            <a:off x="2483768" y="2231152"/>
            <a:ext cx="1296144" cy="4777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5" name="正方形/長方形 54"/>
          <p:cNvSpPr/>
          <p:nvPr/>
        </p:nvSpPr>
        <p:spPr>
          <a:xfrm>
            <a:off x="2720366" y="4005064"/>
            <a:ext cx="1491114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which</a:t>
            </a:r>
            <a:endParaRPr lang="en-US" altLang="ja-JP" sz="32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1914398" y="3996353"/>
            <a:ext cx="192232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the bike</a:t>
            </a:r>
            <a:endParaRPr lang="en-US" altLang="ja-JP" sz="32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7369864" y="3284984"/>
            <a:ext cx="29848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.</a:t>
            </a:r>
            <a:endParaRPr lang="en-US" altLang="ja-JP" sz="32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47" name="正方形/長方形 46"/>
          <p:cNvSpPr/>
          <p:nvPr/>
        </p:nvSpPr>
        <p:spPr>
          <a:xfrm flipV="1">
            <a:off x="2627784" y="3311272"/>
            <a:ext cx="4824536" cy="477768"/>
          </a:xfrm>
          <a:prstGeom prst="rect">
            <a:avLst/>
          </a:prstGeom>
          <a:solidFill>
            <a:srgbClr val="FF0000">
              <a:alpha val="2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4.48068E-6 L 0.13125 -0.10549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6" y="-53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56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2.40574E-6 L 0.12031 -0.1041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0" y="-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50" grpId="0"/>
      <p:bldP spid="51" grpId="0"/>
      <p:bldP spid="51" grpId="1"/>
      <p:bldP spid="52" grpId="0"/>
      <p:bldP spid="52" grpId="1"/>
      <p:bldP spid="53" grpId="0" animBg="1"/>
      <p:bldP spid="54" grpId="0" animBg="1"/>
      <p:bldP spid="54" grpId="1" animBg="1"/>
      <p:bldP spid="55" grpId="0"/>
      <p:bldP spid="55" grpId="1"/>
      <p:bldP spid="56" grpId="0"/>
      <p:bldP spid="56" grpId="1"/>
      <p:bldP spid="57" grpId="0"/>
      <p:bldP spid="4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正方形/長方形 14"/>
          <p:cNvSpPr/>
          <p:nvPr/>
        </p:nvSpPr>
        <p:spPr>
          <a:xfrm>
            <a:off x="-62512" y="0"/>
            <a:ext cx="88036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latin typeface="Century Schoolbook" pitchFamily="18" charset="0"/>
              </a:rPr>
              <a:t>④</a:t>
            </a:r>
            <a:endParaRPr lang="en-US" altLang="ja-JP" sz="5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1331640" y="1825660"/>
            <a:ext cx="6787436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800" b="1" cap="none" spc="0" dirty="0" smtClean="0">
                <a:ln w="17780" cmpd="sng">
                  <a:noFill/>
                  <a:prstDash val="solid"/>
                  <a:miter lim="800000"/>
                </a:ln>
              </a:rPr>
              <a:t>昨日、トムは他の星からきた宇宙船を見た。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</a:endParaRPr>
          </a:p>
        </p:txBody>
      </p:sp>
      <p:sp>
        <p:nvSpPr>
          <p:cNvPr id="80" name="正方形/長方形 79"/>
          <p:cNvSpPr/>
          <p:nvPr/>
        </p:nvSpPr>
        <p:spPr>
          <a:xfrm flipV="1">
            <a:off x="3347864" y="1844824"/>
            <a:ext cx="3456384" cy="477768"/>
          </a:xfrm>
          <a:prstGeom prst="rect">
            <a:avLst/>
          </a:prstGeom>
          <a:solidFill>
            <a:srgbClr val="FF0000">
              <a:alpha val="2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1" name="正方形/長方形 80"/>
          <p:cNvSpPr/>
          <p:nvPr/>
        </p:nvSpPr>
        <p:spPr>
          <a:xfrm flipV="1">
            <a:off x="3275856" y="1844824"/>
            <a:ext cx="2448272" cy="4777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85" name="Group 5"/>
          <p:cNvGrpSpPr>
            <a:grpSpLocks noChangeAspect="1"/>
          </p:cNvGrpSpPr>
          <p:nvPr/>
        </p:nvGrpSpPr>
        <p:grpSpPr bwMode="auto">
          <a:xfrm>
            <a:off x="827584" y="260648"/>
            <a:ext cx="1728192" cy="1590300"/>
            <a:chOff x="2426" y="1026"/>
            <a:chExt cx="1905" cy="1753"/>
          </a:xfrm>
        </p:grpSpPr>
        <p:sp>
          <p:nvSpPr>
            <p:cNvPr id="86" name="AutoShape 4"/>
            <p:cNvSpPr>
              <a:spLocks noChangeAspect="1" noChangeArrowheads="1" noTextEdit="1"/>
            </p:cNvSpPr>
            <p:nvPr/>
          </p:nvSpPr>
          <p:spPr bwMode="auto">
            <a:xfrm>
              <a:off x="2426" y="1026"/>
              <a:ext cx="1905" cy="17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endParaRPr>
            </a:p>
          </p:txBody>
        </p:sp>
        <p:sp>
          <p:nvSpPr>
            <p:cNvPr id="87" name="Freeform 7"/>
            <p:cNvSpPr>
              <a:spLocks/>
            </p:cNvSpPr>
            <p:nvPr/>
          </p:nvSpPr>
          <p:spPr bwMode="auto">
            <a:xfrm>
              <a:off x="2731" y="1119"/>
              <a:ext cx="1309" cy="1392"/>
            </a:xfrm>
            <a:custGeom>
              <a:avLst/>
              <a:gdLst/>
              <a:ahLst/>
              <a:cxnLst>
                <a:cxn ang="0">
                  <a:pos x="1199" y="472"/>
                </a:cxn>
                <a:cxn ang="0">
                  <a:pos x="1140" y="645"/>
                </a:cxn>
                <a:cxn ang="0">
                  <a:pos x="1038" y="787"/>
                </a:cxn>
                <a:cxn ang="0">
                  <a:pos x="917" y="798"/>
                </a:cxn>
                <a:cxn ang="0">
                  <a:pos x="804" y="818"/>
                </a:cxn>
                <a:cxn ang="0">
                  <a:pos x="700" y="846"/>
                </a:cxn>
                <a:cxn ang="0">
                  <a:pos x="599" y="887"/>
                </a:cxn>
                <a:cxn ang="0">
                  <a:pos x="503" y="935"/>
                </a:cxn>
                <a:cxn ang="0">
                  <a:pos x="405" y="990"/>
                </a:cxn>
                <a:cxn ang="0">
                  <a:pos x="307" y="1056"/>
                </a:cxn>
                <a:cxn ang="0">
                  <a:pos x="205" y="1130"/>
                </a:cxn>
                <a:cxn ang="0">
                  <a:pos x="0" y="1130"/>
                </a:cxn>
                <a:cxn ang="0">
                  <a:pos x="821" y="2451"/>
                </a:cxn>
                <a:cxn ang="0">
                  <a:pos x="1036" y="2328"/>
                </a:cxn>
                <a:cxn ang="0">
                  <a:pos x="1061" y="2368"/>
                </a:cxn>
                <a:cxn ang="0">
                  <a:pos x="1011" y="2432"/>
                </a:cxn>
                <a:cxn ang="0">
                  <a:pos x="930" y="2531"/>
                </a:cxn>
                <a:cxn ang="0">
                  <a:pos x="1688" y="2785"/>
                </a:cxn>
                <a:cxn ang="0">
                  <a:pos x="1650" y="2487"/>
                </a:cxn>
                <a:cxn ang="0">
                  <a:pos x="1550" y="2456"/>
                </a:cxn>
                <a:cxn ang="0">
                  <a:pos x="1564" y="2399"/>
                </a:cxn>
                <a:cxn ang="0">
                  <a:pos x="1665" y="2345"/>
                </a:cxn>
                <a:cxn ang="0">
                  <a:pos x="2389" y="2460"/>
                </a:cxn>
                <a:cxn ang="0">
                  <a:pos x="2469" y="1165"/>
                </a:cxn>
                <a:cxn ang="0">
                  <a:pos x="2365" y="1079"/>
                </a:cxn>
                <a:cxn ang="0">
                  <a:pos x="2262" y="1010"/>
                </a:cxn>
                <a:cxn ang="0">
                  <a:pos x="2158" y="952"/>
                </a:cxn>
                <a:cxn ang="0">
                  <a:pos x="2053" y="906"/>
                </a:cxn>
                <a:cxn ang="0">
                  <a:pos x="1942" y="869"/>
                </a:cxn>
                <a:cxn ang="0">
                  <a:pos x="1824" y="839"/>
                </a:cxn>
                <a:cxn ang="0">
                  <a:pos x="1702" y="814"/>
                </a:cxn>
                <a:cxn ang="0">
                  <a:pos x="1571" y="789"/>
                </a:cxn>
                <a:cxn ang="0">
                  <a:pos x="1498" y="616"/>
                </a:cxn>
                <a:cxn ang="0">
                  <a:pos x="1452" y="457"/>
                </a:cxn>
                <a:cxn ang="0">
                  <a:pos x="1211" y="17"/>
                </a:cxn>
              </a:cxnLst>
              <a:rect l="0" t="0" r="r" b="b"/>
              <a:pathLst>
                <a:path w="2619" h="2785">
                  <a:moveTo>
                    <a:pt x="1211" y="17"/>
                  </a:moveTo>
                  <a:lnTo>
                    <a:pt x="1199" y="472"/>
                  </a:lnTo>
                  <a:lnTo>
                    <a:pt x="1163" y="486"/>
                  </a:lnTo>
                  <a:lnTo>
                    <a:pt x="1140" y="645"/>
                  </a:lnTo>
                  <a:lnTo>
                    <a:pt x="1061" y="645"/>
                  </a:lnTo>
                  <a:lnTo>
                    <a:pt x="1038" y="787"/>
                  </a:lnTo>
                  <a:lnTo>
                    <a:pt x="977" y="791"/>
                  </a:lnTo>
                  <a:lnTo>
                    <a:pt x="917" y="798"/>
                  </a:lnTo>
                  <a:lnTo>
                    <a:pt x="860" y="806"/>
                  </a:lnTo>
                  <a:lnTo>
                    <a:pt x="804" y="818"/>
                  </a:lnTo>
                  <a:lnTo>
                    <a:pt x="752" y="831"/>
                  </a:lnTo>
                  <a:lnTo>
                    <a:pt x="700" y="846"/>
                  </a:lnTo>
                  <a:lnTo>
                    <a:pt x="648" y="866"/>
                  </a:lnTo>
                  <a:lnTo>
                    <a:pt x="599" y="887"/>
                  </a:lnTo>
                  <a:lnTo>
                    <a:pt x="551" y="910"/>
                  </a:lnTo>
                  <a:lnTo>
                    <a:pt x="503" y="935"/>
                  </a:lnTo>
                  <a:lnTo>
                    <a:pt x="453" y="962"/>
                  </a:lnTo>
                  <a:lnTo>
                    <a:pt x="405" y="990"/>
                  </a:lnTo>
                  <a:lnTo>
                    <a:pt x="357" y="1023"/>
                  </a:lnTo>
                  <a:lnTo>
                    <a:pt x="307" y="1056"/>
                  </a:lnTo>
                  <a:lnTo>
                    <a:pt x="257" y="1092"/>
                  </a:lnTo>
                  <a:lnTo>
                    <a:pt x="205" y="1130"/>
                  </a:lnTo>
                  <a:lnTo>
                    <a:pt x="161" y="1161"/>
                  </a:lnTo>
                  <a:lnTo>
                    <a:pt x="0" y="1130"/>
                  </a:lnTo>
                  <a:lnTo>
                    <a:pt x="240" y="2455"/>
                  </a:lnTo>
                  <a:lnTo>
                    <a:pt x="821" y="2451"/>
                  </a:lnTo>
                  <a:lnTo>
                    <a:pt x="871" y="2385"/>
                  </a:lnTo>
                  <a:lnTo>
                    <a:pt x="1036" y="2328"/>
                  </a:lnTo>
                  <a:lnTo>
                    <a:pt x="1044" y="2380"/>
                  </a:lnTo>
                  <a:lnTo>
                    <a:pt x="1061" y="2368"/>
                  </a:lnTo>
                  <a:lnTo>
                    <a:pt x="1038" y="2387"/>
                  </a:lnTo>
                  <a:lnTo>
                    <a:pt x="1011" y="2432"/>
                  </a:lnTo>
                  <a:lnTo>
                    <a:pt x="965" y="2451"/>
                  </a:lnTo>
                  <a:lnTo>
                    <a:pt x="930" y="2531"/>
                  </a:lnTo>
                  <a:lnTo>
                    <a:pt x="919" y="2777"/>
                  </a:lnTo>
                  <a:lnTo>
                    <a:pt x="1688" y="2785"/>
                  </a:lnTo>
                  <a:lnTo>
                    <a:pt x="1700" y="2574"/>
                  </a:lnTo>
                  <a:lnTo>
                    <a:pt x="1650" y="2487"/>
                  </a:lnTo>
                  <a:lnTo>
                    <a:pt x="1606" y="2455"/>
                  </a:lnTo>
                  <a:lnTo>
                    <a:pt x="1550" y="2456"/>
                  </a:lnTo>
                  <a:lnTo>
                    <a:pt x="1573" y="2443"/>
                  </a:lnTo>
                  <a:lnTo>
                    <a:pt x="1564" y="2399"/>
                  </a:lnTo>
                  <a:lnTo>
                    <a:pt x="1564" y="2332"/>
                  </a:lnTo>
                  <a:lnTo>
                    <a:pt x="1665" y="2345"/>
                  </a:lnTo>
                  <a:lnTo>
                    <a:pt x="1665" y="2422"/>
                  </a:lnTo>
                  <a:lnTo>
                    <a:pt x="2389" y="2460"/>
                  </a:lnTo>
                  <a:lnTo>
                    <a:pt x="2619" y="1153"/>
                  </a:lnTo>
                  <a:lnTo>
                    <a:pt x="2469" y="1165"/>
                  </a:lnTo>
                  <a:lnTo>
                    <a:pt x="2417" y="1121"/>
                  </a:lnTo>
                  <a:lnTo>
                    <a:pt x="2365" y="1079"/>
                  </a:lnTo>
                  <a:lnTo>
                    <a:pt x="2314" y="1042"/>
                  </a:lnTo>
                  <a:lnTo>
                    <a:pt x="2262" y="1010"/>
                  </a:lnTo>
                  <a:lnTo>
                    <a:pt x="2210" y="979"/>
                  </a:lnTo>
                  <a:lnTo>
                    <a:pt x="2158" y="952"/>
                  </a:lnTo>
                  <a:lnTo>
                    <a:pt x="2105" y="929"/>
                  </a:lnTo>
                  <a:lnTo>
                    <a:pt x="2053" y="906"/>
                  </a:lnTo>
                  <a:lnTo>
                    <a:pt x="1997" y="887"/>
                  </a:lnTo>
                  <a:lnTo>
                    <a:pt x="1942" y="869"/>
                  </a:lnTo>
                  <a:lnTo>
                    <a:pt x="1884" y="854"/>
                  </a:lnTo>
                  <a:lnTo>
                    <a:pt x="1824" y="839"/>
                  </a:lnTo>
                  <a:lnTo>
                    <a:pt x="1765" y="825"/>
                  </a:lnTo>
                  <a:lnTo>
                    <a:pt x="1702" y="814"/>
                  </a:lnTo>
                  <a:lnTo>
                    <a:pt x="1638" y="800"/>
                  </a:lnTo>
                  <a:lnTo>
                    <a:pt x="1571" y="789"/>
                  </a:lnTo>
                  <a:lnTo>
                    <a:pt x="1562" y="639"/>
                  </a:lnTo>
                  <a:lnTo>
                    <a:pt x="1498" y="616"/>
                  </a:lnTo>
                  <a:lnTo>
                    <a:pt x="1498" y="518"/>
                  </a:lnTo>
                  <a:lnTo>
                    <a:pt x="1452" y="457"/>
                  </a:lnTo>
                  <a:lnTo>
                    <a:pt x="1429" y="0"/>
                  </a:lnTo>
                  <a:lnTo>
                    <a:pt x="1211" y="17"/>
                  </a:lnTo>
                  <a:close/>
                </a:path>
              </a:pathLst>
            </a:custGeom>
            <a:solidFill>
              <a:srgbClr val="8989B7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endParaRPr>
            </a:p>
          </p:txBody>
        </p:sp>
        <p:sp>
          <p:nvSpPr>
            <p:cNvPr id="88" name="Freeform 8"/>
            <p:cNvSpPr>
              <a:spLocks/>
            </p:cNvSpPr>
            <p:nvPr/>
          </p:nvSpPr>
          <p:spPr bwMode="auto">
            <a:xfrm>
              <a:off x="2732" y="1127"/>
              <a:ext cx="1307" cy="1378"/>
            </a:xfrm>
            <a:custGeom>
              <a:avLst/>
              <a:gdLst/>
              <a:ahLst/>
              <a:cxnLst>
                <a:cxn ang="0">
                  <a:pos x="1205" y="465"/>
                </a:cxn>
                <a:cxn ang="0">
                  <a:pos x="1164" y="519"/>
                </a:cxn>
                <a:cxn ang="0">
                  <a:pos x="1128" y="636"/>
                </a:cxn>
                <a:cxn ang="0">
                  <a:pos x="1076" y="636"/>
                </a:cxn>
                <a:cxn ang="0">
                  <a:pos x="1049" y="780"/>
                </a:cxn>
                <a:cxn ang="0">
                  <a:pos x="760" y="824"/>
                </a:cxn>
                <a:cxn ang="0">
                  <a:pos x="505" y="927"/>
                </a:cxn>
                <a:cxn ang="0">
                  <a:pos x="257" y="1089"/>
                </a:cxn>
                <a:cxn ang="0">
                  <a:pos x="161" y="1156"/>
                </a:cxn>
                <a:cxn ang="0">
                  <a:pos x="61" y="1138"/>
                </a:cxn>
                <a:cxn ang="0">
                  <a:pos x="59" y="1453"/>
                </a:cxn>
                <a:cxn ang="0">
                  <a:pos x="205" y="2265"/>
                </a:cxn>
                <a:cxn ang="0">
                  <a:pos x="382" y="2426"/>
                </a:cxn>
                <a:cxn ang="0">
                  <a:pos x="564" y="2426"/>
                </a:cxn>
                <a:cxn ang="0">
                  <a:pos x="746" y="2424"/>
                </a:cxn>
                <a:cxn ang="0">
                  <a:pos x="858" y="2376"/>
                </a:cxn>
                <a:cxn ang="0">
                  <a:pos x="955" y="2332"/>
                </a:cxn>
                <a:cxn ang="0">
                  <a:pos x="1044" y="2321"/>
                </a:cxn>
                <a:cxn ang="0">
                  <a:pos x="1061" y="2353"/>
                </a:cxn>
                <a:cxn ang="0">
                  <a:pos x="1057" y="2369"/>
                </a:cxn>
                <a:cxn ang="0">
                  <a:pos x="1017" y="2415"/>
                </a:cxn>
                <a:cxn ang="0">
                  <a:pos x="967" y="2457"/>
                </a:cxn>
                <a:cxn ang="0">
                  <a:pos x="934" y="2630"/>
                </a:cxn>
                <a:cxn ang="0">
                  <a:pos x="1069" y="2750"/>
                </a:cxn>
                <a:cxn ang="0">
                  <a:pos x="1303" y="2752"/>
                </a:cxn>
                <a:cxn ang="0">
                  <a:pos x="1537" y="2754"/>
                </a:cxn>
                <a:cxn ang="0">
                  <a:pos x="1682" y="2654"/>
                </a:cxn>
                <a:cxn ang="0">
                  <a:pos x="1646" y="2493"/>
                </a:cxn>
                <a:cxn ang="0">
                  <a:pos x="1594" y="2434"/>
                </a:cxn>
                <a:cxn ang="0">
                  <a:pos x="1558" y="2436"/>
                </a:cxn>
                <a:cxn ang="0">
                  <a:pos x="1546" y="2426"/>
                </a:cxn>
                <a:cxn ang="0">
                  <a:pos x="1556" y="2388"/>
                </a:cxn>
                <a:cxn ang="0">
                  <a:pos x="1554" y="2309"/>
                </a:cxn>
                <a:cxn ang="0">
                  <a:pos x="1625" y="2317"/>
                </a:cxn>
                <a:cxn ang="0">
                  <a:pos x="1667" y="2359"/>
                </a:cxn>
                <a:cxn ang="0">
                  <a:pos x="1801" y="2405"/>
                </a:cxn>
                <a:cxn ang="0">
                  <a:pos x="2028" y="2415"/>
                </a:cxn>
                <a:cxn ang="0">
                  <a:pos x="2252" y="2426"/>
                </a:cxn>
                <a:cxn ang="0">
                  <a:pos x="2444" y="2113"/>
                </a:cxn>
                <a:cxn ang="0">
                  <a:pos x="2586" y="1309"/>
                </a:cxn>
                <a:cxn ang="0">
                  <a:pos x="2540" y="1154"/>
                </a:cxn>
                <a:cxn ang="0">
                  <a:pos x="2413" y="1114"/>
                </a:cxn>
                <a:cxn ang="0">
                  <a:pos x="2152" y="945"/>
                </a:cxn>
                <a:cxn ang="0">
                  <a:pos x="1874" y="847"/>
                </a:cxn>
                <a:cxn ang="0">
                  <a:pos x="1560" y="782"/>
                </a:cxn>
                <a:cxn ang="0">
                  <a:pos x="1542" y="628"/>
                </a:cxn>
                <a:cxn ang="0">
                  <a:pos x="1504" y="615"/>
                </a:cxn>
                <a:cxn ang="0">
                  <a:pos x="1489" y="534"/>
                </a:cxn>
                <a:cxn ang="0">
                  <a:pos x="1443" y="448"/>
                </a:cxn>
                <a:cxn ang="0">
                  <a:pos x="1395" y="2"/>
                </a:cxn>
                <a:cxn ang="0">
                  <a:pos x="1266" y="12"/>
                </a:cxn>
              </a:cxnLst>
              <a:rect l="0" t="0" r="r" b="b"/>
              <a:pathLst>
                <a:path w="2615" h="2756">
                  <a:moveTo>
                    <a:pt x="1216" y="16"/>
                  </a:moveTo>
                  <a:lnTo>
                    <a:pt x="1214" y="129"/>
                  </a:lnTo>
                  <a:lnTo>
                    <a:pt x="1211" y="240"/>
                  </a:lnTo>
                  <a:lnTo>
                    <a:pt x="1209" y="354"/>
                  </a:lnTo>
                  <a:lnTo>
                    <a:pt x="1205" y="465"/>
                  </a:lnTo>
                  <a:lnTo>
                    <a:pt x="1195" y="469"/>
                  </a:lnTo>
                  <a:lnTo>
                    <a:pt x="1187" y="473"/>
                  </a:lnTo>
                  <a:lnTo>
                    <a:pt x="1178" y="476"/>
                  </a:lnTo>
                  <a:lnTo>
                    <a:pt x="1168" y="480"/>
                  </a:lnTo>
                  <a:lnTo>
                    <a:pt x="1164" y="519"/>
                  </a:lnTo>
                  <a:lnTo>
                    <a:pt x="1159" y="557"/>
                  </a:lnTo>
                  <a:lnTo>
                    <a:pt x="1153" y="595"/>
                  </a:lnTo>
                  <a:lnTo>
                    <a:pt x="1147" y="636"/>
                  </a:lnTo>
                  <a:lnTo>
                    <a:pt x="1138" y="636"/>
                  </a:lnTo>
                  <a:lnTo>
                    <a:pt x="1128" y="636"/>
                  </a:lnTo>
                  <a:lnTo>
                    <a:pt x="1117" y="636"/>
                  </a:lnTo>
                  <a:lnTo>
                    <a:pt x="1107" y="636"/>
                  </a:lnTo>
                  <a:lnTo>
                    <a:pt x="1097" y="636"/>
                  </a:lnTo>
                  <a:lnTo>
                    <a:pt x="1088" y="636"/>
                  </a:lnTo>
                  <a:lnTo>
                    <a:pt x="1076" y="636"/>
                  </a:lnTo>
                  <a:lnTo>
                    <a:pt x="1067" y="636"/>
                  </a:lnTo>
                  <a:lnTo>
                    <a:pt x="1063" y="672"/>
                  </a:lnTo>
                  <a:lnTo>
                    <a:pt x="1059" y="707"/>
                  </a:lnTo>
                  <a:lnTo>
                    <a:pt x="1053" y="743"/>
                  </a:lnTo>
                  <a:lnTo>
                    <a:pt x="1049" y="780"/>
                  </a:lnTo>
                  <a:lnTo>
                    <a:pt x="986" y="783"/>
                  </a:lnTo>
                  <a:lnTo>
                    <a:pt x="927" y="791"/>
                  </a:lnTo>
                  <a:lnTo>
                    <a:pt x="869" y="799"/>
                  </a:lnTo>
                  <a:lnTo>
                    <a:pt x="813" y="810"/>
                  </a:lnTo>
                  <a:lnTo>
                    <a:pt x="760" y="824"/>
                  </a:lnTo>
                  <a:lnTo>
                    <a:pt x="706" y="841"/>
                  </a:lnTo>
                  <a:lnTo>
                    <a:pt x="654" y="858"/>
                  </a:lnTo>
                  <a:lnTo>
                    <a:pt x="604" y="879"/>
                  </a:lnTo>
                  <a:lnTo>
                    <a:pt x="554" y="902"/>
                  </a:lnTo>
                  <a:lnTo>
                    <a:pt x="505" y="927"/>
                  </a:lnTo>
                  <a:lnTo>
                    <a:pt x="457" y="956"/>
                  </a:lnTo>
                  <a:lnTo>
                    <a:pt x="407" y="985"/>
                  </a:lnTo>
                  <a:lnTo>
                    <a:pt x="357" y="1018"/>
                  </a:lnTo>
                  <a:lnTo>
                    <a:pt x="307" y="1052"/>
                  </a:lnTo>
                  <a:lnTo>
                    <a:pt x="257" y="1089"/>
                  </a:lnTo>
                  <a:lnTo>
                    <a:pt x="205" y="1127"/>
                  </a:lnTo>
                  <a:lnTo>
                    <a:pt x="194" y="1135"/>
                  </a:lnTo>
                  <a:lnTo>
                    <a:pt x="184" y="1140"/>
                  </a:lnTo>
                  <a:lnTo>
                    <a:pt x="173" y="1148"/>
                  </a:lnTo>
                  <a:lnTo>
                    <a:pt x="161" y="1156"/>
                  </a:lnTo>
                  <a:lnTo>
                    <a:pt x="142" y="1152"/>
                  </a:lnTo>
                  <a:lnTo>
                    <a:pt x="121" y="1148"/>
                  </a:lnTo>
                  <a:lnTo>
                    <a:pt x="102" y="1146"/>
                  </a:lnTo>
                  <a:lnTo>
                    <a:pt x="81" y="1142"/>
                  </a:lnTo>
                  <a:lnTo>
                    <a:pt x="61" y="1138"/>
                  </a:lnTo>
                  <a:lnTo>
                    <a:pt x="40" y="1137"/>
                  </a:lnTo>
                  <a:lnTo>
                    <a:pt x="21" y="1133"/>
                  </a:lnTo>
                  <a:lnTo>
                    <a:pt x="0" y="1129"/>
                  </a:lnTo>
                  <a:lnTo>
                    <a:pt x="29" y="1292"/>
                  </a:lnTo>
                  <a:lnTo>
                    <a:pt x="59" y="1453"/>
                  </a:lnTo>
                  <a:lnTo>
                    <a:pt x="88" y="1616"/>
                  </a:lnTo>
                  <a:lnTo>
                    <a:pt x="117" y="1777"/>
                  </a:lnTo>
                  <a:lnTo>
                    <a:pt x="146" y="1941"/>
                  </a:lnTo>
                  <a:lnTo>
                    <a:pt x="176" y="2102"/>
                  </a:lnTo>
                  <a:lnTo>
                    <a:pt x="205" y="2265"/>
                  </a:lnTo>
                  <a:lnTo>
                    <a:pt x="236" y="2426"/>
                  </a:lnTo>
                  <a:lnTo>
                    <a:pt x="272" y="2426"/>
                  </a:lnTo>
                  <a:lnTo>
                    <a:pt x="309" y="2426"/>
                  </a:lnTo>
                  <a:lnTo>
                    <a:pt x="345" y="2426"/>
                  </a:lnTo>
                  <a:lnTo>
                    <a:pt x="382" y="2426"/>
                  </a:lnTo>
                  <a:lnTo>
                    <a:pt x="418" y="2426"/>
                  </a:lnTo>
                  <a:lnTo>
                    <a:pt x="455" y="2426"/>
                  </a:lnTo>
                  <a:lnTo>
                    <a:pt x="491" y="2426"/>
                  </a:lnTo>
                  <a:lnTo>
                    <a:pt x="528" y="2426"/>
                  </a:lnTo>
                  <a:lnTo>
                    <a:pt x="564" y="2426"/>
                  </a:lnTo>
                  <a:lnTo>
                    <a:pt x="600" y="2426"/>
                  </a:lnTo>
                  <a:lnTo>
                    <a:pt x="637" y="2426"/>
                  </a:lnTo>
                  <a:lnTo>
                    <a:pt x="673" y="2426"/>
                  </a:lnTo>
                  <a:lnTo>
                    <a:pt x="710" y="2424"/>
                  </a:lnTo>
                  <a:lnTo>
                    <a:pt x="746" y="2424"/>
                  </a:lnTo>
                  <a:lnTo>
                    <a:pt x="783" y="2424"/>
                  </a:lnTo>
                  <a:lnTo>
                    <a:pt x="819" y="2424"/>
                  </a:lnTo>
                  <a:lnTo>
                    <a:pt x="833" y="2409"/>
                  </a:lnTo>
                  <a:lnTo>
                    <a:pt x="844" y="2393"/>
                  </a:lnTo>
                  <a:lnTo>
                    <a:pt x="858" y="2376"/>
                  </a:lnTo>
                  <a:lnTo>
                    <a:pt x="869" y="2359"/>
                  </a:lnTo>
                  <a:lnTo>
                    <a:pt x="890" y="2353"/>
                  </a:lnTo>
                  <a:lnTo>
                    <a:pt x="913" y="2346"/>
                  </a:lnTo>
                  <a:lnTo>
                    <a:pt x="934" y="2340"/>
                  </a:lnTo>
                  <a:lnTo>
                    <a:pt x="955" y="2332"/>
                  </a:lnTo>
                  <a:lnTo>
                    <a:pt x="976" y="2326"/>
                  </a:lnTo>
                  <a:lnTo>
                    <a:pt x="999" y="2321"/>
                  </a:lnTo>
                  <a:lnTo>
                    <a:pt x="1021" y="2313"/>
                  </a:lnTo>
                  <a:lnTo>
                    <a:pt x="1042" y="2307"/>
                  </a:lnTo>
                  <a:lnTo>
                    <a:pt x="1044" y="2321"/>
                  </a:lnTo>
                  <a:lnTo>
                    <a:pt x="1047" y="2332"/>
                  </a:lnTo>
                  <a:lnTo>
                    <a:pt x="1049" y="2346"/>
                  </a:lnTo>
                  <a:lnTo>
                    <a:pt x="1051" y="2359"/>
                  </a:lnTo>
                  <a:lnTo>
                    <a:pt x="1055" y="2357"/>
                  </a:lnTo>
                  <a:lnTo>
                    <a:pt x="1061" y="2353"/>
                  </a:lnTo>
                  <a:lnTo>
                    <a:pt x="1065" y="2351"/>
                  </a:lnTo>
                  <a:lnTo>
                    <a:pt x="1070" y="2349"/>
                  </a:lnTo>
                  <a:lnTo>
                    <a:pt x="1065" y="2355"/>
                  </a:lnTo>
                  <a:lnTo>
                    <a:pt x="1061" y="2361"/>
                  </a:lnTo>
                  <a:lnTo>
                    <a:pt x="1057" y="2369"/>
                  </a:lnTo>
                  <a:lnTo>
                    <a:pt x="1051" y="2374"/>
                  </a:lnTo>
                  <a:lnTo>
                    <a:pt x="1044" y="2384"/>
                  </a:lnTo>
                  <a:lnTo>
                    <a:pt x="1034" y="2393"/>
                  </a:lnTo>
                  <a:lnTo>
                    <a:pt x="1026" y="2405"/>
                  </a:lnTo>
                  <a:lnTo>
                    <a:pt x="1017" y="2415"/>
                  </a:lnTo>
                  <a:lnTo>
                    <a:pt x="1007" y="2420"/>
                  </a:lnTo>
                  <a:lnTo>
                    <a:pt x="998" y="2426"/>
                  </a:lnTo>
                  <a:lnTo>
                    <a:pt x="986" y="2432"/>
                  </a:lnTo>
                  <a:lnTo>
                    <a:pt x="976" y="2440"/>
                  </a:lnTo>
                  <a:lnTo>
                    <a:pt x="967" y="2457"/>
                  </a:lnTo>
                  <a:lnTo>
                    <a:pt x="959" y="2474"/>
                  </a:lnTo>
                  <a:lnTo>
                    <a:pt x="950" y="2493"/>
                  </a:lnTo>
                  <a:lnTo>
                    <a:pt x="940" y="2511"/>
                  </a:lnTo>
                  <a:lnTo>
                    <a:pt x="938" y="2570"/>
                  </a:lnTo>
                  <a:lnTo>
                    <a:pt x="934" y="2630"/>
                  </a:lnTo>
                  <a:lnTo>
                    <a:pt x="932" y="2689"/>
                  </a:lnTo>
                  <a:lnTo>
                    <a:pt x="928" y="2748"/>
                  </a:lnTo>
                  <a:lnTo>
                    <a:pt x="976" y="2748"/>
                  </a:lnTo>
                  <a:lnTo>
                    <a:pt x="1023" y="2748"/>
                  </a:lnTo>
                  <a:lnTo>
                    <a:pt x="1069" y="2750"/>
                  </a:lnTo>
                  <a:lnTo>
                    <a:pt x="1117" y="2750"/>
                  </a:lnTo>
                  <a:lnTo>
                    <a:pt x="1163" y="2750"/>
                  </a:lnTo>
                  <a:lnTo>
                    <a:pt x="1211" y="2750"/>
                  </a:lnTo>
                  <a:lnTo>
                    <a:pt x="1257" y="2752"/>
                  </a:lnTo>
                  <a:lnTo>
                    <a:pt x="1303" y="2752"/>
                  </a:lnTo>
                  <a:lnTo>
                    <a:pt x="1351" y="2752"/>
                  </a:lnTo>
                  <a:lnTo>
                    <a:pt x="1397" y="2754"/>
                  </a:lnTo>
                  <a:lnTo>
                    <a:pt x="1443" y="2754"/>
                  </a:lnTo>
                  <a:lnTo>
                    <a:pt x="1491" y="2754"/>
                  </a:lnTo>
                  <a:lnTo>
                    <a:pt x="1537" y="2754"/>
                  </a:lnTo>
                  <a:lnTo>
                    <a:pt x="1583" y="2756"/>
                  </a:lnTo>
                  <a:lnTo>
                    <a:pt x="1631" y="2756"/>
                  </a:lnTo>
                  <a:lnTo>
                    <a:pt x="1677" y="2756"/>
                  </a:lnTo>
                  <a:lnTo>
                    <a:pt x="1679" y="2706"/>
                  </a:lnTo>
                  <a:lnTo>
                    <a:pt x="1682" y="2654"/>
                  </a:lnTo>
                  <a:lnTo>
                    <a:pt x="1684" y="2603"/>
                  </a:lnTo>
                  <a:lnTo>
                    <a:pt x="1686" y="2553"/>
                  </a:lnTo>
                  <a:lnTo>
                    <a:pt x="1673" y="2534"/>
                  </a:lnTo>
                  <a:lnTo>
                    <a:pt x="1659" y="2514"/>
                  </a:lnTo>
                  <a:lnTo>
                    <a:pt x="1646" y="2493"/>
                  </a:lnTo>
                  <a:lnTo>
                    <a:pt x="1633" y="2474"/>
                  </a:lnTo>
                  <a:lnTo>
                    <a:pt x="1623" y="2464"/>
                  </a:lnTo>
                  <a:lnTo>
                    <a:pt x="1613" y="2453"/>
                  </a:lnTo>
                  <a:lnTo>
                    <a:pt x="1604" y="2443"/>
                  </a:lnTo>
                  <a:lnTo>
                    <a:pt x="1594" y="2434"/>
                  </a:lnTo>
                  <a:lnTo>
                    <a:pt x="1587" y="2434"/>
                  </a:lnTo>
                  <a:lnTo>
                    <a:pt x="1581" y="2434"/>
                  </a:lnTo>
                  <a:lnTo>
                    <a:pt x="1573" y="2434"/>
                  </a:lnTo>
                  <a:lnTo>
                    <a:pt x="1565" y="2434"/>
                  </a:lnTo>
                  <a:lnTo>
                    <a:pt x="1558" y="2436"/>
                  </a:lnTo>
                  <a:lnTo>
                    <a:pt x="1552" y="2436"/>
                  </a:lnTo>
                  <a:lnTo>
                    <a:pt x="1544" y="2436"/>
                  </a:lnTo>
                  <a:lnTo>
                    <a:pt x="1537" y="2436"/>
                  </a:lnTo>
                  <a:lnTo>
                    <a:pt x="1540" y="2432"/>
                  </a:lnTo>
                  <a:lnTo>
                    <a:pt x="1546" y="2426"/>
                  </a:lnTo>
                  <a:lnTo>
                    <a:pt x="1552" y="2420"/>
                  </a:lnTo>
                  <a:lnTo>
                    <a:pt x="1556" y="2417"/>
                  </a:lnTo>
                  <a:lnTo>
                    <a:pt x="1556" y="2407"/>
                  </a:lnTo>
                  <a:lnTo>
                    <a:pt x="1556" y="2397"/>
                  </a:lnTo>
                  <a:lnTo>
                    <a:pt x="1556" y="2388"/>
                  </a:lnTo>
                  <a:lnTo>
                    <a:pt x="1554" y="2378"/>
                  </a:lnTo>
                  <a:lnTo>
                    <a:pt x="1554" y="2361"/>
                  </a:lnTo>
                  <a:lnTo>
                    <a:pt x="1554" y="2344"/>
                  </a:lnTo>
                  <a:lnTo>
                    <a:pt x="1554" y="2326"/>
                  </a:lnTo>
                  <a:lnTo>
                    <a:pt x="1554" y="2309"/>
                  </a:lnTo>
                  <a:lnTo>
                    <a:pt x="1567" y="2311"/>
                  </a:lnTo>
                  <a:lnTo>
                    <a:pt x="1583" y="2311"/>
                  </a:lnTo>
                  <a:lnTo>
                    <a:pt x="1596" y="2313"/>
                  </a:lnTo>
                  <a:lnTo>
                    <a:pt x="1611" y="2315"/>
                  </a:lnTo>
                  <a:lnTo>
                    <a:pt x="1625" y="2317"/>
                  </a:lnTo>
                  <a:lnTo>
                    <a:pt x="1638" y="2317"/>
                  </a:lnTo>
                  <a:lnTo>
                    <a:pt x="1654" y="2319"/>
                  </a:lnTo>
                  <a:lnTo>
                    <a:pt x="1667" y="2321"/>
                  </a:lnTo>
                  <a:lnTo>
                    <a:pt x="1667" y="2340"/>
                  </a:lnTo>
                  <a:lnTo>
                    <a:pt x="1667" y="2359"/>
                  </a:lnTo>
                  <a:lnTo>
                    <a:pt x="1667" y="2378"/>
                  </a:lnTo>
                  <a:lnTo>
                    <a:pt x="1667" y="2397"/>
                  </a:lnTo>
                  <a:lnTo>
                    <a:pt x="1711" y="2399"/>
                  </a:lnTo>
                  <a:lnTo>
                    <a:pt x="1757" y="2403"/>
                  </a:lnTo>
                  <a:lnTo>
                    <a:pt x="1801" y="2405"/>
                  </a:lnTo>
                  <a:lnTo>
                    <a:pt x="1847" y="2407"/>
                  </a:lnTo>
                  <a:lnTo>
                    <a:pt x="1892" y="2409"/>
                  </a:lnTo>
                  <a:lnTo>
                    <a:pt x="1938" y="2411"/>
                  </a:lnTo>
                  <a:lnTo>
                    <a:pt x="1982" y="2413"/>
                  </a:lnTo>
                  <a:lnTo>
                    <a:pt x="2028" y="2415"/>
                  </a:lnTo>
                  <a:lnTo>
                    <a:pt x="2072" y="2418"/>
                  </a:lnTo>
                  <a:lnTo>
                    <a:pt x="2118" y="2420"/>
                  </a:lnTo>
                  <a:lnTo>
                    <a:pt x="2162" y="2422"/>
                  </a:lnTo>
                  <a:lnTo>
                    <a:pt x="2208" y="2424"/>
                  </a:lnTo>
                  <a:lnTo>
                    <a:pt x="2252" y="2426"/>
                  </a:lnTo>
                  <a:lnTo>
                    <a:pt x="2298" y="2428"/>
                  </a:lnTo>
                  <a:lnTo>
                    <a:pt x="2342" y="2432"/>
                  </a:lnTo>
                  <a:lnTo>
                    <a:pt x="2388" y="2434"/>
                  </a:lnTo>
                  <a:lnTo>
                    <a:pt x="2417" y="2273"/>
                  </a:lnTo>
                  <a:lnTo>
                    <a:pt x="2444" y="2113"/>
                  </a:lnTo>
                  <a:lnTo>
                    <a:pt x="2473" y="1952"/>
                  </a:lnTo>
                  <a:lnTo>
                    <a:pt x="2502" y="1791"/>
                  </a:lnTo>
                  <a:lnTo>
                    <a:pt x="2530" y="1632"/>
                  </a:lnTo>
                  <a:lnTo>
                    <a:pt x="2559" y="1470"/>
                  </a:lnTo>
                  <a:lnTo>
                    <a:pt x="2586" y="1309"/>
                  </a:lnTo>
                  <a:lnTo>
                    <a:pt x="2615" y="1148"/>
                  </a:lnTo>
                  <a:lnTo>
                    <a:pt x="2598" y="1150"/>
                  </a:lnTo>
                  <a:lnTo>
                    <a:pt x="2578" y="1150"/>
                  </a:lnTo>
                  <a:lnTo>
                    <a:pt x="2559" y="1152"/>
                  </a:lnTo>
                  <a:lnTo>
                    <a:pt x="2540" y="1154"/>
                  </a:lnTo>
                  <a:lnTo>
                    <a:pt x="2523" y="1156"/>
                  </a:lnTo>
                  <a:lnTo>
                    <a:pt x="2504" y="1156"/>
                  </a:lnTo>
                  <a:lnTo>
                    <a:pt x="2484" y="1158"/>
                  </a:lnTo>
                  <a:lnTo>
                    <a:pt x="2465" y="1160"/>
                  </a:lnTo>
                  <a:lnTo>
                    <a:pt x="2413" y="1114"/>
                  </a:lnTo>
                  <a:lnTo>
                    <a:pt x="2362" y="1073"/>
                  </a:lnTo>
                  <a:lnTo>
                    <a:pt x="2310" y="1037"/>
                  </a:lnTo>
                  <a:lnTo>
                    <a:pt x="2258" y="1002"/>
                  </a:lnTo>
                  <a:lnTo>
                    <a:pt x="2204" y="972"/>
                  </a:lnTo>
                  <a:lnTo>
                    <a:pt x="2152" y="945"/>
                  </a:lnTo>
                  <a:lnTo>
                    <a:pt x="2099" y="922"/>
                  </a:lnTo>
                  <a:lnTo>
                    <a:pt x="2045" y="899"/>
                  </a:lnTo>
                  <a:lnTo>
                    <a:pt x="1989" y="879"/>
                  </a:lnTo>
                  <a:lnTo>
                    <a:pt x="1932" y="862"/>
                  </a:lnTo>
                  <a:lnTo>
                    <a:pt x="1874" y="847"/>
                  </a:lnTo>
                  <a:lnTo>
                    <a:pt x="1815" y="831"/>
                  </a:lnTo>
                  <a:lnTo>
                    <a:pt x="1753" y="818"/>
                  </a:lnTo>
                  <a:lnTo>
                    <a:pt x="1692" y="806"/>
                  </a:lnTo>
                  <a:lnTo>
                    <a:pt x="1627" y="793"/>
                  </a:lnTo>
                  <a:lnTo>
                    <a:pt x="1560" y="782"/>
                  </a:lnTo>
                  <a:lnTo>
                    <a:pt x="1558" y="743"/>
                  </a:lnTo>
                  <a:lnTo>
                    <a:pt x="1556" y="707"/>
                  </a:lnTo>
                  <a:lnTo>
                    <a:pt x="1552" y="668"/>
                  </a:lnTo>
                  <a:lnTo>
                    <a:pt x="1550" y="632"/>
                  </a:lnTo>
                  <a:lnTo>
                    <a:pt x="1542" y="628"/>
                  </a:lnTo>
                  <a:lnTo>
                    <a:pt x="1535" y="626"/>
                  </a:lnTo>
                  <a:lnTo>
                    <a:pt x="1527" y="622"/>
                  </a:lnTo>
                  <a:lnTo>
                    <a:pt x="1519" y="620"/>
                  </a:lnTo>
                  <a:lnTo>
                    <a:pt x="1512" y="616"/>
                  </a:lnTo>
                  <a:lnTo>
                    <a:pt x="1504" y="615"/>
                  </a:lnTo>
                  <a:lnTo>
                    <a:pt x="1496" y="611"/>
                  </a:lnTo>
                  <a:lnTo>
                    <a:pt x="1489" y="609"/>
                  </a:lnTo>
                  <a:lnTo>
                    <a:pt x="1489" y="584"/>
                  </a:lnTo>
                  <a:lnTo>
                    <a:pt x="1489" y="559"/>
                  </a:lnTo>
                  <a:lnTo>
                    <a:pt x="1489" y="534"/>
                  </a:lnTo>
                  <a:lnTo>
                    <a:pt x="1489" y="509"/>
                  </a:lnTo>
                  <a:lnTo>
                    <a:pt x="1477" y="494"/>
                  </a:lnTo>
                  <a:lnTo>
                    <a:pt x="1466" y="478"/>
                  </a:lnTo>
                  <a:lnTo>
                    <a:pt x="1454" y="463"/>
                  </a:lnTo>
                  <a:lnTo>
                    <a:pt x="1443" y="448"/>
                  </a:lnTo>
                  <a:lnTo>
                    <a:pt x="1439" y="336"/>
                  </a:lnTo>
                  <a:lnTo>
                    <a:pt x="1433" y="223"/>
                  </a:lnTo>
                  <a:lnTo>
                    <a:pt x="1427" y="112"/>
                  </a:lnTo>
                  <a:lnTo>
                    <a:pt x="1420" y="0"/>
                  </a:lnTo>
                  <a:lnTo>
                    <a:pt x="1395" y="2"/>
                  </a:lnTo>
                  <a:lnTo>
                    <a:pt x="1370" y="4"/>
                  </a:lnTo>
                  <a:lnTo>
                    <a:pt x="1343" y="6"/>
                  </a:lnTo>
                  <a:lnTo>
                    <a:pt x="1318" y="8"/>
                  </a:lnTo>
                  <a:lnTo>
                    <a:pt x="1293" y="10"/>
                  </a:lnTo>
                  <a:lnTo>
                    <a:pt x="1266" y="12"/>
                  </a:lnTo>
                  <a:lnTo>
                    <a:pt x="1241" y="14"/>
                  </a:lnTo>
                  <a:lnTo>
                    <a:pt x="1216" y="16"/>
                  </a:lnTo>
                  <a:close/>
                </a:path>
              </a:pathLst>
            </a:custGeom>
            <a:solidFill>
              <a:srgbClr val="9696B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endParaRPr>
            </a:p>
          </p:txBody>
        </p:sp>
        <p:sp>
          <p:nvSpPr>
            <p:cNvPr id="89" name="Freeform 9"/>
            <p:cNvSpPr>
              <a:spLocks/>
            </p:cNvSpPr>
            <p:nvPr/>
          </p:nvSpPr>
          <p:spPr bwMode="auto">
            <a:xfrm>
              <a:off x="2733" y="1134"/>
              <a:ext cx="1305" cy="1365"/>
            </a:xfrm>
            <a:custGeom>
              <a:avLst/>
              <a:gdLst/>
              <a:ahLst/>
              <a:cxnLst>
                <a:cxn ang="0">
                  <a:pos x="1210" y="458"/>
                </a:cxn>
                <a:cxn ang="0">
                  <a:pos x="1170" y="510"/>
                </a:cxn>
                <a:cxn ang="0">
                  <a:pos x="1138" y="624"/>
                </a:cxn>
                <a:cxn ang="0">
                  <a:pos x="1086" y="624"/>
                </a:cxn>
                <a:cxn ang="0">
                  <a:pos x="1059" y="773"/>
                </a:cxn>
                <a:cxn ang="0">
                  <a:pos x="767" y="817"/>
                </a:cxn>
                <a:cxn ang="0">
                  <a:pos x="508" y="921"/>
                </a:cxn>
                <a:cxn ang="0">
                  <a:pos x="257" y="1082"/>
                </a:cxn>
                <a:cxn ang="0">
                  <a:pos x="161" y="1149"/>
                </a:cxn>
                <a:cxn ang="0">
                  <a:pos x="61" y="1134"/>
                </a:cxn>
                <a:cxn ang="0">
                  <a:pos x="57" y="1443"/>
                </a:cxn>
                <a:cxn ang="0">
                  <a:pos x="201" y="2241"/>
                </a:cxn>
                <a:cxn ang="0">
                  <a:pos x="378" y="2399"/>
                </a:cxn>
                <a:cxn ang="0">
                  <a:pos x="560" y="2399"/>
                </a:cxn>
                <a:cxn ang="0">
                  <a:pos x="744" y="2399"/>
                </a:cxn>
                <a:cxn ang="0">
                  <a:pos x="856" y="2349"/>
                </a:cxn>
                <a:cxn ang="0">
                  <a:pos x="957" y="2308"/>
                </a:cxn>
                <a:cxn ang="0">
                  <a:pos x="1051" y="2301"/>
                </a:cxn>
                <a:cxn ang="0">
                  <a:pos x="1068" y="2333"/>
                </a:cxn>
                <a:cxn ang="0">
                  <a:pos x="1067" y="2353"/>
                </a:cxn>
                <a:cxn ang="0">
                  <a:pos x="1024" y="2397"/>
                </a:cxn>
                <a:cxn ang="0">
                  <a:pos x="978" y="2443"/>
                </a:cxn>
                <a:cxn ang="0">
                  <a:pos x="944" y="2604"/>
                </a:cxn>
                <a:cxn ang="0">
                  <a:pos x="1074" y="2721"/>
                </a:cxn>
                <a:cxn ang="0">
                  <a:pos x="1303" y="2723"/>
                </a:cxn>
                <a:cxn ang="0">
                  <a:pos x="1529" y="2727"/>
                </a:cxn>
                <a:cxn ang="0">
                  <a:pos x="1669" y="2629"/>
                </a:cxn>
                <a:cxn ang="0">
                  <a:pos x="1631" y="2479"/>
                </a:cxn>
                <a:cxn ang="0">
                  <a:pos x="1581" y="2412"/>
                </a:cxn>
                <a:cxn ang="0">
                  <a:pos x="1544" y="2412"/>
                </a:cxn>
                <a:cxn ang="0">
                  <a:pos x="1533" y="2402"/>
                </a:cxn>
                <a:cxn ang="0">
                  <a:pos x="1544" y="2364"/>
                </a:cxn>
                <a:cxn ang="0">
                  <a:pos x="1546" y="2287"/>
                </a:cxn>
                <a:cxn ang="0">
                  <a:pos x="1623" y="2293"/>
                </a:cxn>
                <a:cxn ang="0">
                  <a:pos x="1669" y="2335"/>
                </a:cxn>
                <a:cxn ang="0">
                  <a:pos x="1803" y="2379"/>
                </a:cxn>
                <a:cxn ang="0">
                  <a:pos x="2030" y="2391"/>
                </a:cxn>
                <a:cxn ang="0">
                  <a:pos x="2254" y="2401"/>
                </a:cxn>
                <a:cxn ang="0">
                  <a:pos x="2444" y="2092"/>
                </a:cxn>
                <a:cxn ang="0">
                  <a:pos x="2582" y="1301"/>
                </a:cxn>
                <a:cxn ang="0">
                  <a:pos x="2536" y="1147"/>
                </a:cxn>
                <a:cxn ang="0">
                  <a:pos x="2409" y="1107"/>
                </a:cxn>
                <a:cxn ang="0">
                  <a:pos x="2145" y="938"/>
                </a:cxn>
                <a:cxn ang="0">
                  <a:pos x="1865" y="838"/>
                </a:cxn>
                <a:cxn ang="0">
                  <a:pos x="1548" y="773"/>
                </a:cxn>
                <a:cxn ang="0">
                  <a:pos x="1531" y="618"/>
                </a:cxn>
                <a:cxn ang="0">
                  <a:pos x="1492" y="604"/>
                </a:cxn>
                <a:cxn ang="0">
                  <a:pos x="1477" y="524"/>
                </a:cxn>
                <a:cxn ang="0">
                  <a:pos x="1433" y="437"/>
                </a:cxn>
                <a:cxn ang="0">
                  <a:pos x="1389" y="2"/>
                </a:cxn>
                <a:cxn ang="0">
                  <a:pos x="1268" y="11"/>
                </a:cxn>
              </a:cxnLst>
              <a:rect l="0" t="0" r="r" b="b"/>
              <a:pathLst>
                <a:path w="2611" h="2729">
                  <a:moveTo>
                    <a:pt x="1220" y="15"/>
                  </a:moveTo>
                  <a:lnTo>
                    <a:pt x="1218" y="125"/>
                  </a:lnTo>
                  <a:lnTo>
                    <a:pt x="1216" y="236"/>
                  </a:lnTo>
                  <a:lnTo>
                    <a:pt x="1212" y="347"/>
                  </a:lnTo>
                  <a:lnTo>
                    <a:pt x="1210" y="458"/>
                  </a:lnTo>
                  <a:lnTo>
                    <a:pt x="1201" y="462"/>
                  </a:lnTo>
                  <a:lnTo>
                    <a:pt x="1193" y="466"/>
                  </a:lnTo>
                  <a:lnTo>
                    <a:pt x="1184" y="470"/>
                  </a:lnTo>
                  <a:lnTo>
                    <a:pt x="1174" y="474"/>
                  </a:lnTo>
                  <a:lnTo>
                    <a:pt x="1170" y="510"/>
                  </a:lnTo>
                  <a:lnTo>
                    <a:pt x="1166" y="549"/>
                  </a:lnTo>
                  <a:lnTo>
                    <a:pt x="1161" y="585"/>
                  </a:lnTo>
                  <a:lnTo>
                    <a:pt x="1157" y="624"/>
                  </a:lnTo>
                  <a:lnTo>
                    <a:pt x="1147" y="624"/>
                  </a:lnTo>
                  <a:lnTo>
                    <a:pt x="1138" y="624"/>
                  </a:lnTo>
                  <a:lnTo>
                    <a:pt x="1126" y="624"/>
                  </a:lnTo>
                  <a:lnTo>
                    <a:pt x="1116" y="624"/>
                  </a:lnTo>
                  <a:lnTo>
                    <a:pt x="1107" y="624"/>
                  </a:lnTo>
                  <a:lnTo>
                    <a:pt x="1097" y="624"/>
                  </a:lnTo>
                  <a:lnTo>
                    <a:pt x="1086" y="624"/>
                  </a:lnTo>
                  <a:lnTo>
                    <a:pt x="1076" y="624"/>
                  </a:lnTo>
                  <a:lnTo>
                    <a:pt x="1070" y="660"/>
                  </a:lnTo>
                  <a:lnTo>
                    <a:pt x="1067" y="698"/>
                  </a:lnTo>
                  <a:lnTo>
                    <a:pt x="1063" y="735"/>
                  </a:lnTo>
                  <a:lnTo>
                    <a:pt x="1059" y="773"/>
                  </a:lnTo>
                  <a:lnTo>
                    <a:pt x="997" y="777"/>
                  </a:lnTo>
                  <a:lnTo>
                    <a:pt x="936" y="785"/>
                  </a:lnTo>
                  <a:lnTo>
                    <a:pt x="879" y="792"/>
                  </a:lnTo>
                  <a:lnTo>
                    <a:pt x="823" y="804"/>
                  </a:lnTo>
                  <a:lnTo>
                    <a:pt x="767" y="817"/>
                  </a:lnTo>
                  <a:lnTo>
                    <a:pt x="714" y="835"/>
                  </a:lnTo>
                  <a:lnTo>
                    <a:pt x="662" y="852"/>
                  </a:lnTo>
                  <a:lnTo>
                    <a:pt x="610" y="873"/>
                  </a:lnTo>
                  <a:lnTo>
                    <a:pt x="558" y="896"/>
                  </a:lnTo>
                  <a:lnTo>
                    <a:pt x="508" y="921"/>
                  </a:lnTo>
                  <a:lnTo>
                    <a:pt x="458" y="950"/>
                  </a:lnTo>
                  <a:lnTo>
                    <a:pt x="409" y="979"/>
                  </a:lnTo>
                  <a:lnTo>
                    <a:pt x="359" y="1011"/>
                  </a:lnTo>
                  <a:lnTo>
                    <a:pt x="309" y="1046"/>
                  </a:lnTo>
                  <a:lnTo>
                    <a:pt x="257" y="1082"/>
                  </a:lnTo>
                  <a:lnTo>
                    <a:pt x="205" y="1121"/>
                  </a:lnTo>
                  <a:lnTo>
                    <a:pt x="194" y="1128"/>
                  </a:lnTo>
                  <a:lnTo>
                    <a:pt x="182" y="1134"/>
                  </a:lnTo>
                  <a:lnTo>
                    <a:pt x="171" y="1142"/>
                  </a:lnTo>
                  <a:lnTo>
                    <a:pt x="161" y="1149"/>
                  </a:lnTo>
                  <a:lnTo>
                    <a:pt x="142" y="1145"/>
                  </a:lnTo>
                  <a:lnTo>
                    <a:pt x="121" y="1144"/>
                  </a:lnTo>
                  <a:lnTo>
                    <a:pt x="102" y="1140"/>
                  </a:lnTo>
                  <a:lnTo>
                    <a:pt x="80" y="1138"/>
                  </a:lnTo>
                  <a:lnTo>
                    <a:pt x="61" y="1134"/>
                  </a:lnTo>
                  <a:lnTo>
                    <a:pt x="40" y="1132"/>
                  </a:lnTo>
                  <a:lnTo>
                    <a:pt x="21" y="1128"/>
                  </a:lnTo>
                  <a:lnTo>
                    <a:pt x="0" y="1124"/>
                  </a:lnTo>
                  <a:lnTo>
                    <a:pt x="29" y="1284"/>
                  </a:lnTo>
                  <a:lnTo>
                    <a:pt x="57" y="1443"/>
                  </a:lnTo>
                  <a:lnTo>
                    <a:pt x="86" y="1602"/>
                  </a:lnTo>
                  <a:lnTo>
                    <a:pt x="115" y="1761"/>
                  </a:lnTo>
                  <a:lnTo>
                    <a:pt x="144" y="1923"/>
                  </a:lnTo>
                  <a:lnTo>
                    <a:pt x="173" y="2082"/>
                  </a:lnTo>
                  <a:lnTo>
                    <a:pt x="201" y="2241"/>
                  </a:lnTo>
                  <a:lnTo>
                    <a:pt x="230" y="2401"/>
                  </a:lnTo>
                  <a:lnTo>
                    <a:pt x="267" y="2401"/>
                  </a:lnTo>
                  <a:lnTo>
                    <a:pt x="303" y="2401"/>
                  </a:lnTo>
                  <a:lnTo>
                    <a:pt x="339" y="2401"/>
                  </a:lnTo>
                  <a:lnTo>
                    <a:pt x="378" y="2399"/>
                  </a:lnTo>
                  <a:lnTo>
                    <a:pt x="414" y="2399"/>
                  </a:lnTo>
                  <a:lnTo>
                    <a:pt x="451" y="2399"/>
                  </a:lnTo>
                  <a:lnTo>
                    <a:pt x="487" y="2399"/>
                  </a:lnTo>
                  <a:lnTo>
                    <a:pt x="524" y="2399"/>
                  </a:lnTo>
                  <a:lnTo>
                    <a:pt x="560" y="2399"/>
                  </a:lnTo>
                  <a:lnTo>
                    <a:pt x="597" y="2399"/>
                  </a:lnTo>
                  <a:lnTo>
                    <a:pt x="633" y="2399"/>
                  </a:lnTo>
                  <a:lnTo>
                    <a:pt x="671" y="2399"/>
                  </a:lnTo>
                  <a:lnTo>
                    <a:pt x="708" y="2399"/>
                  </a:lnTo>
                  <a:lnTo>
                    <a:pt x="744" y="2399"/>
                  </a:lnTo>
                  <a:lnTo>
                    <a:pt x="781" y="2399"/>
                  </a:lnTo>
                  <a:lnTo>
                    <a:pt x="817" y="2399"/>
                  </a:lnTo>
                  <a:lnTo>
                    <a:pt x="831" y="2383"/>
                  </a:lnTo>
                  <a:lnTo>
                    <a:pt x="842" y="2366"/>
                  </a:lnTo>
                  <a:lnTo>
                    <a:pt x="856" y="2349"/>
                  </a:lnTo>
                  <a:lnTo>
                    <a:pt x="867" y="2331"/>
                  </a:lnTo>
                  <a:lnTo>
                    <a:pt x="890" y="2326"/>
                  </a:lnTo>
                  <a:lnTo>
                    <a:pt x="911" y="2320"/>
                  </a:lnTo>
                  <a:lnTo>
                    <a:pt x="934" y="2314"/>
                  </a:lnTo>
                  <a:lnTo>
                    <a:pt x="957" y="2308"/>
                  </a:lnTo>
                  <a:lnTo>
                    <a:pt x="980" y="2303"/>
                  </a:lnTo>
                  <a:lnTo>
                    <a:pt x="1003" y="2297"/>
                  </a:lnTo>
                  <a:lnTo>
                    <a:pt x="1026" y="2293"/>
                  </a:lnTo>
                  <a:lnTo>
                    <a:pt x="1049" y="2287"/>
                  </a:lnTo>
                  <a:lnTo>
                    <a:pt x="1051" y="2301"/>
                  </a:lnTo>
                  <a:lnTo>
                    <a:pt x="1055" y="2312"/>
                  </a:lnTo>
                  <a:lnTo>
                    <a:pt x="1057" y="2324"/>
                  </a:lnTo>
                  <a:lnTo>
                    <a:pt x="1059" y="2337"/>
                  </a:lnTo>
                  <a:lnTo>
                    <a:pt x="1063" y="2335"/>
                  </a:lnTo>
                  <a:lnTo>
                    <a:pt x="1068" y="2333"/>
                  </a:lnTo>
                  <a:lnTo>
                    <a:pt x="1074" y="2331"/>
                  </a:lnTo>
                  <a:lnTo>
                    <a:pt x="1080" y="2330"/>
                  </a:lnTo>
                  <a:lnTo>
                    <a:pt x="1076" y="2337"/>
                  </a:lnTo>
                  <a:lnTo>
                    <a:pt x="1072" y="2345"/>
                  </a:lnTo>
                  <a:lnTo>
                    <a:pt x="1067" y="2353"/>
                  </a:lnTo>
                  <a:lnTo>
                    <a:pt x="1063" y="2360"/>
                  </a:lnTo>
                  <a:lnTo>
                    <a:pt x="1053" y="2370"/>
                  </a:lnTo>
                  <a:lnTo>
                    <a:pt x="1044" y="2379"/>
                  </a:lnTo>
                  <a:lnTo>
                    <a:pt x="1034" y="2387"/>
                  </a:lnTo>
                  <a:lnTo>
                    <a:pt x="1024" y="2397"/>
                  </a:lnTo>
                  <a:lnTo>
                    <a:pt x="1015" y="2404"/>
                  </a:lnTo>
                  <a:lnTo>
                    <a:pt x="1007" y="2412"/>
                  </a:lnTo>
                  <a:lnTo>
                    <a:pt x="997" y="2420"/>
                  </a:lnTo>
                  <a:lnTo>
                    <a:pt x="988" y="2427"/>
                  </a:lnTo>
                  <a:lnTo>
                    <a:pt x="978" y="2443"/>
                  </a:lnTo>
                  <a:lnTo>
                    <a:pt x="969" y="2458"/>
                  </a:lnTo>
                  <a:lnTo>
                    <a:pt x="957" y="2473"/>
                  </a:lnTo>
                  <a:lnTo>
                    <a:pt x="948" y="2489"/>
                  </a:lnTo>
                  <a:lnTo>
                    <a:pt x="946" y="2546"/>
                  </a:lnTo>
                  <a:lnTo>
                    <a:pt x="944" y="2604"/>
                  </a:lnTo>
                  <a:lnTo>
                    <a:pt x="940" y="2661"/>
                  </a:lnTo>
                  <a:lnTo>
                    <a:pt x="938" y="2719"/>
                  </a:lnTo>
                  <a:lnTo>
                    <a:pt x="984" y="2719"/>
                  </a:lnTo>
                  <a:lnTo>
                    <a:pt x="1030" y="2721"/>
                  </a:lnTo>
                  <a:lnTo>
                    <a:pt x="1074" y="2721"/>
                  </a:lnTo>
                  <a:lnTo>
                    <a:pt x="1120" y="2721"/>
                  </a:lnTo>
                  <a:lnTo>
                    <a:pt x="1166" y="2723"/>
                  </a:lnTo>
                  <a:lnTo>
                    <a:pt x="1212" y="2723"/>
                  </a:lnTo>
                  <a:lnTo>
                    <a:pt x="1256" y="2723"/>
                  </a:lnTo>
                  <a:lnTo>
                    <a:pt x="1303" y="2723"/>
                  </a:lnTo>
                  <a:lnTo>
                    <a:pt x="1349" y="2725"/>
                  </a:lnTo>
                  <a:lnTo>
                    <a:pt x="1393" y="2725"/>
                  </a:lnTo>
                  <a:lnTo>
                    <a:pt x="1439" y="2725"/>
                  </a:lnTo>
                  <a:lnTo>
                    <a:pt x="1483" y="2727"/>
                  </a:lnTo>
                  <a:lnTo>
                    <a:pt x="1529" y="2727"/>
                  </a:lnTo>
                  <a:lnTo>
                    <a:pt x="1575" y="2727"/>
                  </a:lnTo>
                  <a:lnTo>
                    <a:pt x="1619" y="2729"/>
                  </a:lnTo>
                  <a:lnTo>
                    <a:pt x="1665" y="2729"/>
                  </a:lnTo>
                  <a:lnTo>
                    <a:pt x="1667" y="2679"/>
                  </a:lnTo>
                  <a:lnTo>
                    <a:pt x="1669" y="2629"/>
                  </a:lnTo>
                  <a:lnTo>
                    <a:pt x="1671" y="2581"/>
                  </a:lnTo>
                  <a:lnTo>
                    <a:pt x="1673" y="2531"/>
                  </a:lnTo>
                  <a:lnTo>
                    <a:pt x="1659" y="2514"/>
                  </a:lnTo>
                  <a:lnTo>
                    <a:pt x="1644" y="2496"/>
                  </a:lnTo>
                  <a:lnTo>
                    <a:pt x="1631" y="2479"/>
                  </a:lnTo>
                  <a:lnTo>
                    <a:pt x="1617" y="2462"/>
                  </a:lnTo>
                  <a:lnTo>
                    <a:pt x="1608" y="2448"/>
                  </a:lnTo>
                  <a:lnTo>
                    <a:pt x="1600" y="2437"/>
                  </a:lnTo>
                  <a:lnTo>
                    <a:pt x="1590" y="2425"/>
                  </a:lnTo>
                  <a:lnTo>
                    <a:pt x="1581" y="2412"/>
                  </a:lnTo>
                  <a:lnTo>
                    <a:pt x="1573" y="2412"/>
                  </a:lnTo>
                  <a:lnTo>
                    <a:pt x="1567" y="2412"/>
                  </a:lnTo>
                  <a:lnTo>
                    <a:pt x="1560" y="2412"/>
                  </a:lnTo>
                  <a:lnTo>
                    <a:pt x="1552" y="2412"/>
                  </a:lnTo>
                  <a:lnTo>
                    <a:pt x="1544" y="2412"/>
                  </a:lnTo>
                  <a:lnTo>
                    <a:pt x="1538" y="2412"/>
                  </a:lnTo>
                  <a:lnTo>
                    <a:pt x="1531" y="2414"/>
                  </a:lnTo>
                  <a:lnTo>
                    <a:pt x="1523" y="2414"/>
                  </a:lnTo>
                  <a:lnTo>
                    <a:pt x="1527" y="2408"/>
                  </a:lnTo>
                  <a:lnTo>
                    <a:pt x="1533" y="2402"/>
                  </a:lnTo>
                  <a:lnTo>
                    <a:pt x="1537" y="2397"/>
                  </a:lnTo>
                  <a:lnTo>
                    <a:pt x="1540" y="2391"/>
                  </a:lnTo>
                  <a:lnTo>
                    <a:pt x="1542" y="2381"/>
                  </a:lnTo>
                  <a:lnTo>
                    <a:pt x="1544" y="2374"/>
                  </a:lnTo>
                  <a:lnTo>
                    <a:pt x="1544" y="2364"/>
                  </a:lnTo>
                  <a:lnTo>
                    <a:pt x="1546" y="2354"/>
                  </a:lnTo>
                  <a:lnTo>
                    <a:pt x="1546" y="2339"/>
                  </a:lnTo>
                  <a:lnTo>
                    <a:pt x="1546" y="2322"/>
                  </a:lnTo>
                  <a:lnTo>
                    <a:pt x="1546" y="2305"/>
                  </a:lnTo>
                  <a:lnTo>
                    <a:pt x="1546" y="2287"/>
                  </a:lnTo>
                  <a:lnTo>
                    <a:pt x="1561" y="2289"/>
                  </a:lnTo>
                  <a:lnTo>
                    <a:pt x="1577" y="2289"/>
                  </a:lnTo>
                  <a:lnTo>
                    <a:pt x="1592" y="2291"/>
                  </a:lnTo>
                  <a:lnTo>
                    <a:pt x="1608" y="2291"/>
                  </a:lnTo>
                  <a:lnTo>
                    <a:pt x="1623" y="2293"/>
                  </a:lnTo>
                  <a:lnTo>
                    <a:pt x="1638" y="2295"/>
                  </a:lnTo>
                  <a:lnTo>
                    <a:pt x="1654" y="2295"/>
                  </a:lnTo>
                  <a:lnTo>
                    <a:pt x="1669" y="2297"/>
                  </a:lnTo>
                  <a:lnTo>
                    <a:pt x="1669" y="2316"/>
                  </a:lnTo>
                  <a:lnTo>
                    <a:pt x="1669" y="2335"/>
                  </a:lnTo>
                  <a:lnTo>
                    <a:pt x="1669" y="2354"/>
                  </a:lnTo>
                  <a:lnTo>
                    <a:pt x="1669" y="2374"/>
                  </a:lnTo>
                  <a:lnTo>
                    <a:pt x="1713" y="2376"/>
                  </a:lnTo>
                  <a:lnTo>
                    <a:pt x="1759" y="2377"/>
                  </a:lnTo>
                  <a:lnTo>
                    <a:pt x="1803" y="2379"/>
                  </a:lnTo>
                  <a:lnTo>
                    <a:pt x="1849" y="2381"/>
                  </a:lnTo>
                  <a:lnTo>
                    <a:pt x="1893" y="2385"/>
                  </a:lnTo>
                  <a:lnTo>
                    <a:pt x="1939" y="2387"/>
                  </a:lnTo>
                  <a:lnTo>
                    <a:pt x="1984" y="2389"/>
                  </a:lnTo>
                  <a:lnTo>
                    <a:pt x="2030" y="2391"/>
                  </a:lnTo>
                  <a:lnTo>
                    <a:pt x="2074" y="2393"/>
                  </a:lnTo>
                  <a:lnTo>
                    <a:pt x="2118" y="2395"/>
                  </a:lnTo>
                  <a:lnTo>
                    <a:pt x="2164" y="2397"/>
                  </a:lnTo>
                  <a:lnTo>
                    <a:pt x="2208" y="2399"/>
                  </a:lnTo>
                  <a:lnTo>
                    <a:pt x="2254" y="2401"/>
                  </a:lnTo>
                  <a:lnTo>
                    <a:pt x="2298" y="2402"/>
                  </a:lnTo>
                  <a:lnTo>
                    <a:pt x="2344" y="2404"/>
                  </a:lnTo>
                  <a:lnTo>
                    <a:pt x="2388" y="2406"/>
                  </a:lnTo>
                  <a:lnTo>
                    <a:pt x="2415" y="2249"/>
                  </a:lnTo>
                  <a:lnTo>
                    <a:pt x="2444" y="2092"/>
                  </a:lnTo>
                  <a:lnTo>
                    <a:pt x="2471" y="1934"/>
                  </a:lnTo>
                  <a:lnTo>
                    <a:pt x="2500" y="1775"/>
                  </a:lnTo>
                  <a:lnTo>
                    <a:pt x="2526" y="1618"/>
                  </a:lnTo>
                  <a:lnTo>
                    <a:pt x="2555" y="1460"/>
                  </a:lnTo>
                  <a:lnTo>
                    <a:pt x="2582" y="1301"/>
                  </a:lnTo>
                  <a:lnTo>
                    <a:pt x="2611" y="1144"/>
                  </a:lnTo>
                  <a:lnTo>
                    <a:pt x="2594" y="1145"/>
                  </a:lnTo>
                  <a:lnTo>
                    <a:pt x="2574" y="1145"/>
                  </a:lnTo>
                  <a:lnTo>
                    <a:pt x="2555" y="1147"/>
                  </a:lnTo>
                  <a:lnTo>
                    <a:pt x="2536" y="1147"/>
                  </a:lnTo>
                  <a:lnTo>
                    <a:pt x="2519" y="1149"/>
                  </a:lnTo>
                  <a:lnTo>
                    <a:pt x="2500" y="1151"/>
                  </a:lnTo>
                  <a:lnTo>
                    <a:pt x="2480" y="1151"/>
                  </a:lnTo>
                  <a:lnTo>
                    <a:pt x="2461" y="1153"/>
                  </a:lnTo>
                  <a:lnTo>
                    <a:pt x="2409" y="1107"/>
                  </a:lnTo>
                  <a:lnTo>
                    <a:pt x="2358" y="1067"/>
                  </a:lnTo>
                  <a:lnTo>
                    <a:pt x="2304" y="1030"/>
                  </a:lnTo>
                  <a:lnTo>
                    <a:pt x="2252" y="996"/>
                  </a:lnTo>
                  <a:lnTo>
                    <a:pt x="2198" y="965"/>
                  </a:lnTo>
                  <a:lnTo>
                    <a:pt x="2145" y="938"/>
                  </a:lnTo>
                  <a:lnTo>
                    <a:pt x="2091" y="913"/>
                  </a:lnTo>
                  <a:lnTo>
                    <a:pt x="2035" y="892"/>
                  </a:lnTo>
                  <a:lnTo>
                    <a:pt x="1980" y="873"/>
                  </a:lnTo>
                  <a:lnTo>
                    <a:pt x="1922" y="854"/>
                  </a:lnTo>
                  <a:lnTo>
                    <a:pt x="1865" y="838"/>
                  </a:lnTo>
                  <a:lnTo>
                    <a:pt x="1803" y="823"/>
                  </a:lnTo>
                  <a:lnTo>
                    <a:pt x="1742" y="810"/>
                  </a:lnTo>
                  <a:lnTo>
                    <a:pt x="1679" y="798"/>
                  </a:lnTo>
                  <a:lnTo>
                    <a:pt x="1615" y="785"/>
                  </a:lnTo>
                  <a:lnTo>
                    <a:pt x="1548" y="773"/>
                  </a:lnTo>
                  <a:lnTo>
                    <a:pt x="1546" y="735"/>
                  </a:lnTo>
                  <a:lnTo>
                    <a:pt x="1544" y="698"/>
                  </a:lnTo>
                  <a:lnTo>
                    <a:pt x="1540" y="660"/>
                  </a:lnTo>
                  <a:lnTo>
                    <a:pt x="1538" y="622"/>
                  </a:lnTo>
                  <a:lnTo>
                    <a:pt x="1531" y="618"/>
                  </a:lnTo>
                  <a:lnTo>
                    <a:pt x="1523" y="616"/>
                  </a:lnTo>
                  <a:lnTo>
                    <a:pt x="1515" y="612"/>
                  </a:lnTo>
                  <a:lnTo>
                    <a:pt x="1508" y="610"/>
                  </a:lnTo>
                  <a:lnTo>
                    <a:pt x="1500" y="606"/>
                  </a:lnTo>
                  <a:lnTo>
                    <a:pt x="1492" y="604"/>
                  </a:lnTo>
                  <a:lnTo>
                    <a:pt x="1485" y="600"/>
                  </a:lnTo>
                  <a:lnTo>
                    <a:pt x="1477" y="599"/>
                  </a:lnTo>
                  <a:lnTo>
                    <a:pt x="1477" y="574"/>
                  </a:lnTo>
                  <a:lnTo>
                    <a:pt x="1477" y="549"/>
                  </a:lnTo>
                  <a:lnTo>
                    <a:pt x="1477" y="524"/>
                  </a:lnTo>
                  <a:lnTo>
                    <a:pt x="1477" y="501"/>
                  </a:lnTo>
                  <a:lnTo>
                    <a:pt x="1466" y="485"/>
                  </a:lnTo>
                  <a:lnTo>
                    <a:pt x="1454" y="468"/>
                  </a:lnTo>
                  <a:lnTo>
                    <a:pt x="1443" y="453"/>
                  </a:lnTo>
                  <a:lnTo>
                    <a:pt x="1433" y="437"/>
                  </a:lnTo>
                  <a:lnTo>
                    <a:pt x="1427" y="328"/>
                  </a:lnTo>
                  <a:lnTo>
                    <a:pt x="1423" y="219"/>
                  </a:lnTo>
                  <a:lnTo>
                    <a:pt x="1418" y="109"/>
                  </a:lnTo>
                  <a:lnTo>
                    <a:pt x="1412" y="0"/>
                  </a:lnTo>
                  <a:lnTo>
                    <a:pt x="1389" y="2"/>
                  </a:lnTo>
                  <a:lnTo>
                    <a:pt x="1364" y="4"/>
                  </a:lnTo>
                  <a:lnTo>
                    <a:pt x="1341" y="6"/>
                  </a:lnTo>
                  <a:lnTo>
                    <a:pt x="1316" y="8"/>
                  </a:lnTo>
                  <a:lnTo>
                    <a:pt x="1291" y="9"/>
                  </a:lnTo>
                  <a:lnTo>
                    <a:pt x="1268" y="11"/>
                  </a:lnTo>
                  <a:lnTo>
                    <a:pt x="1243" y="13"/>
                  </a:lnTo>
                  <a:lnTo>
                    <a:pt x="1220" y="15"/>
                  </a:lnTo>
                  <a:close/>
                </a:path>
              </a:pathLst>
            </a:custGeom>
            <a:solidFill>
              <a:srgbClr val="A3A3C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endParaRPr>
            </a:p>
          </p:txBody>
        </p:sp>
        <p:sp>
          <p:nvSpPr>
            <p:cNvPr id="90" name="Freeform 10"/>
            <p:cNvSpPr>
              <a:spLocks/>
            </p:cNvSpPr>
            <p:nvPr/>
          </p:nvSpPr>
          <p:spPr bwMode="auto">
            <a:xfrm>
              <a:off x="2733" y="1142"/>
              <a:ext cx="1304" cy="1350"/>
            </a:xfrm>
            <a:custGeom>
              <a:avLst/>
              <a:gdLst/>
              <a:ahLst/>
              <a:cxnLst>
                <a:cxn ang="0">
                  <a:pos x="1218" y="453"/>
                </a:cxn>
                <a:cxn ang="0">
                  <a:pos x="1178" y="503"/>
                </a:cxn>
                <a:cxn ang="0">
                  <a:pos x="1147" y="614"/>
                </a:cxn>
                <a:cxn ang="0">
                  <a:pos x="1095" y="614"/>
                </a:cxn>
                <a:cxn ang="0">
                  <a:pos x="1070" y="768"/>
                </a:cxn>
                <a:cxn ang="0">
                  <a:pos x="777" y="812"/>
                </a:cxn>
                <a:cxn ang="0">
                  <a:pos x="512" y="916"/>
                </a:cxn>
                <a:cxn ang="0">
                  <a:pos x="257" y="1077"/>
                </a:cxn>
                <a:cxn ang="0">
                  <a:pos x="161" y="1146"/>
                </a:cxn>
                <a:cxn ang="0">
                  <a:pos x="61" y="1130"/>
                </a:cxn>
                <a:cxn ang="0">
                  <a:pos x="57" y="1436"/>
                </a:cxn>
                <a:cxn ang="0">
                  <a:pos x="199" y="2217"/>
                </a:cxn>
                <a:cxn ang="0">
                  <a:pos x="376" y="2372"/>
                </a:cxn>
                <a:cxn ang="0">
                  <a:pos x="560" y="2372"/>
                </a:cxn>
                <a:cxn ang="0">
                  <a:pos x="744" y="2372"/>
                </a:cxn>
                <a:cxn ang="0">
                  <a:pos x="856" y="2322"/>
                </a:cxn>
                <a:cxn ang="0">
                  <a:pos x="963" y="2286"/>
                </a:cxn>
                <a:cxn ang="0">
                  <a:pos x="1059" y="2280"/>
                </a:cxn>
                <a:cxn ang="0">
                  <a:pos x="1080" y="2315"/>
                </a:cxn>
                <a:cxn ang="0">
                  <a:pos x="1082" y="2339"/>
                </a:cxn>
                <a:cxn ang="0">
                  <a:pos x="1032" y="2380"/>
                </a:cxn>
                <a:cxn ang="0">
                  <a:pos x="992" y="2430"/>
                </a:cxn>
                <a:cxn ang="0">
                  <a:pos x="953" y="2581"/>
                </a:cxn>
                <a:cxn ang="0">
                  <a:pos x="1082" y="2694"/>
                </a:cxn>
                <a:cxn ang="0">
                  <a:pos x="1303" y="2696"/>
                </a:cxn>
                <a:cxn ang="0">
                  <a:pos x="1521" y="2698"/>
                </a:cxn>
                <a:cxn ang="0">
                  <a:pos x="1657" y="2606"/>
                </a:cxn>
                <a:cxn ang="0">
                  <a:pos x="1638" y="2489"/>
                </a:cxn>
                <a:cxn ang="0">
                  <a:pos x="1602" y="2449"/>
                </a:cxn>
                <a:cxn ang="0">
                  <a:pos x="1563" y="2393"/>
                </a:cxn>
                <a:cxn ang="0">
                  <a:pos x="1527" y="2391"/>
                </a:cxn>
                <a:cxn ang="0">
                  <a:pos x="1523" y="2372"/>
                </a:cxn>
                <a:cxn ang="0">
                  <a:pos x="1540" y="2334"/>
                </a:cxn>
                <a:cxn ang="0">
                  <a:pos x="1558" y="2267"/>
                </a:cxn>
                <a:cxn ang="0">
                  <a:pos x="1638" y="2270"/>
                </a:cxn>
                <a:cxn ang="0">
                  <a:pos x="1673" y="2330"/>
                </a:cxn>
                <a:cxn ang="0">
                  <a:pos x="1851" y="2357"/>
                </a:cxn>
                <a:cxn ang="0">
                  <a:pos x="2076" y="2368"/>
                </a:cxn>
                <a:cxn ang="0">
                  <a:pos x="2298" y="2378"/>
                </a:cxn>
                <a:cxn ang="0">
                  <a:pos x="2471" y="1915"/>
                </a:cxn>
                <a:cxn ang="0">
                  <a:pos x="2609" y="1138"/>
                </a:cxn>
                <a:cxn ang="0">
                  <a:pos x="2517" y="1146"/>
                </a:cxn>
                <a:cxn ang="0">
                  <a:pos x="2356" y="1063"/>
                </a:cxn>
                <a:cxn ang="0">
                  <a:pos x="2087" y="908"/>
                </a:cxn>
                <a:cxn ang="0">
                  <a:pos x="1796" y="818"/>
                </a:cxn>
                <a:cxn ang="0">
                  <a:pos x="1537" y="727"/>
                </a:cxn>
                <a:cxn ang="0">
                  <a:pos x="1515" y="607"/>
                </a:cxn>
                <a:cxn ang="0">
                  <a:pos x="1475" y="591"/>
                </a:cxn>
                <a:cxn ang="0">
                  <a:pos x="1467" y="490"/>
                </a:cxn>
                <a:cxn ang="0">
                  <a:pos x="1420" y="323"/>
                </a:cxn>
                <a:cxn ang="0">
                  <a:pos x="1362" y="4"/>
                </a:cxn>
                <a:cxn ang="0">
                  <a:pos x="1249" y="12"/>
                </a:cxn>
              </a:cxnLst>
              <a:rect l="0" t="0" r="r" b="b"/>
              <a:pathLst>
                <a:path w="2609" h="2700">
                  <a:moveTo>
                    <a:pt x="1226" y="14"/>
                  </a:moveTo>
                  <a:lnTo>
                    <a:pt x="1224" y="123"/>
                  </a:lnTo>
                  <a:lnTo>
                    <a:pt x="1222" y="232"/>
                  </a:lnTo>
                  <a:lnTo>
                    <a:pt x="1220" y="342"/>
                  </a:lnTo>
                  <a:lnTo>
                    <a:pt x="1218" y="453"/>
                  </a:lnTo>
                  <a:lnTo>
                    <a:pt x="1209" y="457"/>
                  </a:lnTo>
                  <a:lnTo>
                    <a:pt x="1201" y="459"/>
                  </a:lnTo>
                  <a:lnTo>
                    <a:pt x="1191" y="463"/>
                  </a:lnTo>
                  <a:lnTo>
                    <a:pt x="1182" y="467"/>
                  </a:lnTo>
                  <a:lnTo>
                    <a:pt x="1178" y="503"/>
                  </a:lnTo>
                  <a:lnTo>
                    <a:pt x="1174" y="539"/>
                  </a:lnTo>
                  <a:lnTo>
                    <a:pt x="1170" y="578"/>
                  </a:lnTo>
                  <a:lnTo>
                    <a:pt x="1166" y="614"/>
                  </a:lnTo>
                  <a:lnTo>
                    <a:pt x="1157" y="614"/>
                  </a:lnTo>
                  <a:lnTo>
                    <a:pt x="1147" y="614"/>
                  </a:lnTo>
                  <a:lnTo>
                    <a:pt x="1136" y="614"/>
                  </a:lnTo>
                  <a:lnTo>
                    <a:pt x="1126" y="614"/>
                  </a:lnTo>
                  <a:lnTo>
                    <a:pt x="1116" y="614"/>
                  </a:lnTo>
                  <a:lnTo>
                    <a:pt x="1107" y="614"/>
                  </a:lnTo>
                  <a:lnTo>
                    <a:pt x="1095" y="614"/>
                  </a:lnTo>
                  <a:lnTo>
                    <a:pt x="1086" y="614"/>
                  </a:lnTo>
                  <a:lnTo>
                    <a:pt x="1082" y="653"/>
                  </a:lnTo>
                  <a:lnTo>
                    <a:pt x="1078" y="691"/>
                  </a:lnTo>
                  <a:lnTo>
                    <a:pt x="1074" y="729"/>
                  </a:lnTo>
                  <a:lnTo>
                    <a:pt x="1070" y="768"/>
                  </a:lnTo>
                  <a:lnTo>
                    <a:pt x="1009" y="772"/>
                  </a:lnTo>
                  <a:lnTo>
                    <a:pt x="948" y="779"/>
                  </a:lnTo>
                  <a:lnTo>
                    <a:pt x="888" y="787"/>
                  </a:lnTo>
                  <a:lnTo>
                    <a:pt x="832" y="798"/>
                  </a:lnTo>
                  <a:lnTo>
                    <a:pt x="777" y="812"/>
                  </a:lnTo>
                  <a:lnTo>
                    <a:pt x="721" y="829"/>
                  </a:lnTo>
                  <a:lnTo>
                    <a:pt x="668" y="846"/>
                  </a:lnTo>
                  <a:lnTo>
                    <a:pt x="616" y="868"/>
                  </a:lnTo>
                  <a:lnTo>
                    <a:pt x="564" y="891"/>
                  </a:lnTo>
                  <a:lnTo>
                    <a:pt x="512" y="916"/>
                  </a:lnTo>
                  <a:lnTo>
                    <a:pt x="460" y="944"/>
                  </a:lnTo>
                  <a:lnTo>
                    <a:pt x="410" y="973"/>
                  </a:lnTo>
                  <a:lnTo>
                    <a:pt x="359" y="1006"/>
                  </a:lnTo>
                  <a:lnTo>
                    <a:pt x="309" y="1040"/>
                  </a:lnTo>
                  <a:lnTo>
                    <a:pt x="257" y="1077"/>
                  </a:lnTo>
                  <a:lnTo>
                    <a:pt x="205" y="1115"/>
                  </a:lnTo>
                  <a:lnTo>
                    <a:pt x="196" y="1123"/>
                  </a:lnTo>
                  <a:lnTo>
                    <a:pt x="184" y="1130"/>
                  </a:lnTo>
                  <a:lnTo>
                    <a:pt x="173" y="1138"/>
                  </a:lnTo>
                  <a:lnTo>
                    <a:pt x="161" y="1146"/>
                  </a:lnTo>
                  <a:lnTo>
                    <a:pt x="142" y="1142"/>
                  </a:lnTo>
                  <a:lnTo>
                    <a:pt x="123" y="1140"/>
                  </a:lnTo>
                  <a:lnTo>
                    <a:pt x="102" y="1136"/>
                  </a:lnTo>
                  <a:lnTo>
                    <a:pt x="82" y="1134"/>
                  </a:lnTo>
                  <a:lnTo>
                    <a:pt x="61" y="1130"/>
                  </a:lnTo>
                  <a:lnTo>
                    <a:pt x="42" y="1129"/>
                  </a:lnTo>
                  <a:lnTo>
                    <a:pt x="21" y="1125"/>
                  </a:lnTo>
                  <a:lnTo>
                    <a:pt x="0" y="1123"/>
                  </a:lnTo>
                  <a:lnTo>
                    <a:pt x="29" y="1278"/>
                  </a:lnTo>
                  <a:lnTo>
                    <a:pt x="57" y="1436"/>
                  </a:lnTo>
                  <a:lnTo>
                    <a:pt x="86" y="1591"/>
                  </a:lnTo>
                  <a:lnTo>
                    <a:pt x="115" y="1746"/>
                  </a:lnTo>
                  <a:lnTo>
                    <a:pt x="142" y="1904"/>
                  </a:lnTo>
                  <a:lnTo>
                    <a:pt x="171" y="2059"/>
                  </a:lnTo>
                  <a:lnTo>
                    <a:pt x="199" y="2217"/>
                  </a:lnTo>
                  <a:lnTo>
                    <a:pt x="228" y="2372"/>
                  </a:lnTo>
                  <a:lnTo>
                    <a:pt x="265" y="2372"/>
                  </a:lnTo>
                  <a:lnTo>
                    <a:pt x="301" y="2372"/>
                  </a:lnTo>
                  <a:lnTo>
                    <a:pt x="338" y="2372"/>
                  </a:lnTo>
                  <a:lnTo>
                    <a:pt x="376" y="2372"/>
                  </a:lnTo>
                  <a:lnTo>
                    <a:pt x="412" y="2372"/>
                  </a:lnTo>
                  <a:lnTo>
                    <a:pt x="449" y="2372"/>
                  </a:lnTo>
                  <a:lnTo>
                    <a:pt x="485" y="2372"/>
                  </a:lnTo>
                  <a:lnTo>
                    <a:pt x="524" y="2372"/>
                  </a:lnTo>
                  <a:lnTo>
                    <a:pt x="560" y="2372"/>
                  </a:lnTo>
                  <a:lnTo>
                    <a:pt x="597" y="2372"/>
                  </a:lnTo>
                  <a:lnTo>
                    <a:pt x="633" y="2372"/>
                  </a:lnTo>
                  <a:lnTo>
                    <a:pt x="669" y="2372"/>
                  </a:lnTo>
                  <a:lnTo>
                    <a:pt x="708" y="2372"/>
                  </a:lnTo>
                  <a:lnTo>
                    <a:pt x="744" y="2372"/>
                  </a:lnTo>
                  <a:lnTo>
                    <a:pt x="781" y="2372"/>
                  </a:lnTo>
                  <a:lnTo>
                    <a:pt x="817" y="2372"/>
                  </a:lnTo>
                  <a:lnTo>
                    <a:pt x="831" y="2357"/>
                  </a:lnTo>
                  <a:lnTo>
                    <a:pt x="842" y="2339"/>
                  </a:lnTo>
                  <a:lnTo>
                    <a:pt x="856" y="2322"/>
                  </a:lnTo>
                  <a:lnTo>
                    <a:pt x="867" y="2305"/>
                  </a:lnTo>
                  <a:lnTo>
                    <a:pt x="890" y="2299"/>
                  </a:lnTo>
                  <a:lnTo>
                    <a:pt x="915" y="2295"/>
                  </a:lnTo>
                  <a:lnTo>
                    <a:pt x="938" y="2290"/>
                  </a:lnTo>
                  <a:lnTo>
                    <a:pt x="963" y="2286"/>
                  </a:lnTo>
                  <a:lnTo>
                    <a:pt x="986" y="2282"/>
                  </a:lnTo>
                  <a:lnTo>
                    <a:pt x="1011" y="2276"/>
                  </a:lnTo>
                  <a:lnTo>
                    <a:pt x="1034" y="2272"/>
                  </a:lnTo>
                  <a:lnTo>
                    <a:pt x="1059" y="2267"/>
                  </a:lnTo>
                  <a:lnTo>
                    <a:pt x="1059" y="2280"/>
                  </a:lnTo>
                  <a:lnTo>
                    <a:pt x="1061" y="2291"/>
                  </a:lnTo>
                  <a:lnTo>
                    <a:pt x="1063" y="2305"/>
                  </a:lnTo>
                  <a:lnTo>
                    <a:pt x="1065" y="2318"/>
                  </a:lnTo>
                  <a:lnTo>
                    <a:pt x="1072" y="2316"/>
                  </a:lnTo>
                  <a:lnTo>
                    <a:pt x="1080" y="2315"/>
                  </a:lnTo>
                  <a:lnTo>
                    <a:pt x="1086" y="2313"/>
                  </a:lnTo>
                  <a:lnTo>
                    <a:pt x="1093" y="2311"/>
                  </a:lnTo>
                  <a:lnTo>
                    <a:pt x="1090" y="2320"/>
                  </a:lnTo>
                  <a:lnTo>
                    <a:pt x="1086" y="2330"/>
                  </a:lnTo>
                  <a:lnTo>
                    <a:pt x="1082" y="2339"/>
                  </a:lnTo>
                  <a:lnTo>
                    <a:pt x="1078" y="2349"/>
                  </a:lnTo>
                  <a:lnTo>
                    <a:pt x="1067" y="2357"/>
                  </a:lnTo>
                  <a:lnTo>
                    <a:pt x="1055" y="2364"/>
                  </a:lnTo>
                  <a:lnTo>
                    <a:pt x="1044" y="2372"/>
                  </a:lnTo>
                  <a:lnTo>
                    <a:pt x="1032" y="2380"/>
                  </a:lnTo>
                  <a:lnTo>
                    <a:pt x="1024" y="2387"/>
                  </a:lnTo>
                  <a:lnTo>
                    <a:pt x="1019" y="2397"/>
                  </a:lnTo>
                  <a:lnTo>
                    <a:pt x="1011" y="2407"/>
                  </a:lnTo>
                  <a:lnTo>
                    <a:pt x="1003" y="2416"/>
                  </a:lnTo>
                  <a:lnTo>
                    <a:pt x="992" y="2430"/>
                  </a:lnTo>
                  <a:lnTo>
                    <a:pt x="980" y="2443"/>
                  </a:lnTo>
                  <a:lnTo>
                    <a:pt x="969" y="2457"/>
                  </a:lnTo>
                  <a:lnTo>
                    <a:pt x="957" y="2470"/>
                  </a:lnTo>
                  <a:lnTo>
                    <a:pt x="955" y="2526"/>
                  </a:lnTo>
                  <a:lnTo>
                    <a:pt x="953" y="2581"/>
                  </a:lnTo>
                  <a:lnTo>
                    <a:pt x="951" y="2637"/>
                  </a:lnTo>
                  <a:lnTo>
                    <a:pt x="950" y="2693"/>
                  </a:lnTo>
                  <a:lnTo>
                    <a:pt x="994" y="2693"/>
                  </a:lnTo>
                  <a:lnTo>
                    <a:pt x="1038" y="2693"/>
                  </a:lnTo>
                  <a:lnTo>
                    <a:pt x="1082" y="2694"/>
                  </a:lnTo>
                  <a:lnTo>
                    <a:pt x="1126" y="2694"/>
                  </a:lnTo>
                  <a:lnTo>
                    <a:pt x="1170" y="2694"/>
                  </a:lnTo>
                  <a:lnTo>
                    <a:pt x="1214" y="2694"/>
                  </a:lnTo>
                  <a:lnTo>
                    <a:pt x="1258" y="2696"/>
                  </a:lnTo>
                  <a:lnTo>
                    <a:pt x="1303" y="2696"/>
                  </a:lnTo>
                  <a:lnTo>
                    <a:pt x="1347" y="2696"/>
                  </a:lnTo>
                  <a:lnTo>
                    <a:pt x="1391" y="2698"/>
                  </a:lnTo>
                  <a:lnTo>
                    <a:pt x="1435" y="2698"/>
                  </a:lnTo>
                  <a:lnTo>
                    <a:pt x="1477" y="2698"/>
                  </a:lnTo>
                  <a:lnTo>
                    <a:pt x="1521" y="2698"/>
                  </a:lnTo>
                  <a:lnTo>
                    <a:pt x="1565" y="2700"/>
                  </a:lnTo>
                  <a:lnTo>
                    <a:pt x="1609" y="2700"/>
                  </a:lnTo>
                  <a:lnTo>
                    <a:pt x="1654" y="2700"/>
                  </a:lnTo>
                  <a:lnTo>
                    <a:pt x="1656" y="2652"/>
                  </a:lnTo>
                  <a:lnTo>
                    <a:pt x="1657" y="2606"/>
                  </a:lnTo>
                  <a:lnTo>
                    <a:pt x="1659" y="2560"/>
                  </a:lnTo>
                  <a:lnTo>
                    <a:pt x="1661" y="2512"/>
                  </a:lnTo>
                  <a:lnTo>
                    <a:pt x="1654" y="2504"/>
                  </a:lnTo>
                  <a:lnTo>
                    <a:pt x="1646" y="2497"/>
                  </a:lnTo>
                  <a:lnTo>
                    <a:pt x="1638" y="2489"/>
                  </a:lnTo>
                  <a:lnTo>
                    <a:pt x="1632" y="2480"/>
                  </a:lnTo>
                  <a:lnTo>
                    <a:pt x="1625" y="2472"/>
                  </a:lnTo>
                  <a:lnTo>
                    <a:pt x="1617" y="2464"/>
                  </a:lnTo>
                  <a:lnTo>
                    <a:pt x="1609" y="2457"/>
                  </a:lnTo>
                  <a:lnTo>
                    <a:pt x="1602" y="2449"/>
                  </a:lnTo>
                  <a:lnTo>
                    <a:pt x="1594" y="2435"/>
                  </a:lnTo>
                  <a:lnTo>
                    <a:pt x="1586" y="2420"/>
                  </a:lnTo>
                  <a:lnTo>
                    <a:pt x="1579" y="2407"/>
                  </a:lnTo>
                  <a:lnTo>
                    <a:pt x="1571" y="2393"/>
                  </a:lnTo>
                  <a:lnTo>
                    <a:pt x="1563" y="2393"/>
                  </a:lnTo>
                  <a:lnTo>
                    <a:pt x="1556" y="2393"/>
                  </a:lnTo>
                  <a:lnTo>
                    <a:pt x="1548" y="2393"/>
                  </a:lnTo>
                  <a:lnTo>
                    <a:pt x="1542" y="2391"/>
                  </a:lnTo>
                  <a:lnTo>
                    <a:pt x="1535" y="2391"/>
                  </a:lnTo>
                  <a:lnTo>
                    <a:pt x="1527" y="2391"/>
                  </a:lnTo>
                  <a:lnTo>
                    <a:pt x="1519" y="2391"/>
                  </a:lnTo>
                  <a:lnTo>
                    <a:pt x="1512" y="2391"/>
                  </a:lnTo>
                  <a:lnTo>
                    <a:pt x="1515" y="2386"/>
                  </a:lnTo>
                  <a:lnTo>
                    <a:pt x="1519" y="2378"/>
                  </a:lnTo>
                  <a:lnTo>
                    <a:pt x="1523" y="2372"/>
                  </a:lnTo>
                  <a:lnTo>
                    <a:pt x="1527" y="2364"/>
                  </a:lnTo>
                  <a:lnTo>
                    <a:pt x="1531" y="2357"/>
                  </a:lnTo>
                  <a:lnTo>
                    <a:pt x="1533" y="2349"/>
                  </a:lnTo>
                  <a:lnTo>
                    <a:pt x="1537" y="2341"/>
                  </a:lnTo>
                  <a:lnTo>
                    <a:pt x="1540" y="2334"/>
                  </a:lnTo>
                  <a:lnTo>
                    <a:pt x="1540" y="2316"/>
                  </a:lnTo>
                  <a:lnTo>
                    <a:pt x="1540" y="2299"/>
                  </a:lnTo>
                  <a:lnTo>
                    <a:pt x="1540" y="2282"/>
                  </a:lnTo>
                  <a:lnTo>
                    <a:pt x="1540" y="2267"/>
                  </a:lnTo>
                  <a:lnTo>
                    <a:pt x="1558" y="2267"/>
                  </a:lnTo>
                  <a:lnTo>
                    <a:pt x="1573" y="2268"/>
                  </a:lnTo>
                  <a:lnTo>
                    <a:pt x="1590" y="2268"/>
                  </a:lnTo>
                  <a:lnTo>
                    <a:pt x="1606" y="2268"/>
                  </a:lnTo>
                  <a:lnTo>
                    <a:pt x="1623" y="2270"/>
                  </a:lnTo>
                  <a:lnTo>
                    <a:pt x="1638" y="2270"/>
                  </a:lnTo>
                  <a:lnTo>
                    <a:pt x="1656" y="2272"/>
                  </a:lnTo>
                  <a:lnTo>
                    <a:pt x="1673" y="2272"/>
                  </a:lnTo>
                  <a:lnTo>
                    <a:pt x="1673" y="2291"/>
                  </a:lnTo>
                  <a:lnTo>
                    <a:pt x="1673" y="2311"/>
                  </a:lnTo>
                  <a:lnTo>
                    <a:pt x="1673" y="2330"/>
                  </a:lnTo>
                  <a:lnTo>
                    <a:pt x="1673" y="2349"/>
                  </a:lnTo>
                  <a:lnTo>
                    <a:pt x="1717" y="2351"/>
                  </a:lnTo>
                  <a:lnTo>
                    <a:pt x="1763" y="2353"/>
                  </a:lnTo>
                  <a:lnTo>
                    <a:pt x="1807" y="2355"/>
                  </a:lnTo>
                  <a:lnTo>
                    <a:pt x="1851" y="2357"/>
                  </a:lnTo>
                  <a:lnTo>
                    <a:pt x="1895" y="2359"/>
                  </a:lnTo>
                  <a:lnTo>
                    <a:pt x="1941" y="2361"/>
                  </a:lnTo>
                  <a:lnTo>
                    <a:pt x="1985" y="2362"/>
                  </a:lnTo>
                  <a:lnTo>
                    <a:pt x="2032" y="2364"/>
                  </a:lnTo>
                  <a:lnTo>
                    <a:pt x="2076" y="2368"/>
                  </a:lnTo>
                  <a:lnTo>
                    <a:pt x="2120" y="2370"/>
                  </a:lnTo>
                  <a:lnTo>
                    <a:pt x="2166" y="2372"/>
                  </a:lnTo>
                  <a:lnTo>
                    <a:pt x="2210" y="2374"/>
                  </a:lnTo>
                  <a:lnTo>
                    <a:pt x="2254" y="2376"/>
                  </a:lnTo>
                  <a:lnTo>
                    <a:pt x="2298" y="2378"/>
                  </a:lnTo>
                  <a:lnTo>
                    <a:pt x="2344" y="2380"/>
                  </a:lnTo>
                  <a:lnTo>
                    <a:pt x="2388" y="2382"/>
                  </a:lnTo>
                  <a:lnTo>
                    <a:pt x="2415" y="2226"/>
                  </a:lnTo>
                  <a:lnTo>
                    <a:pt x="2444" y="2071"/>
                  </a:lnTo>
                  <a:lnTo>
                    <a:pt x="2471" y="1915"/>
                  </a:lnTo>
                  <a:lnTo>
                    <a:pt x="2500" y="1760"/>
                  </a:lnTo>
                  <a:lnTo>
                    <a:pt x="2526" y="1604"/>
                  </a:lnTo>
                  <a:lnTo>
                    <a:pt x="2553" y="1449"/>
                  </a:lnTo>
                  <a:lnTo>
                    <a:pt x="2582" y="1294"/>
                  </a:lnTo>
                  <a:lnTo>
                    <a:pt x="2609" y="1138"/>
                  </a:lnTo>
                  <a:lnTo>
                    <a:pt x="2592" y="1140"/>
                  </a:lnTo>
                  <a:lnTo>
                    <a:pt x="2573" y="1140"/>
                  </a:lnTo>
                  <a:lnTo>
                    <a:pt x="2555" y="1142"/>
                  </a:lnTo>
                  <a:lnTo>
                    <a:pt x="2536" y="1144"/>
                  </a:lnTo>
                  <a:lnTo>
                    <a:pt x="2517" y="1146"/>
                  </a:lnTo>
                  <a:lnTo>
                    <a:pt x="2498" y="1146"/>
                  </a:lnTo>
                  <a:lnTo>
                    <a:pt x="2480" y="1148"/>
                  </a:lnTo>
                  <a:lnTo>
                    <a:pt x="2461" y="1150"/>
                  </a:lnTo>
                  <a:lnTo>
                    <a:pt x="2409" y="1104"/>
                  </a:lnTo>
                  <a:lnTo>
                    <a:pt x="2356" y="1063"/>
                  </a:lnTo>
                  <a:lnTo>
                    <a:pt x="2304" y="1025"/>
                  </a:lnTo>
                  <a:lnTo>
                    <a:pt x="2250" y="992"/>
                  </a:lnTo>
                  <a:lnTo>
                    <a:pt x="2196" y="962"/>
                  </a:lnTo>
                  <a:lnTo>
                    <a:pt x="2143" y="933"/>
                  </a:lnTo>
                  <a:lnTo>
                    <a:pt x="2087" y="908"/>
                  </a:lnTo>
                  <a:lnTo>
                    <a:pt x="2032" y="887"/>
                  </a:lnTo>
                  <a:lnTo>
                    <a:pt x="1974" y="866"/>
                  </a:lnTo>
                  <a:lnTo>
                    <a:pt x="1916" y="848"/>
                  </a:lnTo>
                  <a:lnTo>
                    <a:pt x="1857" y="831"/>
                  </a:lnTo>
                  <a:lnTo>
                    <a:pt x="1796" y="818"/>
                  </a:lnTo>
                  <a:lnTo>
                    <a:pt x="1734" y="802"/>
                  </a:lnTo>
                  <a:lnTo>
                    <a:pt x="1671" y="791"/>
                  </a:lnTo>
                  <a:lnTo>
                    <a:pt x="1606" y="777"/>
                  </a:lnTo>
                  <a:lnTo>
                    <a:pt x="1538" y="766"/>
                  </a:lnTo>
                  <a:lnTo>
                    <a:pt x="1537" y="727"/>
                  </a:lnTo>
                  <a:lnTo>
                    <a:pt x="1535" y="689"/>
                  </a:lnTo>
                  <a:lnTo>
                    <a:pt x="1533" y="651"/>
                  </a:lnTo>
                  <a:lnTo>
                    <a:pt x="1531" y="612"/>
                  </a:lnTo>
                  <a:lnTo>
                    <a:pt x="1523" y="609"/>
                  </a:lnTo>
                  <a:lnTo>
                    <a:pt x="1515" y="607"/>
                  </a:lnTo>
                  <a:lnTo>
                    <a:pt x="1508" y="603"/>
                  </a:lnTo>
                  <a:lnTo>
                    <a:pt x="1500" y="601"/>
                  </a:lnTo>
                  <a:lnTo>
                    <a:pt x="1491" y="597"/>
                  </a:lnTo>
                  <a:lnTo>
                    <a:pt x="1483" y="595"/>
                  </a:lnTo>
                  <a:lnTo>
                    <a:pt x="1475" y="591"/>
                  </a:lnTo>
                  <a:lnTo>
                    <a:pt x="1467" y="589"/>
                  </a:lnTo>
                  <a:lnTo>
                    <a:pt x="1467" y="564"/>
                  </a:lnTo>
                  <a:lnTo>
                    <a:pt x="1467" y="539"/>
                  </a:lnTo>
                  <a:lnTo>
                    <a:pt x="1467" y="514"/>
                  </a:lnTo>
                  <a:lnTo>
                    <a:pt x="1467" y="490"/>
                  </a:lnTo>
                  <a:lnTo>
                    <a:pt x="1456" y="474"/>
                  </a:lnTo>
                  <a:lnTo>
                    <a:pt x="1444" y="459"/>
                  </a:lnTo>
                  <a:lnTo>
                    <a:pt x="1433" y="445"/>
                  </a:lnTo>
                  <a:lnTo>
                    <a:pt x="1423" y="430"/>
                  </a:lnTo>
                  <a:lnTo>
                    <a:pt x="1420" y="323"/>
                  </a:lnTo>
                  <a:lnTo>
                    <a:pt x="1416" y="215"/>
                  </a:lnTo>
                  <a:lnTo>
                    <a:pt x="1410" y="108"/>
                  </a:lnTo>
                  <a:lnTo>
                    <a:pt x="1406" y="0"/>
                  </a:lnTo>
                  <a:lnTo>
                    <a:pt x="1383" y="2"/>
                  </a:lnTo>
                  <a:lnTo>
                    <a:pt x="1362" y="4"/>
                  </a:lnTo>
                  <a:lnTo>
                    <a:pt x="1339" y="6"/>
                  </a:lnTo>
                  <a:lnTo>
                    <a:pt x="1316" y="6"/>
                  </a:lnTo>
                  <a:lnTo>
                    <a:pt x="1293" y="8"/>
                  </a:lnTo>
                  <a:lnTo>
                    <a:pt x="1270" y="10"/>
                  </a:lnTo>
                  <a:lnTo>
                    <a:pt x="1249" y="12"/>
                  </a:lnTo>
                  <a:lnTo>
                    <a:pt x="1226" y="14"/>
                  </a:lnTo>
                  <a:close/>
                </a:path>
              </a:pathLst>
            </a:custGeom>
            <a:solidFill>
              <a:srgbClr val="AFAFC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endParaRPr>
            </a:p>
          </p:txBody>
        </p:sp>
        <p:sp>
          <p:nvSpPr>
            <p:cNvPr id="91" name="Freeform 11"/>
            <p:cNvSpPr>
              <a:spLocks/>
            </p:cNvSpPr>
            <p:nvPr/>
          </p:nvSpPr>
          <p:spPr bwMode="auto">
            <a:xfrm>
              <a:off x="2734" y="1150"/>
              <a:ext cx="1303" cy="1336"/>
            </a:xfrm>
            <a:custGeom>
              <a:avLst/>
              <a:gdLst/>
              <a:ahLst/>
              <a:cxnLst>
                <a:cxn ang="0">
                  <a:pos x="1224" y="445"/>
                </a:cxn>
                <a:cxn ang="0">
                  <a:pos x="1183" y="495"/>
                </a:cxn>
                <a:cxn ang="0">
                  <a:pos x="1155" y="604"/>
                </a:cxn>
                <a:cxn ang="0">
                  <a:pos x="1103" y="604"/>
                </a:cxn>
                <a:cxn ang="0">
                  <a:pos x="1080" y="759"/>
                </a:cxn>
                <a:cxn ang="0">
                  <a:pos x="784" y="806"/>
                </a:cxn>
                <a:cxn ang="0">
                  <a:pos x="516" y="911"/>
                </a:cxn>
                <a:cxn ang="0">
                  <a:pos x="257" y="1070"/>
                </a:cxn>
                <a:cxn ang="0">
                  <a:pos x="161" y="1139"/>
                </a:cxn>
                <a:cxn ang="0">
                  <a:pos x="61" y="1128"/>
                </a:cxn>
                <a:cxn ang="0">
                  <a:pos x="55" y="1425"/>
                </a:cxn>
                <a:cxn ang="0">
                  <a:pos x="195" y="2189"/>
                </a:cxn>
                <a:cxn ang="0">
                  <a:pos x="372" y="2345"/>
                </a:cxn>
                <a:cxn ang="0">
                  <a:pos x="556" y="2345"/>
                </a:cxn>
                <a:cxn ang="0">
                  <a:pos x="740" y="2345"/>
                </a:cxn>
                <a:cxn ang="0">
                  <a:pos x="854" y="2295"/>
                </a:cxn>
                <a:cxn ang="0">
                  <a:pos x="965" y="2260"/>
                </a:cxn>
                <a:cxn ang="0">
                  <a:pos x="1065" y="2258"/>
                </a:cxn>
                <a:cxn ang="0">
                  <a:pos x="1088" y="2293"/>
                </a:cxn>
                <a:cxn ang="0">
                  <a:pos x="1095" y="2323"/>
                </a:cxn>
                <a:cxn ang="0">
                  <a:pos x="1040" y="2360"/>
                </a:cxn>
                <a:cxn ang="0">
                  <a:pos x="1001" y="2414"/>
                </a:cxn>
                <a:cxn ang="0">
                  <a:pos x="963" y="2556"/>
                </a:cxn>
                <a:cxn ang="0">
                  <a:pos x="1088" y="2665"/>
                </a:cxn>
                <a:cxn ang="0">
                  <a:pos x="1301" y="2667"/>
                </a:cxn>
                <a:cxn ang="0">
                  <a:pos x="1515" y="2671"/>
                </a:cxn>
                <a:cxn ang="0">
                  <a:pos x="1646" y="2581"/>
                </a:cxn>
                <a:cxn ang="0">
                  <a:pos x="1625" y="2471"/>
                </a:cxn>
                <a:cxn ang="0">
                  <a:pos x="1584" y="2435"/>
                </a:cxn>
                <a:cxn ang="0">
                  <a:pos x="1552" y="2371"/>
                </a:cxn>
                <a:cxn ang="0">
                  <a:pos x="1513" y="2370"/>
                </a:cxn>
                <a:cxn ang="0">
                  <a:pos x="1508" y="2345"/>
                </a:cxn>
                <a:cxn ang="0">
                  <a:pos x="1533" y="2312"/>
                </a:cxn>
                <a:cxn ang="0">
                  <a:pos x="1550" y="2243"/>
                </a:cxn>
                <a:cxn ang="0">
                  <a:pos x="1638" y="2247"/>
                </a:cxn>
                <a:cxn ang="0">
                  <a:pos x="1675" y="2304"/>
                </a:cxn>
                <a:cxn ang="0">
                  <a:pos x="1853" y="2331"/>
                </a:cxn>
                <a:cxn ang="0">
                  <a:pos x="2076" y="2341"/>
                </a:cxn>
                <a:cxn ang="0">
                  <a:pos x="2300" y="2350"/>
                </a:cxn>
                <a:cxn ang="0">
                  <a:pos x="2471" y="1896"/>
                </a:cxn>
                <a:cxn ang="0">
                  <a:pos x="2605" y="1134"/>
                </a:cxn>
                <a:cxn ang="0">
                  <a:pos x="2513" y="1139"/>
                </a:cxn>
                <a:cxn ang="0">
                  <a:pos x="2352" y="1057"/>
                </a:cxn>
                <a:cxn ang="0">
                  <a:pos x="2079" y="901"/>
                </a:cxn>
                <a:cxn ang="0">
                  <a:pos x="1784" y="809"/>
                </a:cxn>
                <a:cxn ang="0">
                  <a:pos x="1523" y="719"/>
                </a:cxn>
                <a:cxn ang="0">
                  <a:pos x="1504" y="598"/>
                </a:cxn>
                <a:cxn ang="0">
                  <a:pos x="1465" y="583"/>
                </a:cxn>
                <a:cxn ang="0">
                  <a:pos x="1458" y="479"/>
                </a:cxn>
                <a:cxn ang="0">
                  <a:pos x="1410" y="314"/>
                </a:cxn>
                <a:cxn ang="0">
                  <a:pos x="1356" y="1"/>
                </a:cxn>
                <a:cxn ang="0">
                  <a:pos x="1251" y="9"/>
                </a:cxn>
              </a:cxnLst>
              <a:rect l="0" t="0" r="r" b="b"/>
              <a:pathLst>
                <a:path w="2605" h="2673">
                  <a:moveTo>
                    <a:pt x="1230" y="11"/>
                  </a:moveTo>
                  <a:lnTo>
                    <a:pt x="1228" y="119"/>
                  </a:lnTo>
                  <a:lnTo>
                    <a:pt x="1228" y="228"/>
                  </a:lnTo>
                  <a:lnTo>
                    <a:pt x="1226" y="335"/>
                  </a:lnTo>
                  <a:lnTo>
                    <a:pt x="1224" y="445"/>
                  </a:lnTo>
                  <a:lnTo>
                    <a:pt x="1214" y="449"/>
                  </a:lnTo>
                  <a:lnTo>
                    <a:pt x="1207" y="452"/>
                  </a:lnTo>
                  <a:lnTo>
                    <a:pt x="1197" y="456"/>
                  </a:lnTo>
                  <a:lnTo>
                    <a:pt x="1187" y="460"/>
                  </a:lnTo>
                  <a:lnTo>
                    <a:pt x="1183" y="495"/>
                  </a:lnTo>
                  <a:lnTo>
                    <a:pt x="1182" y="531"/>
                  </a:lnTo>
                  <a:lnTo>
                    <a:pt x="1178" y="568"/>
                  </a:lnTo>
                  <a:lnTo>
                    <a:pt x="1174" y="604"/>
                  </a:lnTo>
                  <a:lnTo>
                    <a:pt x="1164" y="604"/>
                  </a:lnTo>
                  <a:lnTo>
                    <a:pt x="1155" y="604"/>
                  </a:lnTo>
                  <a:lnTo>
                    <a:pt x="1143" y="604"/>
                  </a:lnTo>
                  <a:lnTo>
                    <a:pt x="1134" y="604"/>
                  </a:lnTo>
                  <a:lnTo>
                    <a:pt x="1124" y="604"/>
                  </a:lnTo>
                  <a:lnTo>
                    <a:pt x="1114" y="604"/>
                  </a:lnTo>
                  <a:lnTo>
                    <a:pt x="1103" y="604"/>
                  </a:lnTo>
                  <a:lnTo>
                    <a:pt x="1093" y="604"/>
                  </a:lnTo>
                  <a:lnTo>
                    <a:pt x="1089" y="642"/>
                  </a:lnTo>
                  <a:lnTo>
                    <a:pt x="1088" y="681"/>
                  </a:lnTo>
                  <a:lnTo>
                    <a:pt x="1084" y="721"/>
                  </a:lnTo>
                  <a:lnTo>
                    <a:pt x="1080" y="759"/>
                  </a:lnTo>
                  <a:lnTo>
                    <a:pt x="1019" y="763"/>
                  </a:lnTo>
                  <a:lnTo>
                    <a:pt x="957" y="771"/>
                  </a:lnTo>
                  <a:lnTo>
                    <a:pt x="898" y="779"/>
                  </a:lnTo>
                  <a:lnTo>
                    <a:pt x="840" y="790"/>
                  </a:lnTo>
                  <a:lnTo>
                    <a:pt x="784" y="806"/>
                  </a:lnTo>
                  <a:lnTo>
                    <a:pt x="729" y="821"/>
                  </a:lnTo>
                  <a:lnTo>
                    <a:pt x="675" y="840"/>
                  </a:lnTo>
                  <a:lnTo>
                    <a:pt x="621" y="861"/>
                  </a:lnTo>
                  <a:lnTo>
                    <a:pt x="568" y="884"/>
                  </a:lnTo>
                  <a:lnTo>
                    <a:pt x="516" y="911"/>
                  </a:lnTo>
                  <a:lnTo>
                    <a:pt x="464" y="938"/>
                  </a:lnTo>
                  <a:lnTo>
                    <a:pt x="412" y="969"/>
                  </a:lnTo>
                  <a:lnTo>
                    <a:pt x="360" y="999"/>
                  </a:lnTo>
                  <a:lnTo>
                    <a:pt x="309" y="1034"/>
                  </a:lnTo>
                  <a:lnTo>
                    <a:pt x="257" y="1070"/>
                  </a:lnTo>
                  <a:lnTo>
                    <a:pt x="205" y="1109"/>
                  </a:lnTo>
                  <a:lnTo>
                    <a:pt x="194" y="1116"/>
                  </a:lnTo>
                  <a:lnTo>
                    <a:pt x="184" y="1124"/>
                  </a:lnTo>
                  <a:lnTo>
                    <a:pt x="172" y="1132"/>
                  </a:lnTo>
                  <a:lnTo>
                    <a:pt x="161" y="1139"/>
                  </a:lnTo>
                  <a:lnTo>
                    <a:pt x="142" y="1138"/>
                  </a:lnTo>
                  <a:lnTo>
                    <a:pt x="121" y="1136"/>
                  </a:lnTo>
                  <a:lnTo>
                    <a:pt x="101" y="1132"/>
                  </a:lnTo>
                  <a:lnTo>
                    <a:pt x="80" y="1130"/>
                  </a:lnTo>
                  <a:lnTo>
                    <a:pt x="61" y="1128"/>
                  </a:lnTo>
                  <a:lnTo>
                    <a:pt x="40" y="1124"/>
                  </a:lnTo>
                  <a:lnTo>
                    <a:pt x="21" y="1122"/>
                  </a:lnTo>
                  <a:lnTo>
                    <a:pt x="0" y="1120"/>
                  </a:lnTo>
                  <a:lnTo>
                    <a:pt x="29" y="1274"/>
                  </a:lnTo>
                  <a:lnTo>
                    <a:pt x="55" y="1425"/>
                  </a:lnTo>
                  <a:lnTo>
                    <a:pt x="84" y="1579"/>
                  </a:lnTo>
                  <a:lnTo>
                    <a:pt x="111" y="1730"/>
                  </a:lnTo>
                  <a:lnTo>
                    <a:pt x="140" y="1884"/>
                  </a:lnTo>
                  <a:lnTo>
                    <a:pt x="167" y="2038"/>
                  </a:lnTo>
                  <a:lnTo>
                    <a:pt x="195" y="2189"/>
                  </a:lnTo>
                  <a:lnTo>
                    <a:pt x="224" y="2343"/>
                  </a:lnTo>
                  <a:lnTo>
                    <a:pt x="261" y="2343"/>
                  </a:lnTo>
                  <a:lnTo>
                    <a:pt x="297" y="2343"/>
                  </a:lnTo>
                  <a:lnTo>
                    <a:pt x="334" y="2343"/>
                  </a:lnTo>
                  <a:lnTo>
                    <a:pt x="372" y="2345"/>
                  </a:lnTo>
                  <a:lnTo>
                    <a:pt x="408" y="2345"/>
                  </a:lnTo>
                  <a:lnTo>
                    <a:pt x="445" y="2345"/>
                  </a:lnTo>
                  <a:lnTo>
                    <a:pt x="481" y="2345"/>
                  </a:lnTo>
                  <a:lnTo>
                    <a:pt x="520" y="2345"/>
                  </a:lnTo>
                  <a:lnTo>
                    <a:pt x="556" y="2345"/>
                  </a:lnTo>
                  <a:lnTo>
                    <a:pt x="593" y="2345"/>
                  </a:lnTo>
                  <a:lnTo>
                    <a:pt x="629" y="2345"/>
                  </a:lnTo>
                  <a:lnTo>
                    <a:pt x="667" y="2345"/>
                  </a:lnTo>
                  <a:lnTo>
                    <a:pt x="704" y="2345"/>
                  </a:lnTo>
                  <a:lnTo>
                    <a:pt x="740" y="2345"/>
                  </a:lnTo>
                  <a:lnTo>
                    <a:pt x="779" y="2345"/>
                  </a:lnTo>
                  <a:lnTo>
                    <a:pt x="815" y="2345"/>
                  </a:lnTo>
                  <a:lnTo>
                    <a:pt x="829" y="2329"/>
                  </a:lnTo>
                  <a:lnTo>
                    <a:pt x="840" y="2312"/>
                  </a:lnTo>
                  <a:lnTo>
                    <a:pt x="854" y="2295"/>
                  </a:lnTo>
                  <a:lnTo>
                    <a:pt x="865" y="2277"/>
                  </a:lnTo>
                  <a:lnTo>
                    <a:pt x="890" y="2274"/>
                  </a:lnTo>
                  <a:lnTo>
                    <a:pt x="915" y="2270"/>
                  </a:lnTo>
                  <a:lnTo>
                    <a:pt x="940" y="2266"/>
                  </a:lnTo>
                  <a:lnTo>
                    <a:pt x="965" y="2260"/>
                  </a:lnTo>
                  <a:lnTo>
                    <a:pt x="988" y="2256"/>
                  </a:lnTo>
                  <a:lnTo>
                    <a:pt x="1013" y="2252"/>
                  </a:lnTo>
                  <a:lnTo>
                    <a:pt x="1038" y="2249"/>
                  </a:lnTo>
                  <a:lnTo>
                    <a:pt x="1063" y="2245"/>
                  </a:lnTo>
                  <a:lnTo>
                    <a:pt x="1065" y="2258"/>
                  </a:lnTo>
                  <a:lnTo>
                    <a:pt x="1068" y="2270"/>
                  </a:lnTo>
                  <a:lnTo>
                    <a:pt x="1070" y="2283"/>
                  </a:lnTo>
                  <a:lnTo>
                    <a:pt x="1072" y="2297"/>
                  </a:lnTo>
                  <a:lnTo>
                    <a:pt x="1080" y="2295"/>
                  </a:lnTo>
                  <a:lnTo>
                    <a:pt x="1088" y="2293"/>
                  </a:lnTo>
                  <a:lnTo>
                    <a:pt x="1095" y="2293"/>
                  </a:lnTo>
                  <a:lnTo>
                    <a:pt x="1103" y="2291"/>
                  </a:lnTo>
                  <a:lnTo>
                    <a:pt x="1101" y="2302"/>
                  </a:lnTo>
                  <a:lnTo>
                    <a:pt x="1097" y="2312"/>
                  </a:lnTo>
                  <a:lnTo>
                    <a:pt x="1095" y="2323"/>
                  </a:lnTo>
                  <a:lnTo>
                    <a:pt x="1091" y="2335"/>
                  </a:lnTo>
                  <a:lnTo>
                    <a:pt x="1078" y="2341"/>
                  </a:lnTo>
                  <a:lnTo>
                    <a:pt x="1066" y="2346"/>
                  </a:lnTo>
                  <a:lnTo>
                    <a:pt x="1053" y="2354"/>
                  </a:lnTo>
                  <a:lnTo>
                    <a:pt x="1040" y="2360"/>
                  </a:lnTo>
                  <a:lnTo>
                    <a:pt x="1034" y="2370"/>
                  </a:lnTo>
                  <a:lnTo>
                    <a:pt x="1028" y="2381"/>
                  </a:lnTo>
                  <a:lnTo>
                    <a:pt x="1020" y="2393"/>
                  </a:lnTo>
                  <a:lnTo>
                    <a:pt x="1015" y="2404"/>
                  </a:lnTo>
                  <a:lnTo>
                    <a:pt x="1001" y="2414"/>
                  </a:lnTo>
                  <a:lnTo>
                    <a:pt x="990" y="2425"/>
                  </a:lnTo>
                  <a:lnTo>
                    <a:pt x="978" y="2437"/>
                  </a:lnTo>
                  <a:lnTo>
                    <a:pt x="965" y="2448"/>
                  </a:lnTo>
                  <a:lnTo>
                    <a:pt x="963" y="2502"/>
                  </a:lnTo>
                  <a:lnTo>
                    <a:pt x="963" y="2556"/>
                  </a:lnTo>
                  <a:lnTo>
                    <a:pt x="961" y="2609"/>
                  </a:lnTo>
                  <a:lnTo>
                    <a:pt x="959" y="2663"/>
                  </a:lnTo>
                  <a:lnTo>
                    <a:pt x="1001" y="2663"/>
                  </a:lnTo>
                  <a:lnTo>
                    <a:pt x="1045" y="2665"/>
                  </a:lnTo>
                  <a:lnTo>
                    <a:pt x="1088" y="2665"/>
                  </a:lnTo>
                  <a:lnTo>
                    <a:pt x="1130" y="2665"/>
                  </a:lnTo>
                  <a:lnTo>
                    <a:pt x="1174" y="2667"/>
                  </a:lnTo>
                  <a:lnTo>
                    <a:pt x="1216" y="2667"/>
                  </a:lnTo>
                  <a:lnTo>
                    <a:pt x="1258" y="2667"/>
                  </a:lnTo>
                  <a:lnTo>
                    <a:pt x="1301" y="2667"/>
                  </a:lnTo>
                  <a:lnTo>
                    <a:pt x="1345" y="2669"/>
                  </a:lnTo>
                  <a:lnTo>
                    <a:pt x="1387" y="2669"/>
                  </a:lnTo>
                  <a:lnTo>
                    <a:pt x="1429" y="2669"/>
                  </a:lnTo>
                  <a:lnTo>
                    <a:pt x="1471" y="2671"/>
                  </a:lnTo>
                  <a:lnTo>
                    <a:pt x="1515" y="2671"/>
                  </a:lnTo>
                  <a:lnTo>
                    <a:pt x="1558" y="2671"/>
                  </a:lnTo>
                  <a:lnTo>
                    <a:pt x="1600" y="2673"/>
                  </a:lnTo>
                  <a:lnTo>
                    <a:pt x="1642" y="2673"/>
                  </a:lnTo>
                  <a:lnTo>
                    <a:pt x="1644" y="2627"/>
                  </a:lnTo>
                  <a:lnTo>
                    <a:pt x="1646" y="2581"/>
                  </a:lnTo>
                  <a:lnTo>
                    <a:pt x="1646" y="2536"/>
                  </a:lnTo>
                  <a:lnTo>
                    <a:pt x="1648" y="2490"/>
                  </a:lnTo>
                  <a:lnTo>
                    <a:pt x="1640" y="2485"/>
                  </a:lnTo>
                  <a:lnTo>
                    <a:pt x="1632" y="2477"/>
                  </a:lnTo>
                  <a:lnTo>
                    <a:pt x="1625" y="2471"/>
                  </a:lnTo>
                  <a:lnTo>
                    <a:pt x="1617" y="2464"/>
                  </a:lnTo>
                  <a:lnTo>
                    <a:pt x="1607" y="2456"/>
                  </a:lnTo>
                  <a:lnTo>
                    <a:pt x="1600" y="2448"/>
                  </a:lnTo>
                  <a:lnTo>
                    <a:pt x="1592" y="2442"/>
                  </a:lnTo>
                  <a:lnTo>
                    <a:pt x="1584" y="2435"/>
                  </a:lnTo>
                  <a:lnTo>
                    <a:pt x="1579" y="2419"/>
                  </a:lnTo>
                  <a:lnTo>
                    <a:pt x="1573" y="2402"/>
                  </a:lnTo>
                  <a:lnTo>
                    <a:pt x="1565" y="2387"/>
                  </a:lnTo>
                  <a:lnTo>
                    <a:pt x="1559" y="2371"/>
                  </a:lnTo>
                  <a:lnTo>
                    <a:pt x="1552" y="2371"/>
                  </a:lnTo>
                  <a:lnTo>
                    <a:pt x="1544" y="2371"/>
                  </a:lnTo>
                  <a:lnTo>
                    <a:pt x="1536" y="2371"/>
                  </a:lnTo>
                  <a:lnTo>
                    <a:pt x="1529" y="2370"/>
                  </a:lnTo>
                  <a:lnTo>
                    <a:pt x="1521" y="2370"/>
                  </a:lnTo>
                  <a:lnTo>
                    <a:pt x="1513" y="2370"/>
                  </a:lnTo>
                  <a:lnTo>
                    <a:pt x="1506" y="2370"/>
                  </a:lnTo>
                  <a:lnTo>
                    <a:pt x="1498" y="2370"/>
                  </a:lnTo>
                  <a:lnTo>
                    <a:pt x="1502" y="2362"/>
                  </a:lnTo>
                  <a:lnTo>
                    <a:pt x="1504" y="2354"/>
                  </a:lnTo>
                  <a:lnTo>
                    <a:pt x="1508" y="2345"/>
                  </a:lnTo>
                  <a:lnTo>
                    <a:pt x="1510" y="2337"/>
                  </a:lnTo>
                  <a:lnTo>
                    <a:pt x="1515" y="2331"/>
                  </a:lnTo>
                  <a:lnTo>
                    <a:pt x="1521" y="2323"/>
                  </a:lnTo>
                  <a:lnTo>
                    <a:pt x="1527" y="2318"/>
                  </a:lnTo>
                  <a:lnTo>
                    <a:pt x="1533" y="2312"/>
                  </a:lnTo>
                  <a:lnTo>
                    <a:pt x="1533" y="2295"/>
                  </a:lnTo>
                  <a:lnTo>
                    <a:pt x="1533" y="2277"/>
                  </a:lnTo>
                  <a:lnTo>
                    <a:pt x="1533" y="2260"/>
                  </a:lnTo>
                  <a:lnTo>
                    <a:pt x="1533" y="2243"/>
                  </a:lnTo>
                  <a:lnTo>
                    <a:pt x="1550" y="2243"/>
                  </a:lnTo>
                  <a:lnTo>
                    <a:pt x="1569" y="2245"/>
                  </a:lnTo>
                  <a:lnTo>
                    <a:pt x="1586" y="2245"/>
                  </a:lnTo>
                  <a:lnTo>
                    <a:pt x="1604" y="2245"/>
                  </a:lnTo>
                  <a:lnTo>
                    <a:pt x="1621" y="2247"/>
                  </a:lnTo>
                  <a:lnTo>
                    <a:pt x="1638" y="2247"/>
                  </a:lnTo>
                  <a:lnTo>
                    <a:pt x="1657" y="2247"/>
                  </a:lnTo>
                  <a:lnTo>
                    <a:pt x="1675" y="2247"/>
                  </a:lnTo>
                  <a:lnTo>
                    <a:pt x="1675" y="2266"/>
                  </a:lnTo>
                  <a:lnTo>
                    <a:pt x="1675" y="2285"/>
                  </a:lnTo>
                  <a:lnTo>
                    <a:pt x="1675" y="2304"/>
                  </a:lnTo>
                  <a:lnTo>
                    <a:pt x="1675" y="2323"/>
                  </a:lnTo>
                  <a:lnTo>
                    <a:pt x="1719" y="2325"/>
                  </a:lnTo>
                  <a:lnTo>
                    <a:pt x="1765" y="2327"/>
                  </a:lnTo>
                  <a:lnTo>
                    <a:pt x="1809" y="2329"/>
                  </a:lnTo>
                  <a:lnTo>
                    <a:pt x="1853" y="2331"/>
                  </a:lnTo>
                  <a:lnTo>
                    <a:pt x="1897" y="2333"/>
                  </a:lnTo>
                  <a:lnTo>
                    <a:pt x="1943" y="2335"/>
                  </a:lnTo>
                  <a:lnTo>
                    <a:pt x="1987" y="2337"/>
                  </a:lnTo>
                  <a:lnTo>
                    <a:pt x="2031" y="2339"/>
                  </a:lnTo>
                  <a:lnTo>
                    <a:pt x="2076" y="2341"/>
                  </a:lnTo>
                  <a:lnTo>
                    <a:pt x="2122" y="2343"/>
                  </a:lnTo>
                  <a:lnTo>
                    <a:pt x="2166" y="2345"/>
                  </a:lnTo>
                  <a:lnTo>
                    <a:pt x="2210" y="2346"/>
                  </a:lnTo>
                  <a:lnTo>
                    <a:pt x="2254" y="2348"/>
                  </a:lnTo>
                  <a:lnTo>
                    <a:pt x="2300" y="2350"/>
                  </a:lnTo>
                  <a:lnTo>
                    <a:pt x="2344" y="2352"/>
                  </a:lnTo>
                  <a:lnTo>
                    <a:pt x="2388" y="2354"/>
                  </a:lnTo>
                  <a:lnTo>
                    <a:pt x="2415" y="2201"/>
                  </a:lnTo>
                  <a:lnTo>
                    <a:pt x="2442" y="2049"/>
                  </a:lnTo>
                  <a:lnTo>
                    <a:pt x="2471" y="1896"/>
                  </a:lnTo>
                  <a:lnTo>
                    <a:pt x="2498" y="1744"/>
                  </a:lnTo>
                  <a:lnTo>
                    <a:pt x="2524" y="1590"/>
                  </a:lnTo>
                  <a:lnTo>
                    <a:pt x="2551" y="1439"/>
                  </a:lnTo>
                  <a:lnTo>
                    <a:pt x="2578" y="1285"/>
                  </a:lnTo>
                  <a:lnTo>
                    <a:pt x="2605" y="1134"/>
                  </a:lnTo>
                  <a:lnTo>
                    <a:pt x="2588" y="1136"/>
                  </a:lnTo>
                  <a:lnTo>
                    <a:pt x="2569" y="1136"/>
                  </a:lnTo>
                  <a:lnTo>
                    <a:pt x="2551" y="1138"/>
                  </a:lnTo>
                  <a:lnTo>
                    <a:pt x="2532" y="1138"/>
                  </a:lnTo>
                  <a:lnTo>
                    <a:pt x="2513" y="1139"/>
                  </a:lnTo>
                  <a:lnTo>
                    <a:pt x="2494" y="1141"/>
                  </a:lnTo>
                  <a:lnTo>
                    <a:pt x="2477" y="1141"/>
                  </a:lnTo>
                  <a:lnTo>
                    <a:pt x="2457" y="1143"/>
                  </a:lnTo>
                  <a:lnTo>
                    <a:pt x="2406" y="1097"/>
                  </a:lnTo>
                  <a:lnTo>
                    <a:pt x="2352" y="1057"/>
                  </a:lnTo>
                  <a:lnTo>
                    <a:pt x="2300" y="1019"/>
                  </a:lnTo>
                  <a:lnTo>
                    <a:pt x="2244" y="986"/>
                  </a:lnTo>
                  <a:lnTo>
                    <a:pt x="2191" y="955"/>
                  </a:lnTo>
                  <a:lnTo>
                    <a:pt x="2135" y="926"/>
                  </a:lnTo>
                  <a:lnTo>
                    <a:pt x="2079" y="901"/>
                  </a:lnTo>
                  <a:lnTo>
                    <a:pt x="2024" y="878"/>
                  </a:lnTo>
                  <a:lnTo>
                    <a:pt x="1964" y="859"/>
                  </a:lnTo>
                  <a:lnTo>
                    <a:pt x="1907" y="840"/>
                  </a:lnTo>
                  <a:lnTo>
                    <a:pt x="1845" y="825"/>
                  </a:lnTo>
                  <a:lnTo>
                    <a:pt x="1784" y="809"/>
                  </a:lnTo>
                  <a:lnTo>
                    <a:pt x="1723" y="794"/>
                  </a:lnTo>
                  <a:lnTo>
                    <a:pt x="1657" y="782"/>
                  </a:lnTo>
                  <a:lnTo>
                    <a:pt x="1592" y="769"/>
                  </a:lnTo>
                  <a:lnTo>
                    <a:pt x="1525" y="758"/>
                  </a:lnTo>
                  <a:lnTo>
                    <a:pt x="1523" y="719"/>
                  </a:lnTo>
                  <a:lnTo>
                    <a:pt x="1523" y="681"/>
                  </a:lnTo>
                  <a:lnTo>
                    <a:pt x="1521" y="642"/>
                  </a:lnTo>
                  <a:lnTo>
                    <a:pt x="1519" y="604"/>
                  </a:lnTo>
                  <a:lnTo>
                    <a:pt x="1512" y="600"/>
                  </a:lnTo>
                  <a:lnTo>
                    <a:pt x="1504" y="598"/>
                  </a:lnTo>
                  <a:lnTo>
                    <a:pt x="1496" y="594"/>
                  </a:lnTo>
                  <a:lnTo>
                    <a:pt x="1489" y="593"/>
                  </a:lnTo>
                  <a:lnTo>
                    <a:pt x="1481" y="589"/>
                  </a:lnTo>
                  <a:lnTo>
                    <a:pt x="1473" y="587"/>
                  </a:lnTo>
                  <a:lnTo>
                    <a:pt x="1465" y="583"/>
                  </a:lnTo>
                  <a:lnTo>
                    <a:pt x="1458" y="581"/>
                  </a:lnTo>
                  <a:lnTo>
                    <a:pt x="1458" y="556"/>
                  </a:lnTo>
                  <a:lnTo>
                    <a:pt x="1458" y="529"/>
                  </a:lnTo>
                  <a:lnTo>
                    <a:pt x="1458" y="504"/>
                  </a:lnTo>
                  <a:lnTo>
                    <a:pt x="1458" y="479"/>
                  </a:lnTo>
                  <a:lnTo>
                    <a:pt x="1446" y="464"/>
                  </a:lnTo>
                  <a:lnTo>
                    <a:pt x="1437" y="451"/>
                  </a:lnTo>
                  <a:lnTo>
                    <a:pt x="1425" y="435"/>
                  </a:lnTo>
                  <a:lnTo>
                    <a:pt x="1414" y="420"/>
                  </a:lnTo>
                  <a:lnTo>
                    <a:pt x="1410" y="314"/>
                  </a:lnTo>
                  <a:lnTo>
                    <a:pt x="1406" y="209"/>
                  </a:lnTo>
                  <a:lnTo>
                    <a:pt x="1402" y="103"/>
                  </a:lnTo>
                  <a:lnTo>
                    <a:pt x="1398" y="0"/>
                  </a:lnTo>
                  <a:lnTo>
                    <a:pt x="1377" y="1"/>
                  </a:lnTo>
                  <a:lnTo>
                    <a:pt x="1356" y="1"/>
                  </a:lnTo>
                  <a:lnTo>
                    <a:pt x="1335" y="3"/>
                  </a:lnTo>
                  <a:lnTo>
                    <a:pt x="1314" y="5"/>
                  </a:lnTo>
                  <a:lnTo>
                    <a:pt x="1293" y="7"/>
                  </a:lnTo>
                  <a:lnTo>
                    <a:pt x="1272" y="7"/>
                  </a:lnTo>
                  <a:lnTo>
                    <a:pt x="1251" y="9"/>
                  </a:lnTo>
                  <a:lnTo>
                    <a:pt x="1230" y="11"/>
                  </a:lnTo>
                  <a:close/>
                </a:path>
              </a:pathLst>
            </a:custGeom>
            <a:solidFill>
              <a:srgbClr val="BCBCD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endParaRPr>
            </a:p>
          </p:txBody>
        </p:sp>
        <p:sp>
          <p:nvSpPr>
            <p:cNvPr id="92" name="Freeform 12"/>
            <p:cNvSpPr>
              <a:spLocks/>
            </p:cNvSpPr>
            <p:nvPr/>
          </p:nvSpPr>
          <p:spPr bwMode="auto">
            <a:xfrm>
              <a:off x="2735" y="1157"/>
              <a:ext cx="1301" cy="1323"/>
            </a:xfrm>
            <a:custGeom>
              <a:avLst/>
              <a:gdLst/>
              <a:ahLst/>
              <a:cxnLst>
                <a:cxn ang="0">
                  <a:pos x="1229" y="439"/>
                </a:cxn>
                <a:cxn ang="0">
                  <a:pos x="1191" y="489"/>
                </a:cxn>
                <a:cxn ang="0">
                  <a:pos x="1162" y="593"/>
                </a:cxn>
                <a:cxn ang="0">
                  <a:pos x="1111" y="593"/>
                </a:cxn>
                <a:cxn ang="0">
                  <a:pos x="1091" y="754"/>
                </a:cxn>
                <a:cxn ang="0">
                  <a:pos x="794" y="800"/>
                </a:cxn>
                <a:cxn ang="0">
                  <a:pos x="520" y="906"/>
                </a:cxn>
                <a:cxn ang="0">
                  <a:pos x="257" y="1067"/>
                </a:cxn>
                <a:cxn ang="0">
                  <a:pos x="161" y="1134"/>
                </a:cxn>
                <a:cxn ang="0">
                  <a:pos x="59" y="1123"/>
                </a:cxn>
                <a:cxn ang="0">
                  <a:pos x="55" y="1416"/>
                </a:cxn>
                <a:cxn ang="0">
                  <a:pos x="192" y="2166"/>
                </a:cxn>
                <a:cxn ang="0">
                  <a:pos x="368" y="2316"/>
                </a:cxn>
                <a:cxn ang="0">
                  <a:pos x="554" y="2318"/>
                </a:cxn>
                <a:cxn ang="0">
                  <a:pos x="738" y="2318"/>
                </a:cxn>
                <a:cxn ang="0">
                  <a:pos x="852" y="2268"/>
                </a:cxn>
                <a:cxn ang="0">
                  <a:pos x="967" y="2237"/>
                </a:cxn>
                <a:cxn ang="0">
                  <a:pos x="1072" y="2239"/>
                </a:cxn>
                <a:cxn ang="0">
                  <a:pos x="1097" y="2274"/>
                </a:cxn>
                <a:cxn ang="0">
                  <a:pos x="1107" y="2310"/>
                </a:cxn>
                <a:cxn ang="0">
                  <a:pos x="1074" y="2331"/>
                </a:cxn>
                <a:cxn ang="0">
                  <a:pos x="1041" y="2355"/>
                </a:cxn>
                <a:cxn ang="0">
                  <a:pos x="1001" y="2410"/>
                </a:cxn>
                <a:cxn ang="0">
                  <a:pos x="970" y="2583"/>
                </a:cxn>
                <a:cxn ang="0">
                  <a:pos x="1135" y="2637"/>
                </a:cxn>
                <a:cxn ang="0">
                  <a:pos x="1341" y="2640"/>
                </a:cxn>
                <a:cxn ang="0">
                  <a:pos x="1548" y="2642"/>
                </a:cxn>
                <a:cxn ang="0">
                  <a:pos x="1632" y="2514"/>
                </a:cxn>
                <a:cxn ang="0">
                  <a:pos x="1602" y="2447"/>
                </a:cxn>
                <a:cxn ang="0">
                  <a:pos x="1563" y="2404"/>
                </a:cxn>
                <a:cxn ang="0">
                  <a:pos x="1533" y="2353"/>
                </a:cxn>
                <a:cxn ang="0">
                  <a:pos x="1492" y="2351"/>
                </a:cxn>
                <a:cxn ang="0">
                  <a:pos x="1494" y="2310"/>
                </a:cxn>
                <a:cxn ang="0">
                  <a:pos x="1523" y="2274"/>
                </a:cxn>
                <a:cxn ang="0">
                  <a:pos x="1561" y="2222"/>
                </a:cxn>
                <a:cxn ang="0">
                  <a:pos x="1657" y="2224"/>
                </a:cxn>
                <a:cxn ang="0">
                  <a:pos x="1676" y="2301"/>
                </a:cxn>
                <a:cxn ang="0">
                  <a:pos x="1899" y="2308"/>
                </a:cxn>
                <a:cxn ang="0">
                  <a:pos x="2122" y="2318"/>
                </a:cxn>
                <a:cxn ang="0">
                  <a:pos x="2344" y="2326"/>
                </a:cxn>
                <a:cxn ang="0">
                  <a:pos x="2496" y="1729"/>
                </a:cxn>
                <a:cxn ang="0">
                  <a:pos x="2584" y="1130"/>
                </a:cxn>
                <a:cxn ang="0">
                  <a:pos x="2490" y="1136"/>
                </a:cxn>
                <a:cxn ang="0">
                  <a:pos x="2294" y="1013"/>
                </a:cxn>
                <a:cxn ang="0">
                  <a:pos x="2016" y="873"/>
                </a:cxn>
                <a:cxn ang="0">
                  <a:pos x="1711" y="789"/>
                </a:cxn>
                <a:cxn ang="0">
                  <a:pos x="1511" y="672"/>
                </a:cxn>
                <a:cxn ang="0">
                  <a:pos x="1485" y="585"/>
                </a:cxn>
                <a:cxn ang="0">
                  <a:pos x="1446" y="572"/>
                </a:cxn>
                <a:cxn ang="0">
                  <a:pos x="1437" y="457"/>
                </a:cxn>
                <a:cxn ang="0">
                  <a:pos x="1396" y="205"/>
                </a:cxn>
                <a:cxn ang="0">
                  <a:pos x="1331" y="4"/>
                </a:cxn>
                <a:cxn ang="0">
                  <a:pos x="1235" y="11"/>
                </a:cxn>
              </a:cxnLst>
              <a:rect l="0" t="0" r="r" b="b"/>
              <a:pathLst>
                <a:path w="2601" h="2644">
                  <a:moveTo>
                    <a:pt x="1235" y="11"/>
                  </a:moveTo>
                  <a:lnTo>
                    <a:pt x="1233" y="119"/>
                  </a:lnTo>
                  <a:lnTo>
                    <a:pt x="1233" y="224"/>
                  </a:lnTo>
                  <a:lnTo>
                    <a:pt x="1231" y="332"/>
                  </a:lnTo>
                  <a:lnTo>
                    <a:pt x="1229" y="439"/>
                  </a:lnTo>
                  <a:lnTo>
                    <a:pt x="1220" y="443"/>
                  </a:lnTo>
                  <a:lnTo>
                    <a:pt x="1212" y="447"/>
                  </a:lnTo>
                  <a:lnTo>
                    <a:pt x="1203" y="451"/>
                  </a:lnTo>
                  <a:lnTo>
                    <a:pt x="1193" y="455"/>
                  </a:lnTo>
                  <a:lnTo>
                    <a:pt x="1191" y="489"/>
                  </a:lnTo>
                  <a:lnTo>
                    <a:pt x="1187" y="524"/>
                  </a:lnTo>
                  <a:lnTo>
                    <a:pt x="1185" y="558"/>
                  </a:lnTo>
                  <a:lnTo>
                    <a:pt x="1183" y="593"/>
                  </a:lnTo>
                  <a:lnTo>
                    <a:pt x="1174" y="593"/>
                  </a:lnTo>
                  <a:lnTo>
                    <a:pt x="1162" y="593"/>
                  </a:lnTo>
                  <a:lnTo>
                    <a:pt x="1153" y="593"/>
                  </a:lnTo>
                  <a:lnTo>
                    <a:pt x="1143" y="593"/>
                  </a:lnTo>
                  <a:lnTo>
                    <a:pt x="1132" y="593"/>
                  </a:lnTo>
                  <a:lnTo>
                    <a:pt x="1122" y="593"/>
                  </a:lnTo>
                  <a:lnTo>
                    <a:pt x="1111" y="593"/>
                  </a:lnTo>
                  <a:lnTo>
                    <a:pt x="1101" y="593"/>
                  </a:lnTo>
                  <a:lnTo>
                    <a:pt x="1099" y="633"/>
                  </a:lnTo>
                  <a:lnTo>
                    <a:pt x="1097" y="673"/>
                  </a:lnTo>
                  <a:lnTo>
                    <a:pt x="1093" y="714"/>
                  </a:lnTo>
                  <a:lnTo>
                    <a:pt x="1091" y="754"/>
                  </a:lnTo>
                  <a:lnTo>
                    <a:pt x="1030" y="758"/>
                  </a:lnTo>
                  <a:lnTo>
                    <a:pt x="969" y="766"/>
                  </a:lnTo>
                  <a:lnTo>
                    <a:pt x="909" y="773"/>
                  </a:lnTo>
                  <a:lnTo>
                    <a:pt x="850" y="785"/>
                  </a:lnTo>
                  <a:lnTo>
                    <a:pt x="794" y="800"/>
                  </a:lnTo>
                  <a:lnTo>
                    <a:pt x="736" y="815"/>
                  </a:lnTo>
                  <a:lnTo>
                    <a:pt x="681" y="835"/>
                  </a:lnTo>
                  <a:lnTo>
                    <a:pt x="627" y="856"/>
                  </a:lnTo>
                  <a:lnTo>
                    <a:pt x="573" y="879"/>
                  </a:lnTo>
                  <a:lnTo>
                    <a:pt x="520" y="906"/>
                  </a:lnTo>
                  <a:lnTo>
                    <a:pt x="466" y="933"/>
                  </a:lnTo>
                  <a:lnTo>
                    <a:pt x="414" y="963"/>
                  </a:lnTo>
                  <a:lnTo>
                    <a:pt x="360" y="996"/>
                  </a:lnTo>
                  <a:lnTo>
                    <a:pt x="309" y="1030"/>
                  </a:lnTo>
                  <a:lnTo>
                    <a:pt x="257" y="1067"/>
                  </a:lnTo>
                  <a:lnTo>
                    <a:pt x="205" y="1105"/>
                  </a:lnTo>
                  <a:lnTo>
                    <a:pt x="193" y="1113"/>
                  </a:lnTo>
                  <a:lnTo>
                    <a:pt x="182" y="1119"/>
                  </a:lnTo>
                  <a:lnTo>
                    <a:pt x="170" y="1126"/>
                  </a:lnTo>
                  <a:lnTo>
                    <a:pt x="161" y="1134"/>
                  </a:lnTo>
                  <a:lnTo>
                    <a:pt x="140" y="1132"/>
                  </a:lnTo>
                  <a:lnTo>
                    <a:pt x="121" y="1130"/>
                  </a:lnTo>
                  <a:lnTo>
                    <a:pt x="99" y="1128"/>
                  </a:lnTo>
                  <a:lnTo>
                    <a:pt x="80" y="1124"/>
                  </a:lnTo>
                  <a:lnTo>
                    <a:pt x="59" y="1123"/>
                  </a:lnTo>
                  <a:lnTo>
                    <a:pt x="40" y="1121"/>
                  </a:lnTo>
                  <a:lnTo>
                    <a:pt x="19" y="1119"/>
                  </a:lnTo>
                  <a:lnTo>
                    <a:pt x="0" y="1117"/>
                  </a:lnTo>
                  <a:lnTo>
                    <a:pt x="27" y="1266"/>
                  </a:lnTo>
                  <a:lnTo>
                    <a:pt x="55" y="1416"/>
                  </a:lnTo>
                  <a:lnTo>
                    <a:pt x="82" y="1566"/>
                  </a:lnTo>
                  <a:lnTo>
                    <a:pt x="109" y="1715"/>
                  </a:lnTo>
                  <a:lnTo>
                    <a:pt x="136" y="1867"/>
                  </a:lnTo>
                  <a:lnTo>
                    <a:pt x="165" y="2017"/>
                  </a:lnTo>
                  <a:lnTo>
                    <a:pt x="192" y="2166"/>
                  </a:lnTo>
                  <a:lnTo>
                    <a:pt x="218" y="2316"/>
                  </a:lnTo>
                  <a:lnTo>
                    <a:pt x="255" y="2316"/>
                  </a:lnTo>
                  <a:lnTo>
                    <a:pt x="293" y="2316"/>
                  </a:lnTo>
                  <a:lnTo>
                    <a:pt x="330" y="2316"/>
                  </a:lnTo>
                  <a:lnTo>
                    <a:pt x="368" y="2316"/>
                  </a:lnTo>
                  <a:lnTo>
                    <a:pt x="405" y="2316"/>
                  </a:lnTo>
                  <a:lnTo>
                    <a:pt x="443" y="2316"/>
                  </a:lnTo>
                  <a:lnTo>
                    <a:pt x="479" y="2316"/>
                  </a:lnTo>
                  <a:lnTo>
                    <a:pt x="516" y="2316"/>
                  </a:lnTo>
                  <a:lnTo>
                    <a:pt x="554" y="2318"/>
                  </a:lnTo>
                  <a:lnTo>
                    <a:pt x="591" y="2318"/>
                  </a:lnTo>
                  <a:lnTo>
                    <a:pt x="627" y="2318"/>
                  </a:lnTo>
                  <a:lnTo>
                    <a:pt x="665" y="2318"/>
                  </a:lnTo>
                  <a:lnTo>
                    <a:pt x="702" y="2318"/>
                  </a:lnTo>
                  <a:lnTo>
                    <a:pt x="738" y="2318"/>
                  </a:lnTo>
                  <a:lnTo>
                    <a:pt x="777" y="2318"/>
                  </a:lnTo>
                  <a:lnTo>
                    <a:pt x="813" y="2318"/>
                  </a:lnTo>
                  <a:lnTo>
                    <a:pt x="827" y="2303"/>
                  </a:lnTo>
                  <a:lnTo>
                    <a:pt x="838" y="2285"/>
                  </a:lnTo>
                  <a:lnTo>
                    <a:pt x="852" y="2268"/>
                  </a:lnTo>
                  <a:lnTo>
                    <a:pt x="863" y="2251"/>
                  </a:lnTo>
                  <a:lnTo>
                    <a:pt x="890" y="2247"/>
                  </a:lnTo>
                  <a:lnTo>
                    <a:pt x="915" y="2245"/>
                  </a:lnTo>
                  <a:lnTo>
                    <a:pt x="942" y="2241"/>
                  </a:lnTo>
                  <a:lnTo>
                    <a:pt x="967" y="2237"/>
                  </a:lnTo>
                  <a:lnTo>
                    <a:pt x="993" y="2236"/>
                  </a:lnTo>
                  <a:lnTo>
                    <a:pt x="1018" y="2232"/>
                  </a:lnTo>
                  <a:lnTo>
                    <a:pt x="1045" y="2230"/>
                  </a:lnTo>
                  <a:lnTo>
                    <a:pt x="1070" y="2226"/>
                  </a:lnTo>
                  <a:lnTo>
                    <a:pt x="1072" y="2239"/>
                  </a:lnTo>
                  <a:lnTo>
                    <a:pt x="1074" y="2251"/>
                  </a:lnTo>
                  <a:lnTo>
                    <a:pt x="1076" y="2264"/>
                  </a:lnTo>
                  <a:lnTo>
                    <a:pt x="1078" y="2276"/>
                  </a:lnTo>
                  <a:lnTo>
                    <a:pt x="1087" y="2276"/>
                  </a:lnTo>
                  <a:lnTo>
                    <a:pt x="1097" y="2274"/>
                  </a:lnTo>
                  <a:lnTo>
                    <a:pt x="1105" y="2274"/>
                  </a:lnTo>
                  <a:lnTo>
                    <a:pt x="1114" y="2272"/>
                  </a:lnTo>
                  <a:lnTo>
                    <a:pt x="1112" y="2285"/>
                  </a:lnTo>
                  <a:lnTo>
                    <a:pt x="1109" y="2297"/>
                  </a:lnTo>
                  <a:lnTo>
                    <a:pt x="1107" y="2310"/>
                  </a:lnTo>
                  <a:lnTo>
                    <a:pt x="1105" y="2322"/>
                  </a:lnTo>
                  <a:lnTo>
                    <a:pt x="1097" y="2324"/>
                  </a:lnTo>
                  <a:lnTo>
                    <a:pt x="1089" y="2328"/>
                  </a:lnTo>
                  <a:lnTo>
                    <a:pt x="1082" y="2330"/>
                  </a:lnTo>
                  <a:lnTo>
                    <a:pt x="1074" y="2331"/>
                  </a:lnTo>
                  <a:lnTo>
                    <a:pt x="1068" y="2335"/>
                  </a:lnTo>
                  <a:lnTo>
                    <a:pt x="1061" y="2337"/>
                  </a:lnTo>
                  <a:lnTo>
                    <a:pt x="1053" y="2341"/>
                  </a:lnTo>
                  <a:lnTo>
                    <a:pt x="1047" y="2343"/>
                  </a:lnTo>
                  <a:lnTo>
                    <a:pt x="1041" y="2355"/>
                  </a:lnTo>
                  <a:lnTo>
                    <a:pt x="1038" y="2368"/>
                  </a:lnTo>
                  <a:lnTo>
                    <a:pt x="1032" y="2379"/>
                  </a:lnTo>
                  <a:lnTo>
                    <a:pt x="1026" y="2393"/>
                  </a:lnTo>
                  <a:lnTo>
                    <a:pt x="1013" y="2401"/>
                  </a:lnTo>
                  <a:lnTo>
                    <a:pt x="1001" y="2410"/>
                  </a:lnTo>
                  <a:lnTo>
                    <a:pt x="988" y="2418"/>
                  </a:lnTo>
                  <a:lnTo>
                    <a:pt x="974" y="2427"/>
                  </a:lnTo>
                  <a:lnTo>
                    <a:pt x="972" y="2479"/>
                  </a:lnTo>
                  <a:lnTo>
                    <a:pt x="972" y="2531"/>
                  </a:lnTo>
                  <a:lnTo>
                    <a:pt x="970" y="2583"/>
                  </a:lnTo>
                  <a:lnTo>
                    <a:pt x="969" y="2635"/>
                  </a:lnTo>
                  <a:lnTo>
                    <a:pt x="1011" y="2635"/>
                  </a:lnTo>
                  <a:lnTo>
                    <a:pt x="1051" y="2637"/>
                  </a:lnTo>
                  <a:lnTo>
                    <a:pt x="1093" y="2637"/>
                  </a:lnTo>
                  <a:lnTo>
                    <a:pt x="1135" y="2637"/>
                  </a:lnTo>
                  <a:lnTo>
                    <a:pt x="1176" y="2639"/>
                  </a:lnTo>
                  <a:lnTo>
                    <a:pt x="1218" y="2639"/>
                  </a:lnTo>
                  <a:lnTo>
                    <a:pt x="1258" y="2639"/>
                  </a:lnTo>
                  <a:lnTo>
                    <a:pt x="1300" y="2639"/>
                  </a:lnTo>
                  <a:lnTo>
                    <a:pt x="1341" y="2640"/>
                  </a:lnTo>
                  <a:lnTo>
                    <a:pt x="1383" y="2640"/>
                  </a:lnTo>
                  <a:lnTo>
                    <a:pt x="1423" y="2640"/>
                  </a:lnTo>
                  <a:lnTo>
                    <a:pt x="1465" y="2642"/>
                  </a:lnTo>
                  <a:lnTo>
                    <a:pt x="1506" y="2642"/>
                  </a:lnTo>
                  <a:lnTo>
                    <a:pt x="1548" y="2642"/>
                  </a:lnTo>
                  <a:lnTo>
                    <a:pt x="1588" y="2644"/>
                  </a:lnTo>
                  <a:lnTo>
                    <a:pt x="1630" y="2644"/>
                  </a:lnTo>
                  <a:lnTo>
                    <a:pt x="1632" y="2600"/>
                  </a:lnTo>
                  <a:lnTo>
                    <a:pt x="1632" y="2556"/>
                  </a:lnTo>
                  <a:lnTo>
                    <a:pt x="1632" y="2514"/>
                  </a:lnTo>
                  <a:lnTo>
                    <a:pt x="1634" y="2470"/>
                  </a:lnTo>
                  <a:lnTo>
                    <a:pt x="1627" y="2464"/>
                  </a:lnTo>
                  <a:lnTo>
                    <a:pt x="1619" y="2458"/>
                  </a:lnTo>
                  <a:lnTo>
                    <a:pt x="1609" y="2452"/>
                  </a:lnTo>
                  <a:lnTo>
                    <a:pt x="1602" y="2447"/>
                  </a:lnTo>
                  <a:lnTo>
                    <a:pt x="1592" y="2441"/>
                  </a:lnTo>
                  <a:lnTo>
                    <a:pt x="1584" y="2435"/>
                  </a:lnTo>
                  <a:lnTo>
                    <a:pt x="1575" y="2429"/>
                  </a:lnTo>
                  <a:lnTo>
                    <a:pt x="1567" y="2424"/>
                  </a:lnTo>
                  <a:lnTo>
                    <a:pt x="1563" y="2404"/>
                  </a:lnTo>
                  <a:lnTo>
                    <a:pt x="1557" y="2387"/>
                  </a:lnTo>
                  <a:lnTo>
                    <a:pt x="1552" y="2370"/>
                  </a:lnTo>
                  <a:lnTo>
                    <a:pt x="1548" y="2353"/>
                  </a:lnTo>
                  <a:lnTo>
                    <a:pt x="1540" y="2353"/>
                  </a:lnTo>
                  <a:lnTo>
                    <a:pt x="1533" y="2353"/>
                  </a:lnTo>
                  <a:lnTo>
                    <a:pt x="1525" y="2353"/>
                  </a:lnTo>
                  <a:lnTo>
                    <a:pt x="1517" y="2351"/>
                  </a:lnTo>
                  <a:lnTo>
                    <a:pt x="1508" y="2351"/>
                  </a:lnTo>
                  <a:lnTo>
                    <a:pt x="1500" y="2351"/>
                  </a:lnTo>
                  <a:lnTo>
                    <a:pt x="1492" y="2351"/>
                  </a:lnTo>
                  <a:lnTo>
                    <a:pt x="1485" y="2351"/>
                  </a:lnTo>
                  <a:lnTo>
                    <a:pt x="1487" y="2341"/>
                  </a:lnTo>
                  <a:lnTo>
                    <a:pt x="1490" y="2330"/>
                  </a:lnTo>
                  <a:lnTo>
                    <a:pt x="1492" y="2320"/>
                  </a:lnTo>
                  <a:lnTo>
                    <a:pt x="1494" y="2310"/>
                  </a:lnTo>
                  <a:lnTo>
                    <a:pt x="1502" y="2307"/>
                  </a:lnTo>
                  <a:lnTo>
                    <a:pt x="1510" y="2301"/>
                  </a:lnTo>
                  <a:lnTo>
                    <a:pt x="1515" y="2295"/>
                  </a:lnTo>
                  <a:lnTo>
                    <a:pt x="1523" y="2289"/>
                  </a:lnTo>
                  <a:lnTo>
                    <a:pt x="1523" y="2274"/>
                  </a:lnTo>
                  <a:lnTo>
                    <a:pt x="1523" y="2257"/>
                  </a:lnTo>
                  <a:lnTo>
                    <a:pt x="1523" y="2239"/>
                  </a:lnTo>
                  <a:lnTo>
                    <a:pt x="1523" y="2222"/>
                  </a:lnTo>
                  <a:lnTo>
                    <a:pt x="1542" y="2222"/>
                  </a:lnTo>
                  <a:lnTo>
                    <a:pt x="1561" y="2222"/>
                  </a:lnTo>
                  <a:lnTo>
                    <a:pt x="1581" y="2222"/>
                  </a:lnTo>
                  <a:lnTo>
                    <a:pt x="1600" y="2222"/>
                  </a:lnTo>
                  <a:lnTo>
                    <a:pt x="1619" y="2224"/>
                  </a:lnTo>
                  <a:lnTo>
                    <a:pt x="1638" y="2224"/>
                  </a:lnTo>
                  <a:lnTo>
                    <a:pt x="1657" y="2224"/>
                  </a:lnTo>
                  <a:lnTo>
                    <a:pt x="1676" y="2224"/>
                  </a:lnTo>
                  <a:lnTo>
                    <a:pt x="1676" y="2243"/>
                  </a:lnTo>
                  <a:lnTo>
                    <a:pt x="1676" y="2262"/>
                  </a:lnTo>
                  <a:lnTo>
                    <a:pt x="1676" y="2282"/>
                  </a:lnTo>
                  <a:lnTo>
                    <a:pt x="1676" y="2301"/>
                  </a:lnTo>
                  <a:lnTo>
                    <a:pt x="1721" y="2303"/>
                  </a:lnTo>
                  <a:lnTo>
                    <a:pt x="1765" y="2305"/>
                  </a:lnTo>
                  <a:lnTo>
                    <a:pt x="1811" y="2307"/>
                  </a:lnTo>
                  <a:lnTo>
                    <a:pt x="1855" y="2308"/>
                  </a:lnTo>
                  <a:lnTo>
                    <a:pt x="1899" y="2308"/>
                  </a:lnTo>
                  <a:lnTo>
                    <a:pt x="1943" y="2310"/>
                  </a:lnTo>
                  <a:lnTo>
                    <a:pt x="1989" y="2312"/>
                  </a:lnTo>
                  <a:lnTo>
                    <a:pt x="2033" y="2314"/>
                  </a:lnTo>
                  <a:lnTo>
                    <a:pt x="2077" y="2316"/>
                  </a:lnTo>
                  <a:lnTo>
                    <a:pt x="2122" y="2318"/>
                  </a:lnTo>
                  <a:lnTo>
                    <a:pt x="2166" y="2320"/>
                  </a:lnTo>
                  <a:lnTo>
                    <a:pt x="2212" y="2320"/>
                  </a:lnTo>
                  <a:lnTo>
                    <a:pt x="2256" y="2322"/>
                  </a:lnTo>
                  <a:lnTo>
                    <a:pt x="2300" y="2324"/>
                  </a:lnTo>
                  <a:lnTo>
                    <a:pt x="2344" y="2326"/>
                  </a:lnTo>
                  <a:lnTo>
                    <a:pt x="2388" y="2328"/>
                  </a:lnTo>
                  <a:lnTo>
                    <a:pt x="2415" y="2178"/>
                  </a:lnTo>
                  <a:lnTo>
                    <a:pt x="2442" y="2028"/>
                  </a:lnTo>
                  <a:lnTo>
                    <a:pt x="2469" y="1879"/>
                  </a:lnTo>
                  <a:lnTo>
                    <a:pt x="2496" y="1729"/>
                  </a:lnTo>
                  <a:lnTo>
                    <a:pt x="2522" y="1579"/>
                  </a:lnTo>
                  <a:lnTo>
                    <a:pt x="2549" y="1430"/>
                  </a:lnTo>
                  <a:lnTo>
                    <a:pt x="2574" y="1280"/>
                  </a:lnTo>
                  <a:lnTo>
                    <a:pt x="2601" y="1130"/>
                  </a:lnTo>
                  <a:lnTo>
                    <a:pt x="2584" y="1130"/>
                  </a:lnTo>
                  <a:lnTo>
                    <a:pt x="2565" y="1132"/>
                  </a:lnTo>
                  <a:lnTo>
                    <a:pt x="2547" y="1132"/>
                  </a:lnTo>
                  <a:lnTo>
                    <a:pt x="2528" y="1134"/>
                  </a:lnTo>
                  <a:lnTo>
                    <a:pt x="2509" y="1136"/>
                  </a:lnTo>
                  <a:lnTo>
                    <a:pt x="2490" y="1136"/>
                  </a:lnTo>
                  <a:lnTo>
                    <a:pt x="2473" y="1138"/>
                  </a:lnTo>
                  <a:lnTo>
                    <a:pt x="2453" y="1138"/>
                  </a:lnTo>
                  <a:lnTo>
                    <a:pt x="2402" y="1092"/>
                  </a:lnTo>
                  <a:lnTo>
                    <a:pt x="2348" y="1052"/>
                  </a:lnTo>
                  <a:lnTo>
                    <a:pt x="2294" y="1013"/>
                  </a:lnTo>
                  <a:lnTo>
                    <a:pt x="2240" y="979"/>
                  </a:lnTo>
                  <a:lnTo>
                    <a:pt x="2185" y="948"/>
                  </a:lnTo>
                  <a:lnTo>
                    <a:pt x="2129" y="921"/>
                  </a:lnTo>
                  <a:lnTo>
                    <a:pt x="2074" y="896"/>
                  </a:lnTo>
                  <a:lnTo>
                    <a:pt x="2016" y="873"/>
                  </a:lnTo>
                  <a:lnTo>
                    <a:pt x="1957" y="852"/>
                  </a:lnTo>
                  <a:lnTo>
                    <a:pt x="1897" y="835"/>
                  </a:lnTo>
                  <a:lnTo>
                    <a:pt x="1836" y="817"/>
                  </a:lnTo>
                  <a:lnTo>
                    <a:pt x="1774" y="802"/>
                  </a:lnTo>
                  <a:lnTo>
                    <a:pt x="1711" y="789"/>
                  </a:lnTo>
                  <a:lnTo>
                    <a:pt x="1646" y="775"/>
                  </a:lnTo>
                  <a:lnTo>
                    <a:pt x="1581" y="762"/>
                  </a:lnTo>
                  <a:lnTo>
                    <a:pt x="1513" y="750"/>
                  </a:lnTo>
                  <a:lnTo>
                    <a:pt x="1511" y="712"/>
                  </a:lnTo>
                  <a:lnTo>
                    <a:pt x="1511" y="672"/>
                  </a:lnTo>
                  <a:lnTo>
                    <a:pt x="1510" y="633"/>
                  </a:lnTo>
                  <a:lnTo>
                    <a:pt x="1508" y="595"/>
                  </a:lnTo>
                  <a:lnTo>
                    <a:pt x="1500" y="591"/>
                  </a:lnTo>
                  <a:lnTo>
                    <a:pt x="1492" y="589"/>
                  </a:lnTo>
                  <a:lnTo>
                    <a:pt x="1485" y="585"/>
                  </a:lnTo>
                  <a:lnTo>
                    <a:pt x="1477" y="583"/>
                  </a:lnTo>
                  <a:lnTo>
                    <a:pt x="1469" y="579"/>
                  </a:lnTo>
                  <a:lnTo>
                    <a:pt x="1462" y="578"/>
                  </a:lnTo>
                  <a:lnTo>
                    <a:pt x="1454" y="574"/>
                  </a:lnTo>
                  <a:lnTo>
                    <a:pt x="1446" y="572"/>
                  </a:lnTo>
                  <a:lnTo>
                    <a:pt x="1446" y="547"/>
                  </a:lnTo>
                  <a:lnTo>
                    <a:pt x="1446" y="520"/>
                  </a:lnTo>
                  <a:lnTo>
                    <a:pt x="1446" y="495"/>
                  </a:lnTo>
                  <a:lnTo>
                    <a:pt x="1446" y="470"/>
                  </a:lnTo>
                  <a:lnTo>
                    <a:pt x="1437" y="457"/>
                  </a:lnTo>
                  <a:lnTo>
                    <a:pt x="1425" y="441"/>
                  </a:lnTo>
                  <a:lnTo>
                    <a:pt x="1414" y="426"/>
                  </a:lnTo>
                  <a:lnTo>
                    <a:pt x="1402" y="411"/>
                  </a:lnTo>
                  <a:lnTo>
                    <a:pt x="1398" y="307"/>
                  </a:lnTo>
                  <a:lnTo>
                    <a:pt x="1396" y="205"/>
                  </a:lnTo>
                  <a:lnTo>
                    <a:pt x="1393" y="102"/>
                  </a:lnTo>
                  <a:lnTo>
                    <a:pt x="1389" y="0"/>
                  </a:lnTo>
                  <a:lnTo>
                    <a:pt x="1369" y="2"/>
                  </a:lnTo>
                  <a:lnTo>
                    <a:pt x="1350" y="2"/>
                  </a:lnTo>
                  <a:lnTo>
                    <a:pt x="1331" y="4"/>
                  </a:lnTo>
                  <a:lnTo>
                    <a:pt x="1312" y="6"/>
                  </a:lnTo>
                  <a:lnTo>
                    <a:pt x="1293" y="8"/>
                  </a:lnTo>
                  <a:lnTo>
                    <a:pt x="1274" y="8"/>
                  </a:lnTo>
                  <a:lnTo>
                    <a:pt x="1254" y="9"/>
                  </a:lnTo>
                  <a:lnTo>
                    <a:pt x="1235" y="11"/>
                  </a:lnTo>
                  <a:close/>
                </a:path>
              </a:pathLst>
            </a:custGeom>
            <a:solidFill>
              <a:srgbClr val="CCCCE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endParaRPr>
            </a:p>
          </p:txBody>
        </p:sp>
        <p:sp>
          <p:nvSpPr>
            <p:cNvPr id="93" name="Freeform 13"/>
            <p:cNvSpPr>
              <a:spLocks/>
            </p:cNvSpPr>
            <p:nvPr/>
          </p:nvSpPr>
          <p:spPr bwMode="auto">
            <a:xfrm>
              <a:off x="2735" y="1165"/>
              <a:ext cx="1300" cy="1308"/>
            </a:xfrm>
            <a:custGeom>
              <a:avLst/>
              <a:gdLst/>
              <a:ahLst/>
              <a:cxnLst>
                <a:cxn ang="0">
                  <a:pos x="1237" y="434"/>
                </a:cxn>
                <a:cxn ang="0">
                  <a:pos x="1199" y="480"/>
                </a:cxn>
                <a:cxn ang="0">
                  <a:pos x="1174" y="584"/>
                </a:cxn>
                <a:cxn ang="0">
                  <a:pos x="1122" y="584"/>
                </a:cxn>
                <a:cxn ang="0">
                  <a:pos x="1105" y="749"/>
                </a:cxn>
                <a:cxn ang="0">
                  <a:pos x="802" y="793"/>
                </a:cxn>
                <a:cxn ang="0">
                  <a:pos x="523" y="900"/>
                </a:cxn>
                <a:cxn ang="0">
                  <a:pos x="257" y="1061"/>
                </a:cxn>
                <a:cxn ang="0">
                  <a:pos x="161" y="1131"/>
                </a:cxn>
                <a:cxn ang="0">
                  <a:pos x="61" y="1121"/>
                </a:cxn>
                <a:cxn ang="0">
                  <a:pos x="53" y="1409"/>
                </a:cxn>
                <a:cxn ang="0">
                  <a:pos x="190" y="2142"/>
                </a:cxn>
                <a:cxn ang="0">
                  <a:pos x="366" y="2290"/>
                </a:cxn>
                <a:cxn ang="0">
                  <a:pos x="552" y="2292"/>
                </a:cxn>
                <a:cxn ang="0">
                  <a:pos x="738" y="2292"/>
                </a:cxn>
                <a:cxn ang="0">
                  <a:pos x="852" y="2242"/>
                </a:cxn>
                <a:cxn ang="0">
                  <a:pos x="972" y="2215"/>
                </a:cxn>
                <a:cxn ang="0">
                  <a:pos x="1082" y="2219"/>
                </a:cxn>
                <a:cxn ang="0">
                  <a:pos x="1109" y="2255"/>
                </a:cxn>
                <a:cxn ang="0">
                  <a:pos x="1122" y="2295"/>
                </a:cxn>
                <a:cxn ang="0">
                  <a:pos x="1087" y="2318"/>
                </a:cxn>
                <a:cxn ang="0">
                  <a:pos x="1051" y="2340"/>
                </a:cxn>
                <a:cxn ang="0">
                  <a:pos x="1013" y="2395"/>
                </a:cxn>
                <a:cxn ang="0">
                  <a:pos x="982" y="2558"/>
                </a:cxn>
                <a:cxn ang="0">
                  <a:pos x="1141" y="2610"/>
                </a:cxn>
                <a:cxn ang="0">
                  <a:pos x="1341" y="2612"/>
                </a:cxn>
                <a:cxn ang="0">
                  <a:pos x="1540" y="2616"/>
                </a:cxn>
                <a:cxn ang="0">
                  <a:pos x="1623" y="2493"/>
                </a:cxn>
                <a:cxn ang="0">
                  <a:pos x="1588" y="2430"/>
                </a:cxn>
                <a:cxn ang="0">
                  <a:pos x="1548" y="2391"/>
                </a:cxn>
                <a:cxn ang="0">
                  <a:pos x="1521" y="2332"/>
                </a:cxn>
                <a:cxn ang="0">
                  <a:pos x="1481" y="2328"/>
                </a:cxn>
                <a:cxn ang="0">
                  <a:pos x="1481" y="2284"/>
                </a:cxn>
                <a:cxn ang="0">
                  <a:pos x="1517" y="2251"/>
                </a:cxn>
                <a:cxn ang="0">
                  <a:pos x="1557" y="2199"/>
                </a:cxn>
                <a:cxn ang="0">
                  <a:pos x="1659" y="2199"/>
                </a:cxn>
                <a:cxn ang="0">
                  <a:pos x="1680" y="2276"/>
                </a:cxn>
                <a:cxn ang="0">
                  <a:pos x="1903" y="2284"/>
                </a:cxn>
                <a:cxn ang="0">
                  <a:pos x="2123" y="2292"/>
                </a:cxn>
                <a:cxn ang="0">
                  <a:pos x="2346" y="2299"/>
                </a:cxn>
                <a:cxn ang="0">
                  <a:pos x="2496" y="1712"/>
                </a:cxn>
                <a:cxn ang="0">
                  <a:pos x="2582" y="1127"/>
                </a:cxn>
                <a:cxn ang="0">
                  <a:pos x="2490" y="1131"/>
                </a:cxn>
                <a:cxn ang="0">
                  <a:pos x="2294" y="1008"/>
                </a:cxn>
                <a:cxn ang="0">
                  <a:pos x="2010" y="868"/>
                </a:cxn>
                <a:cxn ang="0">
                  <a:pos x="1701" y="781"/>
                </a:cxn>
                <a:cxn ang="0">
                  <a:pos x="1502" y="664"/>
                </a:cxn>
                <a:cxn ang="0">
                  <a:pos x="1477" y="576"/>
                </a:cxn>
                <a:cxn ang="0">
                  <a:pos x="1439" y="563"/>
                </a:cxn>
                <a:cxn ang="0">
                  <a:pos x="1429" y="447"/>
                </a:cxn>
                <a:cxn ang="0">
                  <a:pos x="1389" y="200"/>
                </a:cxn>
                <a:cxn ang="0">
                  <a:pos x="1329" y="2"/>
                </a:cxn>
                <a:cxn ang="0">
                  <a:pos x="1241" y="10"/>
                </a:cxn>
              </a:cxnLst>
              <a:rect l="0" t="0" r="r" b="b"/>
              <a:pathLst>
                <a:path w="2599" h="2616">
                  <a:moveTo>
                    <a:pt x="1241" y="10"/>
                  </a:moveTo>
                  <a:lnTo>
                    <a:pt x="1239" y="115"/>
                  </a:lnTo>
                  <a:lnTo>
                    <a:pt x="1239" y="221"/>
                  </a:lnTo>
                  <a:lnTo>
                    <a:pt x="1239" y="326"/>
                  </a:lnTo>
                  <a:lnTo>
                    <a:pt x="1237" y="434"/>
                  </a:lnTo>
                  <a:lnTo>
                    <a:pt x="1228" y="436"/>
                  </a:lnTo>
                  <a:lnTo>
                    <a:pt x="1220" y="440"/>
                  </a:lnTo>
                  <a:lnTo>
                    <a:pt x="1210" y="442"/>
                  </a:lnTo>
                  <a:lnTo>
                    <a:pt x="1201" y="445"/>
                  </a:lnTo>
                  <a:lnTo>
                    <a:pt x="1199" y="480"/>
                  </a:lnTo>
                  <a:lnTo>
                    <a:pt x="1197" y="515"/>
                  </a:lnTo>
                  <a:lnTo>
                    <a:pt x="1195" y="549"/>
                  </a:lnTo>
                  <a:lnTo>
                    <a:pt x="1193" y="584"/>
                  </a:lnTo>
                  <a:lnTo>
                    <a:pt x="1183" y="584"/>
                  </a:lnTo>
                  <a:lnTo>
                    <a:pt x="1174" y="584"/>
                  </a:lnTo>
                  <a:lnTo>
                    <a:pt x="1162" y="584"/>
                  </a:lnTo>
                  <a:lnTo>
                    <a:pt x="1153" y="584"/>
                  </a:lnTo>
                  <a:lnTo>
                    <a:pt x="1143" y="584"/>
                  </a:lnTo>
                  <a:lnTo>
                    <a:pt x="1134" y="584"/>
                  </a:lnTo>
                  <a:lnTo>
                    <a:pt x="1122" y="584"/>
                  </a:lnTo>
                  <a:lnTo>
                    <a:pt x="1112" y="584"/>
                  </a:lnTo>
                  <a:lnTo>
                    <a:pt x="1111" y="624"/>
                  </a:lnTo>
                  <a:lnTo>
                    <a:pt x="1109" y="666"/>
                  </a:lnTo>
                  <a:lnTo>
                    <a:pt x="1107" y="706"/>
                  </a:lnTo>
                  <a:lnTo>
                    <a:pt x="1105" y="749"/>
                  </a:lnTo>
                  <a:lnTo>
                    <a:pt x="1041" y="752"/>
                  </a:lnTo>
                  <a:lnTo>
                    <a:pt x="980" y="758"/>
                  </a:lnTo>
                  <a:lnTo>
                    <a:pt x="921" y="768"/>
                  </a:lnTo>
                  <a:lnTo>
                    <a:pt x="861" y="779"/>
                  </a:lnTo>
                  <a:lnTo>
                    <a:pt x="802" y="793"/>
                  </a:lnTo>
                  <a:lnTo>
                    <a:pt x="744" y="810"/>
                  </a:lnTo>
                  <a:lnTo>
                    <a:pt x="688" y="829"/>
                  </a:lnTo>
                  <a:lnTo>
                    <a:pt x="633" y="850"/>
                  </a:lnTo>
                  <a:lnTo>
                    <a:pt x="577" y="873"/>
                  </a:lnTo>
                  <a:lnTo>
                    <a:pt x="523" y="900"/>
                  </a:lnTo>
                  <a:lnTo>
                    <a:pt x="470" y="927"/>
                  </a:lnTo>
                  <a:lnTo>
                    <a:pt x="416" y="958"/>
                  </a:lnTo>
                  <a:lnTo>
                    <a:pt x="362" y="990"/>
                  </a:lnTo>
                  <a:lnTo>
                    <a:pt x="311" y="1025"/>
                  </a:lnTo>
                  <a:lnTo>
                    <a:pt x="257" y="1061"/>
                  </a:lnTo>
                  <a:lnTo>
                    <a:pt x="205" y="1100"/>
                  </a:lnTo>
                  <a:lnTo>
                    <a:pt x="195" y="1108"/>
                  </a:lnTo>
                  <a:lnTo>
                    <a:pt x="184" y="1115"/>
                  </a:lnTo>
                  <a:lnTo>
                    <a:pt x="172" y="1123"/>
                  </a:lnTo>
                  <a:lnTo>
                    <a:pt x="161" y="1131"/>
                  </a:lnTo>
                  <a:lnTo>
                    <a:pt x="142" y="1129"/>
                  </a:lnTo>
                  <a:lnTo>
                    <a:pt x="121" y="1127"/>
                  </a:lnTo>
                  <a:lnTo>
                    <a:pt x="101" y="1125"/>
                  </a:lnTo>
                  <a:lnTo>
                    <a:pt x="80" y="1123"/>
                  </a:lnTo>
                  <a:lnTo>
                    <a:pt x="61" y="1121"/>
                  </a:lnTo>
                  <a:lnTo>
                    <a:pt x="40" y="1119"/>
                  </a:lnTo>
                  <a:lnTo>
                    <a:pt x="21" y="1117"/>
                  </a:lnTo>
                  <a:lnTo>
                    <a:pt x="0" y="1115"/>
                  </a:lnTo>
                  <a:lnTo>
                    <a:pt x="27" y="1261"/>
                  </a:lnTo>
                  <a:lnTo>
                    <a:pt x="53" y="1409"/>
                  </a:lnTo>
                  <a:lnTo>
                    <a:pt x="80" y="1555"/>
                  </a:lnTo>
                  <a:lnTo>
                    <a:pt x="109" y="1700"/>
                  </a:lnTo>
                  <a:lnTo>
                    <a:pt x="136" y="1848"/>
                  </a:lnTo>
                  <a:lnTo>
                    <a:pt x="163" y="1994"/>
                  </a:lnTo>
                  <a:lnTo>
                    <a:pt x="190" y="2142"/>
                  </a:lnTo>
                  <a:lnTo>
                    <a:pt x="217" y="2288"/>
                  </a:lnTo>
                  <a:lnTo>
                    <a:pt x="253" y="2288"/>
                  </a:lnTo>
                  <a:lnTo>
                    <a:pt x="291" y="2288"/>
                  </a:lnTo>
                  <a:lnTo>
                    <a:pt x="328" y="2290"/>
                  </a:lnTo>
                  <a:lnTo>
                    <a:pt x="366" y="2290"/>
                  </a:lnTo>
                  <a:lnTo>
                    <a:pt x="403" y="2290"/>
                  </a:lnTo>
                  <a:lnTo>
                    <a:pt x="441" y="2290"/>
                  </a:lnTo>
                  <a:lnTo>
                    <a:pt x="477" y="2290"/>
                  </a:lnTo>
                  <a:lnTo>
                    <a:pt x="516" y="2290"/>
                  </a:lnTo>
                  <a:lnTo>
                    <a:pt x="552" y="2292"/>
                  </a:lnTo>
                  <a:lnTo>
                    <a:pt x="589" y="2292"/>
                  </a:lnTo>
                  <a:lnTo>
                    <a:pt x="627" y="2292"/>
                  </a:lnTo>
                  <a:lnTo>
                    <a:pt x="664" y="2292"/>
                  </a:lnTo>
                  <a:lnTo>
                    <a:pt x="702" y="2292"/>
                  </a:lnTo>
                  <a:lnTo>
                    <a:pt x="738" y="2292"/>
                  </a:lnTo>
                  <a:lnTo>
                    <a:pt x="777" y="2292"/>
                  </a:lnTo>
                  <a:lnTo>
                    <a:pt x="813" y="2292"/>
                  </a:lnTo>
                  <a:lnTo>
                    <a:pt x="827" y="2276"/>
                  </a:lnTo>
                  <a:lnTo>
                    <a:pt x="838" y="2259"/>
                  </a:lnTo>
                  <a:lnTo>
                    <a:pt x="852" y="2242"/>
                  </a:lnTo>
                  <a:lnTo>
                    <a:pt x="863" y="2224"/>
                  </a:lnTo>
                  <a:lnTo>
                    <a:pt x="890" y="2222"/>
                  </a:lnTo>
                  <a:lnTo>
                    <a:pt x="917" y="2221"/>
                  </a:lnTo>
                  <a:lnTo>
                    <a:pt x="946" y="2217"/>
                  </a:lnTo>
                  <a:lnTo>
                    <a:pt x="972" y="2215"/>
                  </a:lnTo>
                  <a:lnTo>
                    <a:pt x="999" y="2213"/>
                  </a:lnTo>
                  <a:lnTo>
                    <a:pt x="1026" y="2209"/>
                  </a:lnTo>
                  <a:lnTo>
                    <a:pt x="1053" y="2207"/>
                  </a:lnTo>
                  <a:lnTo>
                    <a:pt x="1080" y="2205"/>
                  </a:lnTo>
                  <a:lnTo>
                    <a:pt x="1082" y="2219"/>
                  </a:lnTo>
                  <a:lnTo>
                    <a:pt x="1084" y="2230"/>
                  </a:lnTo>
                  <a:lnTo>
                    <a:pt x="1086" y="2244"/>
                  </a:lnTo>
                  <a:lnTo>
                    <a:pt x="1087" y="2257"/>
                  </a:lnTo>
                  <a:lnTo>
                    <a:pt x="1097" y="2255"/>
                  </a:lnTo>
                  <a:lnTo>
                    <a:pt x="1109" y="2255"/>
                  </a:lnTo>
                  <a:lnTo>
                    <a:pt x="1118" y="2253"/>
                  </a:lnTo>
                  <a:lnTo>
                    <a:pt x="1128" y="2253"/>
                  </a:lnTo>
                  <a:lnTo>
                    <a:pt x="1126" y="2267"/>
                  </a:lnTo>
                  <a:lnTo>
                    <a:pt x="1124" y="2282"/>
                  </a:lnTo>
                  <a:lnTo>
                    <a:pt x="1122" y="2295"/>
                  </a:lnTo>
                  <a:lnTo>
                    <a:pt x="1120" y="2311"/>
                  </a:lnTo>
                  <a:lnTo>
                    <a:pt x="1112" y="2313"/>
                  </a:lnTo>
                  <a:lnTo>
                    <a:pt x="1103" y="2315"/>
                  </a:lnTo>
                  <a:lnTo>
                    <a:pt x="1095" y="2316"/>
                  </a:lnTo>
                  <a:lnTo>
                    <a:pt x="1087" y="2318"/>
                  </a:lnTo>
                  <a:lnTo>
                    <a:pt x="1078" y="2320"/>
                  </a:lnTo>
                  <a:lnTo>
                    <a:pt x="1070" y="2322"/>
                  </a:lnTo>
                  <a:lnTo>
                    <a:pt x="1063" y="2324"/>
                  </a:lnTo>
                  <a:lnTo>
                    <a:pt x="1055" y="2326"/>
                  </a:lnTo>
                  <a:lnTo>
                    <a:pt x="1051" y="2340"/>
                  </a:lnTo>
                  <a:lnTo>
                    <a:pt x="1047" y="2353"/>
                  </a:lnTo>
                  <a:lnTo>
                    <a:pt x="1043" y="2368"/>
                  </a:lnTo>
                  <a:lnTo>
                    <a:pt x="1040" y="2382"/>
                  </a:lnTo>
                  <a:lnTo>
                    <a:pt x="1026" y="2387"/>
                  </a:lnTo>
                  <a:lnTo>
                    <a:pt x="1013" y="2395"/>
                  </a:lnTo>
                  <a:lnTo>
                    <a:pt x="997" y="2401"/>
                  </a:lnTo>
                  <a:lnTo>
                    <a:pt x="984" y="2409"/>
                  </a:lnTo>
                  <a:lnTo>
                    <a:pt x="982" y="2458"/>
                  </a:lnTo>
                  <a:lnTo>
                    <a:pt x="982" y="2508"/>
                  </a:lnTo>
                  <a:lnTo>
                    <a:pt x="982" y="2558"/>
                  </a:lnTo>
                  <a:lnTo>
                    <a:pt x="980" y="2608"/>
                  </a:lnTo>
                  <a:lnTo>
                    <a:pt x="1020" y="2608"/>
                  </a:lnTo>
                  <a:lnTo>
                    <a:pt x="1061" y="2608"/>
                  </a:lnTo>
                  <a:lnTo>
                    <a:pt x="1101" y="2610"/>
                  </a:lnTo>
                  <a:lnTo>
                    <a:pt x="1141" y="2610"/>
                  </a:lnTo>
                  <a:lnTo>
                    <a:pt x="1181" y="2610"/>
                  </a:lnTo>
                  <a:lnTo>
                    <a:pt x="1222" y="2610"/>
                  </a:lnTo>
                  <a:lnTo>
                    <a:pt x="1262" y="2612"/>
                  </a:lnTo>
                  <a:lnTo>
                    <a:pt x="1300" y="2612"/>
                  </a:lnTo>
                  <a:lnTo>
                    <a:pt x="1341" y="2612"/>
                  </a:lnTo>
                  <a:lnTo>
                    <a:pt x="1381" y="2614"/>
                  </a:lnTo>
                  <a:lnTo>
                    <a:pt x="1421" y="2614"/>
                  </a:lnTo>
                  <a:lnTo>
                    <a:pt x="1462" y="2614"/>
                  </a:lnTo>
                  <a:lnTo>
                    <a:pt x="1502" y="2614"/>
                  </a:lnTo>
                  <a:lnTo>
                    <a:pt x="1540" y="2616"/>
                  </a:lnTo>
                  <a:lnTo>
                    <a:pt x="1581" y="2616"/>
                  </a:lnTo>
                  <a:lnTo>
                    <a:pt x="1621" y="2616"/>
                  </a:lnTo>
                  <a:lnTo>
                    <a:pt x="1623" y="2574"/>
                  </a:lnTo>
                  <a:lnTo>
                    <a:pt x="1623" y="2533"/>
                  </a:lnTo>
                  <a:lnTo>
                    <a:pt x="1623" y="2493"/>
                  </a:lnTo>
                  <a:lnTo>
                    <a:pt x="1623" y="2451"/>
                  </a:lnTo>
                  <a:lnTo>
                    <a:pt x="1615" y="2445"/>
                  </a:lnTo>
                  <a:lnTo>
                    <a:pt x="1605" y="2441"/>
                  </a:lnTo>
                  <a:lnTo>
                    <a:pt x="1598" y="2435"/>
                  </a:lnTo>
                  <a:lnTo>
                    <a:pt x="1588" y="2430"/>
                  </a:lnTo>
                  <a:lnTo>
                    <a:pt x="1581" y="2426"/>
                  </a:lnTo>
                  <a:lnTo>
                    <a:pt x="1571" y="2420"/>
                  </a:lnTo>
                  <a:lnTo>
                    <a:pt x="1561" y="2416"/>
                  </a:lnTo>
                  <a:lnTo>
                    <a:pt x="1552" y="2411"/>
                  </a:lnTo>
                  <a:lnTo>
                    <a:pt x="1548" y="2391"/>
                  </a:lnTo>
                  <a:lnTo>
                    <a:pt x="1544" y="2370"/>
                  </a:lnTo>
                  <a:lnTo>
                    <a:pt x="1540" y="2351"/>
                  </a:lnTo>
                  <a:lnTo>
                    <a:pt x="1536" y="2334"/>
                  </a:lnTo>
                  <a:lnTo>
                    <a:pt x="1529" y="2334"/>
                  </a:lnTo>
                  <a:lnTo>
                    <a:pt x="1521" y="2332"/>
                  </a:lnTo>
                  <a:lnTo>
                    <a:pt x="1513" y="2332"/>
                  </a:lnTo>
                  <a:lnTo>
                    <a:pt x="1506" y="2330"/>
                  </a:lnTo>
                  <a:lnTo>
                    <a:pt x="1496" y="2330"/>
                  </a:lnTo>
                  <a:lnTo>
                    <a:pt x="1488" y="2330"/>
                  </a:lnTo>
                  <a:lnTo>
                    <a:pt x="1481" y="2328"/>
                  </a:lnTo>
                  <a:lnTo>
                    <a:pt x="1473" y="2328"/>
                  </a:lnTo>
                  <a:lnTo>
                    <a:pt x="1475" y="2318"/>
                  </a:lnTo>
                  <a:lnTo>
                    <a:pt x="1477" y="2307"/>
                  </a:lnTo>
                  <a:lnTo>
                    <a:pt x="1479" y="2295"/>
                  </a:lnTo>
                  <a:lnTo>
                    <a:pt x="1481" y="2284"/>
                  </a:lnTo>
                  <a:lnTo>
                    <a:pt x="1490" y="2280"/>
                  </a:lnTo>
                  <a:lnTo>
                    <a:pt x="1500" y="2276"/>
                  </a:lnTo>
                  <a:lnTo>
                    <a:pt x="1508" y="2272"/>
                  </a:lnTo>
                  <a:lnTo>
                    <a:pt x="1517" y="2269"/>
                  </a:lnTo>
                  <a:lnTo>
                    <a:pt x="1517" y="2251"/>
                  </a:lnTo>
                  <a:lnTo>
                    <a:pt x="1517" y="2234"/>
                  </a:lnTo>
                  <a:lnTo>
                    <a:pt x="1517" y="2217"/>
                  </a:lnTo>
                  <a:lnTo>
                    <a:pt x="1517" y="2201"/>
                  </a:lnTo>
                  <a:lnTo>
                    <a:pt x="1538" y="2201"/>
                  </a:lnTo>
                  <a:lnTo>
                    <a:pt x="1557" y="2199"/>
                  </a:lnTo>
                  <a:lnTo>
                    <a:pt x="1579" y="2199"/>
                  </a:lnTo>
                  <a:lnTo>
                    <a:pt x="1598" y="2199"/>
                  </a:lnTo>
                  <a:lnTo>
                    <a:pt x="1619" y="2199"/>
                  </a:lnTo>
                  <a:lnTo>
                    <a:pt x="1638" y="2199"/>
                  </a:lnTo>
                  <a:lnTo>
                    <a:pt x="1659" y="2199"/>
                  </a:lnTo>
                  <a:lnTo>
                    <a:pt x="1680" y="2199"/>
                  </a:lnTo>
                  <a:lnTo>
                    <a:pt x="1680" y="2219"/>
                  </a:lnTo>
                  <a:lnTo>
                    <a:pt x="1680" y="2238"/>
                  </a:lnTo>
                  <a:lnTo>
                    <a:pt x="1680" y="2257"/>
                  </a:lnTo>
                  <a:lnTo>
                    <a:pt x="1680" y="2276"/>
                  </a:lnTo>
                  <a:lnTo>
                    <a:pt x="1724" y="2278"/>
                  </a:lnTo>
                  <a:lnTo>
                    <a:pt x="1769" y="2280"/>
                  </a:lnTo>
                  <a:lnTo>
                    <a:pt x="1813" y="2280"/>
                  </a:lnTo>
                  <a:lnTo>
                    <a:pt x="1857" y="2282"/>
                  </a:lnTo>
                  <a:lnTo>
                    <a:pt x="1903" y="2284"/>
                  </a:lnTo>
                  <a:lnTo>
                    <a:pt x="1947" y="2286"/>
                  </a:lnTo>
                  <a:lnTo>
                    <a:pt x="1991" y="2288"/>
                  </a:lnTo>
                  <a:lnTo>
                    <a:pt x="2035" y="2288"/>
                  </a:lnTo>
                  <a:lnTo>
                    <a:pt x="2079" y="2290"/>
                  </a:lnTo>
                  <a:lnTo>
                    <a:pt x="2123" y="2292"/>
                  </a:lnTo>
                  <a:lnTo>
                    <a:pt x="2168" y="2293"/>
                  </a:lnTo>
                  <a:lnTo>
                    <a:pt x="2214" y="2295"/>
                  </a:lnTo>
                  <a:lnTo>
                    <a:pt x="2258" y="2297"/>
                  </a:lnTo>
                  <a:lnTo>
                    <a:pt x="2302" y="2297"/>
                  </a:lnTo>
                  <a:lnTo>
                    <a:pt x="2346" y="2299"/>
                  </a:lnTo>
                  <a:lnTo>
                    <a:pt x="2390" y="2301"/>
                  </a:lnTo>
                  <a:lnTo>
                    <a:pt x="2417" y="2153"/>
                  </a:lnTo>
                  <a:lnTo>
                    <a:pt x="2444" y="2008"/>
                  </a:lnTo>
                  <a:lnTo>
                    <a:pt x="2469" y="1860"/>
                  </a:lnTo>
                  <a:lnTo>
                    <a:pt x="2496" y="1712"/>
                  </a:lnTo>
                  <a:lnTo>
                    <a:pt x="2521" y="1566"/>
                  </a:lnTo>
                  <a:lnTo>
                    <a:pt x="2547" y="1418"/>
                  </a:lnTo>
                  <a:lnTo>
                    <a:pt x="2572" y="1273"/>
                  </a:lnTo>
                  <a:lnTo>
                    <a:pt x="2599" y="1125"/>
                  </a:lnTo>
                  <a:lnTo>
                    <a:pt x="2582" y="1127"/>
                  </a:lnTo>
                  <a:lnTo>
                    <a:pt x="2563" y="1127"/>
                  </a:lnTo>
                  <a:lnTo>
                    <a:pt x="2545" y="1129"/>
                  </a:lnTo>
                  <a:lnTo>
                    <a:pt x="2526" y="1129"/>
                  </a:lnTo>
                  <a:lnTo>
                    <a:pt x="2507" y="1131"/>
                  </a:lnTo>
                  <a:lnTo>
                    <a:pt x="2490" y="1131"/>
                  </a:lnTo>
                  <a:lnTo>
                    <a:pt x="2471" y="1132"/>
                  </a:lnTo>
                  <a:lnTo>
                    <a:pt x="2453" y="1132"/>
                  </a:lnTo>
                  <a:lnTo>
                    <a:pt x="2402" y="1086"/>
                  </a:lnTo>
                  <a:lnTo>
                    <a:pt x="2348" y="1046"/>
                  </a:lnTo>
                  <a:lnTo>
                    <a:pt x="2294" y="1008"/>
                  </a:lnTo>
                  <a:lnTo>
                    <a:pt x="2239" y="975"/>
                  </a:lnTo>
                  <a:lnTo>
                    <a:pt x="2183" y="944"/>
                  </a:lnTo>
                  <a:lnTo>
                    <a:pt x="2125" y="916"/>
                  </a:lnTo>
                  <a:lnTo>
                    <a:pt x="2068" y="891"/>
                  </a:lnTo>
                  <a:lnTo>
                    <a:pt x="2010" y="868"/>
                  </a:lnTo>
                  <a:lnTo>
                    <a:pt x="1951" y="847"/>
                  </a:lnTo>
                  <a:lnTo>
                    <a:pt x="1889" y="827"/>
                  </a:lnTo>
                  <a:lnTo>
                    <a:pt x="1828" y="810"/>
                  </a:lnTo>
                  <a:lnTo>
                    <a:pt x="1765" y="795"/>
                  </a:lnTo>
                  <a:lnTo>
                    <a:pt x="1701" y="781"/>
                  </a:lnTo>
                  <a:lnTo>
                    <a:pt x="1636" y="768"/>
                  </a:lnTo>
                  <a:lnTo>
                    <a:pt x="1571" y="754"/>
                  </a:lnTo>
                  <a:lnTo>
                    <a:pt x="1504" y="743"/>
                  </a:lnTo>
                  <a:lnTo>
                    <a:pt x="1502" y="705"/>
                  </a:lnTo>
                  <a:lnTo>
                    <a:pt x="1502" y="664"/>
                  </a:lnTo>
                  <a:lnTo>
                    <a:pt x="1500" y="624"/>
                  </a:lnTo>
                  <a:lnTo>
                    <a:pt x="1500" y="586"/>
                  </a:lnTo>
                  <a:lnTo>
                    <a:pt x="1492" y="582"/>
                  </a:lnTo>
                  <a:lnTo>
                    <a:pt x="1485" y="580"/>
                  </a:lnTo>
                  <a:lnTo>
                    <a:pt x="1477" y="576"/>
                  </a:lnTo>
                  <a:lnTo>
                    <a:pt x="1469" y="574"/>
                  </a:lnTo>
                  <a:lnTo>
                    <a:pt x="1462" y="570"/>
                  </a:lnTo>
                  <a:lnTo>
                    <a:pt x="1454" y="568"/>
                  </a:lnTo>
                  <a:lnTo>
                    <a:pt x="1446" y="564"/>
                  </a:lnTo>
                  <a:lnTo>
                    <a:pt x="1439" y="563"/>
                  </a:lnTo>
                  <a:lnTo>
                    <a:pt x="1439" y="538"/>
                  </a:lnTo>
                  <a:lnTo>
                    <a:pt x="1439" y="513"/>
                  </a:lnTo>
                  <a:lnTo>
                    <a:pt x="1439" y="488"/>
                  </a:lnTo>
                  <a:lnTo>
                    <a:pt x="1439" y="463"/>
                  </a:lnTo>
                  <a:lnTo>
                    <a:pt x="1429" y="447"/>
                  </a:lnTo>
                  <a:lnTo>
                    <a:pt x="1417" y="432"/>
                  </a:lnTo>
                  <a:lnTo>
                    <a:pt x="1406" y="419"/>
                  </a:lnTo>
                  <a:lnTo>
                    <a:pt x="1394" y="403"/>
                  </a:lnTo>
                  <a:lnTo>
                    <a:pt x="1393" y="302"/>
                  </a:lnTo>
                  <a:lnTo>
                    <a:pt x="1389" y="200"/>
                  </a:lnTo>
                  <a:lnTo>
                    <a:pt x="1387" y="100"/>
                  </a:lnTo>
                  <a:lnTo>
                    <a:pt x="1383" y="0"/>
                  </a:lnTo>
                  <a:lnTo>
                    <a:pt x="1366" y="0"/>
                  </a:lnTo>
                  <a:lnTo>
                    <a:pt x="1348" y="2"/>
                  </a:lnTo>
                  <a:lnTo>
                    <a:pt x="1329" y="2"/>
                  </a:lnTo>
                  <a:lnTo>
                    <a:pt x="1312" y="4"/>
                  </a:lnTo>
                  <a:lnTo>
                    <a:pt x="1295" y="6"/>
                  </a:lnTo>
                  <a:lnTo>
                    <a:pt x="1275" y="8"/>
                  </a:lnTo>
                  <a:lnTo>
                    <a:pt x="1258" y="8"/>
                  </a:lnTo>
                  <a:lnTo>
                    <a:pt x="1241" y="10"/>
                  </a:lnTo>
                  <a:close/>
                </a:path>
              </a:pathLst>
            </a:custGeom>
            <a:solidFill>
              <a:srgbClr val="D8D8E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endParaRPr>
            </a:p>
          </p:txBody>
        </p:sp>
        <p:sp>
          <p:nvSpPr>
            <p:cNvPr id="94" name="Freeform 14"/>
            <p:cNvSpPr>
              <a:spLocks/>
            </p:cNvSpPr>
            <p:nvPr/>
          </p:nvSpPr>
          <p:spPr bwMode="auto">
            <a:xfrm>
              <a:off x="2736" y="1173"/>
              <a:ext cx="1298" cy="1294"/>
            </a:xfrm>
            <a:custGeom>
              <a:avLst/>
              <a:gdLst/>
              <a:ahLst/>
              <a:cxnLst>
                <a:cxn ang="0">
                  <a:pos x="1243" y="426"/>
                </a:cxn>
                <a:cxn ang="0">
                  <a:pos x="1204" y="472"/>
                </a:cxn>
                <a:cxn ang="0">
                  <a:pos x="1181" y="573"/>
                </a:cxn>
                <a:cxn ang="0">
                  <a:pos x="1130" y="573"/>
                </a:cxn>
                <a:cxn ang="0">
                  <a:pos x="1114" y="740"/>
                </a:cxn>
                <a:cxn ang="0">
                  <a:pos x="811" y="786"/>
                </a:cxn>
                <a:cxn ang="0">
                  <a:pos x="527" y="894"/>
                </a:cxn>
                <a:cxn ang="0">
                  <a:pos x="257" y="1055"/>
                </a:cxn>
                <a:cxn ang="0">
                  <a:pos x="161" y="1124"/>
                </a:cxn>
                <a:cxn ang="0">
                  <a:pos x="61" y="1116"/>
                </a:cxn>
                <a:cxn ang="0">
                  <a:pos x="53" y="1399"/>
                </a:cxn>
                <a:cxn ang="0">
                  <a:pos x="186" y="2114"/>
                </a:cxn>
                <a:cxn ang="0">
                  <a:pos x="362" y="2260"/>
                </a:cxn>
                <a:cxn ang="0">
                  <a:pos x="550" y="2262"/>
                </a:cxn>
                <a:cxn ang="0">
                  <a:pos x="736" y="2264"/>
                </a:cxn>
                <a:cxn ang="0">
                  <a:pos x="850" y="2214"/>
                </a:cxn>
                <a:cxn ang="0">
                  <a:pos x="974" y="2191"/>
                </a:cxn>
                <a:cxn ang="0">
                  <a:pos x="1087" y="2197"/>
                </a:cxn>
                <a:cxn ang="0">
                  <a:pos x="1116" y="2233"/>
                </a:cxn>
                <a:cxn ang="0">
                  <a:pos x="1133" y="2281"/>
                </a:cxn>
                <a:cxn ang="0">
                  <a:pos x="1097" y="2302"/>
                </a:cxn>
                <a:cxn ang="0">
                  <a:pos x="1059" y="2322"/>
                </a:cxn>
                <a:cxn ang="0">
                  <a:pos x="1038" y="2373"/>
                </a:cxn>
                <a:cxn ang="0">
                  <a:pos x="999" y="2385"/>
                </a:cxn>
                <a:cxn ang="0">
                  <a:pos x="990" y="2579"/>
                </a:cxn>
                <a:cxn ang="0">
                  <a:pos x="1183" y="2583"/>
                </a:cxn>
                <a:cxn ang="0">
                  <a:pos x="1377" y="2584"/>
                </a:cxn>
                <a:cxn ang="0">
                  <a:pos x="1571" y="2588"/>
                </a:cxn>
                <a:cxn ang="0">
                  <a:pos x="1611" y="2429"/>
                </a:cxn>
                <a:cxn ang="0">
                  <a:pos x="1563" y="2410"/>
                </a:cxn>
                <a:cxn ang="0">
                  <a:pos x="1531" y="2354"/>
                </a:cxn>
                <a:cxn ang="0">
                  <a:pos x="1500" y="2310"/>
                </a:cxn>
                <a:cxn ang="0">
                  <a:pos x="1460" y="2306"/>
                </a:cxn>
                <a:cxn ang="0">
                  <a:pos x="1475" y="2254"/>
                </a:cxn>
                <a:cxn ang="0">
                  <a:pos x="1509" y="2212"/>
                </a:cxn>
                <a:cxn ang="0">
                  <a:pos x="1573" y="2178"/>
                </a:cxn>
                <a:cxn ang="0">
                  <a:pos x="1682" y="2176"/>
                </a:cxn>
                <a:cxn ang="0">
                  <a:pos x="1726" y="2253"/>
                </a:cxn>
                <a:cxn ang="0">
                  <a:pos x="1947" y="2258"/>
                </a:cxn>
                <a:cxn ang="0">
                  <a:pos x="2169" y="2266"/>
                </a:cxn>
                <a:cxn ang="0">
                  <a:pos x="2390" y="2274"/>
                </a:cxn>
                <a:cxn ang="0">
                  <a:pos x="2519" y="1552"/>
                </a:cxn>
                <a:cxn ang="0">
                  <a:pos x="2559" y="1122"/>
                </a:cxn>
                <a:cxn ang="0">
                  <a:pos x="2469" y="1126"/>
                </a:cxn>
                <a:cxn ang="0">
                  <a:pos x="2233" y="969"/>
                </a:cxn>
                <a:cxn ang="0">
                  <a:pos x="1941" y="838"/>
                </a:cxn>
                <a:cxn ang="0">
                  <a:pos x="1625" y="760"/>
                </a:cxn>
                <a:cxn ang="0">
                  <a:pos x="1490" y="616"/>
                </a:cxn>
                <a:cxn ang="0">
                  <a:pos x="1458" y="566"/>
                </a:cxn>
                <a:cxn ang="0">
                  <a:pos x="1429" y="529"/>
                </a:cxn>
                <a:cxn ang="0">
                  <a:pos x="1406" y="422"/>
                </a:cxn>
                <a:cxn ang="0">
                  <a:pos x="1377" y="97"/>
                </a:cxn>
                <a:cxn ang="0">
                  <a:pos x="1310" y="3"/>
                </a:cxn>
              </a:cxnLst>
              <a:rect l="0" t="0" r="r" b="b"/>
              <a:pathLst>
                <a:path w="2595" h="2588">
                  <a:moveTo>
                    <a:pt x="1243" y="7"/>
                  </a:moveTo>
                  <a:lnTo>
                    <a:pt x="1243" y="113"/>
                  </a:lnTo>
                  <a:lnTo>
                    <a:pt x="1243" y="216"/>
                  </a:lnTo>
                  <a:lnTo>
                    <a:pt x="1243" y="320"/>
                  </a:lnTo>
                  <a:lnTo>
                    <a:pt x="1243" y="426"/>
                  </a:lnTo>
                  <a:lnTo>
                    <a:pt x="1233" y="429"/>
                  </a:lnTo>
                  <a:lnTo>
                    <a:pt x="1226" y="431"/>
                  </a:lnTo>
                  <a:lnTo>
                    <a:pt x="1216" y="435"/>
                  </a:lnTo>
                  <a:lnTo>
                    <a:pt x="1206" y="439"/>
                  </a:lnTo>
                  <a:lnTo>
                    <a:pt x="1204" y="472"/>
                  </a:lnTo>
                  <a:lnTo>
                    <a:pt x="1204" y="506"/>
                  </a:lnTo>
                  <a:lnTo>
                    <a:pt x="1203" y="539"/>
                  </a:lnTo>
                  <a:lnTo>
                    <a:pt x="1201" y="573"/>
                  </a:lnTo>
                  <a:lnTo>
                    <a:pt x="1191" y="573"/>
                  </a:lnTo>
                  <a:lnTo>
                    <a:pt x="1181" y="573"/>
                  </a:lnTo>
                  <a:lnTo>
                    <a:pt x="1170" y="573"/>
                  </a:lnTo>
                  <a:lnTo>
                    <a:pt x="1160" y="573"/>
                  </a:lnTo>
                  <a:lnTo>
                    <a:pt x="1151" y="573"/>
                  </a:lnTo>
                  <a:lnTo>
                    <a:pt x="1141" y="573"/>
                  </a:lnTo>
                  <a:lnTo>
                    <a:pt x="1130" y="573"/>
                  </a:lnTo>
                  <a:lnTo>
                    <a:pt x="1120" y="573"/>
                  </a:lnTo>
                  <a:lnTo>
                    <a:pt x="1118" y="614"/>
                  </a:lnTo>
                  <a:lnTo>
                    <a:pt x="1118" y="656"/>
                  </a:lnTo>
                  <a:lnTo>
                    <a:pt x="1116" y="698"/>
                  </a:lnTo>
                  <a:lnTo>
                    <a:pt x="1114" y="740"/>
                  </a:lnTo>
                  <a:lnTo>
                    <a:pt x="1051" y="744"/>
                  </a:lnTo>
                  <a:lnTo>
                    <a:pt x="990" y="752"/>
                  </a:lnTo>
                  <a:lnTo>
                    <a:pt x="930" y="761"/>
                  </a:lnTo>
                  <a:lnTo>
                    <a:pt x="871" y="773"/>
                  </a:lnTo>
                  <a:lnTo>
                    <a:pt x="811" y="786"/>
                  </a:lnTo>
                  <a:lnTo>
                    <a:pt x="752" y="804"/>
                  </a:lnTo>
                  <a:lnTo>
                    <a:pt x="694" y="823"/>
                  </a:lnTo>
                  <a:lnTo>
                    <a:pt x="638" y="844"/>
                  </a:lnTo>
                  <a:lnTo>
                    <a:pt x="581" y="867"/>
                  </a:lnTo>
                  <a:lnTo>
                    <a:pt x="527" y="894"/>
                  </a:lnTo>
                  <a:lnTo>
                    <a:pt x="472" y="923"/>
                  </a:lnTo>
                  <a:lnTo>
                    <a:pt x="418" y="951"/>
                  </a:lnTo>
                  <a:lnTo>
                    <a:pt x="364" y="984"/>
                  </a:lnTo>
                  <a:lnTo>
                    <a:pt x="310" y="1019"/>
                  </a:lnTo>
                  <a:lnTo>
                    <a:pt x="257" y="1055"/>
                  </a:lnTo>
                  <a:lnTo>
                    <a:pt x="205" y="1093"/>
                  </a:lnTo>
                  <a:lnTo>
                    <a:pt x="193" y="1101"/>
                  </a:lnTo>
                  <a:lnTo>
                    <a:pt x="184" y="1109"/>
                  </a:lnTo>
                  <a:lnTo>
                    <a:pt x="172" y="1116"/>
                  </a:lnTo>
                  <a:lnTo>
                    <a:pt x="161" y="1124"/>
                  </a:lnTo>
                  <a:lnTo>
                    <a:pt x="142" y="1122"/>
                  </a:lnTo>
                  <a:lnTo>
                    <a:pt x="121" y="1120"/>
                  </a:lnTo>
                  <a:lnTo>
                    <a:pt x="101" y="1120"/>
                  </a:lnTo>
                  <a:lnTo>
                    <a:pt x="80" y="1118"/>
                  </a:lnTo>
                  <a:lnTo>
                    <a:pt x="61" y="1116"/>
                  </a:lnTo>
                  <a:lnTo>
                    <a:pt x="40" y="1115"/>
                  </a:lnTo>
                  <a:lnTo>
                    <a:pt x="21" y="1115"/>
                  </a:lnTo>
                  <a:lnTo>
                    <a:pt x="0" y="1113"/>
                  </a:lnTo>
                  <a:lnTo>
                    <a:pt x="27" y="1257"/>
                  </a:lnTo>
                  <a:lnTo>
                    <a:pt x="53" y="1399"/>
                  </a:lnTo>
                  <a:lnTo>
                    <a:pt x="80" y="1542"/>
                  </a:lnTo>
                  <a:lnTo>
                    <a:pt x="107" y="1684"/>
                  </a:lnTo>
                  <a:lnTo>
                    <a:pt x="132" y="1828"/>
                  </a:lnTo>
                  <a:lnTo>
                    <a:pt x="159" y="1972"/>
                  </a:lnTo>
                  <a:lnTo>
                    <a:pt x="186" y="2114"/>
                  </a:lnTo>
                  <a:lnTo>
                    <a:pt x="213" y="2258"/>
                  </a:lnTo>
                  <a:lnTo>
                    <a:pt x="251" y="2258"/>
                  </a:lnTo>
                  <a:lnTo>
                    <a:pt x="287" y="2258"/>
                  </a:lnTo>
                  <a:lnTo>
                    <a:pt x="326" y="2260"/>
                  </a:lnTo>
                  <a:lnTo>
                    <a:pt x="362" y="2260"/>
                  </a:lnTo>
                  <a:lnTo>
                    <a:pt x="401" y="2260"/>
                  </a:lnTo>
                  <a:lnTo>
                    <a:pt x="437" y="2260"/>
                  </a:lnTo>
                  <a:lnTo>
                    <a:pt x="475" y="2260"/>
                  </a:lnTo>
                  <a:lnTo>
                    <a:pt x="512" y="2260"/>
                  </a:lnTo>
                  <a:lnTo>
                    <a:pt x="550" y="2262"/>
                  </a:lnTo>
                  <a:lnTo>
                    <a:pt x="587" y="2262"/>
                  </a:lnTo>
                  <a:lnTo>
                    <a:pt x="625" y="2262"/>
                  </a:lnTo>
                  <a:lnTo>
                    <a:pt x="662" y="2262"/>
                  </a:lnTo>
                  <a:lnTo>
                    <a:pt x="700" y="2262"/>
                  </a:lnTo>
                  <a:lnTo>
                    <a:pt x="736" y="2264"/>
                  </a:lnTo>
                  <a:lnTo>
                    <a:pt x="775" y="2264"/>
                  </a:lnTo>
                  <a:lnTo>
                    <a:pt x="811" y="2264"/>
                  </a:lnTo>
                  <a:lnTo>
                    <a:pt x="825" y="2249"/>
                  </a:lnTo>
                  <a:lnTo>
                    <a:pt x="836" y="2231"/>
                  </a:lnTo>
                  <a:lnTo>
                    <a:pt x="850" y="2214"/>
                  </a:lnTo>
                  <a:lnTo>
                    <a:pt x="861" y="2197"/>
                  </a:lnTo>
                  <a:lnTo>
                    <a:pt x="890" y="2195"/>
                  </a:lnTo>
                  <a:lnTo>
                    <a:pt x="917" y="2193"/>
                  </a:lnTo>
                  <a:lnTo>
                    <a:pt x="945" y="2193"/>
                  </a:lnTo>
                  <a:lnTo>
                    <a:pt x="974" y="2191"/>
                  </a:lnTo>
                  <a:lnTo>
                    <a:pt x="1003" y="2189"/>
                  </a:lnTo>
                  <a:lnTo>
                    <a:pt x="1030" y="2187"/>
                  </a:lnTo>
                  <a:lnTo>
                    <a:pt x="1059" y="2185"/>
                  </a:lnTo>
                  <a:lnTo>
                    <a:pt x="1085" y="2183"/>
                  </a:lnTo>
                  <a:lnTo>
                    <a:pt x="1087" y="2197"/>
                  </a:lnTo>
                  <a:lnTo>
                    <a:pt x="1091" y="2208"/>
                  </a:lnTo>
                  <a:lnTo>
                    <a:pt x="1093" y="2222"/>
                  </a:lnTo>
                  <a:lnTo>
                    <a:pt x="1095" y="2235"/>
                  </a:lnTo>
                  <a:lnTo>
                    <a:pt x="1105" y="2235"/>
                  </a:lnTo>
                  <a:lnTo>
                    <a:pt x="1116" y="2233"/>
                  </a:lnTo>
                  <a:lnTo>
                    <a:pt x="1128" y="2233"/>
                  </a:lnTo>
                  <a:lnTo>
                    <a:pt x="1137" y="2233"/>
                  </a:lnTo>
                  <a:lnTo>
                    <a:pt x="1135" y="2249"/>
                  </a:lnTo>
                  <a:lnTo>
                    <a:pt x="1135" y="2264"/>
                  </a:lnTo>
                  <a:lnTo>
                    <a:pt x="1133" y="2281"/>
                  </a:lnTo>
                  <a:lnTo>
                    <a:pt x="1133" y="2297"/>
                  </a:lnTo>
                  <a:lnTo>
                    <a:pt x="1124" y="2299"/>
                  </a:lnTo>
                  <a:lnTo>
                    <a:pt x="1114" y="2299"/>
                  </a:lnTo>
                  <a:lnTo>
                    <a:pt x="1107" y="2300"/>
                  </a:lnTo>
                  <a:lnTo>
                    <a:pt x="1097" y="2302"/>
                  </a:lnTo>
                  <a:lnTo>
                    <a:pt x="1087" y="2304"/>
                  </a:lnTo>
                  <a:lnTo>
                    <a:pt x="1080" y="2304"/>
                  </a:lnTo>
                  <a:lnTo>
                    <a:pt x="1070" y="2306"/>
                  </a:lnTo>
                  <a:lnTo>
                    <a:pt x="1061" y="2306"/>
                  </a:lnTo>
                  <a:lnTo>
                    <a:pt x="1059" y="2322"/>
                  </a:lnTo>
                  <a:lnTo>
                    <a:pt x="1055" y="2337"/>
                  </a:lnTo>
                  <a:lnTo>
                    <a:pt x="1053" y="2354"/>
                  </a:lnTo>
                  <a:lnTo>
                    <a:pt x="1053" y="2370"/>
                  </a:lnTo>
                  <a:lnTo>
                    <a:pt x="1045" y="2371"/>
                  </a:lnTo>
                  <a:lnTo>
                    <a:pt x="1038" y="2373"/>
                  </a:lnTo>
                  <a:lnTo>
                    <a:pt x="1030" y="2375"/>
                  </a:lnTo>
                  <a:lnTo>
                    <a:pt x="1022" y="2377"/>
                  </a:lnTo>
                  <a:lnTo>
                    <a:pt x="1015" y="2381"/>
                  </a:lnTo>
                  <a:lnTo>
                    <a:pt x="1007" y="2383"/>
                  </a:lnTo>
                  <a:lnTo>
                    <a:pt x="999" y="2385"/>
                  </a:lnTo>
                  <a:lnTo>
                    <a:pt x="991" y="2387"/>
                  </a:lnTo>
                  <a:lnTo>
                    <a:pt x="991" y="2435"/>
                  </a:lnTo>
                  <a:lnTo>
                    <a:pt x="991" y="2483"/>
                  </a:lnTo>
                  <a:lnTo>
                    <a:pt x="990" y="2531"/>
                  </a:lnTo>
                  <a:lnTo>
                    <a:pt x="990" y="2579"/>
                  </a:lnTo>
                  <a:lnTo>
                    <a:pt x="1028" y="2579"/>
                  </a:lnTo>
                  <a:lnTo>
                    <a:pt x="1066" y="2581"/>
                  </a:lnTo>
                  <a:lnTo>
                    <a:pt x="1107" y="2581"/>
                  </a:lnTo>
                  <a:lnTo>
                    <a:pt x="1145" y="2581"/>
                  </a:lnTo>
                  <a:lnTo>
                    <a:pt x="1183" y="2583"/>
                  </a:lnTo>
                  <a:lnTo>
                    <a:pt x="1222" y="2583"/>
                  </a:lnTo>
                  <a:lnTo>
                    <a:pt x="1260" y="2583"/>
                  </a:lnTo>
                  <a:lnTo>
                    <a:pt x="1300" y="2583"/>
                  </a:lnTo>
                  <a:lnTo>
                    <a:pt x="1339" y="2584"/>
                  </a:lnTo>
                  <a:lnTo>
                    <a:pt x="1377" y="2584"/>
                  </a:lnTo>
                  <a:lnTo>
                    <a:pt x="1415" y="2584"/>
                  </a:lnTo>
                  <a:lnTo>
                    <a:pt x="1454" y="2586"/>
                  </a:lnTo>
                  <a:lnTo>
                    <a:pt x="1492" y="2586"/>
                  </a:lnTo>
                  <a:lnTo>
                    <a:pt x="1532" y="2586"/>
                  </a:lnTo>
                  <a:lnTo>
                    <a:pt x="1571" y="2588"/>
                  </a:lnTo>
                  <a:lnTo>
                    <a:pt x="1609" y="2588"/>
                  </a:lnTo>
                  <a:lnTo>
                    <a:pt x="1611" y="2548"/>
                  </a:lnTo>
                  <a:lnTo>
                    <a:pt x="1611" y="2508"/>
                  </a:lnTo>
                  <a:lnTo>
                    <a:pt x="1611" y="2469"/>
                  </a:lnTo>
                  <a:lnTo>
                    <a:pt x="1611" y="2429"/>
                  </a:lnTo>
                  <a:lnTo>
                    <a:pt x="1602" y="2425"/>
                  </a:lnTo>
                  <a:lnTo>
                    <a:pt x="1592" y="2421"/>
                  </a:lnTo>
                  <a:lnTo>
                    <a:pt x="1582" y="2418"/>
                  </a:lnTo>
                  <a:lnTo>
                    <a:pt x="1573" y="2414"/>
                  </a:lnTo>
                  <a:lnTo>
                    <a:pt x="1563" y="2410"/>
                  </a:lnTo>
                  <a:lnTo>
                    <a:pt x="1554" y="2404"/>
                  </a:lnTo>
                  <a:lnTo>
                    <a:pt x="1544" y="2400"/>
                  </a:lnTo>
                  <a:lnTo>
                    <a:pt x="1534" y="2396"/>
                  </a:lnTo>
                  <a:lnTo>
                    <a:pt x="1532" y="2375"/>
                  </a:lnTo>
                  <a:lnTo>
                    <a:pt x="1531" y="2354"/>
                  </a:lnTo>
                  <a:lnTo>
                    <a:pt x="1527" y="2333"/>
                  </a:lnTo>
                  <a:lnTo>
                    <a:pt x="1525" y="2312"/>
                  </a:lnTo>
                  <a:lnTo>
                    <a:pt x="1517" y="2312"/>
                  </a:lnTo>
                  <a:lnTo>
                    <a:pt x="1509" y="2310"/>
                  </a:lnTo>
                  <a:lnTo>
                    <a:pt x="1500" y="2310"/>
                  </a:lnTo>
                  <a:lnTo>
                    <a:pt x="1492" y="2308"/>
                  </a:lnTo>
                  <a:lnTo>
                    <a:pt x="1485" y="2308"/>
                  </a:lnTo>
                  <a:lnTo>
                    <a:pt x="1475" y="2308"/>
                  </a:lnTo>
                  <a:lnTo>
                    <a:pt x="1467" y="2306"/>
                  </a:lnTo>
                  <a:lnTo>
                    <a:pt x="1460" y="2306"/>
                  </a:lnTo>
                  <a:lnTo>
                    <a:pt x="1461" y="2293"/>
                  </a:lnTo>
                  <a:lnTo>
                    <a:pt x="1463" y="2281"/>
                  </a:lnTo>
                  <a:lnTo>
                    <a:pt x="1463" y="2270"/>
                  </a:lnTo>
                  <a:lnTo>
                    <a:pt x="1465" y="2256"/>
                  </a:lnTo>
                  <a:lnTo>
                    <a:pt x="1475" y="2254"/>
                  </a:lnTo>
                  <a:lnTo>
                    <a:pt x="1486" y="2251"/>
                  </a:lnTo>
                  <a:lnTo>
                    <a:pt x="1498" y="2249"/>
                  </a:lnTo>
                  <a:lnTo>
                    <a:pt x="1509" y="2247"/>
                  </a:lnTo>
                  <a:lnTo>
                    <a:pt x="1509" y="2229"/>
                  </a:lnTo>
                  <a:lnTo>
                    <a:pt x="1509" y="2212"/>
                  </a:lnTo>
                  <a:lnTo>
                    <a:pt x="1509" y="2195"/>
                  </a:lnTo>
                  <a:lnTo>
                    <a:pt x="1509" y="2178"/>
                  </a:lnTo>
                  <a:lnTo>
                    <a:pt x="1531" y="2178"/>
                  </a:lnTo>
                  <a:lnTo>
                    <a:pt x="1552" y="2178"/>
                  </a:lnTo>
                  <a:lnTo>
                    <a:pt x="1573" y="2178"/>
                  </a:lnTo>
                  <a:lnTo>
                    <a:pt x="1596" y="2176"/>
                  </a:lnTo>
                  <a:lnTo>
                    <a:pt x="1617" y="2176"/>
                  </a:lnTo>
                  <a:lnTo>
                    <a:pt x="1638" y="2176"/>
                  </a:lnTo>
                  <a:lnTo>
                    <a:pt x="1659" y="2176"/>
                  </a:lnTo>
                  <a:lnTo>
                    <a:pt x="1682" y="2176"/>
                  </a:lnTo>
                  <a:lnTo>
                    <a:pt x="1682" y="2195"/>
                  </a:lnTo>
                  <a:lnTo>
                    <a:pt x="1682" y="2212"/>
                  </a:lnTo>
                  <a:lnTo>
                    <a:pt x="1682" y="2231"/>
                  </a:lnTo>
                  <a:lnTo>
                    <a:pt x="1682" y="2251"/>
                  </a:lnTo>
                  <a:lnTo>
                    <a:pt x="1726" y="2253"/>
                  </a:lnTo>
                  <a:lnTo>
                    <a:pt x="1770" y="2253"/>
                  </a:lnTo>
                  <a:lnTo>
                    <a:pt x="1814" y="2254"/>
                  </a:lnTo>
                  <a:lnTo>
                    <a:pt x="1859" y="2256"/>
                  </a:lnTo>
                  <a:lnTo>
                    <a:pt x="1903" y="2258"/>
                  </a:lnTo>
                  <a:lnTo>
                    <a:pt x="1947" y="2258"/>
                  </a:lnTo>
                  <a:lnTo>
                    <a:pt x="1991" y="2260"/>
                  </a:lnTo>
                  <a:lnTo>
                    <a:pt x="2037" y="2262"/>
                  </a:lnTo>
                  <a:lnTo>
                    <a:pt x="2081" y="2264"/>
                  </a:lnTo>
                  <a:lnTo>
                    <a:pt x="2125" y="2264"/>
                  </a:lnTo>
                  <a:lnTo>
                    <a:pt x="2169" y="2266"/>
                  </a:lnTo>
                  <a:lnTo>
                    <a:pt x="2214" y="2268"/>
                  </a:lnTo>
                  <a:lnTo>
                    <a:pt x="2258" y="2270"/>
                  </a:lnTo>
                  <a:lnTo>
                    <a:pt x="2302" y="2270"/>
                  </a:lnTo>
                  <a:lnTo>
                    <a:pt x="2346" y="2272"/>
                  </a:lnTo>
                  <a:lnTo>
                    <a:pt x="2390" y="2274"/>
                  </a:lnTo>
                  <a:lnTo>
                    <a:pt x="2415" y="2130"/>
                  </a:lnTo>
                  <a:lnTo>
                    <a:pt x="2442" y="1986"/>
                  </a:lnTo>
                  <a:lnTo>
                    <a:pt x="2467" y="1842"/>
                  </a:lnTo>
                  <a:lnTo>
                    <a:pt x="2494" y="1696"/>
                  </a:lnTo>
                  <a:lnTo>
                    <a:pt x="2519" y="1552"/>
                  </a:lnTo>
                  <a:lnTo>
                    <a:pt x="2545" y="1408"/>
                  </a:lnTo>
                  <a:lnTo>
                    <a:pt x="2570" y="1264"/>
                  </a:lnTo>
                  <a:lnTo>
                    <a:pt x="2595" y="1120"/>
                  </a:lnTo>
                  <a:lnTo>
                    <a:pt x="2578" y="1120"/>
                  </a:lnTo>
                  <a:lnTo>
                    <a:pt x="2559" y="1122"/>
                  </a:lnTo>
                  <a:lnTo>
                    <a:pt x="2542" y="1122"/>
                  </a:lnTo>
                  <a:lnTo>
                    <a:pt x="2522" y="1124"/>
                  </a:lnTo>
                  <a:lnTo>
                    <a:pt x="2505" y="1124"/>
                  </a:lnTo>
                  <a:lnTo>
                    <a:pt x="2486" y="1126"/>
                  </a:lnTo>
                  <a:lnTo>
                    <a:pt x="2469" y="1126"/>
                  </a:lnTo>
                  <a:lnTo>
                    <a:pt x="2449" y="1128"/>
                  </a:lnTo>
                  <a:lnTo>
                    <a:pt x="2398" y="1082"/>
                  </a:lnTo>
                  <a:lnTo>
                    <a:pt x="2344" y="1042"/>
                  </a:lnTo>
                  <a:lnTo>
                    <a:pt x="2288" y="1003"/>
                  </a:lnTo>
                  <a:lnTo>
                    <a:pt x="2233" y="969"/>
                  </a:lnTo>
                  <a:lnTo>
                    <a:pt x="2177" y="938"/>
                  </a:lnTo>
                  <a:lnTo>
                    <a:pt x="2120" y="909"/>
                  </a:lnTo>
                  <a:lnTo>
                    <a:pt x="2060" y="882"/>
                  </a:lnTo>
                  <a:lnTo>
                    <a:pt x="2002" y="859"/>
                  </a:lnTo>
                  <a:lnTo>
                    <a:pt x="1941" y="838"/>
                  </a:lnTo>
                  <a:lnTo>
                    <a:pt x="1880" y="821"/>
                  </a:lnTo>
                  <a:lnTo>
                    <a:pt x="1818" y="804"/>
                  </a:lnTo>
                  <a:lnTo>
                    <a:pt x="1753" y="786"/>
                  </a:lnTo>
                  <a:lnTo>
                    <a:pt x="1690" y="773"/>
                  </a:lnTo>
                  <a:lnTo>
                    <a:pt x="1625" y="760"/>
                  </a:lnTo>
                  <a:lnTo>
                    <a:pt x="1557" y="746"/>
                  </a:lnTo>
                  <a:lnTo>
                    <a:pt x="1490" y="735"/>
                  </a:lnTo>
                  <a:lnTo>
                    <a:pt x="1490" y="694"/>
                  </a:lnTo>
                  <a:lnTo>
                    <a:pt x="1490" y="656"/>
                  </a:lnTo>
                  <a:lnTo>
                    <a:pt x="1490" y="616"/>
                  </a:lnTo>
                  <a:lnTo>
                    <a:pt x="1488" y="577"/>
                  </a:lnTo>
                  <a:lnTo>
                    <a:pt x="1481" y="573"/>
                  </a:lnTo>
                  <a:lnTo>
                    <a:pt x="1473" y="571"/>
                  </a:lnTo>
                  <a:lnTo>
                    <a:pt x="1465" y="568"/>
                  </a:lnTo>
                  <a:lnTo>
                    <a:pt x="1458" y="566"/>
                  </a:lnTo>
                  <a:lnTo>
                    <a:pt x="1450" y="562"/>
                  </a:lnTo>
                  <a:lnTo>
                    <a:pt x="1444" y="560"/>
                  </a:lnTo>
                  <a:lnTo>
                    <a:pt x="1437" y="556"/>
                  </a:lnTo>
                  <a:lnTo>
                    <a:pt x="1429" y="554"/>
                  </a:lnTo>
                  <a:lnTo>
                    <a:pt x="1429" y="529"/>
                  </a:lnTo>
                  <a:lnTo>
                    <a:pt x="1429" y="502"/>
                  </a:lnTo>
                  <a:lnTo>
                    <a:pt x="1429" y="477"/>
                  </a:lnTo>
                  <a:lnTo>
                    <a:pt x="1429" y="452"/>
                  </a:lnTo>
                  <a:lnTo>
                    <a:pt x="1417" y="437"/>
                  </a:lnTo>
                  <a:lnTo>
                    <a:pt x="1406" y="422"/>
                  </a:lnTo>
                  <a:lnTo>
                    <a:pt x="1394" y="408"/>
                  </a:lnTo>
                  <a:lnTo>
                    <a:pt x="1383" y="393"/>
                  </a:lnTo>
                  <a:lnTo>
                    <a:pt x="1381" y="293"/>
                  </a:lnTo>
                  <a:lnTo>
                    <a:pt x="1379" y="195"/>
                  </a:lnTo>
                  <a:lnTo>
                    <a:pt x="1377" y="97"/>
                  </a:lnTo>
                  <a:lnTo>
                    <a:pt x="1375" y="0"/>
                  </a:lnTo>
                  <a:lnTo>
                    <a:pt x="1360" y="0"/>
                  </a:lnTo>
                  <a:lnTo>
                    <a:pt x="1343" y="2"/>
                  </a:lnTo>
                  <a:lnTo>
                    <a:pt x="1327" y="2"/>
                  </a:lnTo>
                  <a:lnTo>
                    <a:pt x="1310" y="3"/>
                  </a:lnTo>
                  <a:lnTo>
                    <a:pt x="1293" y="5"/>
                  </a:lnTo>
                  <a:lnTo>
                    <a:pt x="1275" y="5"/>
                  </a:lnTo>
                  <a:lnTo>
                    <a:pt x="1260" y="7"/>
                  </a:lnTo>
                  <a:lnTo>
                    <a:pt x="1243" y="7"/>
                  </a:lnTo>
                  <a:close/>
                </a:path>
              </a:pathLst>
            </a:custGeom>
            <a:solidFill>
              <a:srgbClr val="E5E5E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endParaRPr>
            </a:p>
          </p:txBody>
        </p:sp>
        <p:sp>
          <p:nvSpPr>
            <p:cNvPr id="95" name="Freeform 15"/>
            <p:cNvSpPr>
              <a:spLocks/>
            </p:cNvSpPr>
            <p:nvPr/>
          </p:nvSpPr>
          <p:spPr bwMode="auto">
            <a:xfrm>
              <a:off x="2737" y="1180"/>
              <a:ext cx="1296" cy="1280"/>
            </a:xfrm>
            <a:custGeom>
              <a:avLst/>
              <a:gdLst/>
              <a:ahLst/>
              <a:cxnLst>
                <a:cxn ang="0">
                  <a:pos x="1247" y="418"/>
                </a:cxn>
                <a:cxn ang="0">
                  <a:pos x="1210" y="466"/>
                </a:cxn>
                <a:cxn ang="0">
                  <a:pos x="1189" y="562"/>
                </a:cxn>
                <a:cxn ang="0">
                  <a:pos x="1137" y="562"/>
                </a:cxn>
                <a:cxn ang="0">
                  <a:pos x="1126" y="735"/>
                </a:cxn>
                <a:cxn ang="0">
                  <a:pos x="819" y="781"/>
                </a:cxn>
                <a:cxn ang="0">
                  <a:pos x="529" y="888"/>
                </a:cxn>
                <a:cxn ang="0">
                  <a:pos x="257" y="1052"/>
                </a:cxn>
                <a:cxn ang="0">
                  <a:pos x="159" y="1119"/>
                </a:cxn>
                <a:cxn ang="0">
                  <a:pos x="59" y="1113"/>
                </a:cxn>
                <a:cxn ang="0">
                  <a:pos x="51" y="1389"/>
                </a:cxn>
                <a:cxn ang="0">
                  <a:pos x="182" y="2092"/>
                </a:cxn>
                <a:cxn ang="0">
                  <a:pos x="358" y="2234"/>
                </a:cxn>
                <a:cxn ang="0">
                  <a:pos x="546" y="2236"/>
                </a:cxn>
                <a:cxn ang="0">
                  <a:pos x="734" y="2238"/>
                </a:cxn>
                <a:cxn ang="0">
                  <a:pos x="848" y="2188"/>
                </a:cxn>
                <a:cxn ang="0">
                  <a:pos x="976" y="2167"/>
                </a:cxn>
                <a:cxn ang="0">
                  <a:pos x="1095" y="2178"/>
                </a:cxn>
                <a:cxn ang="0">
                  <a:pos x="1126" y="2214"/>
                </a:cxn>
                <a:cxn ang="0">
                  <a:pos x="1147" y="2266"/>
                </a:cxn>
                <a:cxn ang="0">
                  <a:pos x="1107" y="2285"/>
                </a:cxn>
                <a:cxn ang="0">
                  <a:pos x="1066" y="2305"/>
                </a:cxn>
                <a:cxn ang="0">
                  <a:pos x="1047" y="2360"/>
                </a:cxn>
                <a:cxn ang="0">
                  <a:pos x="1009" y="2366"/>
                </a:cxn>
                <a:cxn ang="0">
                  <a:pos x="999" y="2552"/>
                </a:cxn>
                <a:cxn ang="0">
                  <a:pos x="1187" y="2554"/>
                </a:cxn>
                <a:cxn ang="0">
                  <a:pos x="1373" y="2556"/>
                </a:cxn>
                <a:cxn ang="0">
                  <a:pos x="1561" y="2560"/>
                </a:cxn>
                <a:cxn ang="0">
                  <a:pos x="1600" y="2410"/>
                </a:cxn>
                <a:cxn ang="0">
                  <a:pos x="1548" y="2395"/>
                </a:cxn>
                <a:cxn ang="0">
                  <a:pos x="1515" y="2337"/>
                </a:cxn>
                <a:cxn ang="0">
                  <a:pos x="1488" y="2289"/>
                </a:cxn>
                <a:cxn ang="0">
                  <a:pos x="1446" y="2285"/>
                </a:cxn>
                <a:cxn ang="0">
                  <a:pos x="1461" y="2228"/>
                </a:cxn>
                <a:cxn ang="0">
                  <a:pos x="1500" y="2191"/>
                </a:cxn>
                <a:cxn ang="0">
                  <a:pos x="1569" y="2155"/>
                </a:cxn>
                <a:cxn ang="0">
                  <a:pos x="1684" y="2151"/>
                </a:cxn>
                <a:cxn ang="0">
                  <a:pos x="1728" y="2230"/>
                </a:cxn>
                <a:cxn ang="0">
                  <a:pos x="1949" y="2236"/>
                </a:cxn>
                <a:cxn ang="0">
                  <a:pos x="2169" y="2241"/>
                </a:cxn>
                <a:cxn ang="0">
                  <a:pos x="2390" y="2247"/>
                </a:cxn>
                <a:cxn ang="0">
                  <a:pos x="2517" y="1541"/>
                </a:cxn>
                <a:cxn ang="0">
                  <a:pos x="2555" y="1119"/>
                </a:cxn>
                <a:cxn ang="0">
                  <a:pos x="2465" y="1123"/>
                </a:cxn>
                <a:cxn ang="0">
                  <a:pos x="2229" y="963"/>
                </a:cxn>
                <a:cxn ang="0">
                  <a:pos x="1933" y="833"/>
                </a:cxn>
                <a:cxn ang="0">
                  <a:pos x="1613" y="752"/>
                </a:cxn>
                <a:cxn ang="0">
                  <a:pos x="1479" y="606"/>
                </a:cxn>
                <a:cxn ang="0">
                  <a:pos x="1448" y="556"/>
                </a:cxn>
                <a:cxn ang="0">
                  <a:pos x="1417" y="520"/>
                </a:cxn>
                <a:cxn ang="0">
                  <a:pos x="1394" y="414"/>
                </a:cxn>
                <a:cxn ang="0">
                  <a:pos x="1367" y="96"/>
                </a:cxn>
                <a:cxn ang="0">
                  <a:pos x="1308" y="4"/>
                </a:cxn>
              </a:cxnLst>
              <a:rect l="0" t="0" r="r" b="b"/>
              <a:pathLst>
                <a:path w="2591" h="2560">
                  <a:moveTo>
                    <a:pt x="1248" y="8"/>
                  </a:moveTo>
                  <a:lnTo>
                    <a:pt x="1247" y="109"/>
                  </a:lnTo>
                  <a:lnTo>
                    <a:pt x="1247" y="213"/>
                  </a:lnTo>
                  <a:lnTo>
                    <a:pt x="1247" y="315"/>
                  </a:lnTo>
                  <a:lnTo>
                    <a:pt x="1247" y="418"/>
                  </a:lnTo>
                  <a:lnTo>
                    <a:pt x="1239" y="422"/>
                  </a:lnTo>
                  <a:lnTo>
                    <a:pt x="1229" y="426"/>
                  </a:lnTo>
                  <a:lnTo>
                    <a:pt x="1222" y="430"/>
                  </a:lnTo>
                  <a:lnTo>
                    <a:pt x="1212" y="434"/>
                  </a:lnTo>
                  <a:lnTo>
                    <a:pt x="1210" y="466"/>
                  </a:lnTo>
                  <a:lnTo>
                    <a:pt x="1210" y="497"/>
                  </a:lnTo>
                  <a:lnTo>
                    <a:pt x="1210" y="530"/>
                  </a:lnTo>
                  <a:lnTo>
                    <a:pt x="1208" y="562"/>
                  </a:lnTo>
                  <a:lnTo>
                    <a:pt x="1199" y="562"/>
                  </a:lnTo>
                  <a:lnTo>
                    <a:pt x="1189" y="562"/>
                  </a:lnTo>
                  <a:lnTo>
                    <a:pt x="1177" y="562"/>
                  </a:lnTo>
                  <a:lnTo>
                    <a:pt x="1168" y="562"/>
                  </a:lnTo>
                  <a:lnTo>
                    <a:pt x="1158" y="562"/>
                  </a:lnTo>
                  <a:lnTo>
                    <a:pt x="1149" y="562"/>
                  </a:lnTo>
                  <a:lnTo>
                    <a:pt x="1137" y="562"/>
                  </a:lnTo>
                  <a:lnTo>
                    <a:pt x="1128" y="562"/>
                  </a:lnTo>
                  <a:lnTo>
                    <a:pt x="1128" y="604"/>
                  </a:lnTo>
                  <a:lnTo>
                    <a:pt x="1128" y="649"/>
                  </a:lnTo>
                  <a:lnTo>
                    <a:pt x="1126" y="691"/>
                  </a:lnTo>
                  <a:lnTo>
                    <a:pt x="1126" y="735"/>
                  </a:lnTo>
                  <a:lnTo>
                    <a:pt x="1062" y="739"/>
                  </a:lnTo>
                  <a:lnTo>
                    <a:pt x="1001" y="746"/>
                  </a:lnTo>
                  <a:lnTo>
                    <a:pt x="940" y="756"/>
                  </a:lnTo>
                  <a:lnTo>
                    <a:pt x="878" y="768"/>
                  </a:lnTo>
                  <a:lnTo>
                    <a:pt x="819" y="781"/>
                  </a:lnTo>
                  <a:lnTo>
                    <a:pt x="759" y="798"/>
                  </a:lnTo>
                  <a:lnTo>
                    <a:pt x="702" y="817"/>
                  </a:lnTo>
                  <a:lnTo>
                    <a:pt x="642" y="839"/>
                  </a:lnTo>
                  <a:lnTo>
                    <a:pt x="587" y="864"/>
                  </a:lnTo>
                  <a:lnTo>
                    <a:pt x="529" y="888"/>
                  </a:lnTo>
                  <a:lnTo>
                    <a:pt x="473" y="917"/>
                  </a:lnTo>
                  <a:lnTo>
                    <a:pt x="418" y="948"/>
                  </a:lnTo>
                  <a:lnTo>
                    <a:pt x="364" y="981"/>
                  </a:lnTo>
                  <a:lnTo>
                    <a:pt x="310" y="1015"/>
                  </a:lnTo>
                  <a:lnTo>
                    <a:pt x="257" y="1052"/>
                  </a:lnTo>
                  <a:lnTo>
                    <a:pt x="205" y="1090"/>
                  </a:lnTo>
                  <a:lnTo>
                    <a:pt x="193" y="1098"/>
                  </a:lnTo>
                  <a:lnTo>
                    <a:pt x="182" y="1103"/>
                  </a:lnTo>
                  <a:lnTo>
                    <a:pt x="170" y="1111"/>
                  </a:lnTo>
                  <a:lnTo>
                    <a:pt x="159" y="1119"/>
                  </a:lnTo>
                  <a:lnTo>
                    <a:pt x="140" y="1119"/>
                  </a:lnTo>
                  <a:lnTo>
                    <a:pt x="119" y="1117"/>
                  </a:lnTo>
                  <a:lnTo>
                    <a:pt x="99" y="1117"/>
                  </a:lnTo>
                  <a:lnTo>
                    <a:pt x="80" y="1115"/>
                  </a:lnTo>
                  <a:lnTo>
                    <a:pt x="59" y="1113"/>
                  </a:lnTo>
                  <a:lnTo>
                    <a:pt x="40" y="1111"/>
                  </a:lnTo>
                  <a:lnTo>
                    <a:pt x="19" y="1111"/>
                  </a:lnTo>
                  <a:lnTo>
                    <a:pt x="0" y="1109"/>
                  </a:lnTo>
                  <a:lnTo>
                    <a:pt x="26" y="1249"/>
                  </a:lnTo>
                  <a:lnTo>
                    <a:pt x="51" y="1389"/>
                  </a:lnTo>
                  <a:lnTo>
                    <a:pt x="78" y="1529"/>
                  </a:lnTo>
                  <a:lnTo>
                    <a:pt x="103" y="1669"/>
                  </a:lnTo>
                  <a:lnTo>
                    <a:pt x="130" y="1811"/>
                  </a:lnTo>
                  <a:lnTo>
                    <a:pt x="155" y="1952"/>
                  </a:lnTo>
                  <a:lnTo>
                    <a:pt x="182" y="2092"/>
                  </a:lnTo>
                  <a:lnTo>
                    <a:pt x="207" y="2232"/>
                  </a:lnTo>
                  <a:lnTo>
                    <a:pt x="245" y="2232"/>
                  </a:lnTo>
                  <a:lnTo>
                    <a:pt x="282" y="2232"/>
                  </a:lnTo>
                  <a:lnTo>
                    <a:pt x="320" y="2234"/>
                  </a:lnTo>
                  <a:lnTo>
                    <a:pt x="358" y="2234"/>
                  </a:lnTo>
                  <a:lnTo>
                    <a:pt x="395" y="2234"/>
                  </a:lnTo>
                  <a:lnTo>
                    <a:pt x="433" y="2234"/>
                  </a:lnTo>
                  <a:lnTo>
                    <a:pt x="470" y="2234"/>
                  </a:lnTo>
                  <a:lnTo>
                    <a:pt x="508" y="2234"/>
                  </a:lnTo>
                  <a:lnTo>
                    <a:pt x="546" y="2236"/>
                  </a:lnTo>
                  <a:lnTo>
                    <a:pt x="583" y="2236"/>
                  </a:lnTo>
                  <a:lnTo>
                    <a:pt x="621" y="2236"/>
                  </a:lnTo>
                  <a:lnTo>
                    <a:pt x="658" y="2236"/>
                  </a:lnTo>
                  <a:lnTo>
                    <a:pt x="696" y="2236"/>
                  </a:lnTo>
                  <a:lnTo>
                    <a:pt x="734" y="2238"/>
                  </a:lnTo>
                  <a:lnTo>
                    <a:pt x="771" y="2238"/>
                  </a:lnTo>
                  <a:lnTo>
                    <a:pt x="809" y="2238"/>
                  </a:lnTo>
                  <a:lnTo>
                    <a:pt x="823" y="2222"/>
                  </a:lnTo>
                  <a:lnTo>
                    <a:pt x="834" y="2205"/>
                  </a:lnTo>
                  <a:lnTo>
                    <a:pt x="848" y="2188"/>
                  </a:lnTo>
                  <a:lnTo>
                    <a:pt x="859" y="2170"/>
                  </a:lnTo>
                  <a:lnTo>
                    <a:pt x="888" y="2170"/>
                  </a:lnTo>
                  <a:lnTo>
                    <a:pt x="918" y="2168"/>
                  </a:lnTo>
                  <a:lnTo>
                    <a:pt x="947" y="2168"/>
                  </a:lnTo>
                  <a:lnTo>
                    <a:pt x="976" y="2167"/>
                  </a:lnTo>
                  <a:lnTo>
                    <a:pt x="1007" y="2167"/>
                  </a:lnTo>
                  <a:lnTo>
                    <a:pt x="1036" y="2167"/>
                  </a:lnTo>
                  <a:lnTo>
                    <a:pt x="1064" y="2165"/>
                  </a:lnTo>
                  <a:lnTo>
                    <a:pt x="1093" y="2165"/>
                  </a:lnTo>
                  <a:lnTo>
                    <a:pt x="1095" y="2178"/>
                  </a:lnTo>
                  <a:lnTo>
                    <a:pt x="1097" y="2190"/>
                  </a:lnTo>
                  <a:lnTo>
                    <a:pt x="1099" y="2203"/>
                  </a:lnTo>
                  <a:lnTo>
                    <a:pt x="1101" y="2214"/>
                  </a:lnTo>
                  <a:lnTo>
                    <a:pt x="1112" y="2214"/>
                  </a:lnTo>
                  <a:lnTo>
                    <a:pt x="1126" y="2214"/>
                  </a:lnTo>
                  <a:lnTo>
                    <a:pt x="1137" y="2214"/>
                  </a:lnTo>
                  <a:lnTo>
                    <a:pt x="1149" y="2214"/>
                  </a:lnTo>
                  <a:lnTo>
                    <a:pt x="1147" y="2232"/>
                  </a:lnTo>
                  <a:lnTo>
                    <a:pt x="1147" y="2249"/>
                  </a:lnTo>
                  <a:lnTo>
                    <a:pt x="1147" y="2266"/>
                  </a:lnTo>
                  <a:lnTo>
                    <a:pt x="1145" y="2284"/>
                  </a:lnTo>
                  <a:lnTo>
                    <a:pt x="1135" y="2284"/>
                  </a:lnTo>
                  <a:lnTo>
                    <a:pt x="1126" y="2285"/>
                  </a:lnTo>
                  <a:lnTo>
                    <a:pt x="1116" y="2285"/>
                  </a:lnTo>
                  <a:lnTo>
                    <a:pt x="1107" y="2285"/>
                  </a:lnTo>
                  <a:lnTo>
                    <a:pt x="1097" y="2287"/>
                  </a:lnTo>
                  <a:lnTo>
                    <a:pt x="1087" y="2287"/>
                  </a:lnTo>
                  <a:lnTo>
                    <a:pt x="1078" y="2289"/>
                  </a:lnTo>
                  <a:lnTo>
                    <a:pt x="1068" y="2289"/>
                  </a:lnTo>
                  <a:lnTo>
                    <a:pt x="1066" y="2305"/>
                  </a:lnTo>
                  <a:lnTo>
                    <a:pt x="1066" y="2322"/>
                  </a:lnTo>
                  <a:lnTo>
                    <a:pt x="1064" y="2339"/>
                  </a:lnTo>
                  <a:lnTo>
                    <a:pt x="1062" y="2358"/>
                  </a:lnTo>
                  <a:lnTo>
                    <a:pt x="1055" y="2358"/>
                  </a:lnTo>
                  <a:lnTo>
                    <a:pt x="1047" y="2360"/>
                  </a:lnTo>
                  <a:lnTo>
                    <a:pt x="1039" y="2360"/>
                  </a:lnTo>
                  <a:lnTo>
                    <a:pt x="1032" y="2362"/>
                  </a:lnTo>
                  <a:lnTo>
                    <a:pt x="1024" y="2364"/>
                  </a:lnTo>
                  <a:lnTo>
                    <a:pt x="1016" y="2364"/>
                  </a:lnTo>
                  <a:lnTo>
                    <a:pt x="1009" y="2366"/>
                  </a:lnTo>
                  <a:lnTo>
                    <a:pt x="1001" y="2366"/>
                  </a:lnTo>
                  <a:lnTo>
                    <a:pt x="999" y="2414"/>
                  </a:lnTo>
                  <a:lnTo>
                    <a:pt x="999" y="2460"/>
                  </a:lnTo>
                  <a:lnTo>
                    <a:pt x="999" y="2506"/>
                  </a:lnTo>
                  <a:lnTo>
                    <a:pt x="999" y="2552"/>
                  </a:lnTo>
                  <a:lnTo>
                    <a:pt x="1037" y="2552"/>
                  </a:lnTo>
                  <a:lnTo>
                    <a:pt x="1074" y="2552"/>
                  </a:lnTo>
                  <a:lnTo>
                    <a:pt x="1112" y="2554"/>
                  </a:lnTo>
                  <a:lnTo>
                    <a:pt x="1149" y="2554"/>
                  </a:lnTo>
                  <a:lnTo>
                    <a:pt x="1187" y="2554"/>
                  </a:lnTo>
                  <a:lnTo>
                    <a:pt x="1224" y="2554"/>
                  </a:lnTo>
                  <a:lnTo>
                    <a:pt x="1262" y="2554"/>
                  </a:lnTo>
                  <a:lnTo>
                    <a:pt x="1298" y="2556"/>
                  </a:lnTo>
                  <a:lnTo>
                    <a:pt x="1337" y="2556"/>
                  </a:lnTo>
                  <a:lnTo>
                    <a:pt x="1373" y="2556"/>
                  </a:lnTo>
                  <a:lnTo>
                    <a:pt x="1412" y="2556"/>
                  </a:lnTo>
                  <a:lnTo>
                    <a:pt x="1448" y="2558"/>
                  </a:lnTo>
                  <a:lnTo>
                    <a:pt x="1486" y="2558"/>
                  </a:lnTo>
                  <a:lnTo>
                    <a:pt x="1523" y="2558"/>
                  </a:lnTo>
                  <a:lnTo>
                    <a:pt x="1561" y="2560"/>
                  </a:lnTo>
                  <a:lnTo>
                    <a:pt x="1598" y="2560"/>
                  </a:lnTo>
                  <a:lnTo>
                    <a:pt x="1598" y="2522"/>
                  </a:lnTo>
                  <a:lnTo>
                    <a:pt x="1598" y="2485"/>
                  </a:lnTo>
                  <a:lnTo>
                    <a:pt x="1598" y="2447"/>
                  </a:lnTo>
                  <a:lnTo>
                    <a:pt x="1600" y="2410"/>
                  </a:lnTo>
                  <a:lnTo>
                    <a:pt x="1588" y="2406"/>
                  </a:lnTo>
                  <a:lnTo>
                    <a:pt x="1578" y="2403"/>
                  </a:lnTo>
                  <a:lnTo>
                    <a:pt x="1567" y="2401"/>
                  </a:lnTo>
                  <a:lnTo>
                    <a:pt x="1557" y="2397"/>
                  </a:lnTo>
                  <a:lnTo>
                    <a:pt x="1548" y="2395"/>
                  </a:lnTo>
                  <a:lnTo>
                    <a:pt x="1538" y="2391"/>
                  </a:lnTo>
                  <a:lnTo>
                    <a:pt x="1527" y="2389"/>
                  </a:lnTo>
                  <a:lnTo>
                    <a:pt x="1517" y="2385"/>
                  </a:lnTo>
                  <a:lnTo>
                    <a:pt x="1515" y="2360"/>
                  </a:lnTo>
                  <a:lnTo>
                    <a:pt x="1515" y="2337"/>
                  </a:lnTo>
                  <a:lnTo>
                    <a:pt x="1515" y="2314"/>
                  </a:lnTo>
                  <a:lnTo>
                    <a:pt x="1513" y="2291"/>
                  </a:lnTo>
                  <a:lnTo>
                    <a:pt x="1506" y="2291"/>
                  </a:lnTo>
                  <a:lnTo>
                    <a:pt x="1496" y="2289"/>
                  </a:lnTo>
                  <a:lnTo>
                    <a:pt x="1488" y="2289"/>
                  </a:lnTo>
                  <a:lnTo>
                    <a:pt x="1481" y="2287"/>
                  </a:lnTo>
                  <a:lnTo>
                    <a:pt x="1471" y="2287"/>
                  </a:lnTo>
                  <a:lnTo>
                    <a:pt x="1463" y="2287"/>
                  </a:lnTo>
                  <a:lnTo>
                    <a:pt x="1454" y="2285"/>
                  </a:lnTo>
                  <a:lnTo>
                    <a:pt x="1446" y="2285"/>
                  </a:lnTo>
                  <a:lnTo>
                    <a:pt x="1446" y="2272"/>
                  </a:lnTo>
                  <a:lnTo>
                    <a:pt x="1448" y="2257"/>
                  </a:lnTo>
                  <a:lnTo>
                    <a:pt x="1448" y="2243"/>
                  </a:lnTo>
                  <a:lnTo>
                    <a:pt x="1448" y="2230"/>
                  </a:lnTo>
                  <a:lnTo>
                    <a:pt x="1461" y="2228"/>
                  </a:lnTo>
                  <a:lnTo>
                    <a:pt x="1475" y="2228"/>
                  </a:lnTo>
                  <a:lnTo>
                    <a:pt x="1486" y="2226"/>
                  </a:lnTo>
                  <a:lnTo>
                    <a:pt x="1500" y="2226"/>
                  </a:lnTo>
                  <a:lnTo>
                    <a:pt x="1500" y="2209"/>
                  </a:lnTo>
                  <a:lnTo>
                    <a:pt x="1500" y="2191"/>
                  </a:lnTo>
                  <a:lnTo>
                    <a:pt x="1500" y="2174"/>
                  </a:lnTo>
                  <a:lnTo>
                    <a:pt x="1500" y="2157"/>
                  </a:lnTo>
                  <a:lnTo>
                    <a:pt x="1523" y="2157"/>
                  </a:lnTo>
                  <a:lnTo>
                    <a:pt x="1546" y="2155"/>
                  </a:lnTo>
                  <a:lnTo>
                    <a:pt x="1569" y="2155"/>
                  </a:lnTo>
                  <a:lnTo>
                    <a:pt x="1592" y="2153"/>
                  </a:lnTo>
                  <a:lnTo>
                    <a:pt x="1615" y="2153"/>
                  </a:lnTo>
                  <a:lnTo>
                    <a:pt x="1638" y="2153"/>
                  </a:lnTo>
                  <a:lnTo>
                    <a:pt x="1661" y="2151"/>
                  </a:lnTo>
                  <a:lnTo>
                    <a:pt x="1684" y="2151"/>
                  </a:lnTo>
                  <a:lnTo>
                    <a:pt x="1684" y="2170"/>
                  </a:lnTo>
                  <a:lnTo>
                    <a:pt x="1684" y="2190"/>
                  </a:lnTo>
                  <a:lnTo>
                    <a:pt x="1684" y="2209"/>
                  </a:lnTo>
                  <a:lnTo>
                    <a:pt x="1684" y="2228"/>
                  </a:lnTo>
                  <a:lnTo>
                    <a:pt x="1728" y="2230"/>
                  </a:lnTo>
                  <a:lnTo>
                    <a:pt x="1772" y="2230"/>
                  </a:lnTo>
                  <a:lnTo>
                    <a:pt x="1816" y="2232"/>
                  </a:lnTo>
                  <a:lnTo>
                    <a:pt x="1860" y="2232"/>
                  </a:lnTo>
                  <a:lnTo>
                    <a:pt x="1905" y="2234"/>
                  </a:lnTo>
                  <a:lnTo>
                    <a:pt x="1949" y="2236"/>
                  </a:lnTo>
                  <a:lnTo>
                    <a:pt x="1993" y="2236"/>
                  </a:lnTo>
                  <a:lnTo>
                    <a:pt x="2037" y="2238"/>
                  </a:lnTo>
                  <a:lnTo>
                    <a:pt x="2081" y="2239"/>
                  </a:lnTo>
                  <a:lnTo>
                    <a:pt x="2125" y="2239"/>
                  </a:lnTo>
                  <a:lnTo>
                    <a:pt x="2169" y="2241"/>
                  </a:lnTo>
                  <a:lnTo>
                    <a:pt x="2213" y="2243"/>
                  </a:lnTo>
                  <a:lnTo>
                    <a:pt x="2258" y="2243"/>
                  </a:lnTo>
                  <a:lnTo>
                    <a:pt x="2302" y="2245"/>
                  </a:lnTo>
                  <a:lnTo>
                    <a:pt x="2346" y="2245"/>
                  </a:lnTo>
                  <a:lnTo>
                    <a:pt x="2390" y="2247"/>
                  </a:lnTo>
                  <a:lnTo>
                    <a:pt x="2415" y="2105"/>
                  </a:lnTo>
                  <a:lnTo>
                    <a:pt x="2440" y="1963"/>
                  </a:lnTo>
                  <a:lnTo>
                    <a:pt x="2467" y="1823"/>
                  </a:lnTo>
                  <a:lnTo>
                    <a:pt x="2492" y="1681"/>
                  </a:lnTo>
                  <a:lnTo>
                    <a:pt x="2517" y="1541"/>
                  </a:lnTo>
                  <a:lnTo>
                    <a:pt x="2541" y="1399"/>
                  </a:lnTo>
                  <a:lnTo>
                    <a:pt x="2566" y="1259"/>
                  </a:lnTo>
                  <a:lnTo>
                    <a:pt x="2591" y="1117"/>
                  </a:lnTo>
                  <a:lnTo>
                    <a:pt x="2574" y="1117"/>
                  </a:lnTo>
                  <a:lnTo>
                    <a:pt x="2555" y="1119"/>
                  </a:lnTo>
                  <a:lnTo>
                    <a:pt x="2538" y="1119"/>
                  </a:lnTo>
                  <a:lnTo>
                    <a:pt x="2518" y="1119"/>
                  </a:lnTo>
                  <a:lnTo>
                    <a:pt x="2501" y="1121"/>
                  </a:lnTo>
                  <a:lnTo>
                    <a:pt x="2482" y="1121"/>
                  </a:lnTo>
                  <a:lnTo>
                    <a:pt x="2465" y="1123"/>
                  </a:lnTo>
                  <a:lnTo>
                    <a:pt x="2446" y="1123"/>
                  </a:lnTo>
                  <a:lnTo>
                    <a:pt x="2394" y="1077"/>
                  </a:lnTo>
                  <a:lnTo>
                    <a:pt x="2340" y="1036"/>
                  </a:lnTo>
                  <a:lnTo>
                    <a:pt x="2284" y="998"/>
                  </a:lnTo>
                  <a:lnTo>
                    <a:pt x="2229" y="963"/>
                  </a:lnTo>
                  <a:lnTo>
                    <a:pt x="2171" y="931"/>
                  </a:lnTo>
                  <a:lnTo>
                    <a:pt x="2114" y="904"/>
                  </a:lnTo>
                  <a:lnTo>
                    <a:pt x="2054" y="877"/>
                  </a:lnTo>
                  <a:lnTo>
                    <a:pt x="1995" y="854"/>
                  </a:lnTo>
                  <a:lnTo>
                    <a:pt x="1933" y="833"/>
                  </a:lnTo>
                  <a:lnTo>
                    <a:pt x="1872" y="814"/>
                  </a:lnTo>
                  <a:lnTo>
                    <a:pt x="1809" y="796"/>
                  </a:lnTo>
                  <a:lnTo>
                    <a:pt x="1743" y="781"/>
                  </a:lnTo>
                  <a:lnTo>
                    <a:pt x="1678" y="766"/>
                  </a:lnTo>
                  <a:lnTo>
                    <a:pt x="1613" y="752"/>
                  </a:lnTo>
                  <a:lnTo>
                    <a:pt x="1546" y="739"/>
                  </a:lnTo>
                  <a:lnTo>
                    <a:pt x="1479" y="727"/>
                  </a:lnTo>
                  <a:lnTo>
                    <a:pt x="1479" y="687"/>
                  </a:lnTo>
                  <a:lnTo>
                    <a:pt x="1479" y="647"/>
                  </a:lnTo>
                  <a:lnTo>
                    <a:pt x="1479" y="606"/>
                  </a:lnTo>
                  <a:lnTo>
                    <a:pt x="1479" y="568"/>
                  </a:lnTo>
                  <a:lnTo>
                    <a:pt x="1471" y="564"/>
                  </a:lnTo>
                  <a:lnTo>
                    <a:pt x="1463" y="562"/>
                  </a:lnTo>
                  <a:lnTo>
                    <a:pt x="1456" y="558"/>
                  </a:lnTo>
                  <a:lnTo>
                    <a:pt x="1448" y="556"/>
                  </a:lnTo>
                  <a:lnTo>
                    <a:pt x="1440" y="553"/>
                  </a:lnTo>
                  <a:lnTo>
                    <a:pt x="1433" y="551"/>
                  </a:lnTo>
                  <a:lnTo>
                    <a:pt x="1425" y="547"/>
                  </a:lnTo>
                  <a:lnTo>
                    <a:pt x="1417" y="545"/>
                  </a:lnTo>
                  <a:lnTo>
                    <a:pt x="1417" y="520"/>
                  </a:lnTo>
                  <a:lnTo>
                    <a:pt x="1417" y="493"/>
                  </a:lnTo>
                  <a:lnTo>
                    <a:pt x="1417" y="468"/>
                  </a:lnTo>
                  <a:lnTo>
                    <a:pt x="1417" y="443"/>
                  </a:lnTo>
                  <a:lnTo>
                    <a:pt x="1406" y="428"/>
                  </a:lnTo>
                  <a:lnTo>
                    <a:pt x="1394" y="414"/>
                  </a:lnTo>
                  <a:lnTo>
                    <a:pt x="1383" y="399"/>
                  </a:lnTo>
                  <a:lnTo>
                    <a:pt x="1371" y="384"/>
                  </a:lnTo>
                  <a:lnTo>
                    <a:pt x="1369" y="288"/>
                  </a:lnTo>
                  <a:lnTo>
                    <a:pt x="1369" y="192"/>
                  </a:lnTo>
                  <a:lnTo>
                    <a:pt x="1367" y="96"/>
                  </a:lnTo>
                  <a:lnTo>
                    <a:pt x="1365" y="0"/>
                  </a:lnTo>
                  <a:lnTo>
                    <a:pt x="1350" y="0"/>
                  </a:lnTo>
                  <a:lnTo>
                    <a:pt x="1337" y="2"/>
                  </a:lnTo>
                  <a:lnTo>
                    <a:pt x="1321" y="2"/>
                  </a:lnTo>
                  <a:lnTo>
                    <a:pt x="1308" y="4"/>
                  </a:lnTo>
                  <a:lnTo>
                    <a:pt x="1293" y="4"/>
                  </a:lnTo>
                  <a:lnTo>
                    <a:pt x="1279" y="6"/>
                  </a:lnTo>
                  <a:lnTo>
                    <a:pt x="1264" y="6"/>
                  </a:lnTo>
                  <a:lnTo>
                    <a:pt x="1248" y="8"/>
                  </a:lnTo>
                  <a:close/>
                </a:path>
              </a:pathLst>
            </a:custGeom>
            <a:solidFill>
              <a:srgbClr val="F2F2F7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endParaRPr>
            </a:p>
          </p:txBody>
        </p:sp>
        <p:sp>
          <p:nvSpPr>
            <p:cNvPr id="96" name="Freeform 16"/>
            <p:cNvSpPr>
              <a:spLocks/>
            </p:cNvSpPr>
            <p:nvPr/>
          </p:nvSpPr>
          <p:spPr bwMode="auto">
            <a:xfrm>
              <a:off x="2737" y="1188"/>
              <a:ext cx="1295" cy="1266"/>
            </a:xfrm>
            <a:custGeom>
              <a:avLst/>
              <a:gdLst/>
              <a:ahLst/>
              <a:cxnLst>
                <a:cxn ang="0">
                  <a:pos x="1254" y="411"/>
                </a:cxn>
                <a:cxn ang="0">
                  <a:pos x="1220" y="553"/>
                </a:cxn>
                <a:cxn ang="0">
                  <a:pos x="1139" y="730"/>
                </a:cxn>
                <a:cxn ang="0">
                  <a:pos x="1013" y="739"/>
                </a:cxn>
                <a:cxn ang="0">
                  <a:pos x="890" y="760"/>
                </a:cxn>
                <a:cxn ang="0">
                  <a:pos x="769" y="793"/>
                </a:cxn>
                <a:cxn ang="0">
                  <a:pos x="650" y="833"/>
                </a:cxn>
                <a:cxn ang="0">
                  <a:pos x="533" y="883"/>
                </a:cxn>
                <a:cxn ang="0">
                  <a:pos x="422" y="943"/>
                </a:cxn>
                <a:cxn ang="0">
                  <a:pos x="310" y="1010"/>
                </a:cxn>
                <a:cxn ang="0">
                  <a:pos x="205" y="1085"/>
                </a:cxn>
                <a:cxn ang="0">
                  <a:pos x="0" y="1108"/>
                </a:cxn>
                <a:cxn ang="0">
                  <a:pos x="809" y="2211"/>
                </a:cxn>
                <a:cxn ang="0">
                  <a:pos x="1101" y="2144"/>
                </a:cxn>
                <a:cxn ang="0">
                  <a:pos x="1160" y="2196"/>
                </a:cxn>
                <a:cxn ang="0">
                  <a:pos x="1076" y="2272"/>
                </a:cxn>
                <a:cxn ang="0">
                  <a:pos x="1011" y="2347"/>
                </a:cxn>
                <a:cxn ang="0">
                  <a:pos x="1588" y="2531"/>
                </a:cxn>
                <a:cxn ang="0">
                  <a:pos x="1502" y="2372"/>
                </a:cxn>
                <a:cxn ang="0">
                  <a:pos x="1435" y="2263"/>
                </a:cxn>
                <a:cxn ang="0">
                  <a:pos x="1494" y="2203"/>
                </a:cxn>
                <a:cxn ang="0">
                  <a:pos x="1688" y="2127"/>
                </a:cxn>
                <a:cxn ang="0">
                  <a:pos x="2392" y="2221"/>
                </a:cxn>
                <a:cxn ang="0">
                  <a:pos x="2446" y="1117"/>
                </a:cxn>
                <a:cxn ang="0">
                  <a:pos x="2338" y="1031"/>
                </a:cxn>
                <a:cxn ang="0">
                  <a:pos x="2227" y="958"/>
                </a:cxn>
                <a:cxn ang="0">
                  <a:pos x="2110" y="896"/>
                </a:cxn>
                <a:cxn ang="0">
                  <a:pos x="1989" y="847"/>
                </a:cxn>
                <a:cxn ang="0">
                  <a:pos x="1862" y="806"/>
                </a:cxn>
                <a:cxn ang="0">
                  <a:pos x="1734" y="772"/>
                </a:cxn>
                <a:cxn ang="0">
                  <a:pos x="1603" y="745"/>
                </a:cxn>
                <a:cxn ang="0">
                  <a:pos x="1469" y="720"/>
                </a:cxn>
                <a:cxn ang="0">
                  <a:pos x="1410" y="536"/>
                </a:cxn>
                <a:cxn ang="0">
                  <a:pos x="1364" y="375"/>
                </a:cxn>
                <a:cxn ang="0">
                  <a:pos x="1254" y="6"/>
                </a:cxn>
              </a:cxnLst>
              <a:rect l="0" t="0" r="r" b="b"/>
              <a:pathLst>
                <a:path w="2589" h="2531">
                  <a:moveTo>
                    <a:pt x="1254" y="6"/>
                  </a:moveTo>
                  <a:lnTo>
                    <a:pt x="1254" y="411"/>
                  </a:lnTo>
                  <a:lnTo>
                    <a:pt x="1220" y="426"/>
                  </a:lnTo>
                  <a:lnTo>
                    <a:pt x="1220" y="553"/>
                  </a:lnTo>
                  <a:lnTo>
                    <a:pt x="1139" y="553"/>
                  </a:lnTo>
                  <a:lnTo>
                    <a:pt x="1139" y="730"/>
                  </a:lnTo>
                  <a:lnTo>
                    <a:pt x="1076" y="733"/>
                  </a:lnTo>
                  <a:lnTo>
                    <a:pt x="1013" y="739"/>
                  </a:lnTo>
                  <a:lnTo>
                    <a:pt x="951" y="749"/>
                  </a:lnTo>
                  <a:lnTo>
                    <a:pt x="890" y="760"/>
                  </a:lnTo>
                  <a:lnTo>
                    <a:pt x="828" y="776"/>
                  </a:lnTo>
                  <a:lnTo>
                    <a:pt x="769" y="793"/>
                  </a:lnTo>
                  <a:lnTo>
                    <a:pt x="709" y="812"/>
                  </a:lnTo>
                  <a:lnTo>
                    <a:pt x="650" y="833"/>
                  </a:lnTo>
                  <a:lnTo>
                    <a:pt x="590" y="856"/>
                  </a:lnTo>
                  <a:lnTo>
                    <a:pt x="533" y="883"/>
                  </a:lnTo>
                  <a:lnTo>
                    <a:pt x="477" y="912"/>
                  </a:lnTo>
                  <a:lnTo>
                    <a:pt x="422" y="943"/>
                  </a:lnTo>
                  <a:lnTo>
                    <a:pt x="366" y="975"/>
                  </a:lnTo>
                  <a:lnTo>
                    <a:pt x="310" y="1010"/>
                  </a:lnTo>
                  <a:lnTo>
                    <a:pt x="257" y="1046"/>
                  </a:lnTo>
                  <a:lnTo>
                    <a:pt x="205" y="1085"/>
                  </a:lnTo>
                  <a:lnTo>
                    <a:pt x="161" y="1113"/>
                  </a:lnTo>
                  <a:lnTo>
                    <a:pt x="0" y="1108"/>
                  </a:lnTo>
                  <a:lnTo>
                    <a:pt x="205" y="2203"/>
                  </a:lnTo>
                  <a:lnTo>
                    <a:pt x="809" y="2211"/>
                  </a:lnTo>
                  <a:lnTo>
                    <a:pt x="859" y="2144"/>
                  </a:lnTo>
                  <a:lnTo>
                    <a:pt x="1101" y="2144"/>
                  </a:lnTo>
                  <a:lnTo>
                    <a:pt x="1110" y="2196"/>
                  </a:lnTo>
                  <a:lnTo>
                    <a:pt x="1160" y="2196"/>
                  </a:lnTo>
                  <a:lnTo>
                    <a:pt x="1160" y="2272"/>
                  </a:lnTo>
                  <a:lnTo>
                    <a:pt x="1076" y="2272"/>
                  </a:lnTo>
                  <a:lnTo>
                    <a:pt x="1076" y="2347"/>
                  </a:lnTo>
                  <a:lnTo>
                    <a:pt x="1011" y="2347"/>
                  </a:lnTo>
                  <a:lnTo>
                    <a:pt x="1011" y="2524"/>
                  </a:lnTo>
                  <a:lnTo>
                    <a:pt x="1588" y="2531"/>
                  </a:lnTo>
                  <a:lnTo>
                    <a:pt x="1588" y="2389"/>
                  </a:lnTo>
                  <a:lnTo>
                    <a:pt x="1502" y="2372"/>
                  </a:lnTo>
                  <a:lnTo>
                    <a:pt x="1502" y="2272"/>
                  </a:lnTo>
                  <a:lnTo>
                    <a:pt x="1435" y="2263"/>
                  </a:lnTo>
                  <a:lnTo>
                    <a:pt x="1435" y="2203"/>
                  </a:lnTo>
                  <a:lnTo>
                    <a:pt x="1494" y="2203"/>
                  </a:lnTo>
                  <a:lnTo>
                    <a:pt x="1494" y="2136"/>
                  </a:lnTo>
                  <a:lnTo>
                    <a:pt x="1688" y="2127"/>
                  </a:lnTo>
                  <a:lnTo>
                    <a:pt x="1688" y="2203"/>
                  </a:lnTo>
                  <a:lnTo>
                    <a:pt x="2392" y="2221"/>
                  </a:lnTo>
                  <a:lnTo>
                    <a:pt x="2589" y="1111"/>
                  </a:lnTo>
                  <a:lnTo>
                    <a:pt x="2446" y="1117"/>
                  </a:lnTo>
                  <a:lnTo>
                    <a:pt x="2392" y="1071"/>
                  </a:lnTo>
                  <a:lnTo>
                    <a:pt x="2338" y="1031"/>
                  </a:lnTo>
                  <a:lnTo>
                    <a:pt x="2283" y="992"/>
                  </a:lnTo>
                  <a:lnTo>
                    <a:pt x="2227" y="958"/>
                  </a:lnTo>
                  <a:lnTo>
                    <a:pt x="2169" y="925"/>
                  </a:lnTo>
                  <a:lnTo>
                    <a:pt x="2110" y="896"/>
                  </a:lnTo>
                  <a:lnTo>
                    <a:pt x="2048" y="872"/>
                  </a:lnTo>
                  <a:lnTo>
                    <a:pt x="1989" y="847"/>
                  </a:lnTo>
                  <a:lnTo>
                    <a:pt x="1926" y="825"/>
                  </a:lnTo>
                  <a:lnTo>
                    <a:pt x="1862" y="806"/>
                  </a:lnTo>
                  <a:lnTo>
                    <a:pt x="1799" y="789"/>
                  </a:lnTo>
                  <a:lnTo>
                    <a:pt x="1734" y="772"/>
                  </a:lnTo>
                  <a:lnTo>
                    <a:pt x="1669" y="758"/>
                  </a:lnTo>
                  <a:lnTo>
                    <a:pt x="1603" y="745"/>
                  </a:lnTo>
                  <a:lnTo>
                    <a:pt x="1536" y="731"/>
                  </a:lnTo>
                  <a:lnTo>
                    <a:pt x="1469" y="720"/>
                  </a:lnTo>
                  <a:lnTo>
                    <a:pt x="1469" y="559"/>
                  </a:lnTo>
                  <a:lnTo>
                    <a:pt x="1410" y="536"/>
                  </a:lnTo>
                  <a:lnTo>
                    <a:pt x="1410" y="436"/>
                  </a:lnTo>
                  <a:lnTo>
                    <a:pt x="1364" y="375"/>
                  </a:lnTo>
                  <a:lnTo>
                    <a:pt x="1360" y="0"/>
                  </a:lnTo>
                  <a:lnTo>
                    <a:pt x="1254" y="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endParaRPr>
            </a:p>
          </p:txBody>
        </p:sp>
        <p:sp>
          <p:nvSpPr>
            <p:cNvPr id="97" name="Freeform 17"/>
            <p:cNvSpPr>
              <a:spLocks/>
            </p:cNvSpPr>
            <p:nvPr/>
          </p:nvSpPr>
          <p:spPr bwMode="auto">
            <a:xfrm>
              <a:off x="2426" y="1588"/>
              <a:ext cx="1905" cy="888"/>
            </a:xfrm>
            <a:custGeom>
              <a:avLst/>
              <a:gdLst/>
              <a:ahLst/>
              <a:cxnLst>
                <a:cxn ang="0">
                  <a:pos x="1767" y="13"/>
                </a:cxn>
                <a:cxn ang="0">
                  <a:pos x="1619" y="30"/>
                </a:cxn>
                <a:cxn ang="0">
                  <a:pos x="1485" y="55"/>
                </a:cxn>
                <a:cxn ang="0">
                  <a:pos x="1360" y="88"/>
                </a:cxn>
                <a:cxn ang="0">
                  <a:pos x="1243" y="128"/>
                </a:cxn>
                <a:cxn ang="0">
                  <a:pos x="1128" y="178"/>
                </a:cxn>
                <a:cxn ang="0">
                  <a:pos x="1013" y="237"/>
                </a:cxn>
                <a:cxn ang="0">
                  <a:pos x="896" y="308"/>
                </a:cxn>
                <a:cxn ang="0">
                  <a:pos x="441" y="362"/>
                </a:cxn>
                <a:cxn ang="0">
                  <a:pos x="441" y="700"/>
                </a:cxn>
                <a:cxn ang="0">
                  <a:pos x="167" y="1149"/>
                </a:cxn>
                <a:cxn ang="0">
                  <a:pos x="303" y="1289"/>
                </a:cxn>
                <a:cxn ang="0">
                  <a:pos x="84" y="1533"/>
                </a:cxn>
                <a:cxn ang="0">
                  <a:pos x="0" y="1661"/>
                </a:cxn>
                <a:cxn ang="0">
                  <a:pos x="512" y="1755"/>
                </a:cxn>
                <a:cxn ang="0">
                  <a:pos x="439" y="1658"/>
                </a:cxn>
                <a:cxn ang="0">
                  <a:pos x="355" y="1548"/>
                </a:cxn>
                <a:cxn ang="0">
                  <a:pos x="491" y="1439"/>
                </a:cxn>
                <a:cxn ang="0">
                  <a:pos x="879" y="1281"/>
                </a:cxn>
                <a:cxn ang="0">
                  <a:pos x="1389" y="1366"/>
                </a:cxn>
                <a:cxn ang="0">
                  <a:pos x="1807" y="1293"/>
                </a:cxn>
                <a:cxn ang="0">
                  <a:pos x="1869" y="1356"/>
                </a:cxn>
                <a:cxn ang="0">
                  <a:pos x="1776" y="1512"/>
                </a:cxn>
                <a:cxn ang="0">
                  <a:pos x="1713" y="1608"/>
                </a:cxn>
                <a:cxn ang="0">
                  <a:pos x="2108" y="1682"/>
                </a:cxn>
                <a:cxn ang="0">
                  <a:pos x="2055" y="1608"/>
                </a:cxn>
                <a:cxn ang="0">
                  <a:pos x="1972" y="1512"/>
                </a:cxn>
                <a:cxn ang="0">
                  <a:pos x="2035" y="1354"/>
                </a:cxn>
                <a:cxn ang="0">
                  <a:pos x="2402" y="1281"/>
                </a:cxn>
                <a:cxn ang="0">
                  <a:pos x="2922" y="1375"/>
                </a:cxn>
                <a:cxn ang="0">
                  <a:pos x="3215" y="1304"/>
                </a:cxn>
                <a:cxn ang="0">
                  <a:pos x="3422" y="1379"/>
                </a:cxn>
                <a:cxn ang="0">
                  <a:pos x="3392" y="1565"/>
                </a:cxn>
                <a:cxn ang="0">
                  <a:pos x="3300" y="1650"/>
                </a:cxn>
                <a:cxn ang="0">
                  <a:pos x="3810" y="1775"/>
                </a:cxn>
                <a:cxn ang="0">
                  <a:pos x="3718" y="1654"/>
                </a:cxn>
                <a:cxn ang="0">
                  <a:pos x="3605" y="1565"/>
                </a:cxn>
                <a:cxn ang="0">
                  <a:pos x="3643" y="1230"/>
                </a:cxn>
                <a:cxn ang="0">
                  <a:pos x="3434" y="358"/>
                </a:cxn>
                <a:cxn ang="0">
                  <a:pos x="2987" y="312"/>
                </a:cxn>
                <a:cxn ang="0">
                  <a:pos x="2855" y="230"/>
                </a:cxn>
                <a:cxn ang="0">
                  <a:pos x="2722" y="159"/>
                </a:cxn>
                <a:cxn ang="0">
                  <a:pos x="2584" y="99"/>
                </a:cxn>
                <a:cxn ang="0">
                  <a:pos x="2438" y="53"/>
                </a:cxn>
                <a:cxn ang="0">
                  <a:pos x="2285" y="21"/>
                </a:cxn>
                <a:cxn ang="0">
                  <a:pos x="2120" y="1"/>
                </a:cxn>
                <a:cxn ang="0">
                  <a:pos x="1941" y="0"/>
                </a:cxn>
              </a:cxnLst>
              <a:rect l="0" t="0" r="r" b="b"/>
              <a:pathLst>
                <a:path w="3810" h="1775">
                  <a:moveTo>
                    <a:pt x="1846" y="5"/>
                  </a:moveTo>
                  <a:lnTo>
                    <a:pt x="1767" y="13"/>
                  </a:lnTo>
                  <a:lnTo>
                    <a:pt x="1692" y="21"/>
                  </a:lnTo>
                  <a:lnTo>
                    <a:pt x="1619" y="30"/>
                  </a:lnTo>
                  <a:lnTo>
                    <a:pt x="1552" y="42"/>
                  </a:lnTo>
                  <a:lnTo>
                    <a:pt x="1485" y="55"/>
                  </a:lnTo>
                  <a:lnTo>
                    <a:pt x="1422" y="71"/>
                  </a:lnTo>
                  <a:lnTo>
                    <a:pt x="1360" y="88"/>
                  </a:lnTo>
                  <a:lnTo>
                    <a:pt x="1301" y="107"/>
                  </a:lnTo>
                  <a:lnTo>
                    <a:pt x="1243" y="128"/>
                  </a:lnTo>
                  <a:lnTo>
                    <a:pt x="1186" y="153"/>
                  </a:lnTo>
                  <a:lnTo>
                    <a:pt x="1128" y="178"/>
                  </a:lnTo>
                  <a:lnTo>
                    <a:pt x="1070" y="207"/>
                  </a:lnTo>
                  <a:lnTo>
                    <a:pt x="1013" y="237"/>
                  </a:lnTo>
                  <a:lnTo>
                    <a:pt x="955" y="272"/>
                  </a:lnTo>
                  <a:lnTo>
                    <a:pt x="896" y="308"/>
                  </a:lnTo>
                  <a:lnTo>
                    <a:pt x="835" y="347"/>
                  </a:lnTo>
                  <a:lnTo>
                    <a:pt x="441" y="362"/>
                  </a:lnTo>
                  <a:lnTo>
                    <a:pt x="441" y="450"/>
                  </a:lnTo>
                  <a:lnTo>
                    <a:pt x="441" y="700"/>
                  </a:lnTo>
                  <a:lnTo>
                    <a:pt x="441" y="792"/>
                  </a:lnTo>
                  <a:lnTo>
                    <a:pt x="167" y="1149"/>
                  </a:lnTo>
                  <a:lnTo>
                    <a:pt x="211" y="1201"/>
                  </a:lnTo>
                  <a:lnTo>
                    <a:pt x="303" y="1289"/>
                  </a:lnTo>
                  <a:lnTo>
                    <a:pt x="251" y="1533"/>
                  </a:lnTo>
                  <a:lnTo>
                    <a:pt x="84" y="1533"/>
                  </a:lnTo>
                  <a:lnTo>
                    <a:pt x="84" y="1661"/>
                  </a:lnTo>
                  <a:lnTo>
                    <a:pt x="0" y="1661"/>
                  </a:lnTo>
                  <a:lnTo>
                    <a:pt x="0" y="1753"/>
                  </a:lnTo>
                  <a:lnTo>
                    <a:pt x="512" y="1755"/>
                  </a:lnTo>
                  <a:lnTo>
                    <a:pt x="512" y="1659"/>
                  </a:lnTo>
                  <a:lnTo>
                    <a:pt x="439" y="1658"/>
                  </a:lnTo>
                  <a:lnTo>
                    <a:pt x="439" y="1548"/>
                  </a:lnTo>
                  <a:lnTo>
                    <a:pt x="355" y="1548"/>
                  </a:lnTo>
                  <a:lnTo>
                    <a:pt x="397" y="1354"/>
                  </a:lnTo>
                  <a:lnTo>
                    <a:pt x="491" y="1439"/>
                  </a:lnTo>
                  <a:lnTo>
                    <a:pt x="602" y="1279"/>
                  </a:lnTo>
                  <a:lnTo>
                    <a:pt x="879" y="1281"/>
                  </a:lnTo>
                  <a:lnTo>
                    <a:pt x="879" y="1366"/>
                  </a:lnTo>
                  <a:lnTo>
                    <a:pt x="1389" y="1366"/>
                  </a:lnTo>
                  <a:lnTo>
                    <a:pt x="1410" y="1293"/>
                  </a:lnTo>
                  <a:lnTo>
                    <a:pt x="1807" y="1293"/>
                  </a:lnTo>
                  <a:lnTo>
                    <a:pt x="1807" y="1356"/>
                  </a:lnTo>
                  <a:lnTo>
                    <a:pt x="1869" y="1356"/>
                  </a:lnTo>
                  <a:lnTo>
                    <a:pt x="1869" y="1510"/>
                  </a:lnTo>
                  <a:lnTo>
                    <a:pt x="1776" y="1512"/>
                  </a:lnTo>
                  <a:lnTo>
                    <a:pt x="1776" y="1608"/>
                  </a:lnTo>
                  <a:lnTo>
                    <a:pt x="1713" y="1608"/>
                  </a:lnTo>
                  <a:lnTo>
                    <a:pt x="1713" y="1682"/>
                  </a:lnTo>
                  <a:lnTo>
                    <a:pt x="2108" y="1682"/>
                  </a:lnTo>
                  <a:lnTo>
                    <a:pt x="2108" y="1608"/>
                  </a:lnTo>
                  <a:lnTo>
                    <a:pt x="2055" y="1608"/>
                  </a:lnTo>
                  <a:lnTo>
                    <a:pt x="2055" y="1512"/>
                  </a:lnTo>
                  <a:lnTo>
                    <a:pt x="1972" y="1512"/>
                  </a:lnTo>
                  <a:lnTo>
                    <a:pt x="1972" y="1354"/>
                  </a:lnTo>
                  <a:lnTo>
                    <a:pt x="2035" y="1354"/>
                  </a:lnTo>
                  <a:lnTo>
                    <a:pt x="2035" y="1281"/>
                  </a:lnTo>
                  <a:lnTo>
                    <a:pt x="2402" y="1281"/>
                  </a:lnTo>
                  <a:lnTo>
                    <a:pt x="2402" y="1375"/>
                  </a:lnTo>
                  <a:lnTo>
                    <a:pt x="2922" y="1375"/>
                  </a:lnTo>
                  <a:lnTo>
                    <a:pt x="2924" y="1303"/>
                  </a:lnTo>
                  <a:lnTo>
                    <a:pt x="3215" y="1304"/>
                  </a:lnTo>
                  <a:lnTo>
                    <a:pt x="3319" y="1443"/>
                  </a:lnTo>
                  <a:lnTo>
                    <a:pt x="3422" y="1379"/>
                  </a:lnTo>
                  <a:lnTo>
                    <a:pt x="3476" y="1565"/>
                  </a:lnTo>
                  <a:lnTo>
                    <a:pt x="3392" y="1565"/>
                  </a:lnTo>
                  <a:lnTo>
                    <a:pt x="3392" y="1650"/>
                  </a:lnTo>
                  <a:lnTo>
                    <a:pt x="3300" y="1650"/>
                  </a:lnTo>
                  <a:lnTo>
                    <a:pt x="3300" y="1775"/>
                  </a:lnTo>
                  <a:lnTo>
                    <a:pt x="3810" y="1775"/>
                  </a:lnTo>
                  <a:lnTo>
                    <a:pt x="3810" y="1654"/>
                  </a:lnTo>
                  <a:lnTo>
                    <a:pt x="3718" y="1654"/>
                  </a:lnTo>
                  <a:lnTo>
                    <a:pt x="3718" y="1565"/>
                  </a:lnTo>
                  <a:lnTo>
                    <a:pt x="3605" y="1565"/>
                  </a:lnTo>
                  <a:lnTo>
                    <a:pt x="3540" y="1299"/>
                  </a:lnTo>
                  <a:lnTo>
                    <a:pt x="3643" y="1230"/>
                  </a:lnTo>
                  <a:lnTo>
                    <a:pt x="3445" y="861"/>
                  </a:lnTo>
                  <a:lnTo>
                    <a:pt x="3434" y="358"/>
                  </a:lnTo>
                  <a:lnTo>
                    <a:pt x="3052" y="358"/>
                  </a:lnTo>
                  <a:lnTo>
                    <a:pt x="2987" y="312"/>
                  </a:lnTo>
                  <a:lnTo>
                    <a:pt x="2922" y="270"/>
                  </a:lnTo>
                  <a:lnTo>
                    <a:pt x="2855" y="230"/>
                  </a:lnTo>
                  <a:lnTo>
                    <a:pt x="2789" y="193"/>
                  </a:lnTo>
                  <a:lnTo>
                    <a:pt x="2722" y="159"/>
                  </a:lnTo>
                  <a:lnTo>
                    <a:pt x="2653" y="128"/>
                  </a:lnTo>
                  <a:lnTo>
                    <a:pt x="2584" y="99"/>
                  </a:lnTo>
                  <a:lnTo>
                    <a:pt x="2513" y="74"/>
                  </a:lnTo>
                  <a:lnTo>
                    <a:pt x="2438" y="53"/>
                  </a:lnTo>
                  <a:lnTo>
                    <a:pt x="2364" y="34"/>
                  </a:lnTo>
                  <a:lnTo>
                    <a:pt x="2285" y="21"/>
                  </a:lnTo>
                  <a:lnTo>
                    <a:pt x="2204" y="9"/>
                  </a:lnTo>
                  <a:lnTo>
                    <a:pt x="2120" y="1"/>
                  </a:lnTo>
                  <a:lnTo>
                    <a:pt x="2032" y="0"/>
                  </a:lnTo>
                  <a:lnTo>
                    <a:pt x="1941" y="0"/>
                  </a:lnTo>
                  <a:lnTo>
                    <a:pt x="1846" y="5"/>
                  </a:lnTo>
                  <a:close/>
                </a:path>
              </a:pathLst>
            </a:custGeom>
            <a:solidFill>
              <a:srgbClr val="333D5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endParaRPr>
            </a:p>
          </p:txBody>
        </p:sp>
        <p:sp>
          <p:nvSpPr>
            <p:cNvPr id="98" name="Rectangle 18"/>
            <p:cNvSpPr>
              <a:spLocks noChangeArrowheads="1"/>
            </p:cNvSpPr>
            <p:nvPr/>
          </p:nvSpPr>
          <p:spPr bwMode="auto">
            <a:xfrm>
              <a:off x="2574" y="1796"/>
              <a:ext cx="1637" cy="137"/>
            </a:xfrm>
            <a:prstGeom prst="rect">
              <a:avLst/>
            </a:prstGeom>
            <a:solidFill>
              <a:srgbClr val="333D56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endParaRPr>
            </a:p>
          </p:txBody>
        </p:sp>
        <p:sp>
          <p:nvSpPr>
            <p:cNvPr id="99" name="Freeform 19"/>
            <p:cNvSpPr>
              <a:spLocks/>
            </p:cNvSpPr>
            <p:nvPr/>
          </p:nvSpPr>
          <p:spPr bwMode="auto">
            <a:xfrm>
              <a:off x="2648" y="1796"/>
              <a:ext cx="1472" cy="137"/>
            </a:xfrm>
            <a:custGeom>
              <a:avLst/>
              <a:gdLst/>
              <a:ahLst/>
              <a:cxnLst>
                <a:cxn ang="0">
                  <a:pos x="92" y="0"/>
                </a:cxn>
                <a:cxn ang="0">
                  <a:pos x="276" y="0"/>
                </a:cxn>
                <a:cxn ang="0">
                  <a:pos x="461" y="0"/>
                </a:cxn>
                <a:cxn ang="0">
                  <a:pos x="645" y="0"/>
                </a:cxn>
                <a:cxn ang="0">
                  <a:pos x="829" y="0"/>
                </a:cxn>
                <a:cxn ang="0">
                  <a:pos x="1013" y="0"/>
                </a:cxn>
                <a:cxn ang="0">
                  <a:pos x="1197" y="0"/>
                </a:cxn>
                <a:cxn ang="0">
                  <a:pos x="1381" y="0"/>
                </a:cxn>
                <a:cxn ang="0">
                  <a:pos x="1566" y="0"/>
                </a:cxn>
                <a:cxn ang="0">
                  <a:pos x="1750" y="0"/>
                </a:cxn>
                <a:cxn ang="0">
                  <a:pos x="1934" y="0"/>
                </a:cxn>
                <a:cxn ang="0">
                  <a:pos x="2118" y="0"/>
                </a:cxn>
                <a:cxn ang="0">
                  <a:pos x="2302" y="0"/>
                </a:cxn>
                <a:cxn ang="0">
                  <a:pos x="2485" y="0"/>
                </a:cxn>
                <a:cxn ang="0">
                  <a:pos x="2669" y="0"/>
                </a:cxn>
                <a:cxn ang="0">
                  <a:pos x="2853" y="0"/>
                </a:cxn>
                <a:cxn ang="0">
                  <a:pos x="2945" y="69"/>
                </a:cxn>
                <a:cxn ang="0">
                  <a:pos x="2945" y="205"/>
                </a:cxn>
                <a:cxn ang="0">
                  <a:pos x="2853" y="274"/>
                </a:cxn>
                <a:cxn ang="0">
                  <a:pos x="2669" y="274"/>
                </a:cxn>
                <a:cxn ang="0">
                  <a:pos x="2485" y="274"/>
                </a:cxn>
                <a:cxn ang="0">
                  <a:pos x="2302" y="274"/>
                </a:cxn>
                <a:cxn ang="0">
                  <a:pos x="2118" y="274"/>
                </a:cxn>
                <a:cxn ang="0">
                  <a:pos x="1934" y="274"/>
                </a:cxn>
                <a:cxn ang="0">
                  <a:pos x="1750" y="274"/>
                </a:cxn>
                <a:cxn ang="0">
                  <a:pos x="1566" y="274"/>
                </a:cxn>
                <a:cxn ang="0">
                  <a:pos x="1381" y="274"/>
                </a:cxn>
                <a:cxn ang="0">
                  <a:pos x="1197" y="274"/>
                </a:cxn>
                <a:cxn ang="0">
                  <a:pos x="1013" y="274"/>
                </a:cxn>
                <a:cxn ang="0">
                  <a:pos x="829" y="274"/>
                </a:cxn>
                <a:cxn ang="0">
                  <a:pos x="645" y="274"/>
                </a:cxn>
                <a:cxn ang="0">
                  <a:pos x="461" y="274"/>
                </a:cxn>
                <a:cxn ang="0">
                  <a:pos x="276" y="274"/>
                </a:cxn>
                <a:cxn ang="0">
                  <a:pos x="92" y="274"/>
                </a:cxn>
                <a:cxn ang="0">
                  <a:pos x="0" y="205"/>
                </a:cxn>
                <a:cxn ang="0">
                  <a:pos x="0" y="69"/>
                </a:cxn>
              </a:cxnLst>
              <a:rect l="0" t="0" r="r" b="b"/>
              <a:pathLst>
                <a:path w="2945" h="274">
                  <a:moveTo>
                    <a:pt x="0" y="0"/>
                  </a:moveTo>
                  <a:lnTo>
                    <a:pt x="92" y="0"/>
                  </a:lnTo>
                  <a:lnTo>
                    <a:pt x="184" y="0"/>
                  </a:lnTo>
                  <a:lnTo>
                    <a:pt x="276" y="0"/>
                  </a:lnTo>
                  <a:lnTo>
                    <a:pt x="368" y="0"/>
                  </a:lnTo>
                  <a:lnTo>
                    <a:pt x="461" y="0"/>
                  </a:lnTo>
                  <a:lnTo>
                    <a:pt x="553" y="0"/>
                  </a:lnTo>
                  <a:lnTo>
                    <a:pt x="645" y="0"/>
                  </a:lnTo>
                  <a:lnTo>
                    <a:pt x="737" y="0"/>
                  </a:lnTo>
                  <a:lnTo>
                    <a:pt x="829" y="0"/>
                  </a:lnTo>
                  <a:lnTo>
                    <a:pt x="921" y="0"/>
                  </a:lnTo>
                  <a:lnTo>
                    <a:pt x="1013" y="0"/>
                  </a:lnTo>
                  <a:lnTo>
                    <a:pt x="1105" y="0"/>
                  </a:lnTo>
                  <a:lnTo>
                    <a:pt x="1197" y="0"/>
                  </a:lnTo>
                  <a:lnTo>
                    <a:pt x="1289" y="0"/>
                  </a:lnTo>
                  <a:lnTo>
                    <a:pt x="1381" y="0"/>
                  </a:lnTo>
                  <a:lnTo>
                    <a:pt x="1474" y="0"/>
                  </a:lnTo>
                  <a:lnTo>
                    <a:pt x="1566" y="0"/>
                  </a:lnTo>
                  <a:lnTo>
                    <a:pt x="1658" y="0"/>
                  </a:lnTo>
                  <a:lnTo>
                    <a:pt x="1750" y="0"/>
                  </a:lnTo>
                  <a:lnTo>
                    <a:pt x="1842" y="0"/>
                  </a:lnTo>
                  <a:lnTo>
                    <a:pt x="1934" y="0"/>
                  </a:lnTo>
                  <a:lnTo>
                    <a:pt x="2026" y="0"/>
                  </a:lnTo>
                  <a:lnTo>
                    <a:pt x="2118" y="0"/>
                  </a:lnTo>
                  <a:lnTo>
                    <a:pt x="2210" y="0"/>
                  </a:lnTo>
                  <a:lnTo>
                    <a:pt x="2302" y="0"/>
                  </a:lnTo>
                  <a:lnTo>
                    <a:pt x="2392" y="0"/>
                  </a:lnTo>
                  <a:lnTo>
                    <a:pt x="2485" y="0"/>
                  </a:lnTo>
                  <a:lnTo>
                    <a:pt x="2577" y="0"/>
                  </a:lnTo>
                  <a:lnTo>
                    <a:pt x="2669" y="0"/>
                  </a:lnTo>
                  <a:lnTo>
                    <a:pt x="2761" y="0"/>
                  </a:lnTo>
                  <a:lnTo>
                    <a:pt x="2853" y="0"/>
                  </a:lnTo>
                  <a:lnTo>
                    <a:pt x="2945" y="0"/>
                  </a:lnTo>
                  <a:lnTo>
                    <a:pt x="2945" y="69"/>
                  </a:lnTo>
                  <a:lnTo>
                    <a:pt x="2945" y="136"/>
                  </a:lnTo>
                  <a:lnTo>
                    <a:pt x="2945" y="205"/>
                  </a:lnTo>
                  <a:lnTo>
                    <a:pt x="2945" y="274"/>
                  </a:lnTo>
                  <a:lnTo>
                    <a:pt x="2853" y="274"/>
                  </a:lnTo>
                  <a:lnTo>
                    <a:pt x="2761" y="274"/>
                  </a:lnTo>
                  <a:lnTo>
                    <a:pt x="2669" y="274"/>
                  </a:lnTo>
                  <a:lnTo>
                    <a:pt x="2577" y="274"/>
                  </a:lnTo>
                  <a:lnTo>
                    <a:pt x="2485" y="274"/>
                  </a:lnTo>
                  <a:lnTo>
                    <a:pt x="2392" y="274"/>
                  </a:lnTo>
                  <a:lnTo>
                    <a:pt x="2302" y="274"/>
                  </a:lnTo>
                  <a:lnTo>
                    <a:pt x="2210" y="274"/>
                  </a:lnTo>
                  <a:lnTo>
                    <a:pt x="2118" y="274"/>
                  </a:lnTo>
                  <a:lnTo>
                    <a:pt x="2026" y="274"/>
                  </a:lnTo>
                  <a:lnTo>
                    <a:pt x="1934" y="274"/>
                  </a:lnTo>
                  <a:lnTo>
                    <a:pt x="1842" y="274"/>
                  </a:lnTo>
                  <a:lnTo>
                    <a:pt x="1750" y="274"/>
                  </a:lnTo>
                  <a:lnTo>
                    <a:pt x="1658" y="274"/>
                  </a:lnTo>
                  <a:lnTo>
                    <a:pt x="1566" y="274"/>
                  </a:lnTo>
                  <a:lnTo>
                    <a:pt x="1474" y="274"/>
                  </a:lnTo>
                  <a:lnTo>
                    <a:pt x="1381" y="274"/>
                  </a:lnTo>
                  <a:lnTo>
                    <a:pt x="1289" y="274"/>
                  </a:lnTo>
                  <a:lnTo>
                    <a:pt x="1197" y="274"/>
                  </a:lnTo>
                  <a:lnTo>
                    <a:pt x="1105" y="274"/>
                  </a:lnTo>
                  <a:lnTo>
                    <a:pt x="1013" y="274"/>
                  </a:lnTo>
                  <a:lnTo>
                    <a:pt x="921" y="274"/>
                  </a:lnTo>
                  <a:lnTo>
                    <a:pt x="829" y="274"/>
                  </a:lnTo>
                  <a:lnTo>
                    <a:pt x="737" y="274"/>
                  </a:lnTo>
                  <a:lnTo>
                    <a:pt x="645" y="274"/>
                  </a:lnTo>
                  <a:lnTo>
                    <a:pt x="553" y="274"/>
                  </a:lnTo>
                  <a:lnTo>
                    <a:pt x="461" y="274"/>
                  </a:lnTo>
                  <a:lnTo>
                    <a:pt x="368" y="274"/>
                  </a:lnTo>
                  <a:lnTo>
                    <a:pt x="276" y="274"/>
                  </a:lnTo>
                  <a:lnTo>
                    <a:pt x="184" y="274"/>
                  </a:lnTo>
                  <a:lnTo>
                    <a:pt x="92" y="274"/>
                  </a:lnTo>
                  <a:lnTo>
                    <a:pt x="0" y="274"/>
                  </a:lnTo>
                  <a:lnTo>
                    <a:pt x="0" y="205"/>
                  </a:lnTo>
                  <a:lnTo>
                    <a:pt x="0" y="136"/>
                  </a:lnTo>
                  <a:lnTo>
                    <a:pt x="0" y="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A446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endParaRPr>
            </a:p>
          </p:txBody>
        </p:sp>
        <p:sp>
          <p:nvSpPr>
            <p:cNvPr id="100" name="Freeform 20"/>
            <p:cNvSpPr>
              <a:spLocks/>
            </p:cNvSpPr>
            <p:nvPr/>
          </p:nvSpPr>
          <p:spPr bwMode="auto">
            <a:xfrm>
              <a:off x="2722" y="1796"/>
              <a:ext cx="1307" cy="137"/>
            </a:xfrm>
            <a:custGeom>
              <a:avLst/>
              <a:gdLst/>
              <a:ahLst/>
              <a:cxnLst>
                <a:cxn ang="0">
                  <a:pos x="82" y="0"/>
                </a:cxn>
                <a:cxn ang="0">
                  <a:pos x="245" y="0"/>
                </a:cxn>
                <a:cxn ang="0">
                  <a:pos x="408" y="0"/>
                </a:cxn>
                <a:cxn ang="0">
                  <a:pos x="571" y="0"/>
                </a:cxn>
                <a:cxn ang="0">
                  <a:pos x="735" y="0"/>
                </a:cxn>
                <a:cxn ang="0">
                  <a:pos x="900" y="0"/>
                </a:cxn>
                <a:cxn ang="0">
                  <a:pos x="1063" y="0"/>
                </a:cxn>
                <a:cxn ang="0">
                  <a:pos x="1226" y="0"/>
                </a:cxn>
                <a:cxn ang="0">
                  <a:pos x="1389" y="0"/>
                </a:cxn>
                <a:cxn ang="0">
                  <a:pos x="1552" y="0"/>
                </a:cxn>
                <a:cxn ang="0">
                  <a:pos x="1715" y="0"/>
                </a:cxn>
                <a:cxn ang="0">
                  <a:pos x="1878" y="0"/>
                </a:cxn>
                <a:cxn ang="0">
                  <a:pos x="2041" y="0"/>
                </a:cxn>
                <a:cxn ang="0">
                  <a:pos x="2204" y="0"/>
                </a:cxn>
                <a:cxn ang="0">
                  <a:pos x="2367" y="0"/>
                </a:cxn>
                <a:cxn ang="0">
                  <a:pos x="2530" y="0"/>
                </a:cxn>
                <a:cxn ang="0">
                  <a:pos x="2613" y="69"/>
                </a:cxn>
                <a:cxn ang="0">
                  <a:pos x="2613" y="205"/>
                </a:cxn>
                <a:cxn ang="0">
                  <a:pos x="2530" y="274"/>
                </a:cxn>
                <a:cxn ang="0">
                  <a:pos x="2367" y="274"/>
                </a:cxn>
                <a:cxn ang="0">
                  <a:pos x="2204" y="274"/>
                </a:cxn>
                <a:cxn ang="0">
                  <a:pos x="2041" y="274"/>
                </a:cxn>
                <a:cxn ang="0">
                  <a:pos x="1878" y="274"/>
                </a:cxn>
                <a:cxn ang="0">
                  <a:pos x="1715" y="274"/>
                </a:cxn>
                <a:cxn ang="0">
                  <a:pos x="1552" y="274"/>
                </a:cxn>
                <a:cxn ang="0">
                  <a:pos x="1389" y="274"/>
                </a:cxn>
                <a:cxn ang="0">
                  <a:pos x="1226" y="274"/>
                </a:cxn>
                <a:cxn ang="0">
                  <a:pos x="1063" y="274"/>
                </a:cxn>
                <a:cxn ang="0">
                  <a:pos x="900" y="274"/>
                </a:cxn>
                <a:cxn ang="0">
                  <a:pos x="735" y="274"/>
                </a:cxn>
                <a:cxn ang="0">
                  <a:pos x="571" y="274"/>
                </a:cxn>
                <a:cxn ang="0">
                  <a:pos x="408" y="274"/>
                </a:cxn>
                <a:cxn ang="0">
                  <a:pos x="245" y="274"/>
                </a:cxn>
                <a:cxn ang="0">
                  <a:pos x="82" y="274"/>
                </a:cxn>
                <a:cxn ang="0">
                  <a:pos x="0" y="205"/>
                </a:cxn>
                <a:cxn ang="0">
                  <a:pos x="0" y="69"/>
                </a:cxn>
              </a:cxnLst>
              <a:rect l="0" t="0" r="r" b="b"/>
              <a:pathLst>
                <a:path w="2613" h="274">
                  <a:moveTo>
                    <a:pt x="0" y="0"/>
                  </a:moveTo>
                  <a:lnTo>
                    <a:pt x="82" y="0"/>
                  </a:lnTo>
                  <a:lnTo>
                    <a:pt x="163" y="0"/>
                  </a:lnTo>
                  <a:lnTo>
                    <a:pt x="245" y="0"/>
                  </a:lnTo>
                  <a:lnTo>
                    <a:pt x="328" y="0"/>
                  </a:lnTo>
                  <a:lnTo>
                    <a:pt x="408" y="0"/>
                  </a:lnTo>
                  <a:lnTo>
                    <a:pt x="491" y="0"/>
                  </a:lnTo>
                  <a:lnTo>
                    <a:pt x="571" y="0"/>
                  </a:lnTo>
                  <a:lnTo>
                    <a:pt x="654" y="0"/>
                  </a:lnTo>
                  <a:lnTo>
                    <a:pt x="735" y="0"/>
                  </a:lnTo>
                  <a:lnTo>
                    <a:pt x="817" y="0"/>
                  </a:lnTo>
                  <a:lnTo>
                    <a:pt x="900" y="0"/>
                  </a:lnTo>
                  <a:lnTo>
                    <a:pt x="980" y="0"/>
                  </a:lnTo>
                  <a:lnTo>
                    <a:pt x="1063" y="0"/>
                  </a:lnTo>
                  <a:lnTo>
                    <a:pt x="1143" y="0"/>
                  </a:lnTo>
                  <a:lnTo>
                    <a:pt x="1226" y="0"/>
                  </a:lnTo>
                  <a:lnTo>
                    <a:pt x="1306" y="0"/>
                  </a:lnTo>
                  <a:lnTo>
                    <a:pt x="1389" y="0"/>
                  </a:lnTo>
                  <a:lnTo>
                    <a:pt x="1469" y="0"/>
                  </a:lnTo>
                  <a:lnTo>
                    <a:pt x="1552" y="0"/>
                  </a:lnTo>
                  <a:lnTo>
                    <a:pt x="1634" y="0"/>
                  </a:lnTo>
                  <a:lnTo>
                    <a:pt x="1715" y="0"/>
                  </a:lnTo>
                  <a:lnTo>
                    <a:pt x="1797" y="0"/>
                  </a:lnTo>
                  <a:lnTo>
                    <a:pt x="1878" y="0"/>
                  </a:lnTo>
                  <a:lnTo>
                    <a:pt x="1960" y="0"/>
                  </a:lnTo>
                  <a:lnTo>
                    <a:pt x="2041" y="0"/>
                  </a:lnTo>
                  <a:lnTo>
                    <a:pt x="2123" y="0"/>
                  </a:lnTo>
                  <a:lnTo>
                    <a:pt x="2204" y="0"/>
                  </a:lnTo>
                  <a:lnTo>
                    <a:pt x="2287" y="0"/>
                  </a:lnTo>
                  <a:lnTo>
                    <a:pt x="2367" y="0"/>
                  </a:lnTo>
                  <a:lnTo>
                    <a:pt x="2450" y="0"/>
                  </a:lnTo>
                  <a:lnTo>
                    <a:pt x="2530" y="0"/>
                  </a:lnTo>
                  <a:lnTo>
                    <a:pt x="2613" y="0"/>
                  </a:lnTo>
                  <a:lnTo>
                    <a:pt x="2613" y="69"/>
                  </a:lnTo>
                  <a:lnTo>
                    <a:pt x="2613" y="136"/>
                  </a:lnTo>
                  <a:lnTo>
                    <a:pt x="2613" y="205"/>
                  </a:lnTo>
                  <a:lnTo>
                    <a:pt x="2613" y="274"/>
                  </a:lnTo>
                  <a:lnTo>
                    <a:pt x="2530" y="274"/>
                  </a:lnTo>
                  <a:lnTo>
                    <a:pt x="2450" y="274"/>
                  </a:lnTo>
                  <a:lnTo>
                    <a:pt x="2367" y="274"/>
                  </a:lnTo>
                  <a:lnTo>
                    <a:pt x="2287" y="274"/>
                  </a:lnTo>
                  <a:lnTo>
                    <a:pt x="2204" y="274"/>
                  </a:lnTo>
                  <a:lnTo>
                    <a:pt x="2123" y="274"/>
                  </a:lnTo>
                  <a:lnTo>
                    <a:pt x="2041" y="274"/>
                  </a:lnTo>
                  <a:lnTo>
                    <a:pt x="1960" y="274"/>
                  </a:lnTo>
                  <a:lnTo>
                    <a:pt x="1878" y="274"/>
                  </a:lnTo>
                  <a:lnTo>
                    <a:pt x="1797" y="274"/>
                  </a:lnTo>
                  <a:lnTo>
                    <a:pt x="1715" y="274"/>
                  </a:lnTo>
                  <a:lnTo>
                    <a:pt x="1634" y="274"/>
                  </a:lnTo>
                  <a:lnTo>
                    <a:pt x="1552" y="274"/>
                  </a:lnTo>
                  <a:lnTo>
                    <a:pt x="1469" y="274"/>
                  </a:lnTo>
                  <a:lnTo>
                    <a:pt x="1389" y="274"/>
                  </a:lnTo>
                  <a:lnTo>
                    <a:pt x="1306" y="274"/>
                  </a:lnTo>
                  <a:lnTo>
                    <a:pt x="1226" y="274"/>
                  </a:lnTo>
                  <a:lnTo>
                    <a:pt x="1143" y="274"/>
                  </a:lnTo>
                  <a:lnTo>
                    <a:pt x="1063" y="274"/>
                  </a:lnTo>
                  <a:lnTo>
                    <a:pt x="980" y="274"/>
                  </a:lnTo>
                  <a:lnTo>
                    <a:pt x="900" y="274"/>
                  </a:lnTo>
                  <a:lnTo>
                    <a:pt x="817" y="274"/>
                  </a:lnTo>
                  <a:lnTo>
                    <a:pt x="735" y="274"/>
                  </a:lnTo>
                  <a:lnTo>
                    <a:pt x="654" y="274"/>
                  </a:lnTo>
                  <a:lnTo>
                    <a:pt x="571" y="274"/>
                  </a:lnTo>
                  <a:lnTo>
                    <a:pt x="491" y="274"/>
                  </a:lnTo>
                  <a:lnTo>
                    <a:pt x="408" y="274"/>
                  </a:lnTo>
                  <a:lnTo>
                    <a:pt x="328" y="274"/>
                  </a:lnTo>
                  <a:lnTo>
                    <a:pt x="245" y="274"/>
                  </a:lnTo>
                  <a:lnTo>
                    <a:pt x="163" y="274"/>
                  </a:lnTo>
                  <a:lnTo>
                    <a:pt x="82" y="274"/>
                  </a:lnTo>
                  <a:lnTo>
                    <a:pt x="0" y="274"/>
                  </a:lnTo>
                  <a:lnTo>
                    <a:pt x="0" y="205"/>
                  </a:lnTo>
                  <a:lnTo>
                    <a:pt x="0" y="136"/>
                  </a:lnTo>
                  <a:lnTo>
                    <a:pt x="0" y="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2496B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endParaRPr>
            </a:p>
          </p:txBody>
        </p:sp>
        <p:sp>
          <p:nvSpPr>
            <p:cNvPr id="101" name="Freeform 21"/>
            <p:cNvSpPr>
              <a:spLocks/>
            </p:cNvSpPr>
            <p:nvPr/>
          </p:nvSpPr>
          <p:spPr bwMode="auto">
            <a:xfrm>
              <a:off x="2796" y="1796"/>
              <a:ext cx="1142" cy="137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214" y="0"/>
                </a:cxn>
                <a:cxn ang="0">
                  <a:pos x="356" y="0"/>
                </a:cxn>
                <a:cxn ang="0">
                  <a:pos x="498" y="0"/>
                </a:cxn>
                <a:cxn ang="0">
                  <a:pos x="642" y="0"/>
                </a:cxn>
                <a:cxn ang="0">
                  <a:pos x="784" y="0"/>
                </a:cxn>
                <a:cxn ang="0">
                  <a:pos x="926" y="0"/>
                </a:cxn>
                <a:cxn ang="0">
                  <a:pos x="1070" y="0"/>
                </a:cxn>
                <a:cxn ang="0">
                  <a:pos x="1212" y="0"/>
                </a:cxn>
                <a:cxn ang="0">
                  <a:pos x="1356" y="0"/>
                </a:cxn>
                <a:cxn ang="0">
                  <a:pos x="1498" y="0"/>
                </a:cxn>
                <a:cxn ang="0">
                  <a:pos x="1640" y="0"/>
                </a:cxn>
                <a:cxn ang="0">
                  <a:pos x="1784" y="0"/>
                </a:cxn>
                <a:cxn ang="0">
                  <a:pos x="1926" y="0"/>
                </a:cxn>
                <a:cxn ang="0">
                  <a:pos x="2068" y="0"/>
                </a:cxn>
                <a:cxn ang="0">
                  <a:pos x="2211" y="0"/>
                </a:cxn>
                <a:cxn ang="0">
                  <a:pos x="2282" y="69"/>
                </a:cxn>
                <a:cxn ang="0">
                  <a:pos x="2282" y="205"/>
                </a:cxn>
                <a:cxn ang="0">
                  <a:pos x="2211" y="274"/>
                </a:cxn>
                <a:cxn ang="0">
                  <a:pos x="2068" y="274"/>
                </a:cxn>
                <a:cxn ang="0">
                  <a:pos x="1926" y="274"/>
                </a:cxn>
                <a:cxn ang="0">
                  <a:pos x="1784" y="274"/>
                </a:cxn>
                <a:cxn ang="0">
                  <a:pos x="1640" y="274"/>
                </a:cxn>
                <a:cxn ang="0">
                  <a:pos x="1498" y="274"/>
                </a:cxn>
                <a:cxn ang="0">
                  <a:pos x="1356" y="274"/>
                </a:cxn>
                <a:cxn ang="0">
                  <a:pos x="1212" y="274"/>
                </a:cxn>
                <a:cxn ang="0">
                  <a:pos x="1070" y="274"/>
                </a:cxn>
                <a:cxn ang="0">
                  <a:pos x="926" y="274"/>
                </a:cxn>
                <a:cxn ang="0">
                  <a:pos x="784" y="274"/>
                </a:cxn>
                <a:cxn ang="0">
                  <a:pos x="642" y="274"/>
                </a:cxn>
                <a:cxn ang="0">
                  <a:pos x="498" y="274"/>
                </a:cxn>
                <a:cxn ang="0">
                  <a:pos x="356" y="274"/>
                </a:cxn>
                <a:cxn ang="0">
                  <a:pos x="214" y="274"/>
                </a:cxn>
                <a:cxn ang="0">
                  <a:pos x="70" y="274"/>
                </a:cxn>
                <a:cxn ang="0">
                  <a:pos x="0" y="205"/>
                </a:cxn>
                <a:cxn ang="0">
                  <a:pos x="0" y="69"/>
                </a:cxn>
              </a:cxnLst>
              <a:rect l="0" t="0" r="r" b="b"/>
              <a:pathLst>
                <a:path w="2282" h="274">
                  <a:moveTo>
                    <a:pt x="0" y="0"/>
                  </a:moveTo>
                  <a:lnTo>
                    <a:pt x="70" y="0"/>
                  </a:lnTo>
                  <a:lnTo>
                    <a:pt x="141" y="0"/>
                  </a:lnTo>
                  <a:lnTo>
                    <a:pt x="214" y="0"/>
                  </a:lnTo>
                  <a:lnTo>
                    <a:pt x="285" y="0"/>
                  </a:lnTo>
                  <a:lnTo>
                    <a:pt x="356" y="0"/>
                  </a:lnTo>
                  <a:lnTo>
                    <a:pt x="427" y="0"/>
                  </a:lnTo>
                  <a:lnTo>
                    <a:pt x="498" y="0"/>
                  </a:lnTo>
                  <a:lnTo>
                    <a:pt x="571" y="0"/>
                  </a:lnTo>
                  <a:lnTo>
                    <a:pt x="642" y="0"/>
                  </a:lnTo>
                  <a:lnTo>
                    <a:pt x="713" y="0"/>
                  </a:lnTo>
                  <a:lnTo>
                    <a:pt x="784" y="0"/>
                  </a:lnTo>
                  <a:lnTo>
                    <a:pt x="855" y="0"/>
                  </a:lnTo>
                  <a:lnTo>
                    <a:pt x="926" y="0"/>
                  </a:lnTo>
                  <a:lnTo>
                    <a:pt x="999" y="0"/>
                  </a:lnTo>
                  <a:lnTo>
                    <a:pt x="1070" y="0"/>
                  </a:lnTo>
                  <a:lnTo>
                    <a:pt x="1141" y="0"/>
                  </a:lnTo>
                  <a:lnTo>
                    <a:pt x="1212" y="0"/>
                  </a:lnTo>
                  <a:lnTo>
                    <a:pt x="1283" y="0"/>
                  </a:lnTo>
                  <a:lnTo>
                    <a:pt x="1356" y="0"/>
                  </a:lnTo>
                  <a:lnTo>
                    <a:pt x="1427" y="0"/>
                  </a:lnTo>
                  <a:lnTo>
                    <a:pt x="1498" y="0"/>
                  </a:lnTo>
                  <a:lnTo>
                    <a:pt x="1569" y="0"/>
                  </a:lnTo>
                  <a:lnTo>
                    <a:pt x="1640" y="0"/>
                  </a:lnTo>
                  <a:lnTo>
                    <a:pt x="1711" y="0"/>
                  </a:lnTo>
                  <a:lnTo>
                    <a:pt x="1784" y="0"/>
                  </a:lnTo>
                  <a:lnTo>
                    <a:pt x="1855" y="0"/>
                  </a:lnTo>
                  <a:lnTo>
                    <a:pt x="1926" y="0"/>
                  </a:lnTo>
                  <a:lnTo>
                    <a:pt x="1997" y="0"/>
                  </a:lnTo>
                  <a:lnTo>
                    <a:pt x="2068" y="0"/>
                  </a:lnTo>
                  <a:lnTo>
                    <a:pt x="2140" y="0"/>
                  </a:lnTo>
                  <a:lnTo>
                    <a:pt x="2211" y="0"/>
                  </a:lnTo>
                  <a:lnTo>
                    <a:pt x="2282" y="0"/>
                  </a:lnTo>
                  <a:lnTo>
                    <a:pt x="2282" y="69"/>
                  </a:lnTo>
                  <a:lnTo>
                    <a:pt x="2282" y="136"/>
                  </a:lnTo>
                  <a:lnTo>
                    <a:pt x="2282" y="205"/>
                  </a:lnTo>
                  <a:lnTo>
                    <a:pt x="2282" y="274"/>
                  </a:lnTo>
                  <a:lnTo>
                    <a:pt x="2211" y="274"/>
                  </a:lnTo>
                  <a:lnTo>
                    <a:pt x="2140" y="274"/>
                  </a:lnTo>
                  <a:lnTo>
                    <a:pt x="2068" y="274"/>
                  </a:lnTo>
                  <a:lnTo>
                    <a:pt x="1997" y="274"/>
                  </a:lnTo>
                  <a:lnTo>
                    <a:pt x="1926" y="274"/>
                  </a:lnTo>
                  <a:lnTo>
                    <a:pt x="1855" y="274"/>
                  </a:lnTo>
                  <a:lnTo>
                    <a:pt x="1784" y="274"/>
                  </a:lnTo>
                  <a:lnTo>
                    <a:pt x="1711" y="274"/>
                  </a:lnTo>
                  <a:lnTo>
                    <a:pt x="1640" y="274"/>
                  </a:lnTo>
                  <a:lnTo>
                    <a:pt x="1569" y="274"/>
                  </a:lnTo>
                  <a:lnTo>
                    <a:pt x="1498" y="274"/>
                  </a:lnTo>
                  <a:lnTo>
                    <a:pt x="1427" y="274"/>
                  </a:lnTo>
                  <a:lnTo>
                    <a:pt x="1356" y="274"/>
                  </a:lnTo>
                  <a:lnTo>
                    <a:pt x="1283" y="274"/>
                  </a:lnTo>
                  <a:lnTo>
                    <a:pt x="1212" y="274"/>
                  </a:lnTo>
                  <a:lnTo>
                    <a:pt x="1141" y="274"/>
                  </a:lnTo>
                  <a:lnTo>
                    <a:pt x="1070" y="274"/>
                  </a:lnTo>
                  <a:lnTo>
                    <a:pt x="999" y="274"/>
                  </a:lnTo>
                  <a:lnTo>
                    <a:pt x="926" y="274"/>
                  </a:lnTo>
                  <a:lnTo>
                    <a:pt x="855" y="274"/>
                  </a:lnTo>
                  <a:lnTo>
                    <a:pt x="784" y="274"/>
                  </a:lnTo>
                  <a:lnTo>
                    <a:pt x="713" y="274"/>
                  </a:lnTo>
                  <a:lnTo>
                    <a:pt x="642" y="274"/>
                  </a:lnTo>
                  <a:lnTo>
                    <a:pt x="571" y="274"/>
                  </a:lnTo>
                  <a:lnTo>
                    <a:pt x="498" y="274"/>
                  </a:lnTo>
                  <a:lnTo>
                    <a:pt x="427" y="274"/>
                  </a:lnTo>
                  <a:lnTo>
                    <a:pt x="356" y="274"/>
                  </a:lnTo>
                  <a:lnTo>
                    <a:pt x="285" y="274"/>
                  </a:lnTo>
                  <a:lnTo>
                    <a:pt x="214" y="274"/>
                  </a:lnTo>
                  <a:lnTo>
                    <a:pt x="141" y="274"/>
                  </a:lnTo>
                  <a:lnTo>
                    <a:pt x="70" y="274"/>
                  </a:lnTo>
                  <a:lnTo>
                    <a:pt x="0" y="274"/>
                  </a:lnTo>
                  <a:lnTo>
                    <a:pt x="0" y="205"/>
                  </a:lnTo>
                  <a:lnTo>
                    <a:pt x="0" y="136"/>
                  </a:lnTo>
                  <a:lnTo>
                    <a:pt x="0" y="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9517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endParaRPr>
            </a:p>
          </p:txBody>
        </p:sp>
        <p:sp>
          <p:nvSpPr>
            <p:cNvPr id="102" name="Freeform 22"/>
            <p:cNvSpPr>
              <a:spLocks/>
            </p:cNvSpPr>
            <p:nvPr/>
          </p:nvSpPr>
          <p:spPr bwMode="auto">
            <a:xfrm>
              <a:off x="2871" y="1796"/>
              <a:ext cx="976" cy="137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182" y="0"/>
                </a:cxn>
                <a:cxn ang="0">
                  <a:pos x="305" y="0"/>
                </a:cxn>
                <a:cxn ang="0">
                  <a:pos x="426" y="0"/>
                </a:cxn>
                <a:cxn ang="0">
                  <a:pos x="549" y="0"/>
                </a:cxn>
                <a:cxn ang="0">
                  <a:pos x="672" y="0"/>
                </a:cxn>
                <a:cxn ang="0">
                  <a:pos x="792" y="0"/>
                </a:cxn>
                <a:cxn ang="0">
                  <a:pos x="915" y="0"/>
                </a:cxn>
                <a:cxn ang="0">
                  <a:pos x="1036" y="0"/>
                </a:cxn>
                <a:cxn ang="0">
                  <a:pos x="1159" y="0"/>
                </a:cxn>
                <a:cxn ang="0">
                  <a:pos x="1280" y="0"/>
                </a:cxn>
                <a:cxn ang="0">
                  <a:pos x="1403" y="0"/>
                </a:cxn>
                <a:cxn ang="0">
                  <a:pos x="1525" y="0"/>
                </a:cxn>
                <a:cxn ang="0">
                  <a:pos x="1646" y="0"/>
                </a:cxn>
                <a:cxn ang="0">
                  <a:pos x="1769" y="0"/>
                </a:cxn>
                <a:cxn ang="0">
                  <a:pos x="1890" y="0"/>
                </a:cxn>
                <a:cxn ang="0">
                  <a:pos x="1951" y="69"/>
                </a:cxn>
                <a:cxn ang="0">
                  <a:pos x="1951" y="205"/>
                </a:cxn>
                <a:cxn ang="0">
                  <a:pos x="1890" y="274"/>
                </a:cxn>
                <a:cxn ang="0">
                  <a:pos x="1769" y="274"/>
                </a:cxn>
                <a:cxn ang="0">
                  <a:pos x="1646" y="274"/>
                </a:cxn>
                <a:cxn ang="0">
                  <a:pos x="1525" y="274"/>
                </a:cxn>
                <a:cxn ang="0">
                  <a:pos x="1403" y="274"/>
                </a:cxn>
                <a:cxn ang="0">
                  <a:pos x="1280" y="274"/>
                </a:cxn>
                <a:cxn ang="0">
                  <a:pos x="1159" y="274"/>
                </a:cxn>
                <a:cxn ang="0">
                  <a:pos x="1036" y="274"/>
                </a:cxn>
                <a:cxn ang="0">
                  <a:pos x="915" y="274"/>
                </a:cxn>
                <a:cxn ang="0">
                  <a:pos x="792" y="274"/>
                </a:cxn>
                <a:cxn ang="0">
                  <a:pos x="672" y="274"/>
                </a:cxn>
                <a:cxn ang="0">
                  <a:pos x="549" y="274"/>
                </a:cxn>
                <a:cxn ang="0">
                  <a:pos x="426" y="274"/>
                </a:cxn>
                <a:cxn ang="0">
                  <a:pos x="305" y="274"/>
                </a:cxn>
                <a:cxn ang="0">
                  <a:pos x="182" y="274"/>
                </a:cxn>
                <a:cxn ang="0">
                  <a:pos x="62" y="274"/>
                </a:cxn>
                <a:cxn ang="0">
                  <a:pos x="0" y="205"/>
                </a:cxn>
                <a:cxn ang="0">
                  <a:pos x="0" y="69"/>
                </a:cxn>
              </a:cxnLst>
              <a:rect l="0" t="0" r="r" b="b"/>
              <a:pathLst>
                <a:path w="1951" h="274">
                  <a:moveTo>
                    <a:pt x="0" y="0"/>
                  </a:moveTo>
                  <a:lnTo>
                    <a:pt x="62" y="0"/>
                  </a:lnTo>
                  <a:lnTo>
                    <a:pt x="123" y="0"/>
                  </a:lnTo>
                  <a:lnTo>
                    <a:pt x="182" y="0"/>
                  </a:lnTo>
                  <a:lnTo>
                    <a:pt x="244" y="0"/>
                  </a:lnTo>
                  <a:lnTo>
                    <a:pt x="305" y="0"/>
                  </a:lnTo>
                  <a:lnTo>
                    <a:pt x="367" y="0"/>
                  </a:lnTo>
                  <a:lnTo>
                    <a:pt x="426" y="0"/>
                  </a:lnTo>
                  <a:lnTo>
                    <a:pt x="487" y="0"/>
                  </a:lnTo>
                  <a:lnTo>
                    <a:pt x="549" y="0"/>
                  </a:lnTo>
                  <a:lnTo>
                    <a:pt x="610" y="0"/>
                  </a:lnTo>
                  <a:lnTo>
                    <a:pt x="672" y="0"/>
                  </a:lnTo>
                  <a:lnTo>
                    <a:pt x="731" y="0"/>
                  </a:lnTo>
                  <a:lnTo>
                    <a:pt x="792" y="0"/>
                  </a:lnTo>
                  <a:lnTo>
                    <a:pt x="854" y="0"/>
                  </a:lnTo>
                  <a:lnTo>
                    <a:pt x="915" y="0"/>
                  </a:lnTo>
                  <a:lnTo>
                    <a:pt x="977" y="0"/>
                  </a:lnTo>
                  <a:lnTo>
                    <a:pt x="1036" y="0"/>
                  </a:lnTo>
                  <a:lnTo>
                    <a:pt x="1097" y="0"/>
                  </a:lnTo>
                  <a:lnTo>
                    <a:pt x="1159" y="0"/>
                  </a:lnTo>
                  <a:lnTo>
                    <a:pt x="1220" y="0"/>
                  </a:lnTo>
                  <a:lnTo>
                    <a:pt x="1280" y="0"/>
                  </a:lnTo>
                  <a:lnTo>
                    <a:pt x="1341" y="0"/>
                  </a:lnTo>
                  <a:lnTo>
                    <a:pt x="1403" y="0"/>
                  </a:lnTo>
                  <a:lnTo>
                    <a:pt x="1464" y="0"/>
                  </a:lnTo>
                  <a:lnTo>
                    <a:pt x="1525" y="0"/>
                  </a:lnTo>
                  <a:lnTo>
                    <a:pt x="1585" y="0"/>
                  </a:lnTo>
                  <a:lnTo>
                    <a:pt x="1646" y="0"/>
                  </a:lnTo>
                  <a:lnTo>
                    <a:pt x="1708" y="0"/>
                  </a:lnTo>
                  <a:lnTo>
                    <a:pt x="1769" y="0"/>
                  </a:lnTo>
                  <a:lnTo>
                    <a:pt x="1828" y="0"/>
                  </a:lnTo>
                  <a:lnTo>
                    <a:pt x="1890" y="0"/>
                  </a:lnTo>
                  <a:lnTo>
                    <a:pt x="1951" y="0"/>
                  </a:lnTo>
                  <a:lnTo>
                    <a:pt x="1951" y="69"/>
                  </a:lnTo>
                  <a:lnTo>
                    <a:pt x="1951" y="136"/>
                  </a:lnTo>
                  <a:lnTo>
                    <a:pt x="1951" y="205"/>
                  </a:lnTo>
                  <a:lnTo>
                    <a:pt x="1951" y="274"/>
                  </a:lnTo>
                  <a:lnTo>
                    <a:pt x="1890" y="274"/>
                  </a:lnTo>
                  <a:lnTo>
                    <a:pt x="1828" y="274"/>
                  </a:lnTo>
                  <a:lnTo>
                    <a:pt x="1769" y="274"/>
                  </a:lnTo>
                  <a:lnTo>
                    <a:pt x="1708" y="274"/>
                  </a:lnTo>
                  <a:lnTo>
                    <a:pt x="1646" y="274"/>
                  </a:lnTo>
                  <a:lnTo>
                    <a:pt x="1585" y="274"/>
                  </a:lnTo>
                  <a:lnTo>
                    <a:pt x="1525" y="274"/>
                  </a:lnTo>
                  <a:lnTo>
                    <a:pt x="1464" y="274"/>
                  </a:lnTo>
                  <a:lnTo>
                    <a:pt x="1403" y="274"/>
                  </a:lnTo>
                  <a:lnTo>
                    <a:pt x="1341" y="274"/>
                  </a:lnTo>
                  <a:lnTo>
                    <a:pt x="1280" y="274"/>
                  </a:lnTo>
                  <a:lnTo>
                    <a:pt x="1220" y="274"/>
                  </a:lnTo>
                  <a:lnTo>
                    <a:pt x="1159" y="274"/>
                  </a:lnTo>
                  <a:lnTo>
                    <a:pt x="1097" y="274"/>
                  </a:lnTo>
                  <a:lnTo>
                    <a:pt x="1036" y="274"/>
                  </a:lnTo>
                  <a:lnTo>
                    <a:pt x="977" y="274"/>
                  </a:lnTo>
                  <a:lnTo>
                    <a:pt x="915" y="274"/>
                  </a:lnTo>
                  <a:lnTo>
                    <a:pt x="854" y="274"/>
                  </a:lnTo>
                  <a:lnTo>
                    <a:pt x="792" y="274"/>
                  </a:lnTo>
                  <a:lnTo>
                    <a:pt x="731" y="274"/>
                  </a:lnTo>
                  <a:lnTo>
                    <a:pt x="672" y="274"/>
                  </a:lnTo>
                  <a:lnTo>
                    <a:pt x="610" y="274"/>
                  </a:lnTo>
                  <a:lnTo>
                    <a:pt x="549" y="274"/>
                  </a:lnTo>
                  <a:lnTo>
                    <a:pt x="487" y="274"/>
                  </a:lnTo>
                  <a:lnTo>
                    <a:pt x="426" y="274"/>
                  </a:lnTo>
                  <a:lnTo>
                    <a:pt x="367" y="274"/>
                  </a:lnTo>
                  <a:lnTo>
                    <a:pt x="305" y="274"/>
                  </a:lnTo>
                  <a:lnTo>
                    <a:pt x="244" y="274"/>
                  </a:lnTo>
                  <a:lnTo>
                    <a:pt x="182" y="274"/>
                  </a:lnTo>
                  <a:lnTo>
                    <a:pt x="123" y="274"/>
                  </a:lnTo>
                  <a:lnTo>
                    <a:pt x="62" y="274"/>
                  </a:lnTo>
                  <a:lnTo>
                    <a:pt x="0" y="274"/>
                  </a:lnTo>
                  <a:lnTo>
                    <a:pt x="0" y="205"/>
                  </a:lnTo>
                  <a:lnTo>
                    <a:pt x="0" y="136"/>
                  </a:lnTo>
                  <a:lnTo>
                    <a:pt x="0" y="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1597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endParaRPr>
            </a:p>
          </p:txBody>
        </p:sp>
        <p:sp>
          <p:nvSpPr>
            <p:cNvPr id="103" name="Freeform 23"/>
            <p:cNvSpPr>
              <a:spLocks/>
            </p:cNvSpPr>
            <p:nvPr/>
          </p:nvSpPr>
          <p:spPr bwMode="auto">
            <a:xfrm>
              <a:off x="2946" y="1796"/>
              <a:ext cx="809" cy="137"/>
            </a:xfrm>
            <a:custGeom>
              <a:avLst/>
              <a:gdLst/>
              <a:ahLst/>
              <a:cxnLst>
                <a:cxn ang="0">
                  <a:pos x="50" y="0"/>
                </a:cxn>
                <a:cxn ang="0">
                  <a:pos x="151" y="0"/>
                </a:cxn>
                <a:cxn ang="0">
                  <a:pos x="253" y="0"/>
                </a:cxn>
                <a:cxn ang="0">
                  <a:pos x="355" y="0"/>
                </a:cxn>
                <a:cxn ang="0">
                  <a:pos x="456" y="0"/>
                </a:cxn>
                <a:cxn ang="0">
                  <a:pos x="556" y="0"/>
                </a:cxn>
                <a:cxn ang="0">
                  <a:pos x="658" y="0"/>
                </a:cxn>
                <a:cxn ang="0">
                  <a:pos x="759" y="0"/>
                </a:cxn>
                <a:cxn ang="0">
                  <a:pos x="859" y="0"/>
                </a:cxn>
                <a:cxn ang="0">
                  <a:pos x="961" y="0"/>
                </a:cxn>
                <a:cxn ang="0">
                  <a:pos x="1063" y="0"/>
                </a:cxn>
                <a:cxn ang="0">
                  <a:pos x="1162" y="0"/>
                </a:cxn>
                <a:cxn ang="0">
                  <a:pos x="1264" y="0"/>
                </a:cxn>
                <a:cxn ang="0">
                  <a:pos x="1366" y="0"/>
                </a:cxn>
                <a:cxn ang="0">
                  <a:pos x="1467" y="0"/>
                </a:cxn>
                <a:cxn ang="0">
                  <a:pos x="1569" y="0"/>
                </a:cxn>
                <a:cxn ang="0">
                  <a:pos x="1619" y="69"/>
                </a:cxn>
                <a:cxn ang="0">
                  <a:pos x="1619" y="205"/>
                </a:cxn>
                <a:cxn ang="0">
                  <a:pos x="1569" y="274"/>
                </a:cxn>
                <a:cxn ang="0">
                  <a:pos x="1467" y="274"/>
                </a:cxn>
                <a:cxn ang="0">
                  <a:pos x="1366" y="274"/>
                </a:cxn>
                <a:cxn ang="0">
                  <a:pos x="1264" y="274"/>
                </a:cxn>
                <a:cxn ang="0">
                  <a:pos x="1162" y="274"/>
                </a:cxn>
                <a:cxn ang="0">
                  <a:pos x="1063" y="274"/>
                </a:cxn>
                <a:cxn ang="0">
                  <a:pos x="961" y="274"/>
                </a:cxn>
                <a:cxn ang="0">
                  <a:pos x="859" y="274"/>
                </a:cxn>
                <a:cxn ang="0">
                  <a:pos x="759" y="274"/>
                </a:cxn>
                <a:cxn ang="0">
                  <a:pos x="658" y="274"/>
                </a:cxn>
                <a:cxn ang="0">
                  <a:pos x="556" y="274"/>
                </a:cxn>
                <a:cxn ang="0">
                  <a:pos x="456" y="274"/>
                </a:cxn>
                <a:cxn ang="0">
                  <a:pos x="355" y="274"/>
                </a:cxn>
                <a:cxn ang="0">
                  <a:pos x="253" y="274"/>
                </a:cxn>
                <a:cxn ang="0">
                  <a:pos x="151" y="274"/>
                </a:cxn>
                <a:cxn ang="0">
                  <a:pos x="50" y="274"/>
                </a:cxn>
                <a:cxn ang="0">
                  <a:pos x="0" y="205"/>
                </a:cxn>
                <a:cxn ang="0">
                  <a:pos x="0" y="69"/>
                </a:cxn>
              </a:cxnLst>
              <a:rect l="0" t="0" r="r" b="b"/>
              <a:pathLst>
                <a:path w="1619" h="274">
                  <a:moveTo>
                    <a:pt x="0" y="0"/>
                  </a:moveTo>
                  <a:lnTo>
                    <a:pt x="50" y="0"/>
                  </a:lnTo>
                  <a:lnTo>
                    <a:pt x="101" y="0"/>
                  </a:lnTo>
                  <a:lnTo>
                    <a:pt x="151" y="0"/>
                  </a:lnTo>
                  <a:lnTo>
                    <a:pt x="203" y="0"/>
                  </a:lnTo>
                  <a:lnTo>
                    <a:pt x="253" y="0"/>
                  </a:lnTo>
                  <a:lnTo>
                    <a:pt x="303" y="0"/>
                  </a:lnTo>
                  <a:lnTo>
                    <a:pt x="355" y="0"/>
                  </a:lnTo>
                  <a:lnTo>
                    <a:pt x="405" y="0"/>
                  </a:lnTo>
                  <a:lnTo>
                    <a:pt x="456" y="0"/>
                  </a:lnTo>
                  <a:lnTo>
                    <a:pt x="506" y="0"/>
                  </a:lnTo>
                  <a:lnTo>
                    <a:pt x="556" y="0"/>
                  </a:lnTo>
                  <a:lnTo>
                    <a:pt x="608" y="0"/>
                  </a:lnTo>
                  <a:lnTo>
                    <a:pt x="658" y="0"/>
                  </a:lnTo>
                  <a:lnTo>
                    <a:pt x="708" y="0"/>
                  </a:lnTo>
                  <a:lnTo>
                    <a:pt x="759" y="0"/>
                  </a:lnTo>
                  <a:lnTo>
                    <a:pt x="809" y="0"/>
                  </a:lnTo>
                  <a:lnTo>
                    <a:pt x="859" y="0"/>
                  </a:lnTo>
                  <a:lnTo>
                    <a:pt x="911" y="0"/>
                  </a:lnTo>
                  <a:lnTo>
                    <a:pt x="961" y="0"/>
                  </a:lnTo>
                  <a:lnTo>
                    <a:pt x="1011" y="0"/>
                  </a:lnTo>
                  <a:lnTo>
                    <a:pt x="1063" y="0"/>
                  </a:lnTo>
                  <a:lnTo>
                    <a:pt x="1112" y="0"/>
                  </a:lnTo>
                  <a:lnTo>
                    <a:pt x="1162" y="0"/>
                  </a:lnTo>
                  <a:lnTo>
                    <a:pt x="1214" y="0"/>
                  </a:lnTo>
                  <a:lnTo>
                    <a:pt x="1264" y="0"/>
                  </a:lnTo>
                  <a:lnTo>
                    <a:pt x="1316" y="0"/>
                  </a:lnTo>
                  <a:lnTo>
                    <a:pt x="1366" y="0"/>
                  </a:lnTo>
                  <a:lnTo>
                    <a:pt x="1416" y="0"/>
                  </a:lnTo>
                  <a:lnTo>
                    <a:pt x="1467" y="0"/>
                  </a:lnTo>
                  <a:lnTo>
                    <a:pt x="1517" y="0"/>
                  </a:lnTo>
                  <a:lnTo>
                    <a:pt x="1569" y="0"/>
                  </a:lnTo>
                  <a:lnTo>
                    <a:pt x="1619" y="0"/>
                  </a:lnTo>
                  <a:lnTo>
                    <a:pt x="1619" y="69"/>
                  </a:lnTo>
                  <a:lnTo>
                    <a:pt x="1619" y="136"/>
                  </a:lnTo>
                  <a:lnTo>
                    <a:pt x="1619" y="205"/>
                  </a:lnTo>
                  <a:lnTo>
                    <a:pt x="1619" y="274"/>
                  </a:lnTo>
                  <a:lnTo>
                    <a:pt x="1569" y="274"/>
                  </a:lnTo>
                  <a:lnTo>
                    <a:pt x="1517" y="274"/>
                  </a:lnTo>
                  <a:lnTo>
                    <a:pt x="1467" y="274"/>
                  </a:lnTo>
                  <a:lnTo>
                    <a:pt x="1416" y="274"/>
                  </a:lnTo>
                  <a:lnTo>
                    <a:pt x="1366" y="274"/>
                  </a:lnTo>
                  <a:lnTo>
                    <a:pt x="1316" y="274"/>
                  </a:lnTo>
                  <a:lnTo>
                    <a:pt x="1264" y="274"/>
                  </a:lnTo>
                  <a:lnTo>
                    <a:pt x="1214" y="274"/>
                  </a:lnTo>
                  <a:lnTo>
                    <a:pt x="1162" y="274"/>
                  </a:lnTo>
                  <a:lnTo>
                    <a:pt x="1112" y="274"/>
                  </a:lnTo>
                  <a:lnTo>
                    <a:pt x="1063" y="274"/>
                  </a:lnTo>
                  <a:lnTo>
                    <a:pt x="1011" y="274"/>
                  </a:lnTo>
                  <a:lnTo>
                    <a:pt x="961" y="274"/>
                  </a:lnTo>
                  <a:lnTo>
                    <a:pt x="911" y="274"/>
                  </a:lnTo>
                  <a:lnTo>
                    <a:pt x="859" y="274"/>
                  </a:lnTo>
                  <a:lnTo>
                    <a:pt x="809" y="274"/>
                  </a:lnTo>
                  <a:lnTo>
                    <a:pt x="759" y="274"/>
                  </a:lnTo>
                  <a:lnTo>
                    <a:pt x="708" y="274"/>
                  </a:lnTo>
                  <a:lnTo>
                    <a:pt x="658" y="274"/>
                  </a:lnTo>
                  <a:lnTo>
                    <a:pt x="608" y="274"/>
                  </a:lnTo>
                  <a:lnTo>
                    <a:pt x="556" y="274"/>
                  </a:lnTo>
                  <a:lnTo>
                    <a:pt x="506" y="274"/>
                  </a:lnTo>
                  <a:lnTo>
                    <a:pt x="456" y="274"/>
                  </a:lnTo>
                  <a:lnTo>
                    <a:pt x="405" y="274"/>
                  </a:lnTo>
                  <a:lnTo>
                    <a:pt x="355" y="274"/>
                  </a:lnTo>
                  <a:lnTo>
                    <a:pt x="303" y="274"/>
                  </a:lnTo>
                  <a:lnTo>
                    <a:pt x="253" y="274"/>
                  </a:lnTo>
                  <a:lnTo>
                    <a:pt x="203" y="274"/>
                  </a:lnTo>
                  <a:lnTo>
                    <a:pt x="151" y="274"/>
                  </a:lnTo>
                  <a:lnTo>
                    <a:pt x="101" y="274"/>
                  </a:lnTo>
                  <a:lnTo>
                    <a:pt x="50" y="274"/>
                  </a:lnTo>
                  <a:lnTo>
                    <a:pt x="0" y="274"/>
                  </a:lnTo>
                  <a:lnTo>
                    <a:pt x="0" y="205"/>
                  </a:lnTo>
                  <a:lnTo>
                    <a:pt x="0" y="136"/>
                  </a:lnTo>
                  <a:lnTo>
                    <a:pt x="0" y="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65B87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endParaRPr>
            </a:p>
          </p:txBody>
        </p:sp>
        <p:sp>
          <p:nvSpPr>
            <p:cNvPr id="104" name="Freeform 24"/>
            <p:cNvSpPr>
              <a:spLocks/>
            </p:cNvSpPr>
            <p:nvPr/>
          </p:nvSpPr>
          <p:spPr bwMode="auto">
            <a:xfrm>
              <a:off x="3020" y="1796"/>
              <a:ext cx="644" cy="137"/>
            </a:xfrm>
            <a:custGeom>
              <a:avLst/>
              <a:gdLst/>
              <a:ahLst/>
              <a:cxnLst>
                <a:cxn ang="0">
                  <a:pos x="40" y="0"/>
                </a:cxn>
                <a:cxn ang="0">
                  <a:pos x="120" y="0"/>
                </a:cxn>
                <a:cxn ang="0">
                  <a:pos x="201" y="0"/>
                </a:cxn>
                <a:cxn ang="0">
                  <a:pos x="283" y="0"/>
                </a:cxn>
                <a:cxn ang="0">
                  <a:pos x="364" y="0"/>
                </a:cxn>
                <a:cxn ang="0">
                  <a:pos x="445" y="0"/>
                </a:cxn>
                <a:cxn ang="0">
                  <a:pos x="525" y="0"/>
                </a:cxn>
                <a:cxn ang="0">
                  <a:pos x="606" y="0"/>
                </a:cxn>
                <a:cxn ang="0">
                  <a:pos x="686" y="0"/>
                </a:cxn>
                <a:cxn ang="0">
                  <a:pos x="767" y="0"/>
                </a:cxn>
                <a:cxn ang="0">
                  <a:pos x="847" y="0"/>
                </a:cxn>
                <a:cxn ang="0">
                  <a:pos x="928" y="0"/>
                </a:cxn>
                <a:cxn ang="0">
                  <a:pos x="1009" y="0"/>
                </a:cxn>
                <a:cxn ang="0">
                  <a:pos x="1087" y="0"/>
                </a:cxn>
                <a:cxn ang="0">
                  <a:pos x="1168" y="0"/>
                </a:cxn>
                <a:cxn ang="0">
                  <a:pos x="1248" y="0"/>
                </a:cxn>
                <a:cxn ang="0">
                  <a:pos x="1289" y="69"/>
                </a:cxn>
                <a:cxn ang="0">
                  <a:pos x="1289" y="205"/>
                </a:cxn>
                <a:cxn ang="0">
                  <a:pos x="1248" y="274"/>
                </a:cxn>
                <a:cxn ang="0">
                  <a:pos x="1168" y="274"/>
                </a:cxn>
                <a:cxn ang="0">
                  <a:pos x="1087" y="274"/>
                </a:cxn>
                <a:cxn ang="0">
                  <a:pos x="1009" y="274"/>
                </a:cxn>
                <a:cxn ang="0">
                  <a:pos x="928" y="274"/>
                </a:cxn>
                <a:cxn ang="0">
                  <a:pos x="847" y="274"/>
                </a:cxn>
                <a:cxn ang="0">
                  <a:pos x="767" y="274"/>
                </a:cxn>
                <a:cxn ang="0">
                  <a:pos x="686" y="274"/>
                </a:cxn>
                <a:cxn ang="0">
                  <a:pos x="606" y="274"/>
                </a:cxn>
                <a:cxn ang="0">
                  <a:pos x="525" y="274"/>
                </a:cxn>
                <a:cxn ang="0">
                  <a:pos x="445" y="274"/>
                </a:cxn>
                <a:cxn ang="0">
                  <a:pos x="364" y="274"/>
                </a:cxn>
                <a:cxn ang="0">
                  <a:pos x="283" y="274"/>
                </a:cxn>
                <a:cxn ang="0">
                  <a:pos x="201" y="274"/>
                </a:cxn>
                <a:cxn ang="0">
                  <a:pos x="120" y="274"/>
                </a:cxn>
                <a:cxn ang="0">
                  <a:pos x="40" y="274"/>
                </a:cxn>
                <a:cxn ang="0">
                  <a:pos x="0" y="205"/>
                </a:cxn>
                <a:cxn ang="0">
                  <a:pos x="0" y="69"/>
                </a:cxn>
              </a:cxnLst>
              <a:rect l="0" t="0" r="r" b="b"/>
              <a:pathLst>
                <a:path w="1289" h="274">
                  <a:moveTo>
                    <a:pt x="0" y="0"/>
                  </a:moveTo>
                  <a:lnTo>
                    <a:pt x="40" y="0"/>
                  </a:lnTo>
                  <a:lnTo>
                    <a:pt x="80" y="0"/>
                  </a:lnTo>
                  <a:lnTo>
                    <a:pt x="120" y="0"/>
                  </a:lnTo>
                  <a:lnTo>
                    <a:pt x="161" y="0"/>
                  </a:lnTo>
                  <a:lnTo>
                    <a:pt x="201" y="0"/>
                  </a:lnTo>
                  <a:lnTo>
                    <a:pt x="241" y="0"/>
                  </a:lnTo>
                  <a:lnTo>
                    <a:pt x="283" y="0"/>
                  </a:lnTo>
                  <a:lnTo>
                    <a:pt x="324" y="0"/>
                  </a:lnTo>
                  <a:lnTo>
                    <a:pt x="364" y="0"/>
                  </a:lnTo>
                  <a:lnTo>
                    <a:pt x="404" y="0"/>
                  </a:lnTo>
                  <a:lnTo>
                    <a:pt x="445" y="0"/>
                  </a:lnTo>
                  <a:lnTo>
                    <a:pt x="485" y="0"/>
                  </a:lnTo>
                  <a:lnTo>
                    <a:pt x="525" y="0"/>
                  </a:lnTo>
                  <a:lnTo>
                    <a:pt x="565" y="0"/>
                  </a:lnTo>
                  <a:lnTo>
                    <a:pt x="606" y="0"/>
                  </a:lnTo>
                  <a:lnTo>
                    <a:pt x="646" y="0"/>
                  </a:lnTo>
                  <a:lnTo>
                    <a:pt x="686" y="0"/>
                  </a:lnTo>
                  <a:lnTo>
                    <a:pt x="727" y="0"/>
                  </a:lnTo>
                  <a:lnTo>
                    <a:pt x="767" y="0"/>
                  </a:lnTo>
                  <a:lnTo>
                    <a:pt x="807" y="0"/>
                  </a:lnTo>
                  <a:lnTo>
                    <a:pt x="847" y="0"/>
                  </a:lnTo>
                  <a:lnTo>
                    <a:pt x="888" y="0"/>
                  </a:lnTo>
                  <a:lnTo>
                    <a:pt x="928" y="0"/>
                  </a:lnTo>
                  <a:lnTo>
                    <a:pt x="968" y="0"/>
                  </a:lnTo>
                  <a:lnTo>
                    <a:pt x="1009" y="0"/>
                  </a:lnTo>
                  <a:lnTo>
                    <a:pt x="1047" y="0"/>
                  </a:lnTo>
                  <a:lnTo>
                    <a:pt x="1087" y="0"/>
                  </a:lnTo>
                  <a:lnTo>
                    <a:pt x="1128" y="0"/>
                  </a:lnTo>
                  <a:lnTo>
                    <a:pt x="1168" y="0"/>
                  </a:lnTo>
                  <a:lnTo>
                    <a:pt x="1208" y="0"/>
                  </a:lnTo>
                  <a:lnTo>
                    <a:pt x="1248" y="0"/>
                  </a:lnTo>
                  <a:lnTo>
                    <a:pt x="1289" y="0"/>
                  </a:lnTo>
                  <a:lnTo>
                    <a:pt x="1289" y="69"/>
                  </a:lnTo>
                  <a:lnTo>
                    <a:pt x="1289" y="136"/>
                  </a:lnTo>
                  <a:lnTo>
                    <a:pt x="1289" y="205"/>
                  </a:lnTo>
                  <a:lnTo>
                    <a:pt x="1289" y="274"/>
                  </a:lnTo>
                  <a:lnTo>
                    <a:pt x="1248" y="274"/>
                  </a:lnTo>
                  <a:lnTo>
                    <a:pt x="1208" y="274"/>
                  </a:lnTo>
                  <a:lnTo>
                    <a:pt x="1168" y="274"/>
                  </a:lnTo>
                  <a:lnTo>
                    <a:pt x="1128" y="274"/>
                  </a:lnTo>
                  <a:lnTo>
                    <a:pt x="1087" y="274"/>
                  </a:lnTo>
                  <a:lnTo>
                    <a:pt x="1047" y="274"/>
                  </a:lnTo>
                  <a:lnTo>
                    <a:pt x="1009" y="274"/>
                  </a:lnTo>
                  <a:lnTo>
                    <a:pt x="968" y="274"/>
                  </a:lnTo>
                  <a:lnTo>
                    <a:pt x="928" y="274"/>
                  </a:lnTo>
                  <a:lnTo>
                    <a:pt x="888" y="274"/>
                  </a:lnTo>
                  <a:lnTo>
                    <a:pt x="847" y="274"/>
                  </a:lnTo>
                  <a:lnTo>
                    <a:pt x="807" y="274"/>
                  </a:lnTo>
                  <a:lnTo>
                    <a:pt x="767" y="274"/>
                  </a:lnTo>
                  <a:lnTo>
                    <a:pt x="727" y="274"/>
                  </a:lnTo>
                  <a:lnTo>
                    <a:pt x="686" y="274"/>
                  </a:lnTo>
                  <a:lnTo>
                    <a:pt x="646" y="274"/>
                  </a:lnTo>
                  <a:lnTo>
                    <a:pt x="606" y="274"/>
                  </a:lnTo>
                  <a:lnTo>
                    <a:pt x="565" y="274"/>
                  </a:lnTo>
                  <a:lnTo>
                    <a:pt x="525" y="274"/>
                  </a:lnTo>
                  <a:lnTo>
                    <a:pt x="485" y="274"/>
                  </a:lnTo>
                  <a:lnTo>
                    <a:pt x="445" y="274"/>
                  </a:lnTo>
                  <a:lnTo>
                    <a:pt x="404" y="274"/>
                  </a:lnTo>
                  <a:lnTo>
                    <a:pt x="364" y="274"/>
                  </a:lnTo>
                  <a:lnTo>
                    <a:pt x="324" y="274"/>
                  </a:lnTo>
                  <a:lnTo>
                    <a:pt x="283" y="274"/>
                  </a:lnTo>
                  <a:lnTo>
                    <a:pt x="241" y="274"/>
                  </a:lnTo>
                  <a:lnTo>
                    <a:pt x="201" y="274"/>
                  </a:lnTo>
                  <a:lnTo>
                    <a:pt x="161" y="274"/>
                  </a:lnTo>
                  <a:lnTo>
                    <a:pt x="120" y="274"/>
                  </a:lnTo>
                  <a:lnTo>
                    <a:pt x="80" y="274"/>
                  </a:lnTo>
                  <a:lnTo>
                    <a:pt x="40" y="274"/>
                  </a:lnTo>
                  <a:lnTo>
                    <a:pt x="0" y="274"/>
                  </a:lnTo>
                  <a:lnTo>
                    <a:pt x="0" y="205"/>
                  </a:lnTo>
                  <a:lnTo>
                    <a:pt x="0" y="136"/>
                  </a:lnTo>
                  <a:lnTo>
                    <a:pt x="0" y="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E639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endParaRPr>
            </a:p>
          </p:txBody>
        </p:sp>
        <p:sp>
          <p:nvSpPr>
            <p:cNvPr id="105" name="Freeform 25"/>
            <p:cNvSpPr>
              <a:spLocks/>
            </p:cNvSpPr>
            <p:nvPr/>
          </p:nvSpPr>
          <p:spPr bwMode="auto">
            <a:xfrm>
              <a:off x="3095" y="1796"/>
              <a:ext cx="479" cy="13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0" y="0"/>
                </a:cxn>
                <a:cxn ang="0">
                  <a:pos x="121" y="0"/>
                </a:cxn>
                <a:cxn ang="0">
                  <a:pos x="180" y="0"/>
                </a:cxn>
                <a:cxn ang="0">
                  <a:pos x="240" y="0"/>
                </a:cxn>
                <a:cxn ang="0">
                  <a:pos x="299" y="0"/>
                </a:cxn>
                <a:cxn ang="0">
                  <a:pos x="361" y="0"/>
                </a:cxn>
                <a:cxn ang="0">
                  <a:pos x="420" y="0"/>
                </a:cxn>
                <a:cxn ang="0">
                  <a:pos x="480" y="0"/>
                </a:cxn>
                <a:cxn ang="0">
                  <a:pos x="539" y="0"/>
                </a:cxn>
                <a:cxn ang="0">
                  <a:pos x="599" y="0"/>
                </a:cxn>
                <a:cxn ang="0">
                  <a:pos x="660" y="0"/>
                </a:cxn>
                <a:cxn ang="0">
                  <a:pos x="720" y="0"/>
                </a:cxn>
                <a:cxn ang="0">
                  <a:pos x="779" y="0"/>
                </a:cxn>
                <a:cxn ang="0">
                  <a:pos x="838" y="0"/>
                </a:cxn>
                <a:cxn ang="0">
                  <a:pos x="900" y="0"/>
                </a:cxn>
                <a:cxn ang="0">
                  <a:pos x="959" y="0"/>
                </a:cxn>
                <a:cxn ang="0">
                  <a:pos x="959" y="69"/>
                </a:cxn>
                <a:cxn ang="0">
                  <a:pos x="959" y="136"/>
                </a:cxn>
                <a:cxn ang="0">
                  <a:pos x="959" y="205"/>
                </a:cxn>
                <a:cxn ang="0">
                  <a:pos x="959" y="274"/>
                </a:cxn>
                <a:cxn ang="0">
                  <a:pos x="900" y="274"/>
                </a:cxn>
                <a:cxn ang="0">
                  <a:pos x="838" y="274"/>
                </a:cxn>
                <a:cxn ang="0">
                  <a:pos x="779" y="274"/>
                </a:cxn>
                <a:cxn ang="0">
                  <a:pos x="720" y="274"/>
                </a:cxn>
                <a:cxn ang="0">
                  <a:pos x="660" y="274"/>
                </a:cxn>
                <a:cxn ang="0">
                  <a:pos x="599" y="274"/>
                </a:cxn>
                <a:cxn ang="0">
                  <a:pos x="539" y="274"/>
                </a:cxn>
                <a:cxn ang="0">
                  <a:pos x="480" y="274"/>
                </a:cxn>
                <a:cxn ang="0">
                  <a:pos x="420" y="274"/>
                </a:cxn>
                <a:cxn ang="0">
                  <a:pos x="361" y="274"/>
                </a:cxn>
                <a:cxn ang="0">
                  <a:pos x="299" y="274"/>
                </a:cxn>
                <a:cxn ang="0">
                  <a:pos x="240" y="274"/>
                </a:cxn>
                <a:cxn ang="0">
                  <a:pos x="180" y="274"/>
                </a:cxn>
                <a:cxn ang="0">
                  <a:pos x="121" y="274"/>
                </a:cxn>
                <a:cxn ang="0">
                  <a:pos x="60" y="274"/>
                </a:cxn>
                <a:cxn ang="0">
                  <a:pos x="0" y="274"/>
                </a:cxn>
                <a:cxn ang="0">
                  <a:pos x="0" y="205"/>
                </a:cxn>
                <a:cxn ang="0">
                  <a:pos x="0" y="136"/>
                </a:cxn>
                <a:cxn ang="0">
                  <a:pos x="0" y="69"/>
                </a:cxn>
                <a:cxn ang="0">
                  <a:pos x="0" y="0"/>
                </a:cxn>
              </a:cxnLst>
              <a:rect l="0" t="0" r="r" b="b"/>
              <a:pathLst>
                <a:path w="959" h="274">
                  <a:moveTo>
                    <a:pt x="0" y="0"/>
                  </a:moveTo>
                  <a:lnTo>
                    <a:pt x="60" y="0"/>
                  </a:lnTo>
                  <a:lnTo>
                    <a:pt x="121" y="0"/>
                  </a:lnTo>
                  <a:lnTo>
                    <a:pt x="180" y="0"/>
                  </a:lnTo>
                  <a:lnTo>
                    <a:pt x="240" y="0"/>
                  </a:lnTo>
                  <a:lnTo>
                    <a:pt x="299" y="0"/>
                  </a:lnTo>
                  <a:lnTo>
                    <a:pt x="361" y="0"/>
                  </a:lnTo>
                  <a:lnTo>
                    <a:pt x="420" y="0"/>
                  </a:lnTo>
                  <a:lnTo>
                    <a:pt x="480" y="0"/>
                  </a:lnTo>
                  <a:lnTo>
                    <a:pt x="539" y="0"/>
                  </a:lnTo>
                  <a:lnTo>
                    <a:pt x="599" y="0"/>
                  </a:lnTo>
                  <a:lnTo>
                    <a:pt x="660" y="0"/>
                  </a:lnTo>
                  <a:lnTo>
                    <a:pt x="720" y="0"/>
                  </a:lnTo>
                  <a:lnTo>
                    <a:pt x="779" y="0"/>
                  </a:lnTo>
                  <a:lnTo>
                    <a:pt x="838" y="0"/>
                  </a:lnTo>
                  <a:lnTo>
                    <a:pt x="900" y="0"/>
                  </a:lnTo>
                  <a:lnTo>
                    <a:pt x="959" y="0"/>
                  </a:lnTo>
                  <a:lnTo>
                    <a:pt x="959" y="69"/>
                  </a:lnTo>
                  <a:lnTo>
                    <a:pt x="959" y="136"/>
                  </a:lnTo>
                  <a:lnTo>
                    <a:pt x="959" y="205"/>
                  </a:lnTo>
                  <a:lnTo>
                    <a:pt x="959" y="274"/>
                  </a:lnTo>
                  <a:lnTo>
                    <a:pt x="900" y="274"/>
                  </a:lnTo>
                  <a:lnTo>
                    <a:pt x="838" y="274"/>
                  </a:lnTo>
                  <a:lnTo>
                    <a:pt x="779" y="274"/>
                  </a:lnTo>
                  <a:lnTo>
                    <a:pt x="720" y="274"/>
                  </a:lnTo>
                  <a:lnTo>
                    <a:pt x="660" y="274"/>
                  </a:lnTo>
                  <a:lnTo>
                    <a:pt x="599" y="274"/>
                  </a:lnTo>
                  <a:lnTo>
                    <a:pt x="539" y="274"/>
                  </a:lnTo>
                  <a:lnTo>
                    <a:pt x="480" y="274"/>
                  </a:lnTo>
                  <a:lnTo>
                    <a:pt x="420" y="274"/>
                  </a:lnTo>
                  <a:lnTo>
                    <a:pt x="361" y="274"/>
                  </a:lnTo>
                  <a:lnTo>
                    <a:pt x="299" y="274"/>
                  </a:lnTo>
                  <a:lnTo>
                    <a:pt x="240" y="274"/>
                  </a:lnTo>
                  <a:lnTo>
                    <a:pt x="180" y="274"/>
                  </a:lnTo>
                  <a:lnTo>
                    <a:pt x="121" y="274"/>
                  </a:lnTo>
                  <a:lnTo>
                    <a:pt x="60" y="274"/>
                  </a:lnTo>
                  <a:lnTo>
                    <a:pt x="0" y="274"/>
                  </a:lnTo>
                  <a:lnTo>
                    <a:pt x="0" y="205"/>
                  </a:lnTo>
                  <a:lnTo>
                    <a:pt x="0" y="136"/>
                  </a:lnTo>
                  <a:lnTo>
                    <a:pt x="0" y="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66B9B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endParaRPr>
            </a:p>
          </p:txBody>
        </p:sp>
        <p:sp>
          <p:nvSpPr>
            <p:cNvPr id="106" name="Freeform 26"/>
            <p:cNvSpPr>
              <a:spLocks/>
            </p:cNvSpPr>
            <p:nvPr/>
          </p:nvSpPr>
          <p:spPr bwMode="auto">
            <a:xfrm>
              <a:off x="3168" y="1796"/>
              <a:ext cx="315" cy="13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0" y="0"/>
                </a:cxn>
                <a:cxn ang="0">
                  <a:pos x="79" y="0"/>
                </a:cxn>
                <a:cxn ang="0">
                  <a:pos x="119" y="0"/>
                </a:cxn>
                <a:cxn ang="0">
                  <a:pos x="157" y="0"/>
                </a:cxn>
                <a:cxn ang="0">
                  <a:pos x="197" y="0"/>
                </a:cxn>
                <a:cxn ang="0">
                  <a:pos x="236" y="0"/>
                </a:cxn>
                <a:cxn ang="0">
                  <a:pos x="276" y="0"/>
                </a:cxn>
                <a:cxn ang="0">
                  <a:pos x="314" y="0"/>
                </a:cxn>
                <a:cxn ang="0">
                  <a:pos x="355" y="0"/>
                </a:cxn>
                <a:cxn ang="0">
                  <a:pos x="393" y="0"/>
                </a:cxn>
                <a:cxn ang="0">
                  <a:pos x="433" y="0"/>
                </a:cxn>
                <a:cxn ang="0">
                  <a:pos x="472" y="0"/>
                </a:cxn>
                <a:cxn ang="0">
                  <a:pos x="512" y="0"/>
                </a:cxn>
                <a:cxn ang="0">
                  <a:pos x="550" y="0"/>
                </a:cxn>
                <a:cxn ang="0">
                  <a:pos x="591" y="0"/>
                </a:cxn>
                <a:cxn ang="0">
                  <a:pos x="629" y="0"/>
                </a:cxn>
                <a:cxn ang="0">
                  <a:pos x="629" y="69"/>
                </a:cxn>
                <a:cxn ang="0">
                  <a:pos x="629" y="136"/>
                </a:cxn>
                <a:cxn ang="0">
                  <a:pos x="629" y="205"/>
                </a:cxn>
                <a:cxn ang="0">
                  <a:pos x="629" y="274"/>
                </a:cxn>
                <a:cxn ang="0">
                  <a:pos x="591" y="274"/>
                </a:cxn>
                <a:cxn ang="0">
                  <a:pos x="550" y="274"/>
                </a:cxn>
                <a:cxn ang="0">
                  <a:pos x="512" y="274"/>
                </a:cxn>
                <a:cxn ang="0">
                  <a:pos x="472" y="274"/>
                </a:cxn>
                <a:cxn ang="0">
                  <a:pos x="433" y="274"/>
                </a:cxn>
                <a:cxn ang="0">
                  <a:pos x="393" y="274"/>
                </a:cxn>
                <a:cxn ang="0">
                  <a:pos x="355" y="274"/>
                </a:cxn>
                <a:cxn ang="0">
                  <a:pos x="314" y="274"/>
                </a:cxn>
                <a:cxn ang="0">
                  <a:pos x="276" y="274"/>
                </a:cxn>
                <a:cxn ang="0">
                  <a:pos x="236" y="274"/>
                </a:cxn>
                <a:cxn ang="0">
                  <a:pos x="197" y="274"/>
                </a:cxn>
                <a:cxn ang="0">
                  <a:pos x="157" y="274"/>
                </a:cxn>
                <a:cxn ang="0">
                  <a:pos x="119" y="274"/>
                </a:cxn>
                <a:cxn ang="0">
                  <a:pos x="79" y="274"/>
                </a:cxn>
                <a:cxn ang="0">
                  <a:pos x="40" y="274"/>
                </a:cxn>
                <a:cxn ang="0">
                  <a:pos x="0" y="274"/>
                </a:cxn>
                <a:cxn ang="0">
                  <a:pos x="0" y="205"/>
                </a:cxn>
                <a:cxn ang="0">
                  <a:pos x="0" y="136"/>
                </a:cxn>
                <a:cxn ang="0">
                  <a:pos x="0" y="69"/>
                </a:cxn>
                <a:cxn ang="0">
                  <a:pos x="0" y="0"/>
                </a:cxn>
              </a:cxnLst>
              <a:rect l="0" t="0" r="r" b="b"/>
              <a:pathLst>
                <a:path w="629" h="274">
                  <a:moveTo>
                    <a:pt x="0" y="0"/>
                  </a:moveTo>
                  <a:lnTo>
                    <a:pt x="40" y="0"/>
                  </a:lnTo>
                  <a:lnTo>
                    <a:pt x="79" y="0"/>
                  </a:lnTo>
                  <a:lnTo>
                    <a:pt x="119" y="0"/>
                  </a:lnTo>
                  <a:lnTo>
                    <a:pt x="157" y="0"/>
                  </a:lnTo>
                  <a:lnTo>
                    <a:pt x="197" y="0"/>
                  </a:lnTo>
                  <a:lnTo>
                    <a:pt x="236" y="0"/>
                  </a:lnTo>
                  <a:lnTo>
                    <a:pt x="276" y="0"/>
                  </a:lnTo>
                  <a:lnTo>
                    <a:pt x="314" y="0"/>
                  </a:lnTo>
                  <a:lnTo>
                    <a:pt x="355" y="0"/>
                  </a:lnTo>
                  <a:lnTo>
                    <a:pt x="393" y="0"/>
                  </a:lnTo>
                  <a:lnTo>
                    <a:pt x="433" y="0"/>
                  </a:lnTo>
                  <a:lnTo>
                    <a:pt x="472" y="0"/>
                  </a:lnTo>
                  <a:lnTo>
                    <a:pt x="512" y="0"/>
                  </a:lnTo>
                  <a:lnTo>
                    <a:pt x="550" y="0"/>
                  </a:lnTo>
                  <a:lnTo>
                    <a:pt x="591" y="0"/>
                  </a:lnTo>
                  <a:lnTo>
                    <a:pt x="629" y="0"/>
                  </a:lnTo>
                  <a:lnTo>
                    <a:pt x="629" y="69"/>
                  </a:lnTo>
                  <a:lnTo>
                    <a:pt x="629" y="136"/>
                  </a:lnTo>
                  <a:lnTo>
                    <a:pt x="629" y="205"/>
                  </a:lnTo>
                  <a:lnTo>
                    <a:pt x="629" y="274"/>
                  </a:lnTo>
                  <a:lnTo>
                    <a:pt x="591" y="274"/>
                  </a:lnTo>
                  <a:lnTo>
                    <a:pt x="550" y="274"/>
                  </a:lnTo>
                  <a:lnTo>
                    <a:pt x="512" y="274"/>
                  </a:lnTo>
                  <a:lnTo>
                    <a:pt x="472" y="274"/>
                  </a:lnTo>
                  <a:lnTo>
                    <a:pt x="433" y="274"/>
                  </a:lnTo>
                  <a:lnTo>
                    <a:pt x="393" y="274"/>
                  </a:lnTo>
                  <a:lnTo>
                    <a:pt x="355" y="274"/>
                  </a:lnTo>
                  <a:lnTo>
                    <a:pt x="314" y="274"/>
                  </a:lnTo>
                  <a:lnTo>
                    <a:pt x="276" y="274"/>
                  </a:lnTo>
                  <a:lnTo>
                    <a:pt x="236" y="274"/>
                  </a:lnTo>
                  <a:lnTo>
                    <a:pt x="197" y="274"/>
                  </a:lnTo>
                  <a:lnTo>
                    <a:pt x="157" y="274"/>
                  </a:lnTo>
                  <a:lnTo>
                    <a:pt x="119" y="274"/>
                  </a:lnTo>
                  <a:lnTo>
                    <a:pt x="79" y="274"/>
                  </a:lnTo>
                  <a:lnTo>
                    <a:pt x="40" y="274"/>
                  </a:lnTo>
                  <a:lnTo>
                    <a:pt x="0" y="274"/>
                  </a:lnTo>
                  <a:lnTo>
                    <a:pt x="0" y="205"/>
                  </a:lnTo>
                  <a:lnTo>
                    <a:pt x="0" y="136"/>
                  </a:lnTo>
                  <a:lnTo>
                    <a:pt x="0" y="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D70A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endParaRPr>
            </a:p>
          </p:txBody>
        </p:sp>
        <p:sp>
          <p:nvSpPr>
            <p:cNvPr id="107" name="Rectangle 27"/>
            <p:cNvSpPr>
              <a:spLocks noChangeArrowheads="1"/>
            </p:cNvSpPr>
            <p:nvPr/>
          </p:nvSpPr>
          <p:spPr bwMode="auto">
            <a:xfrm>
              <a:off x="3243" y="1796"/>
              <a:ext cx="150" cy="137"/>
            </a:xfrm>
            <a:prstGeom prst="rect">
              <a:avLst/>
            </a:prstGeom>
            <a:solidFill>
              <a:srgbClr val="7577A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endParaRPr>
            </a:p>
          </p:txBody>
        </p:sp>
        <p:sp>
          <p:nvSpPr>
            <p:cNvPr id="108" name="Rectangle 28"/>
            <p:cNvSpPr>
              <a:spLocks noChangeArrowheads="1"/>
            </p:cNvSpPr>
            <p:nvPr/>
          </p:nvSpPr>
          <p:spPr bwMode="auto">
            <a:xfrm>
              <a:off x="3326" y="1483"/>
              <a:ext cx="125" cy="108"/>
            </a:xfrm>
            <a:prstGeom prst="rect">
              <a:avLst/>
            </a:prstGeom>
            <a:solidFill>
              <a:srgbClr val="333D56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endParaRPr>
            </a:p>
          </p:txBody>
        </p:sp>
        <p:sp>
          <p:nvSpPr>
            <p:cNvPr id="109" name="Rectangle 29"/>
            <p:cNvSpPr>
              <a:spLocks noChangeArrowheads="1"/>
            </p:cNvSpPr>
            <p:nvPr/>
          </p:nvSpPr>
          <p:spPr bwMode="auto">
            <a:xfrm>
              <a:off x="3366" y="1416"/>
              <a:ext cx="53" cy="75"/>
            </a:xfrm>
            <a:prstGeom prst="rect">
              <a:avLst/>
            </a:prstGeom>
            <a:solidFill>
              <a:srgbClr val="333D56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endParaRPr>
            </a:p>
          </p:txBody>
        </p:sp>
        <p:sp>
          <p:nvSpPr>
            <p:cNvPr id="110" name="Rectangle 30"/>
            <p:cNvSpPr>
              <a:spLocks noChangeArrowheads="1"/>
            </p:cNvSpPr>
            <p:nvPr/>
          </p:nvSpPr>
          <p:spPr bwMode="auto">
            <a:xfrm>
              <a:off x="3379" y="1220"/>
              <a:ext cx="21" cy="216"/>
            </a:xfrm>
            <a:prstGeom prst="rect">
              <a:avLst/>
            </a:prstGeom>
            <a:solidFill>
              <a:srgbClr val="333D56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endParaRPr>
            </a:p>
          </p:txBody>
        </p:sp>
        <p:sp>
          <p:nvSpPr>
            <p:cNvPr id="111" name="Freeform 31"/>
            <p:cNvSpPr>
              <a:spLocks/>
            </p:cNvSpPr>
            <p:nvPr/>
          </p:nvSpPr>
          <p:spPr bwMode="auto">
            <a:xfrm>
              <a:off x="2842" y="1565"/>
              <a:ext cx="1095" cy="195"/>
            </a:xfrm>
            <a:custGeom>
              <a:avLst/>
              <a:gdLst/>
              <a:ahLst/>
              <a:cxnLst>
                <a:cxn ang="0">
                  <a:pos x="38" y="352"/>
                </a:cxn>
                <a:cxn ang="0">
                  <a:pos x="92" y="308"/>
                </a:cxn>
                <a:cxn ang="0">
                  <a:pos x="145" y="267"/>
                </a:cxn>
                <a:cxn ang="0">
                  <a:pos x="201" y="231"/>
                </a:cxn>
                <a:cxn ang="0">
                  <a:pos x="259" y="196"/>
                </a:cxn>
                <a:cxn ang="0">
                  <a:pos x="316" y="167"/>
                </a:cxn>
                <a:cxn ang="0">
                  <a:pos x="376" y="141"/>
                </a:cxn>
                <a:cxn ang="0">
                  <a:pos x="433" y="116"/>
                </a:cxn>
                <a:cxn ang="0">
                  <a:pos x="495" y="95"/>
                </a:cxn>
                <a:cxn ang="0">
                  <a:pos x="554" y="77"/>
                </a:cxn>
                <a:cxn ang="0">
                  <a:pos x="615" y="60"/>
                </a:cxn>
                <a:cxn ang="0">
                  <a:pos x="679" y="47"/>
                </a:cxn>
                <a:cxn ang="0">
                  <a:pos x="740" y="35"/>
                </a:cxn>
                <a:cxn ang="0">
                  <a:pos x="803" y="25"/>
                </a:cxn>
                <a:cxn ang="0">
                  <a:pos x="867" y="18"/>
                </a:cxn>
                <a:cxn ang="0">
                  <a:pos x="930" y="10"/>
                </a:cxn>
                <a:cxn ang="0">
                  <a:pos x="993" y="4"/>
                </a:cxn>
                <a:cxn ang="0">
                  <a:pos x="1045" y="0"/>
                </a:cxn>
                <a:cxn ang="0">
                  <a:pos x="1097" y="0"/>
                </a:cxn>
                <a:cxn ang="0">
                  <a:pos x="1149" y="0"/>
                </a:cxn>
                <a:cxn ang="0">
                  <a:pos x="1202" y="2"/>
                </a:cxn>
                <a:cxn ang="0">
                  <a:pos x="1254" y="6"/>
                </a:cxn>
                <a:cxn ang="0">
                  <a:pos x="1306" y="12"/>
                </a:cxn>
                <a:cxn ang="0">
                  <a:pos x="1358" y="20"/>
                </a:cxn>
                <a:cxn ang="0">
                  <a:pos x="1412" y="27"/>
                </a:cxn>
                <a:cxn ang="0">
                  <a:pos x="1463" y="37"/>
                </a:cxn>
                <a:cxn ang="0">
                  <a:pos x="1515" y="48"/>
                </a:cxn>
                <a:cxn ang="0">
                  <a:pos x="1567" y="62"/>
                </a:cxn>
                <a:cxn ang="0">
                  <a:pos x="1617" y="75"/>
                </a:cxn>
                <a:cxn ang="0">
                  <a:pos x="1669" y="91"/>
                </a:cxn>
                <a:cxn ang="0">
                  <a:pos x="1719" y="106"/>
                </a:cxn>
                <a:cxn ang="0">
                  <a:pos x="1768" y="123"/>
                </a:cxn>
                <a:cxn ang="0">
                  <a:pos x="1818" y="142"/>
                </a:cxn>
                <a:cxn ang="0">
                  <a:pos x="1981" y="231"/>
                </a:cxn>
                <a:cxn ang="0">
                  <a:pos x="2146" y="344"/>
                </a:cxn>
                <a:cxn ang="0">
                  <a:pos x="2189" y="390"/>
                </a:cxn>
                <a:cxn ang="0">
                  <a:pos x="0" y="390"/>
                </a:cxn>
                <a:cxn ang="0">
                  <a:pos x="7" y="382"/>
                </a:cxn>
                <a:cxn ang="0">
                  <a:pos x="23" y="367"/>
                </a:cxn>
                <a:cxn ang="0">
                  <a:pos x="36" y="354"/>
                </a:cxn>
                <a:cxn ang="0">
                  <a:pos x="38" y="352"/>
                </a:cxn>
              </a:cxnLst>
              <a:rect l="0" t="0" r="r" b="b"/>
              <a:pathLst>
                <a:path w="2189" h="390">
                  <a:moveTo>
                    <a:pt x="38" y="352"/>
                  </a:moveTo>
                  <a:lnTo>
                    <a:pt x="92" y="308"/>
                  </a:lnTo>
                  <a:lnTo>
                    <a:pt x="145" y="267"/>
                  </a:lnTo>
                  <a:lnTo>
                    <a:pt x="201" y="231"/>
                  </a:lnTo>
                  <a:lnTo>
                    <a:pt x="259" y="196"/>
                  </a:lnTo>
                  <a:lnTo>
                    <a:pt x="316" y="167"/>
                  </a:lnTo>
                  <a:lnTo>
                    <a:pt x="376" y="141"/>
                  </a:lnTo>
                  <a:lnTo>
                    <a:pt x="433" y="116"/>
                  </a:lnTo>
                  <a:lnTo>
                    <a:pt x="495" y="95"/>
                  </a:lnTo>
                  <a:lnTo>
                    <a:pt x="554" y="77"/>
                  </a:lnTo>
                  <a:lnTo>
                    <a:pt x="615" y="60"/>
                  </a:lnTo>
                  <a:lnTo>
                    <a:pt x="679" y="47"/>
                  </a:lnTo>
                  <a:lnTo>
                    <a:pt x="740" y="35"/>
                  </a:lnTo>
                  <a:lnTo>
                    <a:pt x="803" y="25"/>
                  </a:lnTo>
                  <a:lnTo>
                    <a:pt x="867" y="18"/>
                  </a:lnTo>
                  <a:lnTo>
                    <a:pt x="930" y="10"/>
                  </a:lnTo>
                  <a:lnTo>
                    <a:pt x="993" y="4"/>
                  </a:lnTo>
                  <a:lnTo>
                    <a:pt x="1045" y="0"/>
                  </a:lnTo>
                  <a:lnTo>
                    <a:pt x="1097" y="0"/>
                  </a:lnTo>
                  <a:lnTo>
                    <a:pt x="1149" y="0"/>
                  </a:lnTo>
                  <a:lnTo>
                    <a:pt x="1202" y="2"/>
                  </a:lnTo>
                  <a:lnTo>
                    <a:pt x="1254" y="6"/>
                  </a:lnTo>
                  <a:lnTo>
                    <a:pt x="1306" y="12"/>
                  </a:lnTo>
                  <a:lnTo>
                    <a:pt x="1358" y="20"/>
                  </a:lnTo>
                  <a:lnTo>
                    <a:pt x="1412" y="27"/>
                  </a:lnTo>
                  <a:lnTo>
                    <a:pt x="1463" y="37"/>
                  </a:lnTo>
                  <a:lnTo>
                    <a:pt x="1515" y="48"/>
                  </a:lnTo>
                  <a:lnTo>
                    <a:pt x="1567" y="62"/>
                  </a:lnTo>
                  <a:lnTo>
                    <a:pt x="1617" y="75"/>
                  </a:lnTo>
                  <a:lnTo>
                    <a:pt x="1669" y="91"/>
                  </a:lnTo>
                  <a:lnTo>
                    <a:pt x="1719" y="106"/>
                  </a:lnTo>
                  <a:lnTo>
                    <a:pt x="1768" y="123"/>
                  </a:lnTo>
                  <a:lnTo>
                    <a:pt x="1818" y="142"/>
                  </a:lnTo>
                  <a:lnTo>
                    <a:pt x="1981" y="231"/>
                  </a:lnTo>
                  <a:lnTo>
                    <a:pt x="2146" y="344"/>
                  </a:lnTo>
                  <a:lnTo>
                    <a:pt x="2189" y="390"/>
                  </a:lnTo>
                  <a:lnTo>
                    <a:pt x="0" y="390"/>
                  </a:lnTo>
                  <a:lnTo>
                    <a:pt x="7" y="382"/>
                  </a:lnTo>
                  <a:lnTo>
                    <a:pt x="23" y="367"/>
                  </a:lnTo>
                  <a:lnTo>
                    <a:pt x="36" y="354"/>
                  </a:lnTo>
                  <a:lnTo>
                    <a:pt x="38" y="352"/>
                  </a:lnTo>
                  <a:close/>
                </a:path>
              </a:pathLst>
            </a:custGeom>
            <a:solidFill>
              <a:srgbClr val="8989B7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endParaRPr>
            </a:p>
          </p:txBody>
        </p:sp>
        <p:sp>
          <p:nvSpPr>
            <p:cNvPr id="112" name="Freeform 32"/>
            <p:cNvSpPr>
              <a:spLocks/>
            </p:cNvSpPr>
            <p:nvPr/>
          </p:nvSpPr>
          <p:spPr bwMode="auto">
            <a:xfrm>
              <a:off x="2899" y="1570"/>
              <a:ext cx="994" cy="177"/>
            </a:xfrm>
            <a:custGeom>
              <a:avLst/>
              <a:gdLst/>
              <a:ahLst/>
              <a:cxnLst>
                <a:cxn ang="0">
                  <a:pos x="82" y="278"/>
                </a:cxn>
                <a:cxn ang="0">
                  <a:pos x="184" y="209"/>
                </a:cxn>
                <a:cxn ang="0">
                  <a:pos x="288" y="152"/>
                </a:cxn>
                <a:cxn ang="0">
                  <a:pos x="395" y="106"/>
                </a:cxn>
                <a:cxn ang="0">
                  <a:pos x="504" y="69"/>
                </a:cxn>
                <a:cxn ang="0">
                  <a:pos x="616" y="42"/>
                </a:cxn>
                <a:cxn ang="0">
                  <a:pos x="729" y="23"/>
                </a:cxn>
                <a:cxn ang="0">
                  <a:pos x="844" y="10"/>
                </a:cxn>
                <a:cxn ang="0">
                  <a:pos x="949" y="0"/>
                </a:cxn>
                <a:cxn ang="0">
                  <a:pos x="1043" y="0"/>
                </a:cxn>
                <a:cxn ang="0">
                  <a:pos x="1139" y="6"/>
                </a:cxn>
                <a:cxn ang="0">
                  <a:pos x="1233" y="17"/>
                </a:cxn>
                <a:cxn ang="0">
                  <a:pos x="1327" y="33"/>
                </a:cxn>
                <a:cxn ang="0">
                  <a:pos x="1421" y="56"/>
                </a:cxn>
                <a:cxn ang="0">
                  <a:pos x="1513" y="83"/>
                </a:cxn>
                <a:cxn ang="0">
                  <a:pos x="1606" y="111"/>
                </a:cxn>
                <a:cxn ang="0">
                  <a:pos x="1667" y="140"/>
                </a:cxn>
                <a:cxn ang="0">
                  <a:pos x="1703" y="159"/>
                </a:cxn>
                <a:cxn ang="0">
                  <a:pos x="1742" y="180"/>
                </a:cxn>
                <a:cxn ang="0">
                  <a:pos x="1778" y="200"/>
                </a:cxn>
                <a:cxn ang="0">
                  <a:pos x="1817" y="223"/>
                </a:cxn>
                <a:cxn ang="0">
                  <a:pos x="1853" y="248"/>
                </a:cxn>
                <a:cxn ang="0">
                  <a:pos x="1889" y="274"/>
                </a:cxn>
                <a:cxn ang="0">
                  <a:pos x="1926" y="299"/>
                </a:cxn>
                <a:cxn ang="0">
                  <a:pos x="1957" y="322"/>
                </a:cxn>
                <a:cxn ang="0">
                  <a:pos x="1978" y="344"/>
                </a:cxn>
                <a:cxn ang="0">
                  <a:pos x="1926" y="353"/>
                </a:cxn>
                <a:cxn ang="0">
                  <a:pos x="1801" y="353"/>
                </a:cxn>
                <a:cxn ang="0">
                  <a:pos x="1676" y="353"/>
                </a:cxn>
                <a:cxn ang="0">
                  <a:pos x="1552" y="353"/>
                </a:cxn>
                <a:cxn ang="0">
                  <a:pos x="1427" y="353"/>
                </a:cxn>
                <a:cxn ang="0">
                  <a:pos x="1304" y="353"/>
                </a:cxn>
                <a:cxn ang="0">
                  <a:pos x="1180" y="353"/>
                </a:cxn>
                <a:cxn ang="0">
                  <a:pos x="1055" y="353"/>
                </a:cxn>
                <a:cxn ang="0">
                  <a:pos x="932" y="353"/>
                </a:cxn>
                <a:cxn ang="0">
                  <a:pos x="807" y="353"/>
                </a:cxn>
                <a:cxn ang="0">
                  <a:pos x="683" y="353"/>
                </a:cxn>
                <a:cxn ang="0">
                  <a:pos x="560" y="353"/>
                </a:cxn>
                <a:cxn ang="0">
                  <a:pos x="435" y="353"/>
                </a:cxn>
                <a:cxn ang="0">
                  <a:pos x="311" y="353"/>
                </a:cxn>
                <a:cxn ang="0">
                  <a:pos x="186" y="353"/>
                </a:cxn>
                <a:cxn ang="0">
                  <a:pos x="61" y="353"/>
                </a:cxn>
                <a:cxn ang="0">
                  <a:pos x="6" y="347"/>
                </a:cxn>
                <a:cxn ang="0">
                  <a:pos x="32" y="322"/>
                </a:cxn>
              </a:cxnLst>
              <a:rect l="0" t="0" r="r" b="b"/>
              <a:pathLst>
                <a:path w="1987" h="353">
                  <a:moveTo>
                    <a:pt x="34" y="319"/>
                  </a:moveTo>
                  <a:lnTo>
                    <a:pt x="82" y="278"/>
                  </a:lnTo>
                  <a:lnTo>
                    <a:pt x="132" y="242"/>
                  </a:lnTo>
                  <a:lnTo>
                    <a:pt x="184" y="209"/>
                  </a:lnTo>
                  <a:lnTo>
                    <a:pt x="236" y="179"/>
                  </a:lnTo>
                  <a:lnTo>
                    <a:pt x="288" y="152"/>
                  </a:lnTo>
                  <a:lnTo>
                    <a:pt x="341" y="127"/>
                  </a:lnTo>
                  <a:lnTo>
                    <a:pt x="395" y="106"/>
                  </a:lnTo>
                  <a:lnTo>
                    <a:pt x="449" y="86"/>
                  </a:lnTo>
                  <a:lnTo>
                    <a:pt x="504" y="69"/>
                  </a:lnTo>
                  <a:lnTo>
                    <a:pt x="560" y="56"/>
                  </a:lnTo>
                  <a:lnTo>
                    <a:pt x="616" y="42"/>
                  </a:lnTo>
                  <a:lnTo>
                    <a:pt x="673" y="33"/>
                  </a:lnTo>
                  <a:lnTo>
                    <a:pt x="729" y="23"/>
                  </a:lnTo>
                  <a:lnTo>
                    <a:pt x="786" y="15"/>
                  </a:lnTo>
                  <a:lnTo>
                    <a:pt x="844" y="10"/>
                  </a:lnTo>
                  <a:lnTo>
                    <a:pt x="901" y="4"/>
                  </a:lnTo>
                  <a:lnTo>
                    <a:pt x="949" y="0"/>
                  </a:lnTo>
                  <a:lnTo>
                    <a:pt x="995" y="0"/>
                  </a:lnTo>
                  <a:lnTo>
                    <a:pt x="1043" y="0"/>
                  </a:lnTo>
                  <a:lnTo>
                    <a:pt x="1091" y="2"/>
                  </a:lnTo>
                  <a:lnTo>
                    <a:pt x="1139" y="6"/>
                  </a:lnTo>
                  <a:lnTo>
                    <a:pt x="1185" y="10"/>
                  </a:lnTo>
                  <a:lnTo>
                    <a:pt x="1233" y="17"/>
                  </a:lnTo>
                  <a:lnTo>
                    <a:pt x="1281" y="25"/>
                  </a:lnTo>
                  <a:lnTo>
                    <a:pt x="1327" y="33"/>
                  </a:lnTo>
                  <a:lnTo>
                    <a:pt x="1375" y="44"/>
                  </a:lnTo>
                  <a:lnTo>
                    <a:pt x="1421" y="56"/>
                  </a:lnTo>
                  <a:lnTo>
                    <a:pt x="1467" y="67"/>
                  </a:lnTo>
                  <a:lnTo>
                    <a:pt x="1513" y="83"/>
                  </a:lnTo>
                  <a:lnTo>
                    <a:pt x="1559" y="96"/>
                  </a:lnTo>
                  <a:lnTo>
                    <a:pt x="1606" y="111"/>
                  </a:lnTo>
                  <a:lnTo>
                    <a:pt x="1650" y="129"/>
                  </a:lnTo>
                  <a:lnTo>
                    <a:pt x="1667" y="140"/>
                  </a:lnTo>
                  <a:lnTo>
                    <a:pt x="1686" y="150"/>
                  </a:lnTo>
                  <a:lnTo>
                    <a:pt x="1703" y="159"/>
                  </a:lnTo>
                  <a:lnTo>
                    <a:pt x="1723" y="171"/>
                  </a:lnTo>
                  <a:lnTo>
                    <a:pt x="1742" y="180"/>
                  </a:lnTo>
                  <a:lnTo>
                    <a:pt x="1761" y="190"/>
                  </a:lnTo>
                  <a:lnTo>
                    <a:pt x="1778" y="200"/>
                  </a:lnTo>
                  <a:lnTo>
                    <a:pt x="1797" y="209"/>
                  </a:lnTo>
                  <a:lnTo>
                    <a:pt x="1817" y="223"/>
                  </a:lnTo>
                  <a:lnTo>
                    <a:pt x="1834" y="234"/>
                  </a:lnTo>
                  <a:lnTo>
                    <a:pt x="1853" y="248"/>
                  </a:lnTo>
                  <a:lnTo>
                    <a:pt x="1872" y="261"/>
                  </a:lnTo>
                  <a:lnTo>
                    <a:pt x="1889" y="274"/>
                  </a:lnTo>
                  <a:lnTo>
                    <a:pt x="1909" y="286"/>
                  </a:lnTo>
                  <a:lnTo>
                    <a:pt x="1926" y="299"/>
                  </a:lnTo>
                  <a:lnTo>
                    <a:pt x="1945" y="313"/>
                  </a:lnTo>
                  <a:lnTo>
                    <a:pt x="1957" y="322"/>
                  </a:lnTo>
                  <a:lnTo>
                    <a:pt x="1966" y="332"/>
                  </a:lnTo>
                  <a:lnTo>
                    <a:pt x="1978" y="344"/>
                  </a:lnTo>
                  <a:lnTo>
                    <a:pt x="1987" y="353"/>
                  </a:lnTo>
                  <a:lnTo>
                    <a:pt x="1926" y="353"/>
                  </a:lnTo>
                  <a:lnTo>
                    <a:pt x="1863" y="353"/>
                  </a:lnTo>
                  <a:lnTo>
                    <a:pt x="1801" y="353"/>
                  </a:lnTo>
                  <a:lnTo>
                    <a:pt x="1738" y="353"/>
                  </a:lnTo>
                  <a:lnTo>
                    <a:pt x="1676" y="353"/>
                  </a:lnTo>
                  <a:lnTo>
                    <a:pt x="1615" y="353"/>
                  </a:lnTo>
                  <a:lnTo>
                    <a:pt x="1552" y="353"/>
                  </a:lnTo>
                  <a:lnTo>
                    <a:pt x="1490" y="353"/>
                  </a:lnTo>
                  <a:lnTo>
                    <a:pt x="1427" y="353"/>
                  </a:lnTo>
                  <a:lnTo>
                    <a:pt x="1366" y="353"/>
                  </a:lnTo>
                  <a:lnTo>
                    <a:pt x="1304" y="353"/>
                  </a:lnTo>
                  <a:lnTo>
                    <a:pt x="1241" y="353"/>
                  </a:lnTo>
                  <a:lnTo>
                    <a:pt x="1180" y="353"/>
                  </a:lnTo>
                  <a:lnTo>
                    <a:pt x="1118" y="353"/>
                  </a:lnTo>
                  <a:lnTo>
                    <a:pt x="1055" y="353"/>
                  </a:lnTo>
                  <a:lnTo>
                    <a:pt x="994" y="353"/>
                  </a:lnTo>
                  <a:lnTo>
                    <a:pt x="932" y="353"/>
                  </a:lnTo>
                  <a:lnTo>
                    <a:pt x="869" y="353"/>
                  </a:lnTo>
                  <a:lnTo>
                    <a:pt x="807" y="353"/>
                  </a:lnTo>
                  <a:lnTo>
                    <a:pt x="746" y="353"/>
                  </a:lnTo>
                  <a:lnTo>
                    <a:pt x="683" y="353"/>
                  </a:lnTo>
                  <a:lnTo>
                    <a:pt x="621" y="353"/>
                  </a:lnTo>
                  <a:lnTo>
                    <a:pt x="560" y="353"/>
                  </a:lnTo>
                  <a:lnTo>
                    <a:pt x="497" y="353"/>
                  </a:lnTo>
                  <a:lnTo>
                    <a:pt x="435" y="353"/>
                  </a:lnTo>
                  <a:lnTo>
                    <a:pt x="372" y="353"/>
                  </a:lnTo>
                  <a:lnTo>
                    <a:pt x="311" y="353"/>
                  </a:lnTo>
                  <a:lnTo>
                    <a:pt x="249" y="353"/>
                  </a:lnTo>
                  <a:lnTo>
                    <a:pt x="186" y="353"/>
                  </a:lnTo>
                  <a:lnTo>
                    <a:pt x="124" y="353"/>
                  </a:lnTo>
                  <a:lnTo>
                    <a:pt x="61" y="353"/>
                  </a:lnTo>
                  <a:lnTo>
                    <a:pt x="0" y="353"/>
                  </a:lnTo>
                  <a:lnTo>
                    <a:pt x="6" y="347"/>
                  </a:lnTo>
                  <a:lnTo>
                    <a:pt x="21" y="334"/>
                  </a:lnTo>
                  <a:lnTo>
                    <a:pt x="32" y="322"/>
                  </a:lnTo>
                  <a:lnTo>
                    <a:pt x="34" y="319"/>
                  </a:lnTo>
                  <a:close/>
                </a:path>
              </a:pathLst>
            </a:custGeom>
            <a:solidFill>
              <a:srgbClr val="918EB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endParaRPr>
            </a:p>
          </p:txBody>
        </p:sp>
        <p:sp>
          <p:nvSpPr>
            <p:cNvPr id="113" name="Freeform 33"/>
            <p:cNvSpPr>
              <a:spLocks/>
            </p:cNvSpPr>
            <p:nvPr/>
          </p:nvSpPr>
          <p:spPr bwMode="auto">
            <a:xfrm>
              <a:off x="2956" y="1574"/>
              <a:ext cx="891" cy="159"/>
            </a:xfrm>
            <a:custGeom>
              <a:avLst/>
              <a:gdLst/>
              <a:ahLst/>
              <a:cxnLst>
                <a:cxn ang="0">
                  <a:pos x="75" y="251"/>
                </a:cxn>
                <a:cxn ang="0">
                  <a:pos x="163" y="188"/>
                </a:cxn>
                <a:cxn ang="0">
                  <a:pos x="257" y="138"/>
                </a:cxn>
                <a:cxn ang="0">
                  <a:pos x="353" y="96"/>
                </a:cxn>
                <a:cxn ang="0">
                  <a:pos x="451" y="63"/>
                </a:cxn>
                <a:cxn ang="0">
                  <a:pos x="550" y="38"/>
                </a:cxn>
                <a:cxn ang="0">
                  <a:pos x="652" y="21"/>
                </a:cxn>
                <a:cxn ang="0">
                  <a:pos x="754" y="7"/>
                </a:cxn>
                <a:cxn ang="0">
                  <a:pos x="848" y="2"/>
                </a:cxn>
                <a:cxn ang="0">
                  <a:pos x="934" y="2"/>
                </a:cxn>
                <a:cxn ang="0">
                  <a:pos x="1019" y="6"/>
                </a:cxn>
                <a:cxn ang="0">
                  <a:pos x="1105" y="17"/>
                </a:cxn>
                <a:cxn ang="0">
                  <a:pos x="1189" y="32"/>
                </a:cxn>
                <a:cxn ang="0">
                  <a:pos x="1274" y="52"/>
                </a:cxn>
                <a:cxn ang="0">
                  <a:pos x="1356" y="77"/>
                </a:cxn>
                <a:cxn ang="0">
                  <a:pos x="1439" y="103"/>
                </a:cxn>
                <a:cxn ang="0">
                  <a:pos x="1496" y="128"/>
                </a:cxn>
                <a:cxn ang="0">
                  <a:pos x="1529" y="146"/>
                </a:cxn>
                <a:cxn ang="0">
                  <a:pos x="1561" y="165"/>
                </a:cxn>
                <a:cxn ang="0">
                  <a:pos x="1594" y="182"/>
                </a:cxn>
                <a:cxn ang="0">
                  <a:pos x="1629" y="203"/>
                </a:cxn>
                <a:cxn ang="0">
                  <a:pos x="1661" y="224"/>
                </a:cxn>
                <a:cxn ang="0">
                  <a:pos x="1696" y="247"/>
                </a:cxn>
                <a:cxn ang="0">
                  <a:pos x="1728" y="270"/>
                </a:cxn>
                <a:cxn ang="0">
                  <a:pos x="1753" y="291"/>
                </a:cxn>
                <a:cxn ang="0">
                  <a:pos x="1771" y="309"/>
                </a:cxn>
                <a:cxn ang="0">
                  <a:pos x="1725" y="318"/>
                </a:cxn>
                <a:cxn ang="0">
                  <a:pos x="1613" y="318"/>
                </a:cxn>
                <a:cxn ang="0">
                  <a:pos x="1502" y="318"/>
                </a:cxn>
                <a:cxn ang="0">
                  <a:pos x="1391" y="318"/>
                </a:cxn>
                <a:cxn ang="0">
                  <a:pos x="1279" y="318"/>
                </a:cxn>
                <a:cxn ang="0">
                  <a:pos x="1168" y="318"/>
                </a:cxn>
                <a:cxn ang="0">
                  <a:pos x="1057" y="318"/>
                </a:cxn>
                <a:cxn ang="0">
                  <a:pos x="946" y="318"/>
                </a:cxn>
                <a:cxn ang="0">
                  <a:pos x="834" y="318"/>
                </a:cxn>
                <a:cxn ang="0">
                  <a:pos x="723" y="318"/>
                </a:cxn>
                <a:cxn ang="0">
                  <a:pos x="612" y="318"/>
                </a:cxn>
                <a:cxn ang="0">
                  <a:pos x="501" y="318"/>
                </a:cxn>
                <a:cxn ang="0">
                  <a:pos x="389" y="318"/>
                </a:cxn>
                <a:cxn ang="0">
                  <a:pos x="278" y="318"/>
                </a:cxn>
                <a:cxn ang="0">
                  <a:pos x="167" y="318"/>
                </a:cxn>
                <a:cxn ang="0">
                  <a:pos x="56" y="318"/>
                </a:cxn>
                <a:cxn ang="0">
                  <a:pos x="6" y="313"/>
                </a:cxn>
                <a:cxn ang="0">
                  <a:pos x="29" y="290"/>
                </a:cxn>
              </a:cxnLst>
              <a:rect l="0" t="0" r="r" b="b"/>
              <a:pathLst>
                <a:path w="1780" h="318">
                  <a:moveTo>
                    <a:pt x="31" y="288"/>
                  </a:moveTo>
                  <a:lnTo>
                    <a:pt x="75" y="251"/>
                  </a:lnTo>
                  <a:lnTo>
                    <a:pt x="119" y="219"/>
                  </a:lnTo>
                  <a:lnTo>
                    <a:pt x="163" y="188"/>
                  </a:lnTo>
                  <a:lnTo>
                    <a:pt x="209" y="161"/>
                  </a:lnTo>
                  <a:lnTo>
                    <a:pt x="257" y="138"/>
                  </a:lnTo>
                  <a:lnTo>
                    <a:pt x="303" y="115"/>
                  </a:lnTo>
                  <a:lnTo>
                    <a:pt x="353" y="96"/>
                  </a:lnTo>
                  <a:lnTo>
                    <a:pt x="401" y="78"/>
                  </a:lnTo>
                  <a:lnTo>
                    <a:pt x="451" y="63"/>
                  </a:lnTo>
                  <a:lnTo>
                    <a:pt x="501" y="50"/>
                  </a:lnTo>
                  <a:lnTo>
                    <a:pt x="550" y="38"/>
                  </a:lnTo>
                  <a:lnTo>
                    <a:pt x="600" y="29"/>
                  </a:lnTo>
                  <a:lnTo>
                    <a:pt x="652" y="21"/>
                  </a:lnTo>
                  <a:lnTo>
                    <a:pt x="702" y="13"/>
                  </a:lnTo>
                  <a:lnTo>
                    <a:pt x="754" y="7"/>
                  </a:lnTo>
                  <a:lnTo>
                    <a:pt x="806" y="4"/>
                  </a:lnTo>
                  <a:lnTo>
                    <a:pt x="848" y="2"/>
                  </a:lnTo>
                  <a:lnTo>
                    <a:pt x="890" y="0"/>
                  </a:lnTo>
                  <a:lnTo>
                    <a:pt x="934" y="2"/>
                  </a:lnTo>
                  <a:lnTo>
                    <a:pt x="976" y="4"/>
                  </a:lnTo>
                  <a:lnTo>
                    <a:pt x="1019" y="6"/>
                  </a:lnTo>
                  <a:lnTo>
                    <a:pt x="1061" y="11"/>
                  </a:lnTo>
                  <a:lnTo>
                    <a:pt x="1105" y="17"/>
                  </a:lnTo>
                  <a:lnTo>
                    <a:pt x="1147" y="23"/>
                  </a:lnTo>
                  <a:lnTo>
                    <a:pt x="1189" y="32"/>
                  </a:lnTo>
                  <a:lnTo>
                    <a:pt x="1232" y="42"/>
                  </a:lnTo>
                  <a:lnTo>
                    <a:pt x="1274" y="52"/>
                  </a:lnTo>
                  <a:lnTo>
                    <a:pt x="1316" y="63"/>
                  </a:lnTo>
                  <a:lnTo>
                    <a:pt x="1356" y="77"/>
                  </a:lnTo>
                  <a:lnTo>
                    <a:pt x="1398" y="90"/>
                  </a:lnTo>
                  <a:lnTo>
                    <a:pt x="1439" y="103"/>
                  </a:lnTo>
                  <a:lnTo>
                    <a:pt x="1479" y="119"/>
                  </a:lnTo>
                  <a:lnTo>
                    <a:pt x="1496" y="128"/>
                  </a:lnTo>
                  <a:lnTo>
                    <a:pt x="1512" y="138"/>
                  </a:lnTo>
                  <a:lnTo>
                    <a:pt x="1529" y="146"/>
                  </a:lnTo>
                  <a:lnTo>
                    <a:pt x="1546" y="155"/>
                  </a:lnTo>
                  <a:lnTo>
                    <a:pt x="1561" y="165"/>
                  </a:lnTo>
                  <a:lnTo>
                    <a:pt x="1579" y="172"/>
                  </a:lnTo>
                  <a:lnTo>
                    <a:pt x="1594" y="182"/>
                  </a:lnTo>
                  <a:lnTo>
                    <a:pt x="1611" y="192"/>
                  </a:lnTo>
                  <a:lnTo>
                    <a:pt x="1629" y="203"/>
                  </a:lnTo>
                  <a:lnTo>
                    <a:pt x="1644" y="213"/>
                  </a:lnTo>
                  <a:lnTo>
                    <a:pt x="1661" y="224"/>
                  </a:lnTo>
                  <a:lnTo>
                    <a:pt x="1679" y="236"/>
                  </a:lnTo>
                  <a:lnTo>
                    <a:pt x="1696" y="247"/>
                  </a:lnTo>
                  <a:lnTo>
                    <a:pt x="1713" y="259"/>
                  </a:lnTo>
                  <a:lnTo>
                    <a:pt x="1728" y="270"/>
                  </a:lnTo>
                  <a:lnTo>
                    <a:pt x="1746" y="282"/>
                  </a:lnTo>
                  <a:lnTo>
                    <a:pt x="1753" y="291"/>
                  </a:lnTo>
                  <a:lnTo>
                    <a:pt x="1763" y="301"/>
                  </a:lnTo>
                  <a:lnTo>
                    <a:pt x="1771" y="309"/>
                  </a:lnTo>
                  <a:lnTo>
                    <a:pt x="1780" y="318"/>
                  </a:lnTo>
                  <a:lnTo>
                    <a:pt x="1725" y="318"/>
                  </a:lnTo>
                  <a:lnTo>
                    <a:pt x="1669" y="318"/>
                  </a:lnTo>
                  <a:lnTo>
                    <a:pt x="1613" y="318"/>
                  </a:lnTo>
                  <a:lnTo>
                    <a:pt x="1558" y="318"/>
                  </a:lnTo>
                  <a:lnTo>
                    <a:pt x="1502" y="318"/>
                  </a:lnTo>
                  <a:lnTo>
                    <a:pt x="1446" y="318"/>
                  </a:lnTo>
                  <a:lnTo>
                    <a:pt x="1391" y="318"/>
                  </a:lnTo>
                  <a:lnTo>
                    <a:pt x="1335" y="318"/>
                  </a:lnTo>
                  <a:lnTo>
                    <a:pt x="1279" y="318"/>
                  </a:lnTo>
                  <a:lnTo>
                    <a:pt x="1224" y="318"/>
                  </a:lnTo>
                  <a:lnTo>
                    <a:pt x="1168" y="318"/>
                  </a:lnTo>
                  <a:lnTo>
                    <a:pt x="1113" y="318"/>
                  </a:lnTo>
                  <a:lnTo>
                    <a:pt x="1057" y="318"/>
                  </a:lnTo>
                  <a:lnTo>
                    <a:pt x="1001" y="318"/>
                  </a:lnTo>
                  <a:lnTo>
                    <a:pt x="946" y="318"/>
                  </a:lnTo>
                  <a:lnTo>
                    <a:pt x="890" y="318"/>
                  </a:lnTo>
                  <a:lnTo>
                    <a:pt x="834" y="318"/>
                  </a:lnTo>
                  <a:lnTo>
                    <a:pt x="779" y="318"/>
                  </a:lnTo>
                  <a:lnTo>
                    <a:pt x="723" y="318"/>
                  </a:lnTo>
                  <a:lnTo>
                    <a:pt x="668" y="318"/>
                  </a:lnTo>
                  <a:lnTo>
                    <a:pt x="612" y="318"/>
                  </a:lnTo>
                  <a:lnTo>
                    <a:pt x="556" y="318"/>
                  </a:lnTo>
                  <a:lnTo>
                    <a:pt x="501" y="318"/>
                  </a:lnTo>
                  <a:lnTo>
                    <a:pt x="445" y="318"/>
                  </a:lnTo>
                  <a:lnTo>
                    <a:pt x="389" y="318"/>
                  </a:lnTo>
                  <a:lnTo>
                    <a:pt x="334" y="318"/>
                  </a:lnTo>
                  <a:lnTo>
                    <a:pt x="278" y="318"/>
                  </a:lnTo>
                  <a:lnTo>
                    <a:pt x="222" y="318"/>
                  </a:lnTo>
                  <a:lnTo>
                    <a:pt x="167" y="318"/>
                  </a:lnTo>
                  <a:lnTo>
                    <a:pt x="111" y="318"/>
                  </a:lnTo>
                  <a:lnTo>
                    <a:pt x="56" y="318"/>
                  </a:lnTo>
                  <a:lnTo>
                    <a:pt x="0" y="318"/>
                  </a:lnTo>
                  <a:lnTo>
                    <a:pt x="6" y="313"/>
                  </a:lnTo>
                  <a:lnTo>
                    <a:pt x="17" y="301"/>
                  </a:lnTo>
                  <a:lnTo>
                    <a:pt x="29" y="290"/>
                  </a:lnTo>
                  <a:lnTo>
                    <a:pt x="31" y="288"/>
                  </a:lnTo>
                  <a:close/>
                </a:path>
              </a:pathLst>
            </a:custGeom>
            <a:solidFill>
              <a:srgbClr val="9993C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endParaRPr>
            </a:p>
          </p:txBody>
        </p:sp>
        <p:sp>
          <p:nvSpPr>
            <p:cNvPr id="114" name="Freeform 34"/>
            <p:cNvSpPr>
              <a:spLocks/>
            </p:cNvSpPr>
            <p:nvPr/>
          </p:nvSpPr>
          <p:spPr bwMode="auto">
            <a:xfrm>
              <a:off x="3013" y="1579"/>
              <a:ext cx="789" cy="141"/>
            </a:xfrm>
            <a:custGeom>
              <a:avLst/>
              <a:gdLst/>
              <a:ahLst/>
              <a:cxnLst>
                <a:cxn ang="0">
                  <a:pos x="65" y="223"/>
                </a:cxn>
                <a:cxn ang="0">
                  <a:pos x="146" y="167"/>
                </a:cxn>
                <a:cxn ang="0">
                  <a:pos x="228" y="123"/>
                </a:cxn>
                <a:cxn ang="0">
                  <a:pos x="313" y="87"/>
                </a:cxn>
                <a:cxn ang="0">
                  <a:pos x="399" y="58"/>
                </a:cxn>
                <a:cxn ang="0">
                  <a:pos x="487" y="37"/>
                </a:cxn>
                <a:cxn ang="0">
                  <a:pos x="578" y="20"/>
                </a:cxn>
                <a:cxn ang="0">
                  <a:pos x="668" y="8"/>
                </a:cxn>
                <a:cxn ang="0">
                  <a:pos x="752" y="2"/>
                </a:cxn>
                <a:cxn ang="0">
                  <a:pos x="827" y="2"/>
                </a:cxn>
                <a:cxn ang="0">
                  <a:pos x="904" y="6"/>
                </a:cxn>
                <a:cxn ang="0">
                  <a:pos x="978" y="16"/>
                </a:cxn>
                <a:cxn ang="0">
                  <a:pos x="1053" y="29"/>
                </a:cxn>
                <a:cxn ang="0">
                  <a:pos x="1128" y="46"/>
                </a:cxn>
                <a:cxn ang="0">
                  <a:pos x="1203" y="68"/>
                </a:cxn>
                <a:cxn ang="0">
                  <a:pos x="1274" y="92"/>
                </a:cxn>
                <a:cxn ang="0">
                  <a:pos x="1326" y="114"/>
                </a:cxn>
                <a:cxn ang="0">
                  <a:pos x="1354" y="131"/>
                </a:cxn>
                <a:cxn ang="0">
                  <a:pos x="1383" y="146"/>
                </a:cxn>
                <a:cxn ang="0">
                  <a:pos x="1414" y="163"/>
                </a:cxn>
                <a:cxn ang="0">
                  <a:pos x="1443" y="181"/>
                </a:cxn>
                <a:cxn ang="0">
                  <a:pos x="1472" y="200"/>
                </a:cxn>
                <a:cxn ang="0">
                  <a:pos x="1500" y="219"/>
                </a:cxn>
                <a:cxn ang="0">
                  <a:pos x="1531" y="240"/>
                </a:cxn>
                <a:cxn ang="0">
                  <a:pos x="1554" y="257"/>
                </a:cxn>
                <a:cxn ang="0">
                  <a:pos x="1571" y="275"/>
                </a:cxn>
                <a:cxn ang="0">
                  <a:pos x="1529" y="282"/>
                </a:cxn>
                <a:cxn ang="0">
                  <a:pos x="1431" y="282"/>
                </a:cxn>
                <a:cxn ang="0">
                  <a:pos x="1331" y="282"/>
                </a:cxn>
                <a:cxn ang="0">
                  <a:pos x="1234" y="282"/>
                </a:cxn>
                <a:cxn ang="0">
                  <a:pos x="1134" y="282"/>
                </a:cxn>
                <a:cxn ang="0">
                  <a:pos x="1036" y="282"/>
                </a:cxn>
                <a:cxn ang="0">
                  <a:pos x="936" y="282"/>
                </a:cxn>
                <a:cxn ang="0">
                  <a:pos x="838" y="282"/>
                </a:cxn>
                <a:cxn ang="0">
                  <a:pos x="739" y="282"/>
                </a:cxn>
                <a:cxn ang="0">
                  <a:pos x="641" y="282"/>
                </a:cxn>
                <a:cxn ang="0">
                  <a:pos x="543" y="282"/>
                </a:cxn>
                <a:cxn ang="0">
                  <a:pos x="443" y="282"/>
                </a:cxn>
                <a:cxn ang="0">
                  <a:pos x="345" y="282"/>
                </a:cxn>
                <a:cxn ang="0">
                  <a:pos x="246" y="282"/>
                </a:cxn>
                <a:cxn ang="0">
                  <a:pos x="148" y="282"/>
                </a:cxn>
                <a:cxn ang="0">
                  <a:pos x="50" y="282"/>
                </a:cxn>
                <a:cxn ang="0">
                  <a:pos x="6" y="277"/>
                </a:cxn>
                <a:cxn ang="0">
                  <a:pos x="25" y="257"/>
                </a:cxn>
              </a:cxnLst>
              <a:rect l="0" t="0" r="r" b="b"/>
              <a:pathLst>
                <a:path w="1579" h="282">
                  <a:moveTo>
                    <a:pt x="27" y="256"/>
                  </a:moveTo>
                  <a:lnTo>
                    <a:pt x="65" y="223"/>
                  </a:lnTo>
                  <a:lnTo>
                    <a:pt x="106" y="194"/>
                  </a:lnTo>
                  <a:lnTo>
                    <a:pt x="146" y="167"/>
                  </a:lnTo>
                  <a:lnTo>
                    <a:pt x="186" y="144"/>
                  </a:lnTo>
                  <a:lnTo>
                    <a:pt x="228" y="123"/>
                  </a:lnTo>
                  <a:lnTo>
                    <a:pt x="271" y="104"/>
                  </a:lnTo>
                  <a:lnTo>
                    <a:pt x="313" y="87"/>
                  </a:lnTo>
                  <a:lnTo>
                    <a:pt x="357" y="71"/>
                  </a:lnTo>
                  <a:lnTo>
                    <a:pt x="399" y="58"/>
                  </a:lnTo>
                  <a:lnTo>
                    <a:pt x="443" y="46"/>
                  </a:lnTo>
                  <a:lnTo>
                    <a:pt x="487" y="37"/>
                  </a:lnTo>
                  <a:lnTo>
                    <a:pt x="533" y="27"/>
                  </a:lnTo>
                  <a:lnTo>
                    <a:pt x="578" y="20"/>
                  </a:lnTo>
                  <a:lnTo>
                    <a:pt x="624" y="14"/>
                  </a:lnTo>
                  <a:lnTo>
                    <a:pt x="668" y="8"/>
                  </a:lnTo>
                  <a:lnTo>
                    <a:pt x="714" y="4"/>
                  </a:lnTo>
                  <a:lnTo>
                    <a:pt x="752" y="2"/>
                  </a:lnTo>
                  <a:lnTo>
                    <a:pt x="789" y="0"/>
                  </a:lnTo>
                  <a:lnTo>
                    <a:pt x="827" y="2"/>
                  </a:lnTo>
                  <a:lnTo>
                    <a:pt x="865" y="4"/>
                  </a:lnTo>
                  <a:lnTo>
                    <a:pt x="904" y="6"/>
                  </a:lnTo>
                  <a:lnTo>
                    <a:pt x="940" y="10"/>
                  </a:lnTo>
                  <a:lnTo>
                    <a:pt x="978" y="16"/>
                  </a:lnTo>
                  <a:lnTo>
                    <a:pt x="1017" y="21"/>
                  </a:lnTo>
                  <a:lnTo>
                    <a:pt x="1053" y="29"/>
                  </a:lnTo>
                  <a:lnTo>
                    <a:pt x="1092" y="37"/>
                  </a:lnTo>
                  <a:lnTo>
                    <a:pt x="1128" y="46"/>
                  </a:lnTo>
                  <a:lnTo>
                    <a:pt x="1165" y="58"/>
                  </a:lnTo>
                  <a:lnTo>
                    <a:pt x="1203" y="68"/>
                  </a:lnTo>
                  <a:lnTo>
                    <a:pt x="1239" y="79"/>
                  </a:lnTo>
                  <a:lnTo>
                    <a:pt x="1274" y="92"/>
                  </a:lnTo>
                  <a:lnTo>
                    <a:pt x="1310" y="106"/>
                  </a:lnTo>
                  <a:lnTo>
                    <a:pt x="1326" y="114"/>
                  </a:lnTo>
                  <a:lnTo>
                    <a:pt x="1339" y="121"/>
                  </a:lnTo>
                  <a:lnTo>
                    <a:pt x="1354" y="131"/>
                  </a:lnTo>
                  <a:lnTo>
                    <a:pt x="1370" y="139"/>
                  </a:lnTo>
                  <a:lnTo>
                    <a:pt x="1383" y="146"/>
                  </a:lnTo>
                  <a:lnTo>
                    <a:pt x="1399" y="156"/>
                  </a:lnTo>
                  <a:lnTo>
                    <a:pt x="1414" y="163"/>
                  </a:lnTo>
                  <a:lnTo>
                    <a:pt x="1429" y="171"/>
                  </a:lnTo>
                  <a:lnTo>
                    <a:pt x="1443" y="181"/>
                  </a:lnTo>
                  <a:lnTo>
                    <a:pt x="1458" y="190"/>
                  </a:lnTo>
                  <a:lnTo>
                    <a:pt x="1472" y="200"/>
                  </a:lnTo>
                  <a:lnTo>
                    <a:pt x="1487" y="210"/>
                  </a:lnTo>
                  <a:lnTo>
                    <a:pt x="1500" y="219"/>
                  </a:lnTo>
                  <a:lnTo>
                    <a:pt x="1516" y="231"/>
                  </a:lnTo>
                  <a:lnTo>
                    <a:pt x="1531" y="240"/>
                  </a:lnTo>
                  <a:lnTo>
                    <a:pt x="1546" y="250"/>
                  </a:lnTo>
                  <a:lnTo>
                    <a:pt x="1554" y="257"/>
                  </a:lnTo>
                  <a:lnTo>
                    <a:pt x="1562" y="267"/>
                  </a:lnTo>
                  <a:lnTo>
                    <a:pt x="1571" y="275"/>
                  </a:lnTo>
                  <a:lnTo>
                    <a:pt x="1579" y="282"/>
                  </a:lnTo>
                  <a:lnTo>
                    <a:pt x="1529" y="282"/>
                  </a:lnTo>
                  <a:lnTo>
                    <a:pt x="1479" y="282"/>
                  </a:lnTo>
                  <a:lnTo>
                    <a:pt x="1431" y="282"/>
                  </a:lnTo>
                  <a:lnTo>
                    <a:pt x="1381" y="282"/>
                  </a:lnTo>
                  <a:lnTo>
                    <a:pt x="1331" y="282"/>
                  </a:lnTo>
                  <a:lnTo>
                    <a:pt x="1282" y="282"/>
                  </a:lnTo>
                  <a:lnTo>
                    <a:pt x="1234" y="282"/>
                  </a:lnTo>
                  <a:lnTo>
                    <a:pt x="1184" y="282"/>
                  </a:lnTo>
                  <a:lnTo>
                    <a:pt x="1134" y="282"/>
                  </a:lnTo>
                  <a:lnTo>
                    <a:pt x="1084" y="282"/>
                  </a:lnTo>
                  <a:lnTo>
                    <a:pt x="1036" y="282"/>
                  </a:lnTo>
                  <a:lnTo>
                    <a:pt x="986" y="282"/>
                  </a:lnTo>
                  <a:lnTo>
                    <a:pt x="936" y="282"/>
                  </a:lnTo>
                  <a:lnTo>
                    <a:pt x="888" y="282"/>
                  </a:lnTo>
                  <a:lnTo>
                    <a:pt x="838" y="282"/>
                  </a:lnTo>
                  <a:lnTo>
                    <a:pt x="789" y="282"/>
                  </a:lnTo>
                  <a:lnTo>
                    <a:pt x="739" y="282"/>
                  </a:lnTo>
                  <a:lnTo>
                    <a:pt x="691" y="282"/>
                  </a:lnTo>
                  <a:lnTo>
                    <a:pt x="641" y="282"/>
                  </a:lnTo>
                  <a:lnTo>
                    <a:pt x="591" y="282"/>
                  </a:lnTo>
                  <a:lnTo>
                    <a:pt x="543" y="282"/>
                  </a:lnTo>
                  <a:lnTo>
                    <a:pt x="493" y="282"/>
                  </a:lnTo>
                  <a:lnTo>
                    <a:pt x="443" y="282"/>
                  </a:lnTo>
                  <a:lnTo>
                    <a:pt x="395" y="282"/>
                  </a:lnTo>
                  <a:lnTo>
                    <a:pt x="345" y="282"/>
                  </a:lnTo>
                  <a:lnTo>
                    <a:pt x="296" y="282"/>
                  </a:lnTo>
                  <a:lnTo>
                    <a:pt x="246" y="282"/>
                  </a:lnTo>
                  <a:lnTo>
                    <a:pt x="198" y="282"/>
                  </a:lnTo>
                  <a:lnTo>
                    <a:pt x="148" y="282"/>
                  </a:lnTo>
                  <a:lnTo>
                    <a:pt x="98" y="282"/>
                  </a:lnTo>
                  <a:lnTo>
                    <a:pt x="50" y="282"/>
                  </a:lnTo>
                  <a:lnTo>
                    <a:pt x="0" y="282"/>
                  </a:lnTo>
                  <a:lnTo>
                    <a:pt x="6" y="277"/>
                  </a:lnTo>
                  <a:lnTo>
                    <a:pt x="15" y="267"/>
                  </a:lnTo>
                  <a:lnTo>
                    <a:pt x="25" y="257"/>
                  </a:lnTo>
                  <a:lnTo>
                    <a:pt x="27" y="256"/>
                  </a:lnTo>
                  <a:close/>
                </a:path>
              </a:pathLst>
            </a:custGeom>
            <a:solidFill>
              <a:srgbClr val="9E9BC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endParaRPr>
            </a:p>
          </p:txBody>
        </p:sp>
        <p:sp>
          <p:nvSpPr>
            <p:cNvPr id="115" name="Freeform 35"/>
            <p:cNvSpPr>
              <a:spLocks/>
            </p:cNvSpPr>
            <p:nvPr/>
          </p:nvSpPr>
          <p:spPr bwMode="auto">
            <a:xfrm>
              <a:off x="3071" y="1583"/>
              <a:ext cx="685" cy="124"/>
            </a:xfrm>
            <a:custGeom>
              <a:avLst/>
              <a:gdLst/>
              <a:ahLst/>
              <a:cxnLst>
                <a:cxn ang="0">
                  <a:pos x="56" y="194"/>
                </a:cxn>
                <a:cxn ang="0">
                  <a:pos x="125" y="146"/>
                </a:cxn>
                <a:cxn ang="0">
                  <a:pos x="196" y="107"/>
                </a:cxn>
                <a:cxn ang="0">
                  <a:pos x="271" y="75"/>
                </a:cxn>
                <a:cxn ang="0">
                  <a:pos x="347" y="50"/>
                </a:cxn>
                <a:cxn ang="0">
                  <a:pos x="424" y="33"/>
                </a:cxn>
                <a:cxn ang="0">
                  <a:pos x="503" y="17"/>
                </a:cxn>
                <a:cxn ang="0">
                  <a:pos x="581" y="8"/>
                </a:cxn>
                <a:cxn ang="0">
                  <a:pos x="654" y="2"/>
                </a:cxn>
                <a:cxn ang="0">
                  <a:pos x="720" y="0"/>
                </a:cxn>
                <a:cxn ang="0">
                  <a:pos x="785" y="4"/>
                </a:cxn>
                <a:cxn ang="0">
                  <a:pos x="850" y="13"/>
                </a:cxn>
                <a:cxn ang="0">
                  <a:pos x="915" y="25"/>
                </a:cxn>
                <a:cxn ang="0">
                  <a:pos x="981" y="40"/>
                </a:cxn>
                <a:cxn ang="0">
                  <a:pos x="1044" y="59"/>
                </a:cxn>
                <a:cxn ang="0">
                  <a:pos x="1109" y="81"/>
                </a:cxn>
                <a:cxn ang="0">
                  <a:pos x="1151" y="100"/>
                </a:cxn>
                <a:cxn ang="0">
                  <a:pos x="1176" y="113"/>
                </a:cxn>
                <a:cxn ang="0">
                  <a:pos x="1203" y="129"/>
                </a:cxn>
                <a:cxn ang="0">
                  <a:pos x="1228" y="142"/>
                </a:cxn>
                <a:cxn ang="0">
                  <a:pos x="1255" y="157"/>
                </a:cxn>
                <a:cxn ang="0">
                  <a:pos x="1280" y="175"/>
                </a:cxn>
                <a:cxn ang="0">
                  <a:pos x="1307" y="192"/>
                </a:cxn>
                <a:cxn ang="0">
                  <a:pos x="1332" y="209"/>
                </a:cxn>
                <a:cxn ang="0">
                  <a:pos x="1351" y="226"/>
                </a:cxn>
                <a:cxn ang="0">
                  <a:pos x="1364" y="240"/>
                </a:cxn>
                <a:cxn ang="0">
                  <a:pos x="1330" y="247"/>
                </a:cxn>
                <a:cxn ang="0">
                  <a:pos x="1243" y="247"/>
                </a:cxn>
                <a:cxn ang="0">
                  <a:pos x="1157" y="247"/>
                </a:cxn>
                <a:cxn ang="0">
                  <a:pos x="1073" y="247"/>
                </a:cxn>
                <a:cxn ang="0">
                  <a:pos x="986" y="247"/>
                </a:cxn>
                <a:cxn ang="0">
                  <a:pos x="900" y="247"/>
                </a:cxn>
                <a:cxn ang="0">
                  <a:pos x="816" y="247"/>
                </a:cxn>
                <a:cxn ang="0">
                  <a:pos x="729" y="247"/>
                </a:cxn>
                <a:cxn ang="0">
                  <a:pos x="643" y="247"/>
                </a:cxn>
                <a:cxn ang="0">
                  <a:pos x="557" y="247"/>
                </a:cxn>
                <a:cxn ang="0">
                  <a:pos x="472" y="247"/>
                </a:cxn>
                <a:cxn ang="0">
                  <a:pos x="386" y="247"/>
                </a:cxn>
                <a:cxn ang="0">
                  <a:pos x="299" y="247"/>
                </a:cxn>
                <a:cxn ang="0">
                  <a:pos x="215" y="247"/>
                </a:cxn>
                <a:cxn ang="0">
                  <a:pos x="129" y="247"/>
                </a:cxn>
                <a:cxn ang="0">
                  <a:pos x="42" y="247"/>
                </a:cxn>
                <a:cxn ang="0">
                  <a:pos x="4" y="244"/>
                </a:cxn>
                <a:cxn ang="0">
                  <a:pos x="21" y="224"/>
                </a:cxn>
              </a:cxnLst>
              <a:rect l="0" t="0" r="r" b="b"/>
              <a:pathLst>
                <a:path w="1372" h="247">
                  <a:moveTo>
                    <a:pt x="21" y="223"/>
                  </a:moveTo>
                  <a:lnTo>
                    <a:pt x="56" y="194"/>
                  </a:lnTo>
                  <a:lnTo>
                    <a:pt x="90" y="169"/>
                  </a:lnTo>
                  <a:lnTo>
                    <a:pt x="125" y="146"/>
                  </a:lnTo>
                  <a:lnTo>
                    <a:pt x="161" y="125"/>
                  </a:lnTo>
                  <a:lnTo>
                    <a:pt x="196" y="107"/>
                  </a:lnTo>
                  <a:lnTo>
                    <a:pt x="234" y="90"/>
                  </a:lnTo>
                  <a:lnTo>
                    <a:pt x="271" y="75"/>
                  </a:lnTo>
                  <a:lnTo>
                    <a:pt x="309" y="61"/>
                  </a:lnTo>
                  <a:lnTo>
                    <a:pt x="347" y="50"/>
                  </a:lnTo>
                  <a:lnTo>
                    <a:pt x="386" y="40"/>
                  </a:lnTo>
                  <a:lnTo>
                    <a:pt x="424" y="33"/>
                  </a:lnTo>
                  <a:lnTo>
                    <a:pt x="463" y="25"/>
                  </a:lnTo>
                  <a:lnTo>
                    <a:pt x="503" y="17"/>
                  </a:lnTo>
                  <a:lnTo>
                    <a:pt x="541" y="11"/>
                  </a:lnTo>
                  <a:lnTo>
                    <a:pt x="581" y="8"/>
                  </a:lnTo>
                  <a:lnTo>
                    <a:pt x="622" y="4"/>
                  </a:lnTo>
                  <a:lnTo>
                    <a:pt x="654" y="2"/>
                  </a:lnTo>
                  <a:lnTo>
                    <a:pt x="687" y="0"/>
                  </a:lnTo>
                  <a:lnTo>
                    <a:pt x="720" y="0"/>
                  </a:lnTo>
                  <a:lnTo>
                    <a:pt x="752" y="2"/>
                  </a:lnTo>
                  <a:lnTo>
                    <a:pt x="785" y="4"/>
                  </a:lnTo>
                  <a:lnTo>
                    <a:pt x="817" y="8"/>
                  </a:lnTo>
                  <a:lnTo>
                    <a:pt x="850" y="13"/>
                  </a:lnTo>
                  <a:lnTo>
                    <a:pt x="883" y="19"/>
                  </a:lnTo>
                  <a:lnTo>
                    <a:pt x="915" y="25"/>
                  </a:lnTo>
                  <a:lnTo>
                    <a:pt x="948" y="33"/>
                  </a:lnTo>
                  <a:lnTo>
                    <a:pt x="981" y="40"/>
                  </a:lnTo>
                  <a:lnTo>
                    <a:pt x="1013" y="50"/>
                  </a:lnTo>
                  <a:lnTo>
                    <a:pt x="1044" y="59"/>
                  </a:lnTo>
                  <a:lnTo>
                    <a:pt x="1076" y="69"/>
                  </a:lnTo>
                  <a:lnTo>
                    <a:pt x="1109" y="81"/>
                  </a:lnTo>
                  <a:lnTo>
                    <a:pt x="1140" y="92"/>
                  </a:lnTo>
                  <a:lnTo>
                    <a:pt x="1151" y="100"/>
                  </a:lnTo>
                  <a:lnTo>
                    <a:pt x="1165" y="105"/>
                  </a:lnTo>
                  <a:lnTo>
                    <a:pt x="1176" y="113"/>
                  </a:lnTo>
                  <a:lnTo>
                    <a:pt x="1190" y="121"/>
                  </a:lnTo>
                  <a:lnTo>
                    <a:pt x="1203" y="129"/>
                  </a:lnTo>
                  <a:lnTo>
                    <a:pt x="1216" y="134"/>
                  </a:lnTo>
                  <a:lnTo>
                    <a:pt x="1228" y="142"/>
                  </a:lnTo>
                  <a:lnTo>
                    <a:pt x="1241" y="150"/>
                  </a:lnTo>
                  <a:lnTo>
                    <a:pt x="1255" y="157"/>
                  </a:lnTo>
                  <a:lnTo>
                    <a:pt x="1266" y="167"/>
                  </a:lnTo>
                  <a:lnTo>
                    <a:pt x="1280" y="175"/>
                  </a:lnTo>
                  <a:lnTo>
                    <a:pt x="1293" y="184"/>
                  </a:lnTo>
                  <a:lnTo>
                    <a:pt x="1307" y="192"/>
                  </a:lnTo>
                  <a:lnTo>
                    <a:pt x="1318" y="201"/>
                  </a:lnTo>
                  <a:lnTo>
                    <a:pt x="1332" y="209"/>
                  </a:lnTo>
                  <a:lnTo>
                    <a:pt x="1343" y="219"/>
                  </a:lnTo>
                  <a:lnTo>
                    <a:pt x="1351" y="226"/>
                  </a:lnTo>
                  <a:lnTo>
                    <a:pt x="1358" y="232"/>
                  </a:lnTo>
                  <a:lnTo>
                    <a:pt x="1364" y="240"/>
                  </a:lnTo>
                  <a:lnTo>
                    <a:pt x="1372" y="247"/>
                  </a:lnTo>
                  <a:lnTo>
                    <a:pt x="1330" y="247"/>
                  </a:lnTo>
                  <a:lnTo>
                    <a:pt x="1286" y="247"/>
                  </a:lnTo>
                  <a:lnTo>
                    <a:pt x="1243" y="247"/>
                  </a:lnTo>
                  <a:lnTo>
                    <a:pt x="1201" y="247"/>
                  </a:lnTo>
                  <a:lnTo>
                    <a:pt x="1157" y="247"/>
                  </a:lnTo>
                  <a:lnTo>
                    <a:pt x="1115" y="247"/>
                  </a:lnTo>
                  <a:lnTo>
                    <a:pt x="1073" y="247"/>
                  </a:lnTo>
                  <a:lnTo>
                    <a:pt x="1028" y="247"/>
                  </a:lnTo>
                  <a:lnTo>
                    <a:pt x="986" y="247"/>
                  </a:lnTo>
                  <a:lnTo>
                    <a:pt x="944" y="247"/>
                  </a:lnTo>
                  <a:lnTo>
                    <a:pt x="900" y="247"/>
                  </a:lnTo>
                  <a:lnTo>
                    <a:pt x="858" y="247"/>
                  </a:lnTo>
                  <a:lnTo>
                    <a:pt x="816" y="247"/>
                  </a:lnTo>
                  <a:lnTo>
                    <a:pt x="771" y="247"/>
                  </a:lnTo>
                  <a:lnTo>
                    <a:pt x="729" y="247"/>
                  </a:lnTo>
                  <a:lnTo>
                    <a:pt x="687" y="247"/>
                  </a:lnTo>
                  <a:lnTo>
                    <a:pt x="643" y="247"/>
                  </a:lnTo>
                  <a:lnTo>
                    <a:pt x="601" y="247"/>
                  </a:lnTo>
                  <a:lnTo>
                    <a:pt x="557" y="247"/>
                  </a:lnTo>
                  <a:lnTo>
                    <a:pt x="514" y="247"/>
                  </a:lnTo>
                  <a:lnTo>
                    <a:pt x="472" y="247"/>
                  </a:lnTo>
                  <a:lnTo>
                    <a:pt x="428" y="247"/>
                  </a:lnTo>
                  <a:lnTo>
                    <a:pt x="386" y="247"/>
                  </a:lnTo>
                  <a:lnTo>
                    <a:pt x="344" y="247"/>
                  </a:lnTo>
                  <a:lnTo>
                    <a:pt x="299" y="247"/>
                  </a:lnTo>
                  <a:lnTo>
                    <a:pt x="257" y="247"/>
                  </a:lnTo>
                  <a:lnTo>
                    <a:pt x="215" y="247"/>
                  </a:lnTo>
                  <a:lnTo>
                    <a:pt x="171" y="247"/>
                  </a:lnTo>
                  <a:lnTo>
                    <a:pt x="129" y="247"/>
                  </a:lnTo>
                  <a:lnTo>
                    <a:pt x="87" y="247"/>
                  </a:lnTo>
                  <a:lnTo>
                    <a:pt x="42" y="247"/>
                  </a:lnTo>
                  <a:lnTo>
                    <a:pt x="0" y="247"/>
                  </a:lnTo>
                  <a:lnTo>
                    <a:pt x="4" y="244"/>
                  </a:lnTo>
                  <a:lnTo>
                    <a:pt x="14" y="234"/>
                  </a:lnTo>
                  <a:lnTo>
                    <a:pt x="21" y="224"/>
                  </a:lnTo>
                  <a:lnTo>
                    <a:pt x="21" y="223"/>
                  </a:lnTo>
                  <a:close/>
                </a:path>
              </a:pathLst>
            </a:custGeom>
            <a:solidFill>
              <a:srgbClr val="A5A0C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endParaRPr>
            </a:p>
          </p:txBody>
        </p:sp>
        <p:sp>
          <p:nvSpPr>
            <p:cNvPr id="116" name="Freeform 36"/>
            <p:cNvSpPr>
              <a:spLocks/>
            </p:cNvSpPr>
            <p:nvPr/>
          </p:nvSpPr>
          <p:spPr bwMode="auto">
            <a:xfrm>
              <a:off x="3127" y="1589"/>
              <a:ext cx="584" cy="105"/>
            </a:xfrm>
            <a:custGeom>
              <a:avLst/>
              <a:gdLst/>
              <a:ahLst/>
              <a:cxnLst>
                <a:cxn ang="0">
                  <a:pos x="48" y="165"/>
                </a:cxn>
                <a:cxn ang="0">
                  <a:pos x="108" y="123"/>
                </a:cxn>
                <a:cxn ang="0">
                  <a:pos x="169" y="91"/>
                </a:cxn>
                <a:cxn ang="0">
                  <a:pos x="233" y="64"/>
                </a:cxn>
                <a:cxn ang="0">
                  <a:pos x="296" y="43"/>
                </a:cxn>
                <a:cxn ang="0">
                  <a:pos x="363" y="25"/>
                </a:cxn>
                <a:cxn ang="0">
                  <a:pos x="428" y="14"/>
                </a:cxn>
                <a:cxn ang="0">
                  <a:pos x="495" y="6"/>
                </a:cxn>
                <a:cxn ang="0">
                  <a:pos x="557" y="0"/>
                </a:cxn>
                <a:cxn ang="0">
                  <a:pos x="614" y="0"/>
                </a:cxn>
                <a:cxn ang="0">
                  <a:pos x="670" y="4"/>
                </a:cxn>
                <a:cxn ang="0">
                  <a:pos x="726" y="10"/>
                </a:cxn>
                <a:cxn ang="0">
                  <a:pos x="781" y="22"/>
                </a:cxn>
                <a:cxn ang="0">
                  <a:pos x="837" y="33"/>
                </a:cxn>
                <a:cxn ang="0">
                  <a:pos x="891" y="48"/>
                </a:cxn>
                <a:cxn ang="0">
                  <a:pos x="944" y="68"/>
                </a:cxn>
                <a:cxn ang="0">
                  <a:pos x="983" y="83"/>
                </a:cxn>
                <a:cxn ang="0">
                  <a:pos x="1004" y="96"/>
                </a:cxn>
                <a:cxn ang="0">
                  <a:pos x="1025" y="108"/>
                </a:cxn>
                <a:cxn ang="0">
                  <a:pos x="1046" y="121"/>
                </a:cxn>
                <a:cxn ang="0">
                  <a:pos x="1069" y="135"/>
                </a:cxn>
                <a:cxn ang="0">
                  <a:pos x="1090" y="148"/>
                </a:cxn>
                <a:cxn ang="0">
                  <a:pos x="1111" y="164"/>
                </a:cxn>
                <a:cxn ang="0">
                  <a:pos x="1134" y="177"/>
                </a:cxn>
                <a:cxn ang="0">
                  <a:pos x="1151" y="190"/>
                </a:cxn>
                <a:cxn ang="0">
                  <a:pos x="1163" y="204"/>
                </a:cxn>
                <a:cxn ang="0">
                  <a:pos x="1096" y="210"/>
                </a:cxn>
                <a:cxn ang="0">
                  <a:pos x="950" y="210"/>
                </a:cxn>
                <a:cxn ang="0">
                  <a:pos x="804" y="210"/>
                </a:cxn>
                <a:cxn ang="0">
                  <a:pos x="658" y="210"/>
                </a:cxn>
                <a:cxn ang="0">
                  <a:pos x="511" y="210"/>
                </a:cxn>
                <a:cxn ang="0">
                  <a:pos x="365" y="210"/>
                </a:cxn>
                <a:cxn ang="0">
                  <a:pos x="219" y="210"/>
                </a:cxn>
                <a:cxn ang="0">
                  <a:pos x="73" y="210"/>
                </a:cxn>
                <a:cxn ang="0">
                  <a:pos x="4" y="206"/>
                </a:cxn>
                <a:cxn ang="0">
                  <a:pos x="18" y="190"/>
                </a:cxn>
              </a:cxnLst>
              <a:rect l="0" t="0" r="r" b="b"/>
              <a:pathLst>
                <a:path w="1169" h="210">
                  <a:moveTo>
                    <a:pt x="20" y="189"/>
                  </a:moveTo>
                  <a:lnTo>
                    <a:pt x="48" y="165"/>
                  </a:lnTo>
                  <a:lnTo>
                    <a:pt x="77" y="144"/>
                  </a:lnTo>
                  <a:lnTo>
                    <a:pt x="108" y="123"/>
                  </a:lnTo>
                  <a:lnTo>
                    <a:pt x="138" y="106"/>
                  </a:lnTo>
                  <a:lnTo>
                    <a:pt x="169" y="91"/>
                  </a:lnTo>
                  <a:lnTo>
                    <a:pt x="200" y="77"/>
                  </a:lnTo>
                  <a:lnTo>
                    <a:pt x="233" y="64"/>
                  </a:lnTo>
                  <a:lnTo>
                    <a:pt x="263" y="52"/>
                  </a:lnTo>
                  <a:lnTo>
                    <a:pt x="296" y="43"/>
                  </a:lnTo>
                  <a:lnTo>
                    <a:pt x="328" y="33"/>
                  </a:lnTo>
                  <a:lnTo>
                    <a:pt x="363" y="25"/>
                  </a:lnTo>
                  <a:lnTo>
                    <a:pt x="396" y="20"/>
                  </a:lnTo>
                  <a:lnTo>
                    <a:pt x="428" y="14"/>
                  </a:lnTo>
                  <a:lnTo>
                    <a:pt x="463" y="10"/>
                  </a:lnTo>
                  <a:lnTo>
                    <a:pt x="495" y="6"/>
                  </a:lnTo>
                  <a:lnTo>
                    <a:pt x="530" y="2"/>
                  </a:lnTo>
                  <a:lnTo>
                    <a:pt x="557" y="0"/>
                  </a:lnTo>
                  <a:lnTo>
                    <a:pt x="585" y="0"/>
                  </a:lnTo>
                  <a:lnTo>
                    <a:pt x="614" y="0"/>
                  </a:lnTo>
                  <a:lnTo>
                    <a:pt x="641" y="2"/>
                  </a:lnTo>
                  <a:lnTo>
                    <a:pt x="670" y="4"/>
                  </a:lnTo>
                  <a:lnTo>
                    <a:pt x="697" y="6"/>
                  </a:lnTo>
                  <a:lnTo>
                    <a:pt x="726" y="10"/>
                  </a:lnTo>
                  <a:lnTo>
                    <a:pt x="754" y="16"/>
                  </a:lnTo>
                  <a:lnTo>
                    <a:pt x="781" y="22"/>
                  </a:lnTo>
                  <a:lnTo>
                    <a:pt x="808" y="27"/>
                  </a:lnTo>
                  <a:lnTo>
                    <a:pt x="837" y="33"/>
                  </a:lnTo>
                  <a:lnTo>
                    <a:pt x="864" y="41"/>
                  </a:lnTo>
                  <a:lnTo>
                    <a:pt x="891" y="48"/>
                  </a:lnTo>
                  <a:lnTo>
                    <a:pt x="917" y="58"/>
                  </a:lnTo>
                  <a:lnTo>
                    <a:pt x="944" y="68"/>
                  </a:lnTo>
                  <a:lnTo>
                    <a:pt x="971" y="77"/>
                  </a:lnTo>
                  <a:lnTo>
                    <a:pt x="983" y="83"/>
                  </a:lnTo>
                  <a:lnTo>
                    <a:pt x="992" y="91"/>
                  </a:lnTo>
                  <a:lnTo>
                    <a:pt x="1004" y="96"/>
                  </a:lnTo>
                  <a:lnTo>
                    <a:pt x="1015" y="102"/>
                  </a:lnTo>
                  <a:lnTo>
                    <a:pt x="1025" y="108"/>
                  </a:lnTo>
                  <a:lnTo>
                    <a:pt x="1036" y="114"/>
                  </a:lnTo>
                  <a:lnTo>
                    <a:pt x="1046" y="121"/>
                  </a:lnTo>
                  <a:lnTo>
                    <a:pt x="1057" y="127"/>
                  </a:lnTo>
                  <a:lnTo>
                    <a:pt x="1069" y="135"/>
                  </a:lnTo>
                  <a:lnTo>
                    <a:pt x="1079" y="141"/>
                  </a:lnTo>
                  <a:lnTo>
                    <a:pt x="1090" y="148"/>
                  </a:lnTo>
                  <a:lnTo>
                    <a:pt x="1102" y="156"/>
                  </a:lnTo>
                  <a:lnTo>
                    <a:pt x="1111" y="164"/>
                  </a:lnTo>
                  <a:lnTo>
                    <a:pt x="1123" y="169"/>
                  </a:lnTo>
                  <a:lnTo>
                    <a:pt x="1134" y="177"/>
                  </a:lnTo>
                  <a:lnTo>
                    <a:pt x="1146" y="185"/>
                  </a:lnTo>
                  <a:lnTo>
                    <a:pt x="1151" y="190"/>
                  </a:lnTo>
                  <a:lnTo>
                    <a:pt x="1157" y="196"/>
                  </a:lnTo>
                  <a:lnTo>
                    <a:pt x="1163" y="204"/>
                  </a:lnTo>
                  <a:lnTo>
                    <a:pt x="1169" y="210"/>
                  </a:lnTo>
                  <a:lnTo>
                    <a:pt x="1096" y="210"/>
                  </a:lnTo>
                  <a:lnTo>
                    <a:pt x="1023" y="210"/>
                  </a:lnTo>
                  <a:lnTo>
                    <a:pt x="950" y="210"/>
                  </a:lnTo>
                  <a:lnTo>
                    <a:pt x="877" y="210"/>
                  </a:lnTo>
                  <a:lnTo>
                    <a:pt x="804" y="210"/>
                  </a:lnTo>
                  <a:lnTo>
                    <a:pt x="731" y="210"/>
                  </a:lnTo>
                  <a:lnTo>
                    <a:pt x="658" y="210"/>
                  </a:lnTo>
                  <a:lnTo>
                    <a:pt x="585" y="210"/>
                  </a:lnTo>
                  <a:lnTo>
                    <a:pt x="511" y="210"/>
                  </a:lnTo>
                  <a:lnTo>
                    <a:pt x="438" y="210"/>
                  </a:lnTo>
                  <a:lnTo>
                    <a:pt x="365" y="210"/>
                  </a:lnTo>
                  <a:lnTo>
                    <a:pt x="292" y="210"/>
                  </a:lnTo>
                  <a:lnTo>
                    <a:pt x="219" y="210"/>
                  </a:lnTo>
                  <a:lnTo>
                    <a:pt x="146" y="210"/>
                  </a:lnTo>
                  <a:lnTo>
                    <a:pt x="73" y="210"/>
                  </a:lnTo>
                  <a:lnTo>
                    <a:pt x="0" y="210"/>
                  </a:lnTo>
                  <a:lnTo>
                    <a:pt x="4" y="206"/>
                  </a:lnTo>
                  <a:lnTo>
                    <a:pt x="12" y="198"/>
                  </a:lnTo>
                  <a:lnTo>
                    <a:pt x="18" y="190"/>
                  </a:lnTo>
                  <a:lnTo>
                    <a:pt x="20" y="189"/>
                  </a:lnTo>
                  <a:close/>
                </a:path>
              </a:pathLst>
            </a:custGeom>
            <a:solidFill>
              <a:srgbClr val="ADA5D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endParaRPr>
            </a:p>
          </p:txBody>
        </p:sp>
        <p:sp>
          <p:nvSpPr>
            <p:cNvPr id="117" name="Freeform 37"/>
            <p:cNvSpPr>
              <a:spLocks/>
            </p:cNvSpPr>
            <p:nvPr/>
          </p:nvSpPr>
          <p:spPr bwMode="auto">
            <a:xfrm>
              <a:off x="3183" y="1594"/>
              <a:ext cx="483" cy="86"/>
            </a:xfrm>
            <a:custGeom>
              <a:avLst/>
              <a:gdLst/>
              <a:ahLst/>
              <a:cxnLst>
                <a:cxn ang="0">
                  <a:pos x="42" y="136"/>
                </a:cxn>
                <a:cxn ang="0">
                  <a:pos x="90" y="102"/>
                </a:cxn>
                <a:cxn ang="0">
                  <a:pos x="142" y="75"/>
                </a:cxn>
                <a:cxn ang="0">
                  <a:pos x="193" y="52"/>
                </a:cxn>
                <a:cxn ang="0">
                  <a:pos x="247" y="35"/>
                </a:cxn>
                <a:cxn ang="0">
                  <a:pos x="301" y="21"/>
                </a:cxn>
                <a:cxn ang="0">
                  <a:pos x="356" y="12"/>
                </a:cxn>
                <a:cxn ang="0">
                  <a:pos x="412" y="4"/>
                </a:cxn>
                <a:cxn ang="0">
                  <a:pos x="462" y="0"/>
                </a:cxn>
                <a:cxn ang="0">
                  <a:pos x="508" y="0"/>
                </a:cxn>
                <a:cxn ang="0">
                  <a:pos x="554" y="4"/>
                </a:cxn>
                <a:cxn ang="0">
                  <a:pos x="600" y="10"/>
                </a:cxn>
                <a:cxn ang="0">
                  <a:pos x="646" y="17"/>
                </a:cxn>
                <a:cxn ang="0">
                  <a:pos x="690" y="29"/>
                </a:cxn>
                <a:cxn ang="0">
                  <a:pos x="736" y="42"/>
                </a:cxn>
                <a:cxn ang="0">
                  <a:pos x="780" y="58"/>
                </a:cxn>
                <a:cxn ang="0">
                  <a:pos x="811" y="71"/>
                </a:cxn>
                <a:cxn ang="0">
                  <a:pos x="830" y="81"/>
                </a:cxn>
                <a:cxn ang="0">
                  <a:pos x="848" y="88"/>
                </a:cxn>
                <a:cxn ang="0">
                  <a:pos x="865" y="98"/>
                </a:cxn>
                <a:cxn ang="0">
                  <a:pos x="884" y="109"/>
                </a:cxn>
                <a:cxn ang="0">
                  <a:pos x="901" y="123"/>
                </a:cxn>
                <a:cxn ang="0">
                  <a:pos x="919" y="136"/>
                </a:cxn>
                <a:cxn ang="0">
                  <a:pos x="936" y="148"/>
                </a:cxn>
                <a:cxn ang="0">
                  <a:pos x="951" y="157"/>
                </a:cxn>
                <a:cxn ang="0">
                  <a:pos x="961" y="167"/>
                </a:cxn>
                <a:cxn ang="0">
                  <a:pos x="907" y="173"/>
                </a:cxn>
                <a:cxn ang="0">
                  <a:pos x="786" y="173"/>
                </a:cxn>
                <a:cxn ang="0">
                  <a:pos x="665" y="173"/>
                </a:cxn>
                <a:cxn ang="0">
                  <a:pos x="544" y="173"/>
                </a:cxn>
                <a:cxn ang="0">
                  <a:pos x="424" y="173"/>
                </a:cxn>
                <a:cxn ang="0">
                  <a:pos x="303" y="173"/>
                </a:cxn>
                <a:cxn ang="0">
                  <a:pos x="182" y="173"/>
                </a:cxn>
                <a:cxn ang="0">
                  <a:pos x="61" y="173"/>
                </a:cxn>
                <a:cxn ang="0">
                  <a:pos x="3" y="169"/>
                </a:cxn>
                <a:cxn ang="0">
                  <a:pos x="15" y="157"/>
                </a:cxn>
              </a:cxnLst>
              <a:rect l="0" t="0" r="r" b="b"/>
              <a:pathLst>
                <a:path w="967" h="173">
                  <a:moveTo>
                    <a:pt x="17" y="155"/>
                  </a:moveTo>
                  <a:lnTo>
                    <a:pt x="42" y="136"/>
                  </a:lnTo>
                  <a:lnTo>
                    <a:pt x="65" y="119"/>
                  </a:lnTo>
                  <a:lnTo>
                    <a:pt x="90" y="102"/>
                  </a:lnTo>
                  <a:lnTo>
                    <a:pt x="115" y="88"/>
                  </a:lnTo>
                  <a:lnTo>
                    <a:pt x="142" y="75"/>
                  </a:lnTo>
                  <a:lnTo>
                    <a:pt x="167" y="63"/>
                  </a:lnTo>
                  <a:lnTo>
                    <a:pt x="193" y="52"/>
                  </a:lnTo>
                  <a:lnTo>
                    <a:pt x="220" y="44"/>
                  </a:lnTo>
                  <a:lnTo>
                    <a:pt x="247" y="35"/>
                  </a:lnTo>
                  <a:lnTo>
                    <a:pt x="274" y="29"/>
                  </a:lnTo>
                  <a:lnTo>
                    <a:pt x="301" y="21"/>
                  </a:lnTo>
                  <a:lnTo>
                    <a:pt x="328" y="17"/>
                  </a:lnTo>
                  <a:lnTo>
                    <a:pt x="356" y="12"/>
                  </a:lnTo>
                  <a:lnTo>
                    <a:pt x="383" y="8"/>
                  </a:lnTo>
                  <a:lnTo>
                    <a:pt x="412" y="4"/>
                  </a:lnTo>
                  <a:lnTo>
                    <a:pt x="439" y="2"/>
                  </a:lnTo>
                  <a:lnTo>
                    <a:pt x="462" y="0"/>
                  </a:lnTo>
                  <a:lnTo>
                    <a:pt x="485" y="0"/>
                  </a:lnTo>
                  <a:lnTo>
                    <a:pt x="508" y="0"/>
                  </a:lnTo>
                  <a:lnTo>
                    <a:pt x="531" y="2"/>
                  </a:lnTo>
                  <a:lnTo>
                    <a:pt x="554" y="4"/>
                  </a:lnTo>
                  <a:lnTo>
                    <a:pt x="577" y="6"/>
                  </a:lnTo>
                  <a:lnTo>
                    <a:pt x="600" y="10"/>
                  </a:lnTo>
                  <a:lnTo>
                    <a:pt x="623" y="13"/>
                  </a:lnTo>
                  <a:lnTo>
                    <a:pt x="646" y="17"/>
                  </a:lnTo>
                  <a:lnTo>
                    <a:pt x="667" y="23"/>
                  </a:lnTo>
                  <a:lnTo>
                    <a:pt x="690" y="29"/>
                  </a:lnTo>
                  <a:lnTo>
                    <a:pt x="713" y="35"/>
                  </a:lnTo>
                  <a:lnTo>
                    <a:pt x="736" y="42"/>
                  </a:lnTo>
                  <a:lnTo>
                    <a:pt x="757" y="48"/>
                  </a:lnTo>
                  <a:lnTo>
                    <a:pt x="780" y="58"/>
                  </a:lnTo>
                  <a:lnTo>
                    <a:pt x="802" y="65"/>
                  </a:lnTo>
                  <a:lnTo>
                    <a:pt x="811" y="71"/>
                  </a:lnTo>
                  <a:lnTo>
                    <a:pt x="821" y="75"/>
                  </a:lnTo>
                  <a:lnTo>
                    <a:pt x="830" y="81"/>
                  </a:lnTo>
                  <a:lnTo>
                    <a:pt x="838" y="84"/>
                  </a:lnTo>
                  <a:lnTo>
                    <a:pt x="848" y="88"/>
                  </a:lnTo>
                  <a:lnTo>
                    <a:pt x="857" y="94"/>
                  </a:lnTo>
                  <a:lnTo>
                    <a:pt x="865" y="98"/>
                  </a:lnTo>
                  <a:lnTo>
                    <a:pt x="874" y="104"/>
                  </a:lnTo>
                  <a:lnTo>
                    <a:pt x="884" y="109"/>
                  </a:lnTo>
                  <a:lnTo>
                    <a:pt x="894" y="117"/>
                  </a:lnTo>
                  <a:lnTo>
                    <a:pt x="901" y="123"/>
                  </a:lnTo>
                  <a:lnTo>
                    <a:pt x="911" y="129"/>
                  </a:lnTo>
                  <a:lnTo>
                    <a:pt x="919" y="136"/>
                  </a:lnTo>
                  <a:lnTo>
                    <a:pt x="928" y="142"/>
                  </a:lnTo>
                  <a:lnTo>
                    <a:pt x="936" y="148"/>
                  </a:lnTo>
                  <a:lnTo>
                    <a:pt x="945" y="154"/>
                  </a:lnTo>
                  <a:lnTo>
                    <a:pt x="951" y="157"/>
                  </a:lnTo>
                  <a:lnTo>
                    <a:pt x="957" y="163"/>
                  </a:lnTo>
                  <a:lnTo>
                    <a:pt x="961" y="167"/>
                  </a:lnTo>
                  <a:lnTo>
                    <a:pt x="967" y="173"/>
                  </a:lnTo>
                  <a:lnTo>
                    <a:pt x="907" y="173"/>
                  </a:lnTo>
                  <a:lnTo>
                    <a:pt x="846" y="173"/>
                  </a:lnTo>
                  <a:lnTo>
                    <a:pt x="786" y="173"/>
                  </a:lnTo>
                  <a:lnTo>
                    <a:pt x="725" y="173"/>
                  </a:lnTo>
                  <a:lnTo>
                    <a:pt x="665" y="173"/>
                  </a:lnTo>
                  <a:lnTo>
                    <a:pt x="604" y="173"/>
                  </a:lnTo>
                  <a:lnTo>
                    <a:pt x="544" y="173"/>
                  </a:lnTo>
                  <a:lnTo>
                    <a:pt x="483" y="173"/>
                  </a:lnTo>
                  <a:lnTo>
                    <a:pt x="424" y="173"/>
                  </a:lnTo>
                  <a:lnTo>
                    <a:pt x="362" y="173"/>
                  </a:lnTo>
                  <a:lnTo>
                    <a:pt x="303" y="173"/>
                  </a:lnTo>
                  <a:lnTo>
                    <a:pt x="241" y="173"/>
                  </a:lnTo>
                  <a:lnTo>
                    <a:pt x="182" y="173"/>
                  </a:lnTo>
                  <a:lnTo>
                    <a:pt x="121" y="173"/>
                  </a:lnTo>
                  <a:lnTo>
                    <a:pt x="61" y="173"/>
                  </a:lnTo>
                  <a:lnTo>
                    <a:pt x="0" y="173"/>
                  </a:lnTo>
                  <a:lnTo>
                    <a:pt x="3" y="169"/>
                  </a:lnTo>
                  <a:lnTo>
                    <a:pt x="9" y="163"/>
                  </a:lnTo>
                  <a:lnTo>
                    <a:pt x="15" y="157"/>
                  </a:lnTo>
                  <a:lnTo>
                    <a:pt x="17" y="155"/>
                  </a:lnTo>
                  <a:close/>
                </a:path>
              </a:pathLst>
            </a:custGeom>
            <a:solidFill>
              <a:srgbClr val="B5AAD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endParaRPr>
            </a:p>
          </p:txBody>
        </p:sp>
        <p:sp>
          <p:nvSpPr>
            <p:cNvPr id="118" name="Freeform 38"/>
            <p:cNvSpPr>
              <a:spLocks/>
            </p:cNvSpPr>
            <p:nvPr/>
          </p:nvSpPr>
          <p:spPr bwMode="auto">
            <a:xfrm>
              <a:off x="3240" y="1599"/>
              <a:ext cx="381" cy="69"/>
            </a:xfrm>
            <a:custGeom>
              <a:avLst/>
              <a:gdLst/>
              <a:ahLst/>
              <a:cxnLst>
                <a:cxn ang="0">
                  <a:pos x="32" y="109"/>
                </a:cxn>
                <a:cxn ang="0">
                  <a:pos x="71" y="82"/>
                </a:cxn>
                <a:cxn ang="0">
                  <a:pos x="109" y="59"/>
                </a:cxn>
                <a:cxn ang="0">
                  <a:pos x="151" y="42"/>
                </a:cxn>
                <a:cxn ang="0">
                  <a:pos x="194" y="28"/>
                </a:cxn>
                <a:cxn ang="0">
                  <a:pos x="236" y="17"/>
                </a:cxn>
                <a:cxn ang="0">
                  <a:pos x="278" y="9"/>
                </a:cxn>
                <a:cxn ang="0">
                  <a:pos x="322" y="3"/>
                </a:cxn>
                <a:cxn ang="0">
                  <a:pos x="380" y="0"/>
                </a:cxn>
                <a:cxn ang="0">
                  <a:pos x="452" y="3"/>
                </a:cxn>
                <a:cxn ang="0">
                  <a:pos x="525" y="17"/>
                </a:cxn>
                <a:cxn ang="0">
                  <a:pos x="596" y="38"/>
                </a:cxn>
                <a:cxn ang="0">
                  <a:pos x="639" y="55"/>
                </a:cxn>
                <a:cxn ang="0">
                  <a:pos x="652" y="63"/>
                </a:cxn>
                <a:cxn ang="0">
                  <a:pos x="667" y="71"/>
                </a:cxn>
                <a:cxn ang="0">
                  <a:pos x="681" y="78"/>
                </a:cxn>
                <a:cxn ang="0">
                  <a:pos x="696" y="88"/>
                </a:cxn>
                <a:cxn ang="0">
                  <a:pos x="710" y="98"/>
                </a:cxn>
                <a:cxn ang="0">
                  <a:pos x="725" y="107"/>
                </a:cxn>
                <a:cxn ang="0">
                  <a:pos x="738" y="117"/>
                </a:cxn>
                <a:cxn ang="0">
                  <a:pos x="750" y="126"/>
                </a:cxn>
                <a:cxn ang="0">
                  <a:pos x="758" y="134"/>
                </a:cxn>
                <a:cxn ang="0">
                  <a:pos x="713" y="138"/>
                </a:cxn>
                <a:cxn ang="0">
                  <a:pos x="617" y="138"/>
                </a:cxn>
                <a:cxn ang="0">
                  <a:pos x="523" y="138"/>
                </a:cxn>
                <a:cxn ang="0">
                  <a:pos x="428" y="138"/>
                </a:cxn>
                <a:cxn ang="0">
                  <a:pos x="332" y="138"/>
                </a:cxn>
                <a:cxn ang="0">
                  <a:pos x="238" y="138"/>
                </a:cxn>
                <a:cxn ang="0">
                  <a:pos x="142" y="138"/>
                </a:cxn>
                <a:cxn ang="0">
                  <a:pos x="48" y="138"/>
                </a:cxn>
                <a:cxn ang="0">
                  <a:pos x="2" y="136"/>
                </a:cxn>
                <a:cxn ang="0">
                  <a:pos x="13" y="126"/>
                </a:cxn>
              </a:cxnLst>
              <a:rect l="0" t="0" r="r" b="b"/>
              <a:pathLst>
                <a:path w="761" h="138">
                  <a:moveTo>
                    <a:pt x="13" y="124"/>
                  </a:moveTo>
                  <a:lnTo>
                    <a:pt x="32" y="109"/>
                  </a:lnTo>
                  <a:lnTo>
                    <a:pt x="52" y="96"/>
                  </a:lnTo>
                  <a:lnTo>
                    <a:pt x="71" y="82"/>
                  </a:lnTo>
                  <a:lnTo>
                    <a:pt x="90" y="71"/>
                  </a:lnTo>
                  <a:lnTo>
                    <a:pt x="109" y="59"/>
                  </a:lnTo>
                  <a:lnTo>
                    <a:pt x="130" y="51"/>
                  </a:lnTo>
                  <a:lnTo>
                    <a:pt x="151" y="42"/>
                  </a:lnTo>
                  <a:lnTo>
                    <a:pt x="172" y="34"/>
                  </a:lnTo>
                  <a:lnTo>
                    <a:pt x="194" y="28"/>
                  </a:lnTo>
                  <a:lnTo>
                    <a:pt x="215" y="23"/>
                  </a:lnTo>
                  <a:lnTo>
                    <a:pt x="236" y="17"/>
                  </a:lnTo>
                  <a:lnTo>
                    <a:pt x="257" y="13"/>
                  </a:lnTo>
                  <a:lnTo>
                    <a:pt x="278" y="9"/>
                  </a:lnTo>
                  <a:lnTo>
                    <a:pt x="299" y="7"/>
                  </a:lnTo>
                  <a:lnTo>
                    <a:pt x="322" y="3"/>
                  </a:lnTo>
                  <a:lnTo>
                    <a:pt x="343" y="2"/>
                  </a:lnTo>
                  <a:lnTo>
                    <a:pt x="380" y="0"/>
                  </a:lnTo>
                  <a:lnTo>
                    <a:pt x="416" y="2"/>
                  </a:lnTo>
                  <a:lnTo>
                    <a:pt x="452" y="3"/>
                  </a:lnTo>
                  <a:lnTo>
                    <a:pt x="491" y="9"/>
                  </a:lnTo>
                  <a:lnTo>
                    <a:pt x="525" y="17"/>
                  </a:lnTo>
                  <a:lnTo>
                    <a:pt x="562" y="27"/>
                  </a:lnTo>
                  <a:lnTo>
                    <a:pt x="596" y="38"/>
                  </a:lnTo>
                  <a:lnTo>
                    <a:pt x="631" y="51"/>
                  </a:lnTo>
                  <a:lnTo>
                    <a:pt x="639" y="55"/>
                  </a:lnTo>
                  <a:lnTo>
                    <a:pt x="646" y="59"/>
                  </a:lnTo>
                  <a:lnTo>
                    <a:pt x="652" y="63"/>
                  </a:lnTo>
                  <a:lnTo>
                    <a:pt x="660" y="67"/>
                  </a:lnTo>
                  <a:lnTo>
                    <a:pt x="667" y="71"/>
                  </a:lnTo>
                  <a:lnTo>
                    <a:pt x="675" y="74"/>
                  </a:lnTo>
                  <a:lnTo>
                    <a:pt x="681" y="78"/>
                  </a:lnTo>
                  <a:lnTo>
                    <a:pt x="688" y="82"/>
                  </a:lnTo>
                  <a:lnTo>
                    <a:pt x="696" y="88"/>
                  </a:lnTo>
                  <a:lnTo>
                    <a:pt x="704" y="92"/>
                  </a:lnTo>
                  <a:lnTo>
                    <a:pt x="710" y="98"/>
                  </a:lnTo>
                  <a:lnTo>
                    <a:pt x="717" y="101"/>
                  </a:lnTo>
                  <a:lnTo>
                    <a:pt x="725" y="107"/>
                  </a:lnTo>
                  <a:lnTo>
                    <a:pt x="733" y="113"/>
                  </a:lnTo>
                  <a:lnTo>
                    <a:pt x="738" y="117"/>
                  </a:lnTo>
                  <a:lnTo>
                    <a:pt x="746" y="122"/>
                  </a:lnTo>
                  <a:lnTo>
                    <a:pt x="750" y="126"/>
                  </a:lnTo>
                  <a:lnTo>
                    <a:pt x="754" y="130"/>
                  </a:lnTo>
                  <a:lnTo>
                    <a:pt x="758" y="134"/>
                  </a:lnTo>
                  <a:lnTo>
                    <a:pt x="761" y="138"/>
                  </a:lnTo>
                  <a:lnTo>
                    <a:pt x="713" y="138"/>
                  </a:lnTo>
                  <a:lnTo>
                    <a:pt x="665" y="138"/>
                  </a:lnTo>
                  <a:lnTo>
                    <a:pt x="617" y="138"/>
                  </a:lnTo>
                  <a:lnTo>
                    <a:pt x="570" y="138"/>
                  </a:lnTo>
                  <a:lnTo>
                    <a:pt x="523" y="138"/>
                  </a:lnTo>
                  <a:lnTo>
                    <a:pt x="476" y="138"/>
                  </a:lnTo>
                  <a:lnTo>
                    <a:pt x="428" y="138"/>
                  </a:lnTo>
                  <a:lnTo>
                    <a:pt x="380" y="138"/>
                  </a:lnTo>
                  <a:lnTo>
                    <a:pt x="332" y="138"/>
                  </a:lnTo>
                  <a:lnTo>
                    <a:pt x="286" y="138"/>
                  </a:lnTo>
                  <a:lnTo>
                    <a:pt x="238" y="138"/>
                  </a:lnTo>
                  <a:lnTo>
                    <a:pt x="190" y="138"/>
                  </a:lnTo>
                  <a:lnTo>
                    <a:pt x="142" y="138"/>
                  </a:lnTo>
                  <a:lnTo>
                    <a:pt x="96" y="138"/>
                  </a:lnTo>
                  <a:lnTo>
                    <a:pt x="48" y="138"/>
                  </a:lnTo>
                  <a:lnTo>
                    <a:pt x="0" y="138"/>
                  </a:lnTo>
                  <a:lnTo>
                    <a:pt x="2" y="136"/>
                  </a:lnTo>
                  <a:lnTo>
                    <a:pt x="7" y="130"/>
                  </a:lnTo>
                  <a:lnTo>
                    <a:pt x="13" y="126"/>
                  </a:lnTo>
                  <a:lnTo>
                    <a:pt x="13" y="124"/>
                  </a:lnTo>
                  <a:close/>
                </a:path>
              </a:pathLst>
            </a:custGeom>
            <a:solidFill>
              <a:srgbClr val="BAB2DB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endParaRPr>
            </a:p>
          </p:txBody>
        </p:sp>
        <p:sp>
          <p:nvSpPr>
            <p:cNvPr id="119" name="Freeform 39"/>
            <p:cNvSpPr>
              <a:spLocks/>
            </p:cNvSpPr>
            <p:nvPr/>
          </p:nvSpPr>
          <p:spPr bwMode="auto">
            <a:xfrm>
              <a:off x="3297" y="1604"/>
              <a:ext cx="279" cy="50"/>
            </a:xfrm>
            <a:custGeom>
              <a:avLst/>
              <a:gdLst/>
              <a:ahLst/>
              <a:cxnLst>
                <a:cxn ang="0">
                  <a:pos x="10" y="92"/>
                </a:cxn>
                <a:cxn ang="0">
                  <a:pos x="38" y="71"/>
                </a:cxn>
                <a:cxn ang="0">
                  <a:pos x="67" y="52"/>
                </a:cxn>
                <a:cxn ang="0">
                  <a:pos x="96" y="39"/>
                </a:cxn>
                <a:cxn ang="0">
                  <a:pos x="127" y="27"/>
                </a:cxn>
                <a:cxn ang="0">
                  <a:pos x="157" y="18"/>
                </a:cxn>
                <a:cxn ang="0">
                  <a:pos x="188" y="10"/>
                </a:cxn>
                <a:cxn ang="0">
                  <a:pos x="221" y="6"/>
                </a:cxn>
                <a:cxn ang="0">
                  <a:pos x="251" y="2"/>
                </a:cxn>
                <a:cxn ang="0">
                  <a:pos x="278" y="0"/>
                </a:cxn>
                <a:cxn ang="0">
                  <a:pos x="305" y="2"/>
                </a:cxn>
                <a:cxn ang="0">
                  <a:pos x="332" y="4"/>
                </a:cxn>
                <a:cxn ang="0">
                  <a:pos x="359" y="8"/>
                </a:cxn>
                <a:cxn ang="0">
                  <a:pos x="386" y="14"/>
                </a:cxn>
                <a:cxn ang="0">
                  <a:pos x="412" y="21"/>
                </a:cxn>
                <a:cxn ang="0">
                  <a:pos x="437" y="29"/>
                </a:cxn>
                <a:cxn ang="0">
                  <a:pos x="464" y="39"/>
                </a:cxn>
                <a:cxn ang="0">
                  <a:pos x="474" y="44"/>
                </a:cxn>
                <a:cxn ang="0">
                  <a:pos x="485" y="50"/>
                </a:cxn>
                <a:cxn ang="0">
                  <a:pos x="495" y="56"/>
                </a:cxn>
                <a:cxn ang="0">
                  <a:pos x="504" y="62"/>
                </a:cxn>
                <a:cxn ang="0">
                  <a:pos x="514" y="69"/>
                </a:cxn>
                <a:cxn ang="0">
                  <a:pos x="526" y="75"/>
                </a:cxn>
                <a:cxn ang="0">
                  <a:pos x="535" y="83"/>
                </a:cxn>
                <a:cxn ang="0">
                  <a:pos x="547" y="90"/>
                </a:cxn>
                <a:cxn ang="0">
                  <a:pos x="551" y="92"/>
                </a:cxn>
                <a:cxn ang="0">
                  <a:pos x="552" y="96"/>
                </a:cxn>
                <a:cxn ang="0">
                  <a:pos x="556" y="98"/>
                </a:cxn>
                <a:cxn ang="0">
                  <a:pos x="558" y="102"/>
                </a:cxn>
                <a:cxn ang="0">
                  <a:pos x="524" y="102"/>
                </a:cxn>
                <a:cxn ang="0">
                  <a:pos x="487" y="102"/>
                </a:cxn>
                <a:cxn ang="0">
                  <a:pos x="453" y="102"/>
                </a:cxn>
                <a:cxn ang="0">
                  <a:pos x="418" y="102"/>
                </a:cxn>
                <a:cxn ang="0">
                  <a:pos x="384" y="102"/>
                </a:cxn>
                <a:cxn ang="0">
                  <a:pos x="347" y="102"/>
                </a:cxn>
                <a:cxn ang="0">
                  <a:pos x="313" y="102"/>
                </a:cxn>
                <a:cxn ang="0">
                  <a:pos x="278" y="102"/>
                </a:cxn>
                <a:cxn ang="0">
                  <a:pos x="244" y="102"/>
                </a:cxn>
                <a:cxn ang="0">
                  <a:pos x="209" y="102"/>
                </a:cxn>
                <a:cxn ang="0">
                  <a:pos x="175" y="102"/>
                </a:cxn>
                <a:cxn ang="0">
                  <a:pos x="140" y="102"/>
                </a:cxn>
                <a:cxn ang="0">
                  <a:pos x="104" y="102"/>
                </a:cxn>
                <a:cxn ang="0">
                  <a:pos x="69" y="102"/>
                </a:cxn>
                <a:cxn ang="0">
                  <a:pos x="34" y="102"/>
                </a:cxn>
                <a:cxn ang="0">
                  <a:pos x="0" y="102"/>
                </a:cxn>
                <a:cxn ang="0">
                  <a:pos x="2" y="100"/>
                </a:cxn>
                <a:cxn ang="0">
                  <a:pos x="6" y="96"/>
                </a:cxn>
                <a:cxn ang="0">
                  <a:pos x="10" y="92"/>
                </a:cxn>
                <a:cxn ang="0">
                  <a:pos x="10" y="92"/>
                </a:cxn>
              </a:cxnLst>
              <a:rect l="0" t="0" r="r" b="b"/>
              <a:pathLst>
                <a:path w="558" h="102">
                  <a:moveTo>
                    <a:pt x="10" y="92"/>
                  </a:moveTo>
                  <a:lnTo>
                    <a:pt x="38" y="71"/>
                  </a:lnTo>
                  <a:lnTo>
                    <a:pt x="67" y="52"/>
                  </a:lnTo>
                  <a:lnTo>
                    <a:pt x="96" y="39"/>
                  </a:lnTo>
                  <a:lnTo>
                    <a:pt x="127" y="27"/>
                  </a:lnTo>
                  <a:lnTo>
                    <a:pt x="157" y="18"/>
                  </a:lnTo>
                  <a:lnTo>
                    <a:pt x="188" y="10"/>
                  </a:lnTo>
                  <a:lnTo>
                    <a:pt x="221" y="6"/>
                  </a:lnTo>
                  <a:lnTo>
                    <a:pt x="251" y="2"/>
                  </a:lnTo>
                  <a:lnTo>
                    <a:pt x="278" y="0"/>
                  </a:lnTo>
                  <a:lnTo>
                    <a:pt x="305" y="2"/>
                  </a:lnTo>
                  <a:lnTo>
                    <a:pt x="332" y="4"/>
                  </a:lnTo>
                  <a:lnTo>
                    <a:pt x="359" y="8"/>
                  </a:lnTo>
                  <a:lnTo>
                    <a:pt x="386" y="14"/>
                  </a:lnTo>
                  <a:lnTo>
                    <a:pt x="412" y="21"/>
                  </a:lnTo>
                  <a:lnTo>
                    <a:pt x="437" y="29"/>
                  </a:lnTo>
                  <a:lnTo>
                    <a:pt x="464" y="39"/>
                  </a:lnTo>
                  <a:lnTo>
                    <a:pt x="474" y="44"/>
                  </a:lnTo>
                  <a:lnTo>
                    <a:pt x="485" y="50"/>
                  </a:lnTo>
                  <a:lnTo>
                    <a:pt x="495" y="56"/>
                  </a:lnTo>
                  <a:lnTo>
                    <a:pt x="504" y="62"/>
                  </a:lnTo>
                  <a:lnTo>
                    <a:pt x="514" y="69"/>
                  </a:lnTo>
                  <a:lnTo>
                    <a:pt x="526" y="75"/>
                  </a:lnTo>
                  <a:lnTo>
                    <a:pt x="535" y="83"/>
                  </a:lnTo>
                  <a:lnTo>
                    <a:pt x="547" y="90"/>
                  </a:lnTo>
                  <a:lnTo>
                    <a:pt x="551" y="92"/>
                  </a:lnTo>
                  <a:lnTo>
                    <a:pt x="552" y="96"/>
                  </a:lnTo>
                  <a:lnTo>
                    <a:pt x="556" y="98"/>
                  </a:lnTo>
                  <a:lnTo>
                    <a:pt x="558" y="102"/>
                  </a:lnTo>
                  <a:lnTo>
                    <a:pt x="524" y="102"/>
                  </a:lnTo>
                  <a:lnTo>
                    <a:pt x="487" y="102"/>
                  </a:lnTo>
                  <a:lnTo>
                    <a:pt x="453" y="102"/>
                  </a:lnTo>
                  <a:lnTo>
                    <a:pt x="418" y="102"/>
                  </a:lnTo>
                  <a:lnTo>
                    <a:pt x="384" y="102"/>
                  </a:lnTo>
                  <a:lnTo>
                    <a:pt x="347" y="102"/>
                  </a:lnTo>
                  <a:lnTo>
                    <a:pt x="313" y="102"/>
                  </a:lnTo>
                  <a:lnTo>
                    <a:pt x="278" y="102"/>
                  </a:lnTo>
                  <a:lnTo>
                    <a:pt x="244" y="102"/>
                  </a:lnTo>
                  <a:lnTo>
                    <a:pt x="209" y="102"/>
                  </a:lnTo>
                  <a:lnTo>
                    <a:pt x="175" y="102"/>
                  </a:lnTo>
                  <a:lnTo>
                    <a:pt x="140" y="102"/>
                  </a:lnTo>
                  <a:lnTo>
                    <a:pt x="104" y="102"/>
                  </a:lnTo>
                  <a:lnTo>
                    <a:pt x="69" y="102"/>
                  </a:lnTo>
                  <a:lnTo>
                    <a:pt x="34" y="102"/>
                  </a:lnTo>
                  <a:lnTo>
                    <a:pt x="0" y="102"/>
                  </a:lnTo>
                  <a:lnTo>
                    <a:pt x="2" y="100"/>
                  </a:lnTo>
                  <a:lnTo>
                    <a:pt x="6" y="96"/>
                  </a:lnTo>
                  <a:lnTo>
                    <a:pt x="10" y="92"/>
                  </a:lnTo>
                  <a:lnTo>
                    <a:pt x="10" y="92"/>
                  </a:lnTo>
                  <a:close/>
                </a:path>
              </a:pathLst>
            </a:custGeom>
            <a:solidFill>
              <a:srgbClr val="C1B7E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endParaRPr>
            </a:p>
          </p:txBody>
        </p:sp>
        <p:sp>
          <p:nvSpPr>
            <p:cNvPr id="120" name="Freeform 40"/>
            <p:cNvSpPr>
              <a:spLocks/>
            </p:cNvSpPr>
            <p:nvPr/>
          </p:nvSpPr>
          <p:spPr bwMode="auto">
            <a:xfrm>
              <a:off x="3355" y="1609"/>
              <a:ext cx="176" cy="32"/>
            </a:xfrm>
            <a:custGeom>
              <a:avLst/>
              <a:gdLst/>
              <a:ahLst/>
              <a:cxnLst>
                <a:cxn ang="0">
                  <a:pos x="6" y="57"/>
                </a:cxn>
                <a:cxn ang="0">
                  <a:pos x="23" y="44"/>
                </a:cxn>
                <a:cxn ang="0">
                  <a:pos x="40" y="32"/>
                </a:cxn>
                <a:cxn ang="0">
                  <a:pos x="60" y="23"/>
                </a:cxn>
                <a:cxn ang="0">
                  <a:pos x="79" y="15"/>
                </a:cxn>
                <a:cxn ang="0">
                  <a:pos x="98" y="9"/>
                </a:cxn>
                <a:cxn ang="0">
                  <a:pos x="119" y="6"/>
                </a:cxn>
                <a:cxn ang="0">
                  <a:pos x="138" y="2"/>
                </a:cxn>
                <a:cxn ang="0">
                  <a:pos x="159" y="0"/>
                </a:cxn>
                <a:cxn ang="0">
                  <a:pos x="177" y="0"/>
                </a:cxn>
                <a:cxn ang="0">
                  <a:pos x="192" y="0"/>
                </a:cxn>
                <a:cxn ang="0">
                  <a:pos x="209" y="2"/>
                </a:cxn>
                <a:cxn ang="0">
                  <a:pos x="226" y="4"/>
                </a:cxn>
                <a:cxn ang="0">
                  <a:pos x="244" y="7"/>
                </a:cxn>
                <a:cxn ang="0">
                  <a:pos x="259" y="11"/>
                </a:cxn>
                <a:cxn ang="0">
                  <a:pos x="276" y="17"/>
                </a:cxn>
                <a:cxn ang="0">
                  <a:pos x="292" y="23"/>
                </a:cxn>
                <a:cxn ang="0">
                  <a:pos x="318" y="38"/>
                </a:cxn>
                <a:cxn ang="0">
                  <a:pos x="345" y="55"/>
                </a:cxn>
                <a:cxn ang="0">
                  <a:pos x="353" y="63"/>
                </a:cxn>
                <a:cxn ang="0">
                  <a:pos x="0" y="63"/>
                </a:cxn>
                <a:cxn ang="0">
                  <a:pos x="0" y="61"/>
                </a:cxn>
                <a:cxn ang="0">
                  <a:pos x="4" y="59"/>
                </a:cxn>
                <a:cxn ang="0">
                  <a:pos x="6" y="57"/>
                </a:cxn>
                <a:cxn ang="0">
                  <a:pos x="6" y="57"/>
                </a:cxn>
              </a:cxnLst>
              <a:rect l="0" t="0" r="r" b="b"/>
              <a:pathLst>
                <a:path w="353" h="63">
                  <a:moveTo>
                    <a:pt x="6" y="57"/>
                  </a:moveTo>
                  <a:lnTo>
                    <a:pt x="23" y="44"/>
                  </a:lnTo>
                  <a:lnTo>
                    <a:pt x="40" y="32"/>
                  </a:lnTo>
                  <a:lnTo>
                    <a:pt x="60" y="23"/>
                  </a:lnTo>
                  <a:lnTo>
                    <a:pt x="79" y="15"/>
                  </a:lnTo>
                  <a:lnTo>
                    <a:pt x="98" y="9"/>
                  </a:lnTo>
                  <a:lnTo>
                    <a:pt x="119" y="6"/>
                  </a:lnTo>
                  <a:lnTo>
                    <a:pt x="138" y="2"/>
                  </a:lnTo>
                  <a:lnTo>
                    <a:pt x="159" y="0"/>
                  </a:lnTo>
                  <a:lnTo>
                    <a:pt x="177" y="0"/>
                  </a:lnTo>
                  <a:lnTo>
                    <a:pt x="192" y="0"/>
                  </a:lnTo>
                  <a:lnTo>
                    <a:pt x="209" y="2"/>
                  </a:lnTo>
                  <a:lnTo>
                    <a:pt x="226" y="4"/>
                  </a:lnTo>
                  <a:lnTo>
                    <a:pt x="244" y="7"/>
                  </a:lnTo>
                  <a:lnTo>
                    <a:pt x="259" y="11"/>
                  </a:lnTo>
                  <a:lnTo>
                    <a:pt x="276" y="17"/>
                  </a:lnTo>
                  <a:lnTo>
                    <a:pt x="292" y="23"/>
                  </a:lnTo>
                  <a:lnTo>
                    <a:pt x="318" y="38"/>
                  </a:lnTo>
                  <a:lnTo>
                    <a:pt x="345" y="55"/>
                  </a:lnTo>
                  <a:lnTo>
                    <a:pt x="353" y="63"/>
                  </a:lnTo>
                  <a:lnTo>
                    <a:pt x="0" y="63"/>
                  </a:lnTo>
                  <a:lnTo>
                    <a:pt x="0" y="61"/>
                  </a:lnTo>
                  <a:lnTo>
                    <a:pt x="4" y="59"/>
                  </a:lnTo>
                  <a:lnTo>
                    <a:pt x="6" y="57"/>
                  </a:lnTo>
                  <a:lnTo>
                    <a:pt x="6" y="57"/>
                  </a:lnTo>
                  <a:close/>
                </a:path>
              </a:pathLst>
            </a:custGeom>
            <a:solidFill>
              <a:srgbClr val="C9BCE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endParaRPr>
            </a:p>
          </p:txBody>
        </p:sp>
        <p:sp>
          <p:nvSpPr>
            <p:cNvPr id="121" name="Freeform 41"/>
            <p:cNvSpPr>
              <a:spLocks/>
            </p:cNvSpPr>
            <p:nvPr/>
          </p:nvSpPr>
          <p:spPr bwMode="auto">
            <a:xfrm>
              <a:off x="2906" y="1700"/>
              <a:ext cx="185" cy="26"/>
            </a:xfrm>
            <a:custGeom>
              <a:avLst/>
              <a:gdLst/>
              <a:ahLst/>
              <a:cxnLst>
                <a:cxn ang="0">
                  <a:pos x="60" y="0"/>
                </a:cxn>
                <a:cxn ang="0">
                  <a:pos x="370" y="0"/>
                </a:cxn>
                <a:cxn ang="0">
                  <a:pos x="357" y="54"/>
                </a:cxn>
                <a:cxn ang="0">
                  <a:pos x="0" y="54"/>
                </a:cxn>
                <a:cxn ang="0">
                  <a:pos x="60" y="0"/>
                </a:cxn>
              </a:cxnLst>
              <a:rect l="0" t="0" r="r" b="b"/>
              <a:pathLst>
                <a:path w="370" h="54">
                  <a:moveTo>
                    <a:pt x="60" y="0"/>
                  </a:moveTo>
                  <a:lnTo>
                    <a:pt x="370" y="0"/>
                  </a:lnTo>
                  <a:lnTo>
                    <a:pt x="357" y="54"/>
                  </a:lnTo>
                  <a:lnTo>
                    <a:pt x="0" y="54"/>
                  </a:lnTo>
                  <a:lnTo>
                    <a:pt x="60" y="0"/>
                  </a:lnTo>
                  <a:close/>
                </a:path>
              </a:pathLst>
            </a:custGeom>
            <a:solidFill>
              <a:srgbClr val="1C263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endParaRPr>
            </a:p>
          </p:txBody>
        </p:sp>
        <p:sp>
          <p:nvSpPr>
            <p:cNvPr id="122" name="Freeform 42"/>
            <p:cNvSpPr>
              <a:spLocks/>
            </p:cNvSpPr>
            <p:nvPr/>
          </p:nvSpPr>
          <p:spPr bwMode="auto">
            <a:xfrm>
              <a:off x="3129" y="1696"/>
              <a:ext cx="204" cy="30"/>
            </a:xfrm>
            <a:custGeom>
              <a:avLst/>
              <a:gdLst/>
              <a:ahLst/>
              <a:cxnLst>
                <a:cxn ang="0">
                  <a:pos x="29" y="8"/>
                </a:cxn>
                <a:cxn ang="0">
                  <a:pos x="0" y="62"/>
                </a:cxn>
                <a:cxn ang="0">
                  <a:pos x="409" y="62"/>
                </a:cxn>
                <a:cxn ang="0">
                  <a:pos x="401" y="0"/>
                </a:cxn>
                <a:cxn ang="0">
                  <a:pos x="29" y="8"/>
                </a:cxn>
              </a:cxnLst>
              <a:rect l="0" t="0" r="r" b="b"/>
              <a:pathLst>
                <a:path w="409" h="62">
                  <a:moveTo>
                    <a:pt x="29" y="8"/>
                  </a:moveTo>
                  <a:lnTo>
                    <a:pt x="0" y="62"/>
                  </a:lnTo>
                  <a:lnTo>
                    <a:pt x="409" y="62"/>
                  </a:lnTo>
                  <a:lnTo>
                    <a:pt x="401" y="0"/>
                  </a:lnTo>
                  <a:lnTo>
                    <a:pt x="29" y="8"/>
                  </a:lnTo>
                  <a:close/>
                </a:path>
              </a:pathLst>
            </a:custGeom>
            <a:solidFill>
              <a:srgbClr val="1C263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endParaRPr>
            </a:p>
          </p:txBody>
        </p:sp>
        <p:sp>
          <p:nvSpPr>
            <p:cNvPr id="123" name="Freeform 43"/>
            <p:cNvSpPr>
              <a:spLocks/>
            </p:cNvSpPr>
            <p:nvPr/>
          </p:nvSpPr>
          <p:spPr bwMode="auto">
            <a:xfrm>
              <a:off x="3378" y="1703"/>
              <a:ext cx="184" cy="2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6"/>
                </a:cxn>
                <a:cxn ang="0">
                  <a:pos x="368" y="38"/>
                </a:cxn>
                <a:cxn ang="0">
                  <a:pos x="334" y="0"/>
                </a:cxn>
                <a:cxn ang="0">
                  <a:pos x="0" y="0"/>
                </a:cxn>
              </a:cxnLst>
              <a:rect l="0" t="0" r="r" b="b"/>
              <a:pathLst>
                <a:path w="368" h="46">
                  <a:moveTo>
                    <a:pt x="0" y="0"/>
                  </a:moveTo>
                  <a:lnTo>
                    <a:pt x="0" y="46"/>
                  </a:lnTo>
                  <a:lnTo>
                    <a:pt x="368" y="38"/>
                  </a:lnTo>
                  <a:lnTo>
                    <a:pt x="33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C263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endParaRPr>
            </a:p>
          </p:txBody>
        </p:sp>
        <p:sp>
          <p:nvSpPr>
            <p:cNvPr id="124" name="Freeform 44"/>
            <p:cNvSpPr>
              <a:spLocks/>
            </p:cNvSpPr>
            <p:nvPr/>
          </p:nvSpPr>
          <p:spPr bwMode="auto">
            <a:xfrm>
              <a:off x="3599" y="1699"/>
              <a:ext cx="260" cy="27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23" y="56"/>
                </a:cxn>
                <a:cxn ang="0">
                  <a:pos x="520" y="56"/>
                </a:cxn>
                <a:cxn ang="0">
                  <a:pos x="457" y="0"/>
                </a:cxn>
                <a:cxn ang="0">
                  <a:pos x="0" y="2"/>
                </a:cxn>
              </a:cxnLst>
              <a:rect l="0" t="0" r="r" b="b"/>
              <a:pathLst>
                <a:path w="520" h="56">
                  <a:moveTo>
                    <a:pt x="0" y="2"/>
                  </a:moveTo>
                  <a:lnTo>
                    <a:pt x="23" y="56"/>
                  </a:lnTo>
                  <a:lnTo>
                    <a:pt x="520" y="56"/>
                  </a:lnTo>
                  <a:lnTo>
                    <a:pt x="457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1C263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endParaRPr>
            </a:p>
          </p:txBody>
        </p:sp>
        <p:sp>
          <p:nvSpPr>
            <p:cNvPr id="125" name="Freeform 45"/>
            <p:cNvSpPr>
              <a:spLocks/>
            </p:cNvSpPr>
            <p:nvPr/>
          </p:nvSpPr>
          <p:spPr bwMode="auto">
            <a:xfrm>
              <a:off x="3358" y="1827"/>
              <a:ext cx="61" cy="65"/>
            </a:xfrm>
            <a:custGeom>
              <a:avLst/>
              <a:gdLst/>
              <a:ahLst/>
              <a:cxnLst>
                <a:cxn ang="0">
                  <a:pos x="61" y="0"/>
                </a:cxn>
                <a:cxn ang="0">
                  <a:pos x="75" y="2"/>
                </a:cxn>
                <a:cxn ang="0">
                  <a:pos x="84" y="6"/>
                </a:cxn>
                <a:cxn ang="0">
                  <a:pos x="96" y="12"/>
                </a:cxn>
                <a:cxn ang="0">
                  <a:pos x="103" y="20"/>
                </a:cxn>
                <a:cxn ang="0">
                  <a:pos x="111" y="29"/>
                </a:cxn>
                <a:cxn ang="0">
                  <a:pos x="117" y="41"/>
                </a:cxn>
                <a:cxn ang="0">
                  <a:pos x="119" y="52"/>
                </a:cxn>
                <a:cxn ang="0">
                  <a:pos x="121" y="66"/>
                </a:cxn>
                <a:cxn ang="0">
                  <a:pos x="119" y="79"/>
                </a:cxn>
                <a:cxn ang="0">
                  <a:pos x="117" y="91"/>
                </a:cxn>
                <a:cxn ang="0">
                  <a:pos x="111" y="102"/>
                </a:cxn>
                <a:cxn ang="0">
                  <a:pos x="103" y="112"/>
                </a:cxn>
                <a:cxn ang="0">
                  <a:pos x="96" y="119"/>
                </a:cxn>
                <a:cxn ang="0">
                  <a:pos x="84" y="125"/>
                </a:cxn>
                <a:cxn ang="0">
                  <a:pos x="75" y="129"/>
                </a:cxn>
                <a:cxn ang="0">
                  <a:pos x="61" y="131"/>
                </a:cxn>
                <a:cxn ang="0">
                  <a:pos x="50" y="129"/>
                </a:cxn>
                <a:cxn ang="0">
                  <a:pos x="38" y="125"/>
                </a:cxn>
                <a:cxn ang="0">
                  <a:pos x="27" y="119"/>
                </a:cxn>
                <a:cxn ang="0">
                  <a:pos x="19" y="112"/>
                </a:cxn>
                <a:cxn ang="0">
                  <a:pos x="11" y="102"/>
                </a:cxn>
                <a:cxn ang="0">
                  <a:pos x="5" y="91"/>
                </a:cxn>
                <a:cxn ang="0">
                  <a:pos x="2" y="79"/>
                </a:cxn>
                <a:cxn ang="0">
                  <a:pos x="0" y="66"/>
                </a:cxn>
                <a:cxn ang="0">
                  <a:pos x="2" y="52"/>
                </a:cxn>
                <a:cxn ang="0">
                  <a:pos x="5" y="41"/>
                </a:cxn>
                <a:cxn ang="0">
                  <a:pos x="11" y="29"/>
                </a:cxn>
                <a:cxn ang="0">
                  <a:pos x="19" y="20"/>
                </a:cxn>
                <a:cxn ang="0">
                  <a:pos x="27" y="12"/>
                </a:cxn>
                <a:cxn ang="0">
                  <a:pos x="38" y="6"/>
                </a:cxn>
                <a:cxn ang="0">
                  <a:pos x="50" y="2"/>
                </a:cxn>
                <a:cxn ang="0">
                  <a:pos x="61" y="0"/>
                </a:cxn>
              </a:cxnLst>
              <a:rect l="0" t="0" r="r" b="b"/>
              <a:pathLst>
                <a:path w="121" h="131">
                  <a:moveTo>
                    <a:pt x="61" y="0"/>
                  </a:moveTo>
                  <a:lnTo>
                    <a:pt x="75" y="2"/>
                  </a:lnTo>
                  <a:lnTo>
                    <a:pt x="84" y="6"/>
                  </a:lnTo>
                  <a:lnTo>
                    <a:pt x="96" y="12"/>
                  </a:lnTo>
                  <a:lnTo>
                    <a:pt x="103" y="20"/>
                  </a:lnTo>
                  <a:lnTo>
                    <a:pt x="111" y="29"/>
                  </a:lnTo>
                  <a:lnTo>
                    <a:pt x="117" y="41"/>
                  </a:lnTo>
                  <a:lnTo>
                    <a:pt x="119" y="52"/>
                  </a:lnTo>
                  <a:lnTo>
                    <a:pt x="121" y="66"/>
                  </a:lnTo>
                  <a:lnTo>
                    <a:pt x="119" y="79"/>
                  </a:lnTo>
                  <a:lnTo>
                    <a:pt x="117" y="91"/>
                  </a:lnTo>
                  <a:lnTo>
                    <a:pt x="111" y="102"/>
                  </a:lnTo>
                  <a:lnTo>
                    <a:pt x="103" y="112"/>
                  </a:lnTo>
                  <a:lnTo>
                    <a:pt x="96" y="119"/>
                  </a:lnTo>
                  <a:lnTo>
                    <a:pt x="84" y="125"/>
                  </a:lnTo>
                  <a:lnTo>
                    <a:pt x="75" y="129"/>
                  </a:lnTo>
                  <a:lnTo>
                    <a:pt x="61" y="131"/>
                  </a:lnTo>
                  <a:lnTo>
                    <a:pt x="50" y="129"/>
                  </a:lnTo>
                  <a:lnTo>
                    <a:pt x="38" y="125"/>
                  </a:lnTo>
                  <a:lnTo>
                    <a:pt x="27" y="119"/>
                  </a:lnTo>
                  <a:lnTo>
                    <a:pt x="19" y="112"/>
                  </a:lnTo>
                  <a:lnTo>
                    <a:pt x="11" y="102"/>
                  </a:lnTo>
                  <a:lnTo>
                    <a:pt x="5" y="91"/>
                  </a:lnTo>
                  <a:lnTo>
                    <a:pt x="2" y="79"/>
                  </a:lnTo>
                  <a:lnTo>
                    <a:pt x="0" y="66"/>
                  </a:lnTo>
                  <a:lnTo>
                    <a:pt x="2" y="52"/>
                  </a:lnTo>
                  <a:lnTo>
                    <a:pt x="5" y="41"/>
                  </a:lnTo>
                  <a:lnTo>
                    <a:pt x="11" y="29"/>
                  </a:lnTo>
                  <a:lnTo>
                    <a:pt x="19" y="20"/>
                  </a:lnTo>
                  <a:lnTo>
                    <a:pt x="27" y="12"/>
                  </a:lnTo>
                  <a:lnTo>
                    <a:pt x="38" y="6"/>
                  </a:lnTo>
                  <a:lnTo>
                    <a:pt x="50" y="2"/>
                  </a:lnTo>
                  <a:lnTo>
                    <a:pt x="61" y="0"/>
                  </a:lnTo>
                  <a:close/>
                </a:path>
              </a:pathLst>
            </a:custGeom>
            <a:solidFill>
              <a:srgbClr val="1C263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endParaRPr>
            </a:p>
          </p:txBody>
        </p:sp>
        <p:sp>
          <p:nvSpPr>
            <p:cNvPr id="126" name="Freeform 46"/>
            <p:cNvSpPr>
              <a:spLocks/>
            </p:cNvSpPr>
            <p:nvPr/>
          </p:nvSpPr>
          <p:spPr bwMode="auto">
            <a:xfrm>
              <a:off x="3573" y="1822"/>
              <a:ext cx="62" cy="66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75" y="2"/>
                </a:cxn>
                <a:cxn ang="0">
                  <a:pos x="87" y="6"/>
                </a:cxn>
                <a:cxn ang="0">
                  <a:pos x="96" y="11"/>
                </a:cxn>
                <a:cxn ang="0">
                  <a:pos x="106" y="19"/>
                </a:cxn>
                <a:cxn ang="0">
                  <a:pos x="114" y="29"/>
                </a:cxn>
                <a:cxn ang="0">
                  <a:pos x="119" y="40"/>
                </a:cxn>
                <a:cxn ang="0">
                  <a:pos x="121" y="52"/>
                </a:cxn>
                <a:cxn ang="0">
                  <a:pos x="123" y="65"/>
                </a:cxn>
                <a:cxn ang="0">
                  <a:pos x="121" y="78"/>
                </a:cxn>
                <a:cxn ang="0">
                  <a:pos x="119" y="90"/>
                </a:cxn>
                <a:cxn ang="0">
                  <a:pos x="114" y="101"/>
                </a:cxn>
                <a:cxn ang="0">
                  <a:pos x="106" y="111"/>
                </a:cxn>
                <a:cxn ang="0">
                  <a:pos x="96" y="119"/>
                </a:cxn>
                <a:cxn ang="0">
                  <a:pos x="87" y="124"/>
                </a:cxn>
                <a:cxn ang="0">
                  <a:pos x="75" y="128"/>
                </a:cxn>
                <a:cxn ang="0">
                  <a:pos x="62" y="130"/>
                </a:cxn>
                <a:cxn ang="0">
                  <a:pos x="50" y="128"/>
                </a:cxn>
                <a:cxn ang="0">
                  <a:pos x="39" y="124"/>
                </a:cxn>
                <a:cxn ang="0">
                  <a:pos x="27" y="119"/>
                </a:cxn>
                <a:cxn ang="0">
                  <a:pos x="20" y="111"/>
                </a:cxn>
                <a:cxn ang="0">
                  <a:pos x="12" y="101"/>
                </a:cxn>
                <a:cxn ang="0">
                  <a:pos x="6" y="90"/>
                </a:cxn>
                <a:cxn ang="0">
                  <a:pos x="2" y="78"/>
                </a:cxn>
                <a:cxn ang="0">
                  <a:pos x="0" y="65"/>
                </a:cxn>
                <a:cxn ang="0">
                  <a:pos x="2" y="52"/>
                </a:cxn>
                <a:cxn ang="0">
                  <a:pos x="6" y="40"/>
                </a:cxn>
                <a:cxn ang="0">
                  <a:pos x="12" y="29"/>
                </a:cxn>
                <a:cxn ang="0">
                  <a:pos x="20" y="19"/>
                </a:cxn>
                <a:cxn ang="0">
                  <a:pos x="27" y="11"/>
                </a:cxn>
                <a:cxn ang="0">
                  <a:pos x="39" y="6"/>
                </a:cxn>
                <a:cxn ang="0">
                  <a:pos x="50" y="2"/>
                </a:cxn>
                <a:cxn ang="0">
                  <a:pos x="62" y="0"/>
                </a:cxn>
              </a:cxnLst>
              <a:rect l="0" t="0" r="r" b="b"/>
              <a:pathLst>
                <a:path w="123" h="130">
                  <a:moveTo>
                    <a:pt x="62" y="0"/>
                  </a:moveTo>
                  <a:lnTo>
                    <a:pt x="75" y="2"/>
                  </a:lnTo>
                  <a:lnTo>
                    <a:pt x="87" y="6"/>
                  </a:lnTo>
                  <a:lnTo>
                    <a:pt x="96" y="11"/>
                  </a:lnTo>
                  <a:lnTo>
                    <a:pt x="106" y="19"/>
                  </a:lnTo>
                  <a:lnTo>
                    <a:pt x="114" y="29"/>
                  </a:lnTo>
                  <a:lnTo>
                    <a:pt x="119" y="40"/>
                  </a:lnTo>
                  <a:lnTo>
                    <a:pt x="121" y="52"/>
                  </a:lnTo>
                  <a:lnTo>
                    <a:pt x="123" y="65"/>
                  </a:lnTo>
                  <a:lnTo>
                    <a:pt x="121" y="78"/>
                  </a:lnTo>
                  <a:lnTo>
                    <a:pt x="119" y="90"/>
                  </a:lnTo>
                  <a:lnTo>
                    <a:pt x="114" y="101"/>
                  </a:lnTo>
                  <a:lnTo>
                    <a:pt x="106" y="111"/>
                  </a:lnTo>
                  <a:lnTo>
                    <a:pt x="96" y="119"/>
                  </a:lnTo>
                  <a:lnTo>
                    <a:pt x="87" y="124"/>
                  </a:lnTo>
                  <a:lnTo>
                    <a:pt x="75" y="128"/>
                  </a:lnTo>
                  <a:lnTo>
                    <a:pt x="62" y="130"/>
                  </a:lnTo>
                  <a:lnTo>
                    <a:pt x="50" y="128"/>
                  </a:lnTo>
                  <a:lnTo>
                    <a:pt x="39" y="124"/>
                  </a:lnTo>
                  <a:lnTo>
                    <a:pt x="27" y="119"/>
                  </a:lnTo>
                  <a:lnTo>
                    <a:pt x="20" y="111"/>
                  </a:lnTo>
                  <a:lnTo>
                    <a:pt x="12" y="101"/>
                  </a:lnTo>
                  <a:lnTo>
                    <a:pt x="6" y="90"/>
                  </a:lnTo>
                  <a:lnTo>
                    <a:pt x="2" y="78"/>
                  </a:lnTo>
                  <a:lnTo>
                    <a:pt x="0" y="65"/>
                  </a:lnTo>
                  <a:lnTo>
                    <a:pt x="2" y="52"/>
                  </a:lnTo>
                  <a:lnTo>
                    <a:pt x="6" y="40"/>
                  </a:lnTo>
                  <a:lnTo>
                    <a:pt x="12" y="29"/>
                  </a:lnTo>
                  <a:lnTo>
                    <a:pt x="20" y="19"/>
                  </a:lnTo>
                  <a:lnTo>
                    <a:pt x="27" y="11"/>
                  </a:lnTo>
                  <a:lnTo>
                    <a:pt x="39" y="6"/>
                  </a:lnTo>
                  <a:lnTo>
                    <a:pt x="50" y="2"/>
                  </a:lnTo>
                  <a:lnTo>
                    <a:pt x="62" y="0"/>
                  </a:lnTo>
                  <a:close/>
                </a:path>
              </a:pathLst>
            </a:custGeom>
            <a:solidFill>
              <a:srgbClr val="1C263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endParaRPr>
            </a:p>
          </p:txBody>
        </p:sp>
        <p:sp>
          <p:nvSpPr>
            <p:cNvPr id="127" name="Freeform 47"/>
            <p:cNvSpPr>
              <a:spLocks/>
            </p:cNvSpPr>
            <p:nvPr/>
          </p:nvSpPr>
          <p:spPr bwMode="auto">
            <a:xfrm>
              <a:off x="3187" y="1828"/>
              <a:ext cx="61" cy="66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50" y="2"/>
                </a:cxn>
                <a:cxn ang="0">
                  <a:pos x="39" y="6"/>
                </a:cxn>
                <a:cxn ang="0">
                  <a:pos x="27" y="12"/>
                </a:cxn>
                <a:cxn ang="0">
                  <a:pos x="19" y="19"/>
                </a:cxn>
                <a:cxn ang="0">
                  <a:pos x="12" y="29"/>
                </a:cxn>
                <a:cxn ang="0">
                  <a:pos x="6" y="41"/>
                </a:cxn>
                <a:cxn ang="0">
                  <a:pos x="2" y="52"/>
                </a:cxn>
                <a:cxn ang="0">
                  <a:pos x="0" y="66"/>
                </a:cxn>
                <a:cxn ang="0">
                  <a:pos x="2" y="79"/>
                </a:cxn>
                <a:cxn ang="0">
                  <a:pos x="6" y="90"/>
                </a:cxn>
                <a:cxn ang="0">
                  <a:pos x="12" y="102"/>
                </a:cxn>
                <a:cxn ang="0">
                  <a:pos x="19" y="113"/>
                </a:cxn>
                <a:cxn ang="0">
                  <a:pos x="27" y="121"/>
                </a:cxn>
                <a:cxn ang="0">
                  <a:pos x="39" y="127"/>
                </a:cxn>
                <a:cxn ang="0">
                  <a:pos x="50" y="131"/>
                </a:cxn>
                <a:cxn ang="0">
                  <a:pos x="62" y="133"/>
                </a:cxn>
                <a:cxn ang="0">
                  <a:pos x="75" y="131"/>
                </a:cxn>
                <a:cxn ang="0">
                  <a:pos x="87" y="127"/>
                </a:cxn>
                <a:cxn ang="0">
                  <a:pos x="96" y="121"/>
                </a:cxn>
                <a:cxn ang="0">
                  <a:pos x="106" y="113"/>
                </a:cxn>
                <a:cxn ang="0">
                  <a:pos x="114" y="102"/>
                </a:cxn>
                <a:cxn ang="0">
                  <a:pos x="119" y="90"/>
                </a:cxn>
                <a:cxn ang="0">
                  <a:pos x="121" y="79"/>
                </a:cxn>
                <a:cxn ang="0">
                  <a:pos x="123" y="66"/>
                </a:cxn>
                <a:cxn ang="0">
                  <a:pos x="121" y="52"/>
                </a:cxn>
                <a:cxn ang="0">
                  <a:pos x="119" y="41"/>
                </a:cxn>
                <a:cxn ang="0">
                  <a:pos x="114" y="29"/>
                </a:cxn>
                <a:cxn ang="0">
                  <a:pos x="106" y="19"/>
                </a:cxn>
                <a:cxn ang="0">
                  <a:pos x="96" y="12"/>
                </a:cxn>
                <a:cxn ang="0">
                  <a:pos x="87" y="6"/>
                </a:cxn>
                <a:cxn ang="0">
                  <a:pos x="75" y="2"/>
                </a:cxn>
                <a:cxn ang="0">
                  <a:pos x="62" y="0"/>
                </a:cxn>
              </a:cxnLst>
              <a:rect l="0" t="0" r="r" b="b"/>
              <a:pathLst>
                <a:path w="123" h="133">
                  <a:moveTo>
                    <a:pt x="62" y="0"/>
                  </a:moveTo>
                  <a:lnTo>
                    <a:pt x="50" y="2"/>
                  </a:lnTo>
                  <a:lnTo>
                    <a:pt x="39" y="6"/>
                  </a:lnTo>
                  <a:lnTo>
                    <a:pt x="27" y="12"/>
                  </a:lnTo>
                  <a:lnTo>
                    <a:pt x="19" y="19"/>
                  </a:lnTo>
                  <a:lnTo>
                    <a:pt x="12" y="29"/>
                  </a:lnTo>
                  <a:lnTo>
                    <a:pt x="6" y="41"/>
                  </a:lnTo>
                  <a:lnTo>
                    <a:pt x="2" y="52"/>
                  </a:lnTo>
                  <a:lnTo>
                    <a:pt x="0" y="66"/>
                  </a:lnTo>
                  <a:lnTo>
                    <a:pt x="2" y="79"/>
                  </a:lnTo>
                  <a:lnTo>
                    <a:pt x="6" y="90"/>
                  </a:lnTo>
                  <a:lnTo>
                    <a:pt x="12" y="102"/>
                  </a:lnTo>
                  <a:lnTo>
                    <a:pt x="19" y="113"/>
                  </a:lnTo>
                  <a:lnTo>
                    <a:pt x="27" y="121"/>
                  </a:lnTo>
                  <a:lnTo>
                    <a:pt x="39" y="127"/>
                  </a:lnTo>
                  <a:lnTo>
                    <a:pt x="50" y="131"/>
                  </a:lnTo>
                  <a:lnTo>
                    <a:pt x="62" y="133"/>
                  </a:lnTo>
                  <a:lnTo>
                    <a:pt x="75" y="131"/>
                  </a:lnTo>
                  <a:lnTo>
                    <a:pt x="87" y="127"/>
                  </a:lnTo>
                  <a:lnTo>
                    <a:pt x="96" y="121"/>
                  </a:lnTo>
                  <a:lnTo>
                    <a:pt x="106" y="113"/>
                  </a:lnTo>
                  <a:lnTo>
                    <a:pt x="114" y="102"/>
                  </a:lnTo>
                  <a:lnTo>
                    <a:pt x="119" y="90"/>
                  </a:lnTo>
                  <a:lnTo>
                    <a:pt x="121" y="79"/>
                  </a:lnTo>
                  <a:lnTo>
                    <a:pt x="123" y="66"/>
                  </a:lnTo>
                  <a:lnTo>
                    <a:pt x="121" y="52"/>
                  </a:lnTo>
                  <a:lnTo>
                    <a:pt x="119" y="41"/>
                  </a:lnTo>
                  <a:lnTo>
                    <a:pt x="114" y="29"/>
                  </a:lnTo>
                  <a:lnTo>
                    <a:pt x="106" y="19"/>
                  </a:lnTo>
                  <a:lnTo>
                    <a:pt x="96" y="12"/>
                  </a:lnTo>
                  <a:lnTo>
                    <a:pt x="87" y="6"/>
                  </a:lnTo>
                  <a:lnTo>
                    <a:pt x="75" y="2"/>
                  </a:lnTo>
                  <a:lnTo>
                    <a:pt x="62" y="0"/>
                  </a:lnTo>
                  <a:close/>
                </a:path>
              </a:pathLst>
            </a:custGeom>
            <a:solidFill>
              <a:srgbClr val="1C263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endParaRPr>
            </a:p>
          </p:txBody>
        </p:sp>
        <p:sp>
          <p:nvSpPr>
            <p:cNvPr id="128" name="Freeform 48"/>
            <p:cNvSpPr>
              <a:spLocks/>
            </p:cNvSpPr>
            <p:nvPr/>
          </p:nvSpPr>
          <p:spPr bwMode="auto">
            <a:xfrm>
              <a:off x="3756" y="1822"/>
              <a:ext cx="62" cy="66"/>
            </a:xfrm>
            <a:custGeom>
              <a:avLst/>
              <a:gdLst/>
              <a:ahLst/>
              <a:cxnLst>
                <a:cxn ang="0">
                  <a:pos x="61" y="0"/>
                </a:cxn>
                <a:cxn ang="0">
                  <a:pos x="73" y="2"/>
                </a:cxn>
                <a:cxn ang="0">
                  <a:pos x="84" y="6"/>
                </a:cxn>
                <a:cxn ang="0">
                  <a:pos x="96" y="11"/>
                </a:cxn>
                <a:cxn ang="0">
                  <a:pos x="103" y="19"/>
                </a:cxn>
                <a:cxn ang="0">
                  <a:pos x="111" y="29"/>
                </a:cxn>
                <a:cxn ang="0">
                  <a:pos x="117" y="40"/>
                </a:cxn>
                <a:cxn ang="0">
                  <a:pos x="121" y="52"/>
                </a:cxn>
                <a:cxn ang="0">
                  <a:pos x="123" y="65"/>
                </a:cxn>
                <a:cxn ang="0">
                  <a:pos x="121" y="78"/>
                </a:cxn>
                <a:cxn ang="0">
                  <a:pos x="117" y="90"/>
                </a:cxn>
                <a:cxn ang="0">
                  <a:pos x="111" y="101"/>
                </a:cxn>
                <a:cxn ang="0">
                  <a:pos x="103" y="111"/>
                </a:cxn>
                <a:cxn ang="0">
                  <a:pos x="96" y="119"/>
                </a:cxn>
                <a:cxn ang="0">
                  <a:pos x="84" y="124"/>
                </a:cxn>
                <a:cxn ang="0">
                  <a:pos x="73" y="128"/>
                </a:cxn>
                <a:cxn ang="0">
                  <a:pos x="61" y="130"/>
                </a:cxn>
                <a:cxn ang="0">
                  <a:pos x="48" y="128"/>
                </a:cxn>
                <a:cxn ang="0">
                  <a:pos x="36" y="124"/>
                </a:cxn>
                <a:cxn ang="0">
                  <a:pos x="27" y="119"/>
                </a:cxn>
                <a:cxn ang="0">
                  <a:pos x="17" y="111"/>
                </a:cxn>
                <a:cxn ang="0">
                  <a:pos x="9" y="101"/>
                </a:cxn>
                <a:cxn ang="0">
                  <a:pos x="4" y="90"/>
                </a:cxn>
                <a:cxn ang="0">
                  <a:pos x="2" y="78"/>
                </a:cxn>
                <a:cxn ang="0">
                  <a:pos x="0" y="65"/>
                </a:cxn>
                <a:cxn ang="0">
                  <a:pos x="2" y="52"/>
                </a:cxn>
                <a:cxn ang="0">
                  <a:pos x="4" y="40"/>
                </a:cxn>
                <a:cxn ang="0">
                  <a:pos x="9" y="29"/>
                </a:cxn>
                <a:cxn ang="0">
                  <a:pos x="17" y="19"/>
                </a:cxn>
                <a:cxn ang="0">
                  <a:pos x="27" y="11"/>
                </a:cxn>
                <a:cxn ang="0">
                  <a:pos x="36" y="6"/>
                </a:cxn>
                <a:cxn ang="0">
                  <a:pos x="48" y="2"/>
                </a:cxn>
                <a:cxn ang="0">
                  <a:pos x="61" y="0"/>
                </a:cxn>
              </a:cxnLst>
              <a:rect l="0" t="0" r="r" b="b"/>
              <a:pathLst>
                <a:path w="123" h="130">
                  <a:moveTo>
                    <a:pt x="61" y="0"/>
                  </a:moveTo>
                  <a:lnTo>
                    <a:pt x="73" y="2"/>
                  </a:lnTo>
                  <a:lnTo>
                    <a:pt x="84" y="6"/>
                  </a:lnTo>
                  <a:lnTo>
                    <a:pt x="96" y="11"/>
                  </a:lnTo>
                  <a:lnTo>
                    <a:pt x="103" y="19"/>
                  </a:lnTo>
                  <a:lnTo>
                    <a:pt x="111" y="29"/>
                  </a:lnTo>
                  <a:lnTo>
                    <a:pt x="117" y="40"/>
                  </a:lnTo>
                  <a:lnTo>
                    <a:pt x="121" y="52"/>
                  </a:lnTo>
                  <a:lnTo>
                    <a:pt x="123" y="65"/>
                  </a:lnTo>
                  <a:lnTo>
                    <a:pt x="121" y="78"/>
                  </a:lnTo>
                  <a:lnTo>
                    <a:pt x="117" y="90"/>
                  </a:lnTo>
                  <a:lnTo>
                    <a:pt x="111" y="101"/>
                  </a:lnTo>
                  <a:lnTo>
                    <a:pt x="103" y="111"/>
                  </a:lnTo>
                  <a:lnTo>
                    <a:pt x="96" y="119"/>
                  </a:lnTo>
                  <a:lnTo>
                    <a:pt x="84" y="124"/>
                  </a:lnTo>
                  <a:lnTo>
                    <a:pt x="73" y="128"/>
                  </a:lnTo>
                  <a:lnTo>
                    <a:pt x="61" y="130"/>
                  </a:lnTo>
                  <a:lnTo>
                    <a:pt x="48" y="128"/>
                  </a:lnTo>
                  <a:lnTo>
                    <a:pt x="36" y="124"/>
                  </a:lnTo>
                  <a:lnTo>
                    <a:pt x="27" y="119"/>
                  </a:lnTo>
                  <a:lnTo>
                    <a:pt x="17" y="111"/>
                  </a:lnTo>
                  <a:lnTo>
                    <a:pt x="9" y="101"/>
                  </a:lnTo>
                  <a:lnTo>
                    <a:pt x="4" y="90"/>
                  </a:lnTo>
                  <a:lnTo>
                    <a:pt x="2" y="78"/>
                  </a:lnTo>
                  <a:lnTo>
                    <a:pt x="0" y="65"/>
                  </a:lnTo>
                  <a:lnTo>
                    <a:pt x="2" y="52"/>
                  </a:lnTo>
                  <a:lnTo>
                    <a:pt x="4" y="40"/>
                  </a:lnTo>
                  <a:lnTo>
                    <a:pt x="9" y="29"/>
                  </a:lnTo>
                  <a:lnTo>
                    <a:pt x="17" y="19"/>
                  </a:lnTo>
                  <a:lnTo>
                    <a:pt x="27" y="11"/>
                  </a:lnTo>
                  <a:lnTo>
                    <a:pt x="36" y="6"/>
                  </a:lnTo>
                  <a:lnTo>
                    <a:pt x="48" y="2"/>
                  </a:lnTo>
                  <a:lnTo>
                    <a:pt x="61" y="0"/>
                  </a:lnTo>
                  <a:close/>
                </a:path>
              </a:pathLst>
            </a:custGeom>
            <a:solidFill>
              <a:srgbClr val="1C263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endParaRPr>
            </a:p>
          </p:txBody>
        </p:sp>
        <p:sp>
          <p:nvSpPr>
            <p:cNvPr id="129" name="Freeform 49"/>
            <p:cNvSpPr>
              <a:spLocks/>
            </p:cNvSpPr>
            <p:nvPr/>
          </p:nvSpPr>
          <p:spPr bwMode="auto">
            <a:xfrm>
              <a:off x="3004" y="1828"/>
              <a:ext cx="62" cy="66"/>
            </a:xfrm>
            <a:custGeom>
              <a:avLst/>
              <a:gdLst/>
              <a:ahLst/>
              <a:cxnLst>
                <a:cxn ang="0">
                  <a:pos x="61" y="0"/>
                </a:cxn>
                <a:cxn ang="0">
                  <a:pos x="48" y="2"/>
                </a:cxn>
                <a:cxn ang="0">
                  <a:pos x="36" y="6"/>
                </a:cxn>
                <a:cxn ang="0">
                  <a:pos x="27" y="12"/>
                </a:cxn>
                <a:cxn ang="0">
                  <a:pos x="17" y="19"/>
                </a:cxn>
                <a:cxn ang="0">
                  <a:pos x="9" y="29"/>
                </a:cxn>
                <a:cxn ang="0">
                  <a:pos x="4" y="41"/>
                </a:cxn>
                <a:cxn ang="0">
                  <a:pos x="2" y="52"/>
                </a:cxn>
                <a:cxn ang="0">
                  <a:pos x="0" y="66"/>
                </a:cxn>
                <a:cxn ang="0">
                  <a:pos x="2" y="79"/>
                </a:cxn>
                <a:cxn ang="0">
                  <a:pos x="4" y="90"/>
                </a:cxn>
                <a:cxn ang="0">
                  <a:pos x="9" y="102"/>
                </a:cxn>
                <a:cxn ang="0">
                  <a:pos x="17" y="113"/>
                </a:cxn>
                <a:cxn ang="0">
                  <a:pos x="27" y="121"/>
                </a:cxn>
                <a:cxn ang="0">
                  <a:pos x="36" y="127"/>
                </a:cxn>
                <a:cxn ang="0">
                  <a:pos x="48" y="131"/>
                </a:cxn>
                <a:cxn ang="0">
                  <a:pos x="61" y="133"/>
                </a:cxn>
                <a:cxn ang="0">
                  <a:pos x="75" y="131"/>
                </a:cxn>
                <a:cxn ang="0">
                  <a:pos x="86" y="127"/>
                </a:cxn>
                <a:cxn ang="0">
                  <a:pos x="96" y="121"/>
                </a:cxn>
                <a:cxn ang="0">
                  <a:pos x="105" y="113"/>
                </a:cxn>
                <a:cxn ang="0">
                  <a:pos x="113" y="102"/>
                </a:cxn>
                <a:cxn ang="0">
                  <a:pos x="119" y="90"/>
                </a:cxn>
                <a:cxn ang="0">
                  <a:pos x="121" y="79"/>
                </a:cxn>
                <a:cxn ang="0">
                  <a:pos x="123" y="66"/>
                </a:cxn>
                <a:cxn ang="0">
                  <a:pos x="121" y="52"/>
                </a:cxn>
                <a:cxn ang="0">
                  <a:pos x="119" y="41"/>
                </a:cxn>
                <a:cxn ang="0">
                  <a:pos x="113" y="29"/>
                </a:cxn>
                <a:cxn ang="0">
                  <a:pos x="105" y="19"/>
                </a:cxn>
                <a:cxn ang="0">
                  <a:pos x="96" y="12"/>
                </a:cxn>
                <a:cxn ang="0">
                  <a:pos x="86" y="6"/>
                </a:cxn>
                <a:cxn ang="0">
                  <a:pos x="75" y="2"/>
                </a:cxn>
                <a:cxn ang="0">
                  <a:pos x="61" y="0"/>
                </a:cxn>
              </a:cxnLst>
              <a:rect l="0" t="0" r="r" b="b"/>
              <a:pathLst>
                <a:path w="123" h="133">
                  <a:moveTo>
                    <a:pt x="61" y="0"/>
                  </a:moveTo>
                  <a:lnTo>
                    <a:pt x="48" y="2"/>
                  </a:lnTo>
                  <a:lnTo>
                    <a:pt x="36" y="6"/>
                  </a:lnTo>
                  <a:lnTo>
                    <a:pt x="27" y="12"/>
                  </a:lnTo>
                  <a:lnTo>
                    <a:pt x="17" y="19"/>
                  </a:lnTo>
                  <a:lnTo>
                    <a:pt x="9" y="29"/>
                  </a:lnTo>
                  <a:lnTo>
                    <a:pt x="4" y="41"/>
                  </a:lnTo>
                  <a:lnTo>
                    <a:pt x="2" y="52"/>
                  </a:lnTo>
                  <a:lnTo>
                    <a:pt x="0" y="66"/>
                  </a:lnTo>
                  <a:lnTo>
                    <a:pt x="2" y="79"/>
                  </a:lnTo>
                  <a:lnTo>
                    <a:pt x="4" y="90"/>
                  </a:lnTo>
                  <a:lnTo>
                    <a:pt x="9" y="102"/>
                  </a:lnTo>
                  <a:lnTo>
                    <a:pt x="17" y="113"/>
                  </a:lnTo>
                  <a:lnTo>
                    <a:pt x="27" y="121"/>
                  </a:lnTo>
                  <a:lnTo>
                    <a:pt x="36" y="127"/>
                  </a:lnTo>
                  <a:lnTo>
                    <a:pt x="48" y="131"/>
                  </a:lnTo>
                  <a:lnTo>
                    <a:pt x="61" y="133"/>
                  </a:lnTo>
                  <a:lnTo>
                    <a:pt x="75" y="131"/>
                  </a:lnTo>
                  <a:lnTo>
                    <a:pt x="86" y="127"/>
                  </a:lnTo>
                  <a:lnTo>
                    <a:pt x="96" y="121"/>
                  </a:lnTo>
                  <a:lnTo>
                    <a:pt x="105" y="113"/>
                  </a:lnTo>
                  <a:lnTo>
                    <a:pt x="113" y="102"/>
                  </a:lnTo>
                  <a:lnTo>
                    <a:pt x="119" y="90"/>
                  </a:lnTo>
                  <a:lnTo>
                    <a:pt x="121" y="79"/>
                  </a:lnTo>
                  <a:lnTo>
                    <a:pt x="123" y="66"/>
                  </a:lnTo>
                  <a:lnTo>
                    <a:pt x="121" y="52"/>
                  </a:lnTo>
                  <a:lnTo>
                    <a:pt x="119" y="41"/>
                  </a:lnTo>
                  <a:lnTo>
                    <a:pt x="113" y="29"/>
                  </a:lnTo>
                  <a:lnTo>
                    <a:pt x="105" y="19"/>
                  </a:lnTo>
                  <a:lnTo>
                    <a:pt x="96" y="12"/>
                  </a:lnTo>
                  <a:lnTo>
                    <a:pt x="86" y="6"/>
                  </a:lnTo>
                  <a:lnTo>
                    <a:pt x="75" y="2"/>
                  </a:lnTo>
                  <a:lnTo>
                    <a:pt x="61" y="0"/>
                  </a:lnTo>
                  <a:close/>
                </a:path>
              </a:pathLst>
            </a:custGeom>
            <a:solidFill>
              <a:srgbClr val="1C263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endParaRPr>
            </a:p>
          </p:txBody>
        </p:sp>
        <p:sp>
          <p:nvSpPr>
            <p:cNvPr id="130" name="Freeform 50"/>
            <p:cNvSpPr>
              <a:spLocks/>
            </p:cNvSpPr>
            <p:nvPr/>
          </p:nvSpPr>
          <p:spPr bwMode="auto">
            <a:xfrm>
              <a:off x="3897" y="1822"/>
              <a:ext cx="56" cy="66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77" y="6"/>
                </a:cxn>
                <a:cxn ang="0">
                  <a:pos x="96" y="19"/>
                </a:cxn>
                <a:cxn ang="0">
                  <a:pos x="107" y="40"/>
                </a:cxn>
                <a:cxn ang="0">
                  <a:pos x="111" y="65"/>
                </a:cxn>
                <a:cxn ang="0">
                  <a:pos x="107" y="90"/>
                </a:cxn>
                <a:cxn ang="0">
                  <a:pos x="96" y="111"/>
                </a:cxn>
                <a:cxn ang="0">
                  <a:pos x="77" y="124"/>
                </a:cxn>
                <a:cxn ang="0">
                  <a:pos x="56" y="130"/>
                </a:cxn>
                <a:cxn ang="0">
                  <a:pos x="34" y="124"/>
                </a:cxn>
                <a:cxn ang="0">
                  <a:pos x="17" y="111"/>
                </a:cxn>
                <a:cxn ang="0">
                  <a:pos x="4" y="90"/>
                </a:cxn>
                <a:cxn ang="0">
                  <a:pos x="0" y="65"/>
                </a:cxn>
                <a:cxn ang="0">
                  <a:pos x="4" y="40"/>
                </a:cxn>
                <a:cxn ang="0">
                  <a:pos x="17" y="19"/>
                </a:cxn>
                <a:cxn ang="0">
                  <a:pos x="34" y="6"/>
                </a:cxn>
                <a:cxn ang="0">
                  <a:pos x="56" y="0"/>
                </a:cxn>
              </a:cxnLst>
              <a:rect l="0" t="0" r="r" b="b"/>
              <a:pathLst>
                <a:path w="111" h="130">
                  <a:moveTo>
                    <a:pt x="56" y="0"/>
                  </a:moveTo>
                  <a:lnTo>
                    <a:pt x="77" y="6"/>
                  </a:lnTo>
                  <a:lnTo>
                    <a:pt x="96" y="19"/>
                  </a:lnTo>
                  <a:lnTo>
                    <a:pt x="107" y="40"/>
                  </a:lnTo>
                  <a:lnTo>
                    <a:pt x="111" y="65"/>
                  </a:lnTo>
                  <a:lnTo>
                    <a:pt x="107" y="90"/>
                  </a:lnTo>
                  <a:lnTo>
                    <a:pt x="96" y="111"/>
                  </a:lnTo>
                  <a:lnTo>
                    <a:pt x="77" y="124"/>
                  </a:lnTo>
                  <a:lnTo>
                    <a:pt x="56" y="130"/>
                  </a:lnTo>
                  <a:lnTo>
                    <a:pt x="34" y="124"/>
                  </a:lnTo>
                  <a:lnTo>
                    <a:pt x="17" y="111"/>
                  </a:lnTo>
                  <a:lnTo>
                    <a:pt x="4" y="90"/>
                  </a:lnTo>
                  <a:lnTo>
                    <a:pt x="0" y="65"/>
                  </a:lnTo>
                  <a:lnTo>
                    <a:pt x="4" y="40"/>
                  </a:lnTo>
                  <a:lnTo>
                    <a:pt x="17" y="19"/>
                  </a:lnTo>
                  <a:lnTo>
                    <a:pt x="34" y="6"/>
                  </a:lnTo>
                  <a:lnTo>
                    <a:pt x="56" y="0"/>
                  </a:lnTo>
                  <a:close/>
                </a:path>
              </a:pathLst>
            </a:custGeom>
            <a:solidFill>
              <a:srgbClr val="1C263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endParaRPr>
            </a:p>
          </p:txBody>
        </p:sp>
        <p:sp>
          <p:nvSpPr>
            <p:cNvPr id="131" name="Freeform 51"/>
            <p:cNvSpPr>
              <a:spLocks/>
            </p:cNvSpPr>
            <p:nvPr/>
          </p:nvSpPr>
          <p:spPr bwMode="auto">
            <a:xfrm>
              <a:off x="2869" y="1828"/>
              <a:ext cx="56" cy="66"/>
            </a:xfrm>
            <a:custGeom>
              <a:avLst/>
              <a:gdLst/>
              <a:ahLst/>
              <a:cxnLst>
                <a:cxn ang="0">
                  <a:pos x="54" y="0"/>
                </a:cxn>
                <a:cxn ang="0">
                  <a:pos x="33" y="6"/>
                </a:cxn>
                <a:cxn ang="0">
                  <a:pos x="16" y="19"/>
                </a:cxn>
                <a:cxn ang="0">
                  <a:pos x="4" y="41"/>
                </a:cxn>
                <a:cxn ang="0">
                  <a:pos x="0" y="66"/>
                </a:cxn>
                <a:cxn ang="0">
                  <a:pos x="4" y="90"/>
                </a:cxn>
                <a:cxn ang="0">
                  <a:pos x="16" y="113"/>
                </a:cxn>
                <a:cxn ang="0">
                  <a:pos x="33" y="127"/>
                </a:cxn>
                <a:cxn ang="0">
                  <a:pos x="54" y="133"/>
                </a:cxn>
                <a:cxn ang="0">
                  <a:pos x="66" y="131"/>
                </a:cxn>
                <a:cxn ang="0">
                  <a:pos x="77" y="127"/>
                </a:cxn>
                <a:cxn ang="0">
                  <a:pos x="87" y="121"/>
                </a:cxn>
                <a:cxn ang="0">
                  <a:pos x="94" y="113"/>
                </a:cxn>
                <a:cxn ang="0">
                  <a:pos x="102" y="102"/>
                </a:cxn>
                <a:cxn ang="0">
                  <a:pos x="108" y="90"/>
                </a:cxn>
                <a:cxn ang="0">
                  <a:pos x="110" y="79"/>
                </a:cxn>
                <a:cxn ang="0">
                  <a:pos x="112" y="66"/>
                </a:cxn>
                <a:cxn ang="0">
                  <a:pos x="110" y="52"/>
                </a:cxn>
                <a:cxn ang="0">
                  <a:pos x="108" y="41"/>
                </a:cxn>
                <a:cxn ang="0">
                  <a:pos x="102" y="29"/>
                </a:cxn>
                <a:cxn ang="0">
                  <a:pos x="94" y="19"/>
                </a:cxn>
                <a:cxn ang="0">
                  <a:pos x="87" y="12"/>
                </a:cxn>
                <a:cxn ang="0">
                  <a:pos x="77" y="6"/>
                </a:cxn>
                <a:cxn ang="0">
                  <a:pos x="66" y="2"/>
                </a:cxn>
                <a:cxn ang="0">
                  <a:pos x="54" y="0"/>
                </a:cxn>
              </a:cxnLst>
              <a:rect l="0" t="0" r="r" b="b"/>
              <a:pathLst>
                <a:path w="112" h="133">
                  <a:moveTo>
                    <a:pt x="54" y="0"/>
                  </a:moveTo>
                  <a:lnTo>
                    <a:pt x="33" y="6"/>
                  </a:lnTo>
                  <a:lnTo>
                    <a:pt x="16" y="19"/>
                  </a:lnTo>
                  <a:lnTo>
                    <a:pt x="4" y="41"/>
                  </a:lnTo>
                  <a:lnTo>
                    <a:pt x="0" y="66"/>
                  </a:lnTo>
                  <a:lnTo>
                    <a:pt x="4" y="90"/>
                  </a:lnTo>
                  <a:lnTo>
                    <a:pt x="16" y="113"/>
                  </a:lnTo>
                  <a:lnTo>
                    <a:pt x="33" y="127"/>
                  </a:lnTo>
                  <a:lnTo>
                    <a:pt x="54" y="133"/>
                  </a:lnTo>
                  <a:lnTo>
                    <a:pt x="66" y="131"/>
                  </a:lnTo>
                  <a:lnTo>
                    <a:pt x="77" y="127"/>
                  </a:lnTo>
                  <a:lnTo>
                    <a:pt x="87" y="121"/>
                  </a:lnTo>
                  <a:lnTo>
                    <a:pt x="94" y="113"/>
                  </a:lnTo>
                  <a:lnTo>
                    <a:pt x="102" y="102"/>
                  </a:lnTo>
                  <a:lnTo>
                    <a:pt x="108" y="90"/>
                  </a:lnTo>
                  <a:lnTo>
                    <a:pt x="110" y="79"/>
                  </a:lnTo>
                  <a:lnTo>
                    <a:pt x="112" y="66"/>
                  </a:lnTo>
                  <a:lnTo>
                    <a:pt x="110" y="52"/>
                  </a:lnTo>
                  <a:lnTo>
                    <a:pt x="108" y="41"/>
                  </a:lnTo>
                  <a:lnTo>
                    <a:pt x="102" y="29"/>
                  </a:lnTo>
                  <a:lnTo>
                    <a:pt x="94" y="19"/>
                  </a:lnTo>
                  <a:lnTo>
                    <a:pt x="87" y="12"/>
                  </a:lnTo>
                  <a:lnTo>
                    <a:pt x="77" y="6"/>
                  </a:lnTo>
                  <a:lnTo>
                    <a:pt x="66" y="2"/>
                  </a:lnTo>
                  <a:lnTo>
                    <a:pt x="54" y="0"/>
                  </a:lnTo>
                  <a:close/>
                </a:path>
              </a:pathLst>
            </a:custGeom>
            <a:solidFill>
              <a:srgbClr val="1C263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endParaRPr>
            </a:p>
          </p:txBody>
        </p:sp>
        <p:sp>
          <p:nvSpPr>
            <p:cNvPr id="132" name="Freeform 52"/>
            <p:cNvSpPr>
              <a:spLocks/>
            </p:cNvSpPr>
            <p:nvPr/>
          </p:nvSpPr>
          <p:spPr bwMode="auto">
            <a:xfrm>
              <a:off x="4019" y="1822"/>
              <a:ext cx="51" cy="66"/>
            </a:xfrm>
            <a:custGeom>
              <a:avLst/>
              <a:gdLst/>
              <a:ahLst/>
              <a:cxnLst>
                <a:cxn ang="0">
                  <a:pos x="49" y="0"/>
                </a:cxn>
                <a:cxn ang="0">
                  <a:pos x="70" y="6"/>
                </a:cxn>
                <a:cxn ang="0">
                  <a:pos x="86" y="19"/>
                </a:cxn>
                <a:cxn ang="0">
                  <a:pos x="97" y="40"/>
                </a:cxn>
                <a:cxn ang="0">
                  <a:pos x="101" y="65"/>
                </a:cxn>
                <a:cxn ang="0">
                  <a:pos x="97" y="90"/>
                </a:cxn>
                <a:cxn ang="0">
                  <a:pos x="86" y="111"/>
                </a:cxn>
                <a:cxn ang="0">
                  <a:pos x="70" y="124"/>
                </a:cxn>
                <a:cxn ang="0">
                  <a:pos x="49" y="130"/>
                </a:cxn>
                <a:cxn ang="0">
                  <a:pos x="30" y="124"/>
                </a:cxn>
                <a:cxn ang="0">
                  <a:pos x="13" y="111"/>
                </a:cxn>
                <a:cxn ang="0">
                  <a:pos x="3" y="90"/>
                </a:cxn>
                <a:cxn ang="0">
                  <a:pos x="0" y="65"/>
                </a:cxn>
                <a:cxn ang="0">
                  <a:pos x="3" y="40"/>
                </a:cxn>
                <a:cxn ang="0">
                  <a:pos x="13" y="19"/>
                </a:cxn>
                <a:cxn ang="0">
                  <a:pos x="30" y="6"/>
                </a:cxn>
                <a:cxn ang="0">
                  <a:pos x="49" y="0"/>
                </a:cxn>
              </a:cxnLst>
              <a:rect l="0" t="0" r="r" b="b"/>
              <a:pathLst>
                <a:path w="101" h="130">
                  <a:moveTo>
                    <a:pt x="49" y="0"/>
                  </a:moveTo>
                  <a:lnTo>
                    <a:pt x="70" y="6"/>
                  </a:lnTo>
                  <a:lnTo>
                    <a:pt x="86" y="19"/>
                  </a:lnTo>
                  <a:lnTo>
                    <a:pt x="97" y="40"/>
                  </a:lnTo>
                  <a:lnTo>
                    <a:pt x="101" y="65"/>
                  </a:lnTo>
                  <a:lnTo>
                    <a:pt x="97" y="90"/>
                  </a:lnTo>
                  <a:lnTo>
                    <a:pt x="86" y="111"/>
                  </a:lnTo>
                  <a:lnTo>
                    <a:pt x="70" y="124"/>
                  </a:lnTo>
                  <a:lnTo>
                    <a:pt x="49" y="130"/>
                  </a:lnTo>
                  <a:lnTo>
                    <a:pt x="30" y="124"/>
                  </a:lnTo>
                  <a:lnTo>
                    <a:pt x="13" y="111"/>
                  </a:lnTo>
                  <a:lnTo>
                    <a:pt x="3" y="90"/>
                  </a:lnTo>
                  <a:lnTo>
                    <a:pt x="0" y="65"/>
                  </a:lnTo>
                  <a:lnTo>
                    <a:pt x="3" y="40"/>
                  </a:lnTo>
                  <a:lnTo>
                    <a:pt x="13" y="19"/>
                  </a:lnTo>
                  <a:lnTo>
                    <a:pt x="30" y="6"/>
                  </a:lnTo>
                  <a:lnTo>
                    <a:pt x="49" y="0"/>
                  </a:lnTo>
                  <a:close/>
                </a:path>
              </a:pathLst>
            </a:custGeom>
            <a:solidFill>
              <a:srgbClr val="1C263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endParaRPr>
            </a:p>
          </p:txBody>
        </p:sp>
        <p:sp>
          <p:nvSpPr>
            <p:cNvPr id="133" name="Freeform 53"/>
            <p:cNvSpPr>
              <a:spLocks/>
            </p:cNvSpPr>
            <p:nvPr/>
          </p:nvSpPr>
          <p:spPr bwMode="auto">
            <a:xfrm>
              <a:off x="2751" y="1828"/>
              <a:ext cx="52" cy="66"/>
            </a:xfrm>
            <a:custGeom>
              <a:avLst/>
              <a:gdLst/>
              <a:ahLst/>
              <a:cxnLst>
                <a:cxn ang="0">
                  <a:pos x="52" y="0"/>
                </a:cxn>
                <a:cxn ang="0">
                  <a:pos x="31" y="6"/>
                </a:cxn>
                <a:cxn ang="0">
                  <a:pos x="16" y="19"/>
                </a:cxn>
                <a:cxn ang="0">
                  <a:pos x="4" y="41"/>
                </a:cxn>
                <a:cxn ang="0">
                  <a:pos x="0" y="66"/>
                </a:cxn>
                <a:cxn ang="0">
                  <a:pos x="4" y="90"/>
                </a:cxn>
                <a:cxn ang="0">
                  <a:pos x="16" y="113"/>
                </a:cxn>
                <a:cxn ang="0">
                  <a:pos x="31" y="127"/>
                </a:cxn>
                <a:cxn ang="0">
                  <a:pos x="52" y="133"/>
                </a:cxn>
                <a:cxn ang="0">
                  <a:pos x="71" y="127"/>
                </a:cxn>
                <a:cxn ang="0">
                  <a:pos x="89" y="113"/>
                </a:cxn>
                <a:cxn ang="0">
                  <a:pos x="100" y="90"/>
                </a:cxn>
                <a:cxn ang="0">
                  <a:pos x="104" y="66"/>
                </a:cxn>
                <a:cxn ang="0">
                  <a:pos x="100" y="41"/>
                </a:cxn>
                <a:cxn ang="0">
                  <a:pos x="89" y="19"/>
                </a:cxn>
                <a:cxn ang="0">
                  <a:pos x="71" y="6"/>
                </a:cxn>
                <a:cxn ang="0">
                  <a:pos x="52" y="0"/>
                </a:cxn>
              </a:cxnLst>
              <a:rect l="0" t="0" r="r" b="b"/>
              <a:pathLst>
                <a:path w="104" h="133">
                  <a:moveTo>
                    <a:pt x="52" y="0"/>
                  </a:moveTo>
                  <a:lnTo>
                    <a:pt x="31" y="6"/>
                  </a:lnTo>
                  <a:lnTo>
                    <a:pt x="16" y="19"/>
                  </a:lnTo>
                  <a:lnTo>
                    <a:pt x="4" y="41"/>
                  </a:lnTo>
                  <a:lnTo>
                    <a:pt x="0" y="66"/>
                  </a:lnTo>
                  <a:lnTo>
                    <a:pt x="4" y="90"/>
                  </a:lnTo>
                  <a:lnTo>
                    <a:pt x="16" y="113"/>
                  </a:lnTo>
                  <a:lnTo>
                    <a:pt x="31" y="127"/>
                  </a:lnTo>
                  <a:lnTo>
                    <a:pt x="52" y="133"/>
                  </a:lnTo>
                  <a:lnTo>
                    <a:pt x="71" y="127"/>
                  </a:lnTo>
                  <a:lnTo>
                    <a:pt x="89" y="113"/>
                  </a:lnTo>
                  <a:lnTo>
                    <a:pt x="100" y="90"/>
                  </a:lnTo>
                  <a:lnTo>
                    <a:pt x="104" y="66"/>
                  </a:lnTo>
                  <a:lnTo>
                    <a:pt x="100" y="41"/>
                  </a:lnTo>
                  <a:lnTo>
                    <a:pt x="89" y="19"/>
                  </a:lnTo>
                  <a:lnTo>
                    <a:pt x="71" y="6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1C263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endParaRPr>
            </a:p>
          </p:txBody>
        </p:sp>
        <p:sp>
          <p:nvSpPr>
            <p:cNvPr id="134" name="Freeform 54"/>
            <p:cNvSpPr>
              <a:spLocks/>
            </p:cNvSpPr>
            <p:nvPr/>
          </p:nvSpPr>
          <p:spPr bwMode="auto">
            <a:xfrm>
              <a:off x="4127" y="1818"/>
              <a:ext cx="37" cy="65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52" y="6"/>
                </a:cxn>
                <a:cxn ang="0">
                  <a:pos x="64" y="19"/>
                </a:cxn>
                <a:cxn ang="0">
                  <a:pos x="71" y="40"/>
                </a:cxn>
                <a:cxn ang="0">
                  <a:pos x="75" y="65"/>
                </a:cxn>
                <a:cxn ang="0">
                  <a:pos x="71" y="90"/>
                </a:cxn>
                <a:cxn ang="0">
                  <a:pos x="64" y="111"/>
                </a:cxn>
                <a:cxn ang="0">
                  <a:pos x="52" y="125"/>
                </a:cxn>
                <a:cxn ang="0">
                  <a:pos x="37" y="131"/>
                </a:cxn>
                <a:cxn ang="0">
                  <a:pos x="21" y="125"/>
                </a:cxn>
                <a:cxn ang="0">
                  <a:pos x="10" y="111"/>
                </a:cxn>
                <a:cxn ang="0">
                  <a:pos x="2" y="90"/>
                </a:cxn>
                <a:cxn ang="0">
                  <a:pos x="0" y="65"/>
                </a:cxn>
                <a:cxn ang="0">
                  <a:pos x="2" y="40"/>
                </a:cxn>
                <a:cxn ang="0">
                  <a:pos x="10" y="19"/>
                </a:cxn>
                <a:cxn ang="0">
                  <a:pos x="21" y="6"/>
                </a:cxn>
                <a:cxn ang="0">
                  <a:pos x="37" y="0"/>
                </a:cxn>
              </a:cxnLst>
              <a:rect l="0" t="0" r="r" b="b"/>
              <a:pathLst>
                <a:path w="75" h="131">
                  <a:moveTo>
                    <a:pt x="37" y="0"/>
                  </a:moveTo>
                  <a:lnTo>
                    <a:pt x="52" y="6"/>
                  </a:lnTo>
                  <a:lnTo>
                    <a:pt x="64" y="19"/>
                  </a:lnTo>
                  <a:lnTo>
                    <a:pt x="71" y="40"/>
                  </a:lnTo>
                  <a:lnTo>
                    <a:pt x="75" y="65"/>
                  </a:lnTo>
                  <a:lnTo>
                    <a:pt x="71" y="90"/>
                  </a:lnTo>
                  <a:lnTo>
                    <a:pt x="64" y="111"/>
                  </a:lnTo>
                  <a:lnTo>
                    <a:pt x="52" y="125"/>
                  </a:lnTo>
                  <a:lnTo>
                    <a:pt x="37" y="131"/>
                  </a:lnTo>
                  <a:lnTo>
                    <a:pt x="21" y="125"/>
                  </a:lnTo>
                  <a:lnTo>
                    <a:pt x="10" y="111"/>
                  </a:lnTo>
                  <a:lnTo>
                    <a:pt x="2" y="90"/>
                  </a:lnTo>
                  <a:lnTo>
                    <a:pt x="0" y="65"/>
                  </a:lnTo>
                  <a:lnTo>
                    <a:pt x="2" y="40"/>
                  </a:lnTo>
                  <a:lnTo>
                    <a:pt x="10" y="19"/>
                  </a:lnTo>
                  <a:lnTo>
                    <a:pt x="21" y="6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1C263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endParaRPr>
            </a:p>
          </p:txBody>
        </p:sp>
        <p:sp>
          <p:nvSpPr>
            <p:cNvPr id="135" name="Freeform 55"/>
            <p:cNvSpPr>
              <a:spLocks/>
            </p:cNvSpPr>
            <p:nvPr/>
          </p:nvSpPr>
          <p:spPr bwMode="auto">
            <a:xfrm>
              <a:off x="2658" y="1823"/>
              <a:ext cx="37" cy="67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21" y="5"/>
                </a:cxn>
                <a:cxn ang="0">
                  <a:pos x="10" y="19"/>
                </a:cxn>
                <a:cxn ang="0">
                  <a:pos x="2" y="42"/>
                </a:cxn>
                <a:cxn ang="0">
                  <a:pos x="0" y="67"/>
                </a:cxn>
                <a:cxn ang="0">
                  <a:pos x="2" y="92"/>
                </a:cxn>
                <a:cxn ang="0">
                  <a:pos x="10" y="113"/>
                </a:cxn>
                <a:cxn ang="0">
                  <a:pos x="21" y="126"/>
                </a:cxn>
                <a:cxn ang="0">
                  <a:pos x="37" y="132"/>
                </a:cxn>
                <a:cxn ang="0">
                  <a:pos x="52" y="126"/>
                </a:cxn>
                <a:cxn ang="0">
                  <a:pos x="64" y="113"/>
                </a:cxn>
                <a:cxn ang="0">
                  <a:pos x="71" y="92"/>
                </a:cxn>
                <a:cxn ang="0">
                  <a:pos x="73" y="67"/>
                </a:cxn>
                <a:cxn ang="0">
                  <a:pos x="71" y="42"/>
                </a:cxn>
                <a:cxn ang="0">
                  <a:pos x="64" y="19"/>
                </a:cxn>
                <a:cxn ang="0">
                  <a:pos x="52" y="5"/>
                </a:cxn>
                <a:cxn ang="0">
                  <a:pos x="37" y="0"/>
                </a:cxn>
              </a:cxnLst>
              <a:rect l="0" t="0" r="r" b="b"/>
              <a:pathLst>
                <a:path w="73" h="132">
                  <a:moveTo>
                    <a:pt x="37" y="0"/>
                  </a:moveTo>
                  <a:lnTo>
                    <a:pt x="21" y="5"/>
                  </a:lnTo>
                  <a:lnTo>
                    <a:pt x="10" y="19"/>
                  </a:lnTo>
                  <a:lnTo>
                    <a:pt x="2" y="42"/>
                  </a:lnTo>
                  <a:lnTo>
                    <a:pt x="0" y="67"/>
                  </a:lnTo>
                  <a:lnTo>
                    <a:pt x="2" y="92"/>
                  </a:lnTo>
                  <a:lnTo>
                    <a:pt x="10" y="113"/>
                  </a:lnTo>
                  <a:lnTo>
                    <a:pt x="21" y="126"/>
                  </a:lnTo>
                  <a:lnTo>
                    <a:pt x="37" y="132"/>
                  </a:lnTo>
                  <a:lnTo>
                    <a:pt x="52" y="126"/>
                  </a:lnTo>
                  <a:lnTo>
                    <a:pt x="64" y="113"/>
                  </a:lnTo>
                  <a:lnTo>
                    <a:pt x="71" y="92"/>
                  </a:lnTo>
                  <a:lnTo>
                    <a:pt x="73" y="67"/>
                  </a:lnTo>
                  <a:lnTo>
                    <a:pt x="71" y="42"/>
                  </a:lnTo>
                  <a:lnTo>
                    <a:pt x="64" y="19"/>
                  </a:lnTo>
                  <a:lnTo>
                    <a:pt x="52" y="5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1C263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endParaRPr>
            </a:p>
          </p:txBody>
        </p:sp>
        <p:sp>
          <p:nvSpPr>
            <p:cNvPr id="136" name="Freeform 56"/>
            <p:cNvSpPr>
              <a:spLocks/>
            </p:cNvSpPr>
            <p:nvPr/>
          </p:nvSpPr>
          <p:spPr bwMode="auto">
            <a:xfrm>
              <a:off x="2729" y="1959"/>
              <a:ext cx="1293" cy="15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86" y="0"/>
                </a:cxn>
                <a:cxn ang="0">
                  <a:pos x="2341" y="169"/>
                </a:cxn>
                <a:cxn ang="0">
                  <a:pos x="2341" y="313"/>
                </a:cxn>
                <a:cxn ang="0">
                  <a:pos x="209" y="300"/>
                </a:cxn>
                <a:cxn ang="0">
                  <a:pos x="288" y="208"/>
                </a:cxn>
                <a:cxn ang="0">
                  <a:pos x="0" y="0"/>
                </a:cxn>
              </a:cxnLst>
              <a:rect l="0" t="0" r="r" b="b"/>
              <a:pathLst>
                <a:path w="2586" h="313">
                  <a:moveTo>
                    <a:pt x="0" y="0"/>
                  </a:moveTo>
                  <a:lnTo>
                    <a:pt x="2586" y="0"/>
                  </a:lnTo>
                  <a:lnTo>
                    <a:pt x="2341" y="169"/>
                  </a:lnTo>
                  <a:lnTo>
                    <a:pt x="2341" y="313"/>
                  </a:lnTo>
                  <a:lnTo>
                    <a:pt x="209" y="300"/>
                  </a:lnTo>
                  <a:lnTo>
                    <a:pt x="288" y="20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33D5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endParaRPr>
            </a:p>
          </p:txBody>
        </p:sp>
        <p:sp>
          <p:nvSpPr>
            <p:cNvPr id="137" name="Freeform 57"/>
            <p:cNvSpPr>
              <a:spLocks/>
            </p:cNvSpPr>
            <p:nvPr/>
          </p:nvSpPr>
          <p:spPr bwMode="auto">
            <a:xfrm>
              <a:off x="2795" y="1959"/>
              <a:ext cx="1174" cy="156"/>
            </a:xfrm>
            <a:custGeom>
              <a:avLst/>
              <a:gdLst/>
              <a:ahLst/>
              <a:cxnLst>
                <a:cxn ang="0">
                  <a:pos x="72" y="0"/>
                </a:cxn>
                <a:cxn ang="0">
                  <a:pos x="220" y="0"/>
                </a:cxn>
                <a:cxn ang="0">
                  <a:pos x="366" y="0"/>
                </a:cxn>
                <a:cxn ang="0">
                  <a:pos x="514" y="0"/>
                </a:cxn>
                <a:cxn ang="0">
                  <a:pos x="660" y="0"/>
                </a:cxn>
                <a:cxn ang="0">
                  <a:pos x="807" y="0"/>
                </a:cxn>
                <a:cxn ang="0">
                  <a:pos x="953" y="0"/>
                </a:cxn>
                <a:cxn ang="0">
                  <a:pos x="1101" y="0"/>
                </a:cxn>
                <a:cxn ang="0">
                  <a:pos x="1247" y="0"/>
                </a:cxn>
                <a:cxn ang="0">
                  <a:pos x="1394" y="0"/>
                </a:cxn>
                <a:cxn ang="0">
                  <a:pos x="1540" y="0"/>
                </a:cxn>
                <a:cxn ang="0">
                  <a:pos x="1688" y="0"/>
                </a:cxn>
                <a:cxn ang="0">
                  <a:pos x="1834" y="0"/>
                </a:cxn>
                <a:cxn ang="0">
                  <a:pos x="1981" y="0"/>
                </a:cxn>
                <a:cxn ang="0">
                  <a:pos x="2127" y="0"/>
                </a:cxn>
                <a:cxn ang="0">
                  <a:pos x="2275" y="0"/>
                </a:cxn>
                <a:cxn ang="0">
                  <a:pos x="2319" y="21"/>
                </a:cxn>
                <a:cxn ang="0">
                  <a:pos x="2263" y="64"/>
                </a:cxn>
                <a:cxn ang="0">
                  <a:pos x="2208" y="106"/>
                </a:cxn>
                <a:cxn ang="0">
                  <a:pos x="2152" y="148"/>
                </a:cxn>
                <a:cxn ang="0">
                  <a:pos x="2123" y="206"/>
                </a:cxn>
                <a:cxn ang="0">
                  <a:pos x="2123" y="277"/>
                </a:cxn>
                <a:cxn ang="0">
                  <a:pos x="2064" y="313"/>
                </a:cxn>
                <a:cxn ang="0">
                  <a:pos x="1943" y="311"/>
                </a:cxn>
                <a:cxn ang="0">
                  <a:pos x="1822" y="311"/>
                </a:cxn>
                <a:cxn ang="0">
                  <a:pos x="1701" y="311"/>
                </a:cxn>
                <a:cxn ang="0">
                  <a:pos x="1580" y="309"/>
                </a:cxn>
                <a:cxn ang="0">
                  <a:pos x="1460" y="309"/>
                </a:cxn>
                <a:cxn ang="0">
                  <a:pos x="1339" y="307"/>
                </a:cxn>
                <a:cxn ang="0">
                  <a:pos x="1218" y="307"/>
                </a:cxn>
                <a:cxn ang="0">
                  <a:pos x="1097" y="307"/>
                </a:cxn>
                <a:cxn ang="0">
                  <a:pos x="976" y="305"/>
                </a:cxn>
                <a:cxn ang="0">
                  <a:pos x="855" y="305"/>
                </a:cxn>
                <a:cxn ang="0">
                  <a:pos x="734" y="303"/>
                </a:cxn>
                <a:cxn ang="0">
                  <a:pos x="613" y="303"/>
                </a:cxn>
                <a:cxn ang="0">
                  <a:pos x="493" y="302"/>
                </a:cxn>
                <a:cxn ang="0">
                  <a:pos x="372" y="302"/>
                </a:cxn>
                <a:cxn ang="0">
                  <a:pos x="251" y="300"/>
                </a:cxn>
                <a:cxn ang="0">
                  <a:pos x="199" y="288"/>
                </a:cxn>
                <a:cxn ang="0">
                  <a:pos x="216" y="265"/>
                </a:cxn>
                <a:cxn ang="0">
                  <a:pos x="234" y="242"/>
                </a:cxn>
                <a:cxn ang="0">
                  <a:pos x="251" y="219"/>
                </a:cxn>
                <a:cxn ang="0">
                  <a:pos x="228" y="181"/>
                </a:cxn>
                <a:cxn ang="0">
                  <a:pos x="163" y="129"/>
                </a:cxn>
                <a:cxn ang="0">
                  <a:pos x="97" y="77"/>
                </a:cxn>
                <a:cxn ang="0">
                  <a:pos x="32" y="25"/>
                </a:cxn>
              </a:cxnLst>
              <a:rect l="0" t="0" r="r" b="b"/>
              <a:pathLst>
                <a:path w="2348" h="313">
                  <a:moveTo>
                    <a:pt x="0" y="0"/>
                  </a:moveTo>
                  <a:lnTo>
                    <a:pt x="72" y="0"/>
                  </a:lnTo>
                  <a:lnTo>
                    <a:pt x="147" y="0"/>
                  </a:lnTo>
                  <a:lnTo>
                    <a:pt x="220" y="0"/>
                  </a:lnTo>
                  <a:lnTo>
                    <a:pt x="293" y="0"/>
                  </a:lnTo>
                  <a:lnTo>
                    <a:pt x="366" y="0"/>
                  </a:lnTo>
                  <a:lnTo>
                    <a:pt x="441" y="0"/>
                  </a:lnTo>
                  <a:lnTo>
                    <a:pt x="514" y="0"/>
                  </a:lnTo>
                  <a:lnTo>
                    <a:pt x="587" y="0"/>
                  </a:lnTo>
                  <a:lnTo>
                    <a:pt x="660" y="0"/>
                  </a:lnTo>
                  <a:lnTo>
                    <a:pt x="734" y="0"/>
                  </a:lnTo>
                  <a:lnTo>
                    <a:pt x="807" y="0"/>
                  </a:lnTo>
                  <a:lnTo>
                    <a:pt x="880" y="0"/>
                  </a:lnTo>
                  <a:lnTo>
                    <a:pt x="953" y="0"/>
                  </a:lnTo>
                  <a:lnTo>
                    <a:pt x="1028" y="0"/>
                  </a:lnTo>
                  <a:lnTo>
                    <a:pt x="1101" y="0"/>
                  </a:lnTo>
                  <a:lnTo>
                    <a:pt x="1174" y="0"/>
                  </a:lnTo>
                  <a:lnTo>
                    <a:pt x="1247" y="0"/>
                  </a:lnTo>
                  <a:lnTo>
                    <a:pt x="1321" y="0"/>
                  </a:lnTo>
                  <a:lnTo>
                    <a:pt x="1394" y="0"/>
                  </a:lnTo>
                  <a:lnTo>
                    <a:pt x="1467" y="0"/>
                  </a:lnTo>
                  <a:lnTo>
                    <a:pt x="1540" y="0"/>
                  </a:lnTo>
                  <a:lnTo>
                    <a:pt x="1615" y="0"/>
                  </a:lnTo>
                  <a:lnTo>
                    <a:pt x="1688" y="0"/>
                  </a:lnTo>
                  <a:lnTo>
                    <a:pt x="1761" y="0"/>
                  </a:lnTo>
                  <a:lnTo>
                    <a:pt x="1834" y="0"/>
                  </a:lnTo>
                  <a:lnTo>
                    <a:pt x="1908" y="0"/>
                  </a:lnTo>
                  <a:lnTo>
                    <a:pt x="1981" y="0"/>
                  </a:lnTo>
                  <a:lnTo>
                    <a:pt x="2054" y="0"/>
                  </a:lnTo>
                  <a:lnTo>
                    <a:pt x="2127" y="0"/>
                  </a:lnTo>
                  <a:lnTo>
                    <a:pt x="2202" y="0"/>
                  </a:lnTo>
                  <a:lnTo>
                    <a:pt x="2275" y="0"/>
                  </a:lnTo>
                  <a:lnTo>
                    <a:pt x="2348" y="0"/>
                  </a:lnTo>
                  <a:lnTo>
                    <a:pt x="2319" y="21"/>
                  </a:lnTo>
                  <a:lnTo>
                    <a:pt x="2290" y="42"/>
                  </a:lnTo>
                  <a:lnTo>
                    <a:pt x="2263" y="64"/>
                  </a:lnTo>
                  <a:lnTo>
                    <a:pt x="2235" y="85"/>
                  </a:lnTo>
                  <a:lnTo>
                    <a:pt x="2208" y="106"/>
                  </a:lnTo>
                  <a:lnTo>
                    <a:pt x="2179" y="127"/>
                  </a:lnTo>
                  <a:lnTo>
                    <a:pt x="2152" y="148"/>
                  </a:lnTo>
                  <a:lnTo>
                    <a:pt x="2123" y="169"/>
                  </a:lnTo>
                  <a:lnTo>
                    <a:pt x="2123" y="206"/>
                  </a:lnTo>
                  <a:lnTo>
                    <a:pt x="2123" y="240"/>
                  </a:lnTo>
                  <a:lnTo>
                    <a:pt x="2123" y="277"/>
                  </a:lnTo>
                  <a:lnTo>
                    <a:pt x="2123" y="313"/>
                  </a:lnTo>
                  <a:lnTo>
                    <a:pt x="2064" y="313"/>
                  </a:lnTo>
                  <a:lnTo>
                    <a:pt x="2002" y="313"/>
                  </a:lnTo>
                  <a:lnTo>
                    <a:pt x="1943" y="311"/>
                  </a:lnTo>
                  <a:lnTo>
                    <a:pt x="1882" y="311"/>
                  </a:lnTo>
                  <a:lnTo>
                    <a:pt x="1822" y="311"/>
                  </a:lnTo>
                  <a:lnTo>
                    <a:pt x="1761" y="311"/>
                  </a:lnTo>
                  <a:lnTo>
                    <a:pt x="1701" y="311"/>
                  </a:lnTo>
                  <a:lnTo>
                    <a:pt x="1640" y="309"/>
                  </a:lnTo>
                  <a:lnTo>
                    <a:pt x="1580" y="309"/>
                  </a:lnTo>
                  <a:lnTo>
                    <a:pt x="1519" y="309"/>
                  </a:lnTo>
                  <a:lnTo>
                    <a:pt x="1460" y="309"/>
                  </a:lnTo>
                  <a:lnTo>
                    <a:pt x="1398" y="309"/>
                  </a:lnTo>
                  <a:lnTo>
                    <a:pt x="1339" y="307"/>
                  </a:lnTo>
                  <a:lnTo>
                    <a:pt x="1277" y="307"/>
                  </a:lnTo>
                  <a:lnTo>
                    <a:pt x="1218" y="307"/>
                  </a:lnTo>
                  <a:lnTo>
                    <a:pt x="1156" y="307"/>
                  </a:lnTo>
                  <a:lnTo>
                    <a:pt x="1097" y="307"/>
                  </a:lnTo>
                  <a:lnTo>
                    <a:pt x="1036" y="305"/>
                  </a:lnTo>
                  <a:lnTo>
                    <a:pt x="976" y="305"/>
                  </a:lnTo>
                  <a:lnTo>
                    <a:pt x="915" y="305"/>
                  </a:lnTo>
                  <a:lnTo>
                    <a:pt x="855" y="305"/>
                  </a:lnTo>
                  <a:lnTo>
                    <a:pt x="794" y="305"/>
                  </a:lnTo>
                  <a:lnTo>
                    <a:pt x="734" y="303"/>
                  </a:lnTo>
                  <a:lnTo>
                    <a:pt x="673" y="303"/>
                  </a:lnTo>
                  <a:lnTo>
                    <a:pt x="613" y="303"/>
                  </a:lnTo>
                  <a:lnTo>
                    <a:pt x="552" y="303"/>
                  </a:lnTo>
                  <a:lnTo>
                    <a:pt x="493" y="302"/>
                  </a:lnTo>
                  <a:lnTo>
                    <a:pt x="431" y="302"/>
                  </a:lnTo>
                  <a:lnTo>
                    <a:pt x="372" y="302"/>
                  </a:lnTo>
                  <a:lnTo>
                    <a:pt x="310" y="302"/>
                  </a:lnTo>
                  <a:lnTo>
                    <a:pt x="251" y="300"/>
                  </a:lnTo>
                  <a:lnTo>
                    <a:pt x="190" y="300"/>
                  </a:lnTo>
                  <a:lnTo>
                    <a:pt x="199" y="288"/>
                  </a:lnTo>
                  <a:lnTo>
                    <a:pt x="207" y="277"/>
                  </a:lnTo>
                  <a:lnTo>
                    <a:pt x="216" y="265"/>
                  </a:lnTo>
                  <a:lnTo>
                    <a:pt x="226" y="254"/>
                  </a:lnTo>
                  <a:lnTo>
                    <a:pt x="234" y="242"/>
                  </a:lnTo>
                  <a:lnTo>
                    <a:pt x="243" y="231"/>
                  </a:lnTo>
                  <a:lnTo>
                    <a:pt x="251" y="219"/>
                  </a:lnTo>
                  <a:lnTo>
                    <a:pt x="261" y="208"/>
                  </a:lnTo>
                  <a:lnTo>
                    <a:pt x="228" y="181"/>
                  </a:lnTo>
                  <a:lnTo>
                    <a:pt x="195" y="156"/>
                  </a:lnTo>
                  <a:lnTo>
                    <a:pt x="163" y="129"/>
                  </a:lnTo>
                  <a:lnTo>
                    <a:pt x="130" y="104"/>
                  </a:lnTo>
                  <a:lnTo>
                    <a:pt x="97" y="77"/>
                  </a:lnTo>
                  <a:lnTo>
                    <a:pt x="65" y="52"/>
                  </a:lnTo>
                  <a:lnTo>
                    <a:pt x="32" y="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A446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endParaRPr>
            </a:p>
          </p:txBody>
        </p:sp>
        <p:sp>
          <p:nvSpPr>
            <p:cNvPr id="138" name="Freeform 58"/>
            <p:cNvSpPr>
              <a:spLocks/>
            </p:cNvSpPr>
            <p:nvPr/>
          </p:nvSpPr>
          <p:spPr bwMode="auto">
            <a:xfrm>
              <a:off x="2862" y="1959"/>
              <a:ext cx="1054" cy="156"/>
            </a:xfrm>
            <a:custGeom>
              <a:avLst/>
              <a:gdLst/>
              <a:ahLst/>
              <a:cxnLst>
                <a:cxn ang="0">
                  <a:pos x="65" y="0"/>
                </a:cxn>
                <a:cxn ang="0">
                  <a:pos x="197" y="0"/>
                </a:cxn>
                <a:cxn ang="0">
                  <a:pos x="330" y="0"/>
                </a:cxn>
                <a:cxn ang="0">
                  <a:pos x="460" y="0"/>
                </a:cxn>
                <a:cxn ang="0">
                  <a:pos x="593" y="0"/>
                </a:cxn>
                <a:cxn ang="0">
                  <a:pos x="723" y="0"/>
                </a:cxn>
                <a:cxn ang="0">
                  <a:pos x="856" y="0"/>
                </a:cxn>
                <a:cxn ang="0">
                  <a:pos x="986" y="0"/>
                </a:cxn>
                <a:cxn ang="0">
                  <a:pos x="1118" y="0"/>
                </a:cxn>
                <a:cxn ang="0">
                  <a:pos x="1251" y="0"/>
                </a:cxn>
                <a:cxn ang="0">
                  <a:pos x="1381" y="0"/>
                </a:cxn>
                <a:cxn ang="0">
                  <a:pos x="1514" y="0"/>
                </a:cxn>
                <a:cxn ang="0">
                  <a:pos x="1644" y="0"/>
                </a:cxn>
                <a:cxn ang="0">
                  <a:pos x="1776" y="0"/>
                </a:cxn>
                <a:cxn ang="0">
                  <a:pos x="1909" y="0"/>
                </a:cxn>
                <a:cxn ang="0">
                  <a:pos x="2041" y="0"/>
                </a:cxn>
                <a:cxn ang="0">
                  <a:pos x="2081" y="21"/>
                </a:cxn>
                <a:cxn ang="0">
                  <a:pos x="2032" y="64"/>
                </a:cxn>
                <a:cxn ang="0">
                  <a:pos x="1980" y="106"/>
                </a:cxn>
                <a:cxn ang="0">
                  <a:pos x="1930" y="148"/>
                </a:cxn>
                <a:cxn ang="0">
                  <a:pos x="1905" y="206"/>
                </a:cxn>
                <a:cxn ang="0">
                  <a:pos x="1905" y="277"/>
                </a:cxn>
                <a:cxn ang="0">
                  <a:pos x="1851" y="313"/>
                </a:cxn>
                <a:cxn ang="0">
                  <a:pos x="1742" y="311"/>
                </a:cxn>
                <a:cxn ang="0">
                  <a:pos x="1634" y="311"/>
                </a:cxn>
                <a:cxn ang="0">
                  <a:pos x="1525" y="311"/>
                </a:cxn>
                <a:cxn ang="0">
                  <a:pos x="1418" y="309"/>
                </a:cxn>
                <a:cxn ang="0">
                  <a:pos x="1310" y="309"/>
                </a:cxn>
                <a:cxn ang="0">
                  <a:pos x="1201" y="307"/>
                </a:cxn>
                <a:cxn ang="0">
                  <a:pos x="1093" y="307"/>
                </a:cxn>
                <a:cxn ang="0">
                  <a:pos x="984" y="307"/>
                </a:cxn>
                <a:cxn ang="0">
                  <a:pos x="877" y="305"/>
                </a:cxn>
                <a:cxn ang="0">
                  <a:pos x="767" y="305"/>
                </a:cxn>
                <a:cxn ang="0">
                  <a:pos x="660" y="303"/>
                </a:cxn>
                <a:cxn ang="0">
                  <a:pos x="550" y="303"/>
                </a:cxn>
                <a:cxn ang="0">
                  <a:pos x="441" y="302"/>
                </a:cxn>
                <a:cxn ang="0">
                  <a:pos x="334" y="302"/>
                </a:cxn>
                <a:cxn ang="0">
                  <a:pos x="224" y="300"/>
                </a:cxn>
                <a:cxn ang="0">
                  <a:pos x="178" y="288"/>
                </a:cxn>
                <a:cxn ang="0">
                  <a:pos x="194" y="265"/>
                </a:cxn>
                <a:cxn ang="0">
                  <a:pos x="209" y="242"/>
                </a:cxn>
                <a:cxn ang="0">
                  <a:pos x="224" y="219"/>
                </a:cxn>
                <a:cxn ang="0">
                  <a:pos x="203" y="181"/>
                </a:cxn>
                <a:cxn ang="0">
                  <a:pos x="146" y="129"/>
                </a:cxn>
                <a:cxn ang="0">
                  <a:pos x="86" y="77"/>
                </a:cxn>
                <a:cxn ang="0">
                  <a:pos x="29" y="25"/>
                </a:cxn>
              </a:cxnLst>
              <a:rect l="0" t="0" r="r" b="b"/>
              <a:pathLst>
                <a:path w="2106" h="313">
                  <a:moveTo>
                    <a:pt x="0" y="0"/>
                  </a:moveTo>
                  <a:lnTo>
                    <a:pt x="65" y="0"/>
                  </a:lnTo>
                  <a:lnTo>
                    <a:pt x="132" y="0"/>
                  </a:lnTo>
                  <a:lnTo>
                    <a:pt x="197" y="0"/>
                  </a:lnTo>
                  <a:lnTo>
                    <a:pt x="263" y="0"/>
                  </a:lnTo>
                  <a:lnTo>
                    <a:pt x="330" y="0"/>
                  </a:lnTo>
                  <a:lnTo>
                    <a:pt x="395" y="0"/>
                  </a:lnTo>
                  <a:lnTo>
                    <a:pt x="460" y="0"/>
                  </a:lnTo>
                  <a:lnTo>
                    <a:pt x="526" y="0"/>
                  </a:lnTo>
                  <a:lnTo>
                    <a:pt x="593" y="0"/>
                  </a:lnTo>
                  <a:lnTo>
                    <a:pt x="658" y="0"/>
                  </a:lnTo>
                  <a:lnTo>
                    <a:pt x="723" y="0"/>
                  </a:lnTo>
                  <a:lnTo>
                    <a:pt x="788" y="0"/>
                  </a:lnTo>
                  <a:lnTo>
                    <a:pt x="856" y="0"/>
                  </a:lnTo>
                  <a:lnTo>
                    <a:pt x="921" y="0"/>
                  </a:lnTo>
                  <a:lnTo>
                    <a:pt x="986" y="0"/>
                  </a:lnTo>
                  <a:lnTo>
                    <a:pt x="1053" y="0"/>
                  </a:lnTo>
                  <a:lnTo>
                    <a:pt x="1118" y="0"/>
                  </a:lnTo>
                  <a:lnTo>
                    <a:pt x="1184" y="0"/>
                  </a:lnTo>
                  <a:lnTo>
                    <a:pt x="1251" y="0"/>
                  </a:lnTo>
                  <a:lnTo>
                    <a:pt x="1316" y="0"/>
                  </a:lnTo>
                  <a:lnTo>
                    <a:pt x="1381" y="0"/>
                  </a:lnTo>
                  <a:lnTo>
                    <a:pt x="1446" y="0"/>
                  </a:lnTo>
                  <a:lnTo>
                    <a:pt x="1514" y="0"/>
                  </a:lnTo>
                  <a:lnTo>
                    <a:pt x="1579" y="0"/>
                  </a:lnTo>
                  <a:lnTo>
                    <a:pt x="1644" y="0"/>
                  </a:lnTo>
                  <a:lnTo>
                    <a:pt x="1711" y="0"/>
                  </a:lnTo>
                  <a:lnTo>
                    <a:pt x="1776" y="0"/>
                  </a:lnTo>
                  <a:lnTo>
                    <a:pt x="1842" y="0"/>
                  </a:lnTo>
                  <a:lnTo>
                    <a:pt x="1909" y="0"/>
                  </a:lnTo>
                  <a:lnTo>
                    <a:pt x="1974" y="0"/>
                  </a:lnTo>
                  <a:lnTo>
                    <a:pt x="2041" y="0"/>
                  </a:lnTo>
                  <a:lnTo>
                    <a:pt x="2106" y="0"/>
                  </a:lnTo>
                  <a:lnTo>
                    <a:pt x="2081" y="21"/>
                  </a:lnTo>
                  <a:lnTo>
                    <a:pt x="2056" y="42"/>
                  </a:lnTo>
                  <a:lnTo>
                    <a:pt x="2032" y="64"/>
                  </a:lnTo>
                  <a:lnTo>
                    <a:pt x="2007" y="85"/>
                  </a:lnTo>
                  <a:lnTo>
                    <a:pt x="1980" y="106"/>
                  </a:lnTo>
                  <a:lnTo>
                    <a:pt x="1955" y="127"/>
                  </a:lnTo>
                  <a:lnTo>
                    <a:pt x="1930" y="148"/>
                  </a:lnTo>
                  <a:lnTo>
                    <a:pt x="1905" y="169"/>
                  </a:lnTo>
                  <a:lnTo>
                    <a:pt x="1905" y="206"/>
                  </a:lnTo>
                  <a:lnTo>
                    <a:pt x="1905" y="240"/>
                  </a:lnTo>
                  <a:lnTo>
                    <a:pt x="1905" y="277"/>
                  </a:lnTo>
                  <a:lnTo>
                    <a:pt x="1905" y="313"/>
                  </a:lnTo>
                  <a:lnTo>
                    <a:pt x="1851" y="313"/>
                  </a:lnTo>
                  <a:lnTo>
                    <a:pt x="1797" y="313"/>
                  </a:lnTo>
                  <a:lnTo>
                    <a:pt x="1742" y="311"/>
                  </a:lnTo>
                  <a:lnTo>
                    <a:pt x="1688" y="311"/>
                  </a:lnTo>
                  <a:lnTo>
                    <a:pt x="1634" y="311"/>
                  </a:lnTo>
                  <a:lnTo>
                    <a:pt x="1581" y="311"/>
                  </a:lnTo>
                  <a:lnTo>
                    <a:pt x="1525" y="311"/>
                  </a:lnTo>
                  <a:lnTo>
                    <a:pt x="1471" y="309"/>
                  </a:lnTo>
                  <a:lnTo>
                    <a:pt x="1418" y="309"/>
                  </a:lnTo>
                  <a:lnTo>
                    <a:pt x="1364" y="309"/>
                  </a:lnTo>
                  <a:lnTo>
                    <a:pt x="1310" y="309"/>
                  </a:lnTo>
                  <a:lnTo>
                    <a:pt x="1255" y="309"/>
                  </a:lnTo>
                  <a:lnTo>
                    <a:pt x="1201" y="307"/>
                  </a:lnTo>
                  <a:lnTo>
                    <a:pt x="1147" y="307"/>
                  </a:lnTo>
                  <a:lnTo>
                    <a:pt x="1093" y="307"/>
                  </a:lnTo>
                  <a:lnTo>
                    <a:pt x="1038" y="307"/>
                  </a:lnTo>
                  <a:lnTo>
                    <a:pt x="984" y="307"/>
                  </a:lnTo>
                  <a:lnTo>
                    <a:pt x="930" y="305"/>
                  </a:lnTo>
                  <a:lnTo>
                    <a:pt x="877" y="305"/>
                  </a:lnTo>
                  <a:lnTo>
                    <a:pt x="821" y="305"/>
                  </a:lnTo>
                  <a:lnTo>
                    <a:pt x="767" y="305"/>
                  </a:lnTo>
                  <a:lnTo>
                    <a:pt x="714" y="305"/>
                  </a:lnTo>
                  <a:lnTo>
                    <a:pt x="660" y="303"/>
                  </a:lnTo>
                  <a:lnTo>
                    <a:pt x="604" y="303"/>
                  </a:lnTo>
                  <a:lnTo>
                    <a:pt x="550" y="303"/>
                  </a:lnTo>
                  <a:lnTo>
                    <a:pt x="497" y="303"/>
                  </a:lnTo>
                  <a:lnTo>
                    <a:pt x="441" y="302"/>
                  </a:lnTo>
                  <a:lnTo>
                    <a:pt x="387" y="302"/>
                  </a:lnTo>
                  <a:lnTo>
                    <a:pt x="334" y="302"/>
                  </a:lnTo>
                  <a:lnTo>
                    <a:pt x="280" y="302"/>
                  </a:lnTo>
                  <a:lnTo>
                    <a:pt x="224" y="300"/>
                  </a:lnTo>
                  <a:lnTo>
                    <a:pt x="171" y="300"/>
                  </a:lnTo>
                  <a:lnTo>
                    <a:pt x="178" y="288"/>
                  </a:lnTo>
                  <a:lnTo>
                    <a:pt x="186" y="277"/>
                  </a:lnTo>
                  <a:lnTo>
                    <a:pt x="194" y="265"/>
                  </a:lnTo>
                  <a:lnTo>
                    <a:pt x="201" y="254"/>
                  </a:lnTo>
                  <a:lnTo>
                    <a:pt x="209" y="242"/>
                  </a:lnTo>
                  <a:lnTo>
                    <a:pt x="217" y="231"/>
                  </a:lnTo>
                  <a:lnTo>
                    <a:pt x="224" y="219"/>
                  </a:lnTo>
                  <a:lnTo>
                    <a:pt x="232" y="208"/>
                  </a:lnTo>
                  <a:lnTo>
                    <a:pt x="203" y="181"/>
                  </a:lnTo>
                  <a:lnTo>
                    <a:pt x="174" y="156"/>
                  </a:lnTo>
                  <a:lnTo>
                    <a:pt x="146" y="129"/>
                  </a:lnTo>
                  <a:lnTo>
                    <a:pt x="117" y="104"/>
                  </a:lnTo>
                  <a:lnTo>
                    <a:pt x="86" y="77"/>
                  </a:lnTo>
                  <a:lnTo>
                    <a:pt x="57" y="52"/>
                  </a:lnTo>
                  <a:lnTo>
                    <a:pt x="29" y="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2496B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endParaRPr>
            </a:p>
          </p:txBody>
        </p:sp>
        <p:sp>
          <p:nvSpPr>
            <p:cNvPr id="139" name="Freeform 59"/>
            <p:cNvSpPr>
              <a:spLocks/>
            </p:cNvSpPr>
            <p:nvPr/>
          </p:nvSpPr>
          <p:spPr bwMode="auto">
            <a:xfrm>
              <a:off x="2929" y="1959"/>
              <a:ext cx="933" cy="156"/>
            </a:xfrm>
            <a:custGeom>
              <a:avLst/>
              <a:gdLst/>
              <a:ahLst/>
              <a:cxnLst>
                <a:cxn ang="0">
                  <a:pos x="58" y="0"/>
                </a:cxn>
                <a:cxn ang="0">
                  <a:pos x="175" y="0"/>
                </a:cxn>
                <a:cxn ang="0">
                  <a:pos x="292" y="0"/>
                </a:cxn>
                <a:cxn ang="0">
                  <a:pos x="409" y="0"/>
                </a:cxn>
                <a:cxn ang="0">
                  <a:pos x="526" y="0"/>
                </a:cxn>
                <a:cxn ang="0">
                  <a:pos x="643" y="0"/>
                </a:cxn>
                <a:cxn ang="0">
                  <a:pos x="758" y="0"/>
                </a:cxn>
                <a:cxn ang="0">
                  <a:pos x="875" y="0"/>
                </a:cxn>
                <a:cxn ang="0">
                  <a:pos x="992" y="0"/>
                </a:cxn>
                <a:cxn ang="0">
                  <a:pos x="1109" y="0"/>
                </a:cxn>
                <a:cxn ang="0">
                  <a:pos x="1224" y="0"/>
                </a:cxn>
                <a:cxn ang="0">
                  <a:pos x="1341" y="0"/>
                </a:cxn>
                <a:cxn ang="0">
                  <a:pos x="1458" y="0"/>
                </a:cxn>
                <a:cxn ang="0">
                  <a:pos x="1575" y="0"/>
                </a:cxn>
                <a:cxn ang="0">
                  <a:pos x="1692" y="0"/>
                </a:cxn>
                <a:cxn ang="0">
                  <a:pos x="1809" y="0"/>
                </a:cxn>
                <a:cxn ang="0">
                  <a:pos x="1844" y="21"/>
                </a:cxn>
                <a:cxn ang="0">
                  <a:pos x="1800" y="64"/>
                </a:cxn>
                <a:cxn ang="0">
                  <a:pos x="1756" y="106"/>
                </a:cxn>
                <a:cxn ang="0">
                  <a:pos x="1711" y="148"/>
                </a:cxn>
                <a:cxn ang="0">
                  <a:pos x="1688" y="206"/>
                </a:cxn>
                <a:cxn ang="0">
                  <a:pos x="1688" y="277"/>
                </a:cxn>
                <a:cxn ang="0">
                  <a:pos x="1641" y="313"/>
                </a:cxn>
                <a:cxn ang="0">
                  <a:pos x="1545" y="311"/>
                </a:cxn>
                <a:cxn ang="0">
                  <a:pos x="1449" y="311"/>
                </a:cxn>
                <a:cxn ang="0">
                  <a:pos x="1353" y="311"/>
                </a:cxn>
                <a:cxn ang="0">
                  <a:pos x="1257" y="309"/>
                </a:cxn>
                <a:cxn ang="0">
                  <a:pos x="1161" y="309"/>
                </a:cxn>
                <a:cxn ang="0">
                  <a:pos x="1065" y="307"/>
                </a:cxn>
                <a:cxn ang="0">
                  <a:pos x="969" y="307"/>
                </a:cxn>
                <a:cxn ang="0">
                  <a:pos x="873" y="307"/>
                </a:cxn>
                <a:cxn ang="0">
                  <a:pos x="777" y="305"/>
                </a:cxn>
                <a:cxn ang="0">
                  <a:pos x="681" y="305"/>
                </a:cxn>
                <a:cxn ang="0">
                  <a:pos x="583" y="303"/>
                </a:cxn>
                <a:cxn ang="0">
                  <a:pos x="488" y="303"/>
                </a:cxn>
                <a:cxn ang="0">
                  <a:pos x="392" y="302"/>
                </a:cxn>
                <a:cxn ang="0">
                  <a:pos x="296" y="302"/>
                </a:cxn>
                <a:cxn ang="0">
                  <a:pos x="198" y="300"/>
                </a:cxn>
                <a:cxn ang="0">
                  <a:pos x="158" y="288"/>
                </a:cxn>
                <a:cxn ang="0">
                  <a:pos x="171" y="265"/>
                </a:cxn>
                <a:cxn ang="0">
                  <a:pos x="186" y="242"/>
                </a:cxn>
                <a:cxn ang="0">
                  <a:pos x="200" y="219"/>
                </a:cxn>
                <a:cxn ang="0">
                  <a:pos x="183" y="181"/>
                </a:cxn>
                <a:cxn ang="0">
                  <a:pos x="131" y="129"/>
                </a:cxn>
                <a:cxn ang="0">
                  <a:pos x="79" y="77"/>
                </a:cxn>
                <a:cxn ang="0">
                  <a:pos x="27" y="25"/>
                </a:cxn>
              </a:cxnLst>
              <a:rect l="0" t="0" r="r" b="b"/>
              <a:pathLst>
                <a:path w="1867" h="313">
                  <a:moveTo>
                    <a:pt x="0" y="0"/>
                  </a:moveTo>
                  <a:lnTo>
                    <a:pt x="58" y="0"/>
                  </a:lnTo>
                  <a:lnTo>
                    <a:pt x="117" y="0"/>
                  </a:lnTo>
                  <a:lnTo>
                    <a:pt x="175" y="0"/>
                  </a:lnTo>
                  <a:lnTo>
                    <a:pt x="234" y="0"/>
                  </a:lnTo>
                  <a:lnTo>
                    <a:pt x="292" y="0"/>
                  </a:lnTo>
                  <a:lnTo>
                    <a:pt x="351" y="0"/>
                  </a:lnTo>
                  <a:lnTo>
                    <a:pt x="409" y="0"/>
                  </a:lnTo>
                  <a:lnTo>
                    <a:pt x="466" y="0"/>
                  </a:lnTo>
                  <a:lnTo>
                    <a:pt x="526" y="0"/>
                  </a:lnTo>
                  <a:lnTo>
                    <a:pt x="583" y="0"/>
                  </a:lnTo>
                  <a:lnTo>
                    <a:pt x="643" y="0"/>
                  </a:lnTo>
                  <a:lnTo>
                    <a:pt x="700" y="0"/>
                  </a:lnTo>
                  <a:lnTo>
                    <a:pt x="758" y="0"/>
                  </a:lnTo>
                  <a:lnTo>
                    <a:pt x="818" y="0"/>
                  </a:lnTo>
                  <a:lnTo>
                    <a:pt x="875" y="0"/>
                  </a:lnTo>
                  <a:lnTo>
                    <a:pt x="935" y="0"/>
                  </a:lnTo>
                  <a:lnTo>
                    <a:pt x="992" y="0"/>
                  </a:lnTo>
                  <a:lnTo>
                    <a:pt x="1050" y="0"/>
                  </a:lnTo>
                  <a:lnTo>
                    <a:pt x="1109" y="0"/>
                  </a:lnTo>
                  <a:lnTo>
                    <a:pt x="1167" y="0"/>
                  </a:lnTo>
                  <a:lnTo>
                    <a:pt x="1224" y="0"/>
                  </a:lnTo>
                  <a:lnTo>
                    <a:pt x="1284" y="0"/>
                  </a:lnTo>
                  <a:lnTo>
                    <a:pt x="1341" y="0"/>
                  </a:lnTo>
                  <a:lnTo>
                    <a:pt x="1401" y="0"/>
                  </a:lnTo>
                  <a:lnTo>
                    <a:pt x="1458" y="0"/>
                  </a:lnTo>
                  <a:lnTo>
                    <a:pt x="1516" y="0"/>
                  </a:lnTo>
                  <a:lnTo>
                    <a:pt x="1575" y="0"/>
                  </a:lnTo>
                  <a:lnTo>
                    <a:pt x="1633" y="0"/>
                  </a:lnTo>
                  <a:lnTo>
                    <a:pt x="1692" y="0"/>
                  </a:lnTo>
                  <a:lnTo>
                    <a:pt x="1750" y="0"/>
                  </a:lnTo>
                  <a:lnTo>
                    <a:pt x="1809" y="0"/>
                  </a:lnTo>
                  <a:lnTo>
                    <a:pt x="1867" y="0"/>
                  </a:lnTo>
                  <a:lnTo>
                    <a:pt x="1844" y="21"/>
                  </a:lnTo>
                  <a:lnTo>
                    <a:pt x="1823" y="42"/>
                  </a:lnTo>
                  <a:lnTo>
                    <a:pt x="1800" y="64"/>
                  </a:lnTo>
                  <a:lnTo>
                    <a:pt x="1779" y="85"/>
                  </a:lnTo>
                  <a:lnTo>
                    <a:pt x="1756" y="106"/>
                  </a:lnTo>
                  <a:lnTo>
                    <a:pt x="1735" y="127"/>
                  </a:lnTo>
                  <a:lnTo>
                    <a:pt x="1711" y="148"/>
                  </a:lnTo>
                  <a:lnTo>
                    <a:pt x="1688" y="169"/>
                  </a:lnTo>
                  <a:lnTo>
                    <a:pt x="1688" y="206"/>
                  </a:lnTo>
                  <a:lnTo>
                    <a:pt x="1688" y="240"/>
                  </a:lnTo>
                  <a:lnTo>
                    <a:pt x="1688" y="277"/>
                  </a:lnTo>
                  <a:lnTo>
                    <a:pt x="1688" y="313"/>
                  </a:lnTo>
                  <a:lnTo>
                    <a:pt x="1641" y="313"/>
                  </a:lnTo>
                  <a:lnTo>
                    <a:pt x="1593" y="313"/>
                  </a:lnTo>
                  <a:lnTo>
                    <a:pt x="1545" y="311"/>
                  </a:lnTo>
                  <a:lnTo>
                    <a:pt x="1497" y="311"/>
                  </a:lnTo>
                  <a:lnTo>
                    <a:pt x="1449" y="311"/>
                  </a:lnTo>
                  <a:lnTo>
                    <a:pt x="1401" y="311"/>
                  </a:lnTo>
                  <a:lnTo>
                    <a:pt x="1353" y="311"/>
                  </a:lnTo>
                  <a:lnTo>
                    <a:pt x="1305" y="309"/>
                  </a:lnTo>
                  <a:lnTo>
                    <a:pt x="1257" y="309"/>
                  </a:lnTo>
                  <a:lnTo>
                    <a:pt x="1209" y="309"/>
                  </a:lnTo>
                  <a:lnTo>
                    <a:pt x="1161" y="309"/>
                  </a:lnTo>
                  <a:lnTo>
                    <a:pt x="1113" y="309"/>
                  </a:lnTo>
                  <a:lnTo>
                    <a:pt x="1065" y="307"/>
                  </a:lnTo>
                  <a:lnTo>
                    <a:pt x="1017" y="307"/>
                  </a:lnTo>
                  <a:lnTo>
                    <a:pt x="969" y="307"/>
                  </a:lnTo>
                  <a:lnTo>
                    <a:pt x="921" y="307"/>
                  </a:lnTo>
                  <a:lnTo>
                    <a:pt x="873" y="307"/>
                  </a:lnTo>
                  <a:lnTo>
                    <a:pt x="825" y="305"/>
                  </a:lnTo>
                  <a:lnTo>
                    <a:pt x="777" y="305"/>
                  </a:lnTo>
                  <a:lnTo>
                    <a:pt x="729" y="305"/>
                  </a:lnTo>
                  <a:lnTo>
                    <a:pt x="681" y="305"/>
                  </a:lnTo>
                  <a:lnTo>
                    <a:pt x="631" y="305"/>
                  </a:lnTo>
                  <a:lnTo>
                    <a:pt x="583" y="303"/>
                  </a:lnTo>
                  <a:lnTo>
                    <a:pt x="535" y="303"/>
                  </a:lnTo>
                  <a:lnTo>
                    <a:pt x="488" y="303"/>
                  </a:lnTo>
                  <a:lnTo>
                    <a:pt x="440" y="303"/>
                  </a:lnTo>
                  <a:lnTo>
                    <a:pt x="392" y="302"/>
                  </a:lnTo>
                  <a:lnTo>
                    <a:pt x="344" y="302"/>
                  </a:lnTo>
                  <a:lnTo>
                    <a:pt x="296" y="302"/>
                  </a:lnTo>
                  <a:lnTo>
                    <a:pt x="246" y="302"/>
                  </a:lnTo>
                  <a:lnTo>
                    <a:pt x="198" y="300"/>
                  </a:lnTo>
                  <a:lnTo>
                    <a:pt x="150" y="300"/>
                  </a:lnTo>
                  <a:lnTo>
                    <a:pt x="158" y="288"/>
                  </a:lnTo>
                  <a:lnTo>
                    <a:pt x="165" y="277"/>
                  </a:lnTo>
                  <a:lnTo>
                    <a:pt x="171" y="265"/>
                  </a:lnTo>
                  <a:lnTo>
                    <a:pt x="179" y="254"/>
                  </a:lnTo>
                  <a:lnTo>
                    <a:pt x="186" y="242"/>
                  </a:lnTo>
                  <a:lnTo>
                    <a:pt x="194" y="231"/>
                  </a:lnTo>
                  <a:lnTo>
                    <a:pt x="200" y="219"/>
                  </a:lnTo>
                  <a:lnTo>
                    <a:pt x="207" y="208"/>
                  </a:lnTo>
                  <a:lnTo>
                    <a:pt x="183" y="181"/>
                  </a:lnTo>
                  <a:lnTo>
                    <a:pt x="156" y="156"/>
                  </a:lnTo>
                  <a:lnTo>
                    <a:pt x="131" y="129"/>
                  </a:lnTo>
                  <a:lnTo>
                    <a:pt x="104" y="104"/>
                  </a:lnTo>
                  <a:lnTo>
                    <a:pt x="79" y="77"/>
                  </a:lnTo>
                  <a:lnTo>
                    <a:pt x="52" y="52"/>
                  </a:lnTo>
                  <a:lnTo>
                    <a:pt x="27" y="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9517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endParaRPr>
            </a:p>
          </p:txBody>
        </p:sp>
        <p:sp>
          <p:nvSpPr>
            <p:cNvPr id="140" name="Freeform 60"/>
            <p:cNvSpPr>
              <a:spLocks/>
            </p:cNvSpPr>
            <p:nvPr/>
          </p:nvSpPr>
          <p:spPr bwMode="auto">
            <a:xfrm>
              <a:off x="2995" y="1959"/>
              <a:ext cx="814" cy="156"/>
            </a:xfrm>
            <a:custGeom>
              <a:avLst/>
              <a:gdLst/>
              <a:ahLst/>
              <a:cxnLst>
                <a:cxn ang="0">
                  <a:pos x="51" y="0"/>
                </a:cxn>
                <a:cxn ang="0">
                  <a:pos x="153" y="0"/>
                </a:cxn>
                <a:cxn ang="0">
                  <a:pos x="255" y="0"/>
                </a:cxn>
                <a:cxn ang="0">
                  <a:pos x="356" y="0"/>
                </a:cxn>
                <a:cxn ang="0">
                  <a:pos x="458" y="0"/>
                </a:cxn>
                <a:cxn ang="0">
                  <a:pos x="560" y="0"/>
                </a:cxn>
                <a:cxn ang="0">
                  <a:pos x="661" y="0"/>
                </a:cxn>
                <a:cxn ang="0">
                  <a:pos x="763" y="0"/>
                </a:cxn>
                <a:cxn ang="0">
                  <a:pos x="865" y="0"/>
                </a:cxn>
                <a:cxn ang="0">
                  <a:pos x="967" y="0"/>
                </a:cxn>
                <a:cxn ang="0">
                  <a:pos x="1068" y="0"/>
                </a:cxn>
                <a:cxn ang="0">
                  <a:pos x="1170" y="0"/>
                </a:cxn>
                <a:cxn ang="0">
                  <a:pos x="1272" y="0"/>
                </a:cxn>
                <a:cxn ang="0">
                  <a:pos x="1373" y="0"/>
                </a:cxn>
                <a:cxn ang="0">
                  <a:pos x="1475" y="0"/>
                </a:cxn>
                <a:cxn ang="0">
                  <a:pos x="1577" y="0"/>
                </a:cxn>
                <a:cxn ang="0">
                  <a:pos x="1609" y="21"/>
                </a:cxn>
                <a:cxn ang="0">
                  <a:pos x="1569" y="64"/>
                </a:cxn>
                <a:cxn ang="0">
                  <a:pos x="1531" y="106"/>
                </a:cxn>
                <a:cxn ang="0">
                  <a:pos x="1492" y="148"/>
                </a:cxn>
                <a:cxn ang="0">
                  <a:pos x="1473" y="206"/>
                </a:cxn>
                <a:cxn ang="0">
                  <a:pos x="1473" y="277"/>
                </a:cxn>
                <a:cxn ang="0">
                  <a:pos x="1431" y="313"/>
                </a:cxn>
                <a:cxn ang="0">
                  <a:pos x="1346" y="311"/>
                </a:cxn>
                <a:cxn ang="0">
                  <a:pos x="1262" y="311"/>
                </a:cxn>
                <a:cxn ang="0">
                  <a:pos x="1179" y="311"/>
                </a:cxn>
                <a:cxn ang="0">
                  <a:pos x="1095" y="309"/>
                </a:cxn>
                <a:cxn ang="0">
                  <a:pos x="1011" y="309"/>
                </a:cxn>
                <a:cxn ang="0">
                  <a:pos x="928" y="307"/>
                </a:cxn>
                <a:cxn ang="0">
                  <a:pos x="844" y="307"/>
                </a:cxn>
                <a:cxn ang="0">
                  <a:pos x="759" y="307"/>
                </a:cxn>
                <a:cxn ang="0">
                  <a:pos x="677" y="305"/>
                </a:cxn>
                <a:cxn ang="0">
                  <a:pos x="592" y="305"/>
                </a:cxn>
                <a:cxn ang="0">
                  <a:pos x="508" y="303"/>
                </a:cxn>
                <a:cxn ang="0">
                  <a:pos x="426" y="303"/>
                </a:cxn>
                <a:cxn ang="0">
                  <a:pos x="341" y="302"/>
                </a:cxn>
                <a:cxn ang="0">
                  <a:pos x="259" y="302"/>
                </a:cxn>
                <a:cxn ang="0">
                  <a:pos x="174" y="300"/>
                </a:cxn>
                <a:cxn ang="0">
                  <a:pos x="144" y="277"/>
                </a:cxn>
                <a:cxn ang="0">
                  <a:pos x="168" y="231"/>
                </a:cxn>
                <a:cxn ang="0">
                  <a:pos x="159" y="181"/>
                </a:cxn>
                <a:cxn ang="0">
                  <a:pos x="115" y="129"/>
                </a:cxn>
                <a:cxn ang="0">
                  <a:pos x="69" y="77"/>
                </a:cxn>
                <a:cxn ang="0">
                  <a:pos x="23" y="25"/>
                </a:cxn>
              </a:cxnLst>
              <a:rect l="0" t="0" r="r" b="b"/>
              <a:pathLst>
                <a:path w="1628" h="313">
                  <a:moveTo>
                    <a:pt x="0" y="0"/>
                  </a:moveTo>
                  <a:lnTo>
                    <a:pt x="51" y="0"/>
                  </a:lnTo>
                  <a:lnTo>
                    <a:pt x="101" y="0"/>
                  </a:lnTo>
                  <a:lnTo>
                    <a:pt x="153" y="0"/>
                  </a:lnTo>
                  <a:lnTo>
                    <a:pt x="203" y="0"/>
                  </a:lnTo>
                  <a:lnTo>
                    <a:pt x="255" y="0"/>
                  </a:lnTo>
                  <a:lnTo>
                    <a:pt x="305" y="0"/>
                  </a:lnTo>
                  <a:lnTo>
                    <a:pt x="356" y="0"/>
                  </a:lnTo>
                  <a:lnTo>
                    <a:pt x="406" y="0"/>
                  </a:lnTo>
                  <a:lnTo>
                    <a:pt x="458" y="0"/>
                  </a:lnTo>
                  <a:lnTo>
                    <a:pt x="508" y="0"/>
                  </a:lnTo>
                  <a:lnTo>
                    <a:pt x="560" y="0"/>
                  </a:lnTo>
                  <a:lnTo>
                    <a:pt x="610" y="0"/>
                  </a:lnTo>
                  <a:lnTo>
                    <a:pt x="661" y="0"/>
                  </a:lnTo>
                  <a:lnTo>
                    <a:pt x="711" y="0"/>
                  </a:lnTo>
                  <a:lnTo>
                    <a:pt x="763" y="0"/>
                  </a:lnTo>
                  <a:lnTo>
                    <a:pt x="815" y="0"/>
                  </a:lnTo>
                  <a:lnTo>
                    <a:pt x="865" y="0"/>
                  </a:lnTo>
                  <a:lnTo>
                    <a:pt x="917" y="0"/>
                  </a:lnTo>
                  <a:lnTo>
                    <a:pt x="967" y="0"/>
                  </a:lnTo>
                  <a:lnTo>
                    <a:pt x="1018" y="0"/>
                  </a:lnTo>
                  <a:lnTo>
                    <a:pt x="1068" y="0"/>
                  </a:lnTo>
                  <a:lnTo>
                    <a:pt x="1120" y="0"/>
                  </a:lnTo>
                  <a:lnTo>
                    <a:pt x="1170" y="0"/>
                  </a:lnTo>
                  <a:lnTo>
                    <a:pt x="1222" y="0"/>
                  </a:lnTo>
                  <a:lnTo>
                    <a:pt x="1272" y="0"/>
                  </a:lnTo>
                  <a:lnTo>
                    <a:pt x="1323" y="0"/>
                  </a:lnTo>
                  <a:lnTo>
                    <a:pt x="1373" y="0"/>
                  </a:lnTo>
                  <a:lnTo>
                    <a:pt x="1425" y="0"/>
                  </a:lnTo>
                  <a:lnTo>
                    <a:pt x="1475" y="0"/>
                  </a:lnTo>
                  <a:lnTo>
                    <a:pt x="1527" y="0"/>
                  </a:lnTo>
                  <a:lnTo>
                    <a:pt x="1577" y="0"/>
                  </a:lnTo>
                  <a:lnTo>
                    <a:pt x="1628" y="0"/>
                  </a:lnTo>
                  <a:lnTo>
                    <a:pt x="1609" y="21"/>
                  </a:lnTo>
                  <a:lnTo>
                    <a:pt x="1590" y="42"/>
                  </a:lnTo>
                  <a:lnTo>
                    <a:pt x="1569" y="64"/>
                  </a:lnTo>
                  <a:lnTo>
                    <a:pt x="1550" y="85"/>
                  </a:lnTo>
                  <a:lnTo>
                    <a:pt x="1531" y="106"/>
                  </a:lnTo>
                  <a:lnTo>
                    <a:pt x="1511" y="127"/>
                  </a:lnTo>
                  <a:lnTo>
                    <a:pt x="1492" y="148"/>
                  </a:lnTo>
                  <a:lnTo>
                    <a:pt x="1473" y="169"/>
                  </a:lnTo>
                  <a:lnTo>
                    <a:pt x="1473" y="206"/>
                  </a:lnTo>
                  <a:lnTo>
                    <a:pt x="1473" y="240"/>
                  </a:lnTo>
                  <a:lnTo>
                    <a:pt x="1473" y="277"/>
                  </a:lnTo>
                  <a:lnTo>
                    <a:pt x="1473" y="313"/>
                  </a:lnTo>
                  <a:lnTo>
                    <a:pt x="1431" y="313"/>
                  </a:lnTo>
                  <a:lnTo>
                    <a:pt x="1389" y="313"/>
                  </a:lnTo>
                  <a:lnTo>
                    <a:pt x="1346" y="311"/>
                  </a:lnTo>
                  <a:lnTo>
                    <a:pt x="1304" y="311"/>
                  </a:lnTo>
                  <a:lnTo>
                    <a:pt x="1262" y="311"/>
                  </a:lnTo>
                  <a:lnTo>
                    <a:pt x="1222" y="311"/>
                  </a:lnTo>
                  <a:lnTo>
                    <a:pt x="1179" y="311"/>
                  </a:lnTo>
                  <a:lnTo>
                    <a:pt x="1137" y="309"/>
                  </a:lnTo>
                  <a:lnTo>
                    <a:pt x="1095" y="309"/>
                  </a:lnTo>
                  <a:lnTo>
                    <a:pt x="1053" y="309"/>
                  </a:lnTo>
                  <a:lnTo>
                    <a:pt x="1011" y="309"/>
                  </a:lnTo>
                  <a:lnTo>
                    <a:pt x="968" y="309"/>
                  </a:lnTo>
                  <a:lnTo>
                    <a:pt x="928" y="307"/>
                  </a:lnTo>
                  <a:lnTo>
                    <a:pt x="886" y="307"/>
                  </a:lnTo>
                  <a:lnTo>
                    <a:pt x="844" y="307"/>
                  </a:lnTo>
                  <a:lnTo>
                    <a:pt x="802" y="307"/>
                  </a:lnTo>
                  <a:lnTo>
                    <a:pt x="759" y="307"/>
                  </a:lnTo>
                  <a:lnTo>
                    <a:pt x="717" y="305"/>
                  </a:lnTo>
                  <a:lnTo>
                    <a:pt x="677" y="305"/>
                  </a:lnTo>
                  <a:lnTo>
                    <a:pt x="635" y="305"/>
                  </a:lnTo>
                  <a:lnTo>
                    <a:pt x="592" y="305"/>
                  </a:lnTo>
                  <a:lnTo>
                    <a:pt x="550" y="305"/>
                  </a:lnTo>
                  <a:lnTo>
                    <a:pt x="508" y="303"/>
                  </a:lnTo>
                  <a:lnTo>
                    <a:pt x="468" y="303"/>
                  </a:lnTo>
                  <a:lnTo>
                    <a:pt x="426" y="303"/>
                  </a:lnTo>
                  <a:lnTo>
                    <a:pt x="383" y="303"/>
                  </a:lnTo>
                  <a:lnTo>
                    <a:pt x="341" y="302"/>
                  </a:lnTo>
                  <a:lnTo>
                    <a:pt x="299" y="302"/>
                  </a:lnTo>
                  <a:lnTo>
                    <a:pt x="259" y="302"/>
                  </a:lnTo>
                  <a:lnTo>
                    <a:pt x="216" y="302"/>
                  </a:lnTo>
                  <a:lnTo>
                    <a:pt x="174" y="300"/>
                  </a:lnTo>
                  <a:lnTo>
                    <a:pt x="132" y="300"/>
                  </a:lnTo>
                  <a:lnTo>
                    <a:pt x="144" y="277"/>
                  </a:lnTo>
                  <a:lnTo>
                    <a:pt x="157" y="254"/>
                  </a:lnTo>
                  <a:lnTo>
                    <a:pt x="168" y="231"/>
                  </a:lnTo>
                  <a:lnTo>
                    <a:pt x="180" y="208"/>
                  </a:lnTo>
                  <a:lnTo>
                    <a:pt x="159" y="181"/>
                  </a:lnTo>
                  <a:lnTo>
                    <a:pt x="136" y="156"/>
                  </a:lnTo>
                  <a:lnTo>
                    <a:pt x="115" y="129"/>
                  </a:lnTo>
                  <a:lnTo>
                    <a:pt x="92" y="104"/>
                  </a:lnTo>
                  <a:lnTo>
                    <a:pt x="69" y="77"/>
                  </a:lnTo>
                  <a:lnTo>
                    <a:pt x="46" y="52"/>
                  </a:lnTo>
                  <a:lnTo>
                    <a:pt x="23" y="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1597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endParaRPr>
            </a:p>
          </p:txBody>
        </p:sp>
        <p:sp>
          <p:nvSpPr>
            <p:cNvPr id="141" name="Freeform 61"/>
            <p:cNvSpPr>
              <a:spLocks/>
            </p:cNvSpPr>
            <p:nvPr/>
          </p:nvSpPr>
          <p:spPr bwMode="auto">
            <a:xfrm>
              <a:off x="3062" y="1959"/>
              <a:ext cx="693" cy="156"/>
            </a:xfrm>
            <a:custGeom>
              <a:avLst/>
              <a:gdLst/>
              <a:ahLst/>
              <a:cxnLst>
                <a:cxn ang="0">
                  <a:pos x="44" y="0"/>
                </a:cxn>
                <a:cxn ang="0">
                  <a:pos x="130" y="0"/>
                </a:cxn>
                <a:cxn ang="0">
                  <a:pos x="217" y="0"/>
                </a:cxn>
                <a:cxn ang="0">
                  <a:pos x="303" y="0"/>
                </a:cxn>
                <a:cxn ang="0">
                  <a:pos x="389" y="0"/>
                </a:cxn>
                <a:cxn ang="0">
                  <a:pos x="478" y="0"/>
                </a:cxn>
                <a:cxn ang="0">
                  <a:pos x="564" y="0"/>
                </a:cxn>
                <a:cxn ang="0">
                  <a:pos x="650" y="0"/>
                </a:cxn>
                <a:cxn ang="0">
                  <a:pos x="737" y="0"/>
                </a:cxn>
                <a:cxn ang="0">
                  <a:pos x="823" y="0"/>
                </a:cxn>
                <a:cxn ang="0">
                  <a:pos x="909" y="0"/>
                </a:cxn>
                <a:cxn ang="0">
                  <a:pos x="998" y="0"/>
                </a:cxn>
                <a:cxn ang="0">
                  <a:pos x="1084" y="0"/>
                </a:cxn>
                <a:cxn ang="0">
                  <a:pos x="1170" y="0"/>
                </a:cxn>
                <a:cxn ang="0">
                  <a:pos x="1256" y="0"/>
                </a:cxn>
                <a:cxn ang="0">
                  <a:pos x="1343" y="0"/>
                </a:cxn>
                <a:cxn ang="0">
                  <a:pos x="1370" y="21"/>
                </a:cxn>
                <a:cxn ang="0">
                  <a:pos x="1337" y="64"/>
                </a:cxn>
                <a:cxn ang="0">
                  <a:pos x="1304" y="106"/>
                </a:cxn>
                <a:cxn ang="0">
                  <a:pos x="1272" y="148"/>
                </a:cxn>
                <a:cxn ang="0">
                  <a:pos x="1255" y="206"/>
                </a:cxn>
                <a:cxn ang="0">
                  <a:pos x="1255" y="277"/>
                </a:cxn>
                <a:cxn ang="0">
                  <a:pos x="1184" y="313"/>
                </a:cxn>
                <a:cxn ang="0">
                  <a:pos x="1040" y="311"/>
                </a:cxn>
                <a:cxn ang="0">
                  <a:pos x="898" y="309"/>
                </a:cxn>
                <a:cxn ang="0">
                  <a:pos x="754" y="307"/>
                </a:cxn>
                <a:cxn ang="0">
                  <a:pos x="612" y="305"/>
                </a:cxn>
                <a:cxn ang="0">
                  <a:pos x="468" y="305"/>
                </a:cxn>
                <a:cxn ang="0">
                  <a:pos x="326" y="303"/>
                </a:cxn>
                <a:cxn ang="0">
                  <a:pos x="182" y="302"/>
                </a:cxn>
                <a:cxn ang="0">
                  <a:pos x="121" y="277"/>
                </a:cxn>
                <a:cxn ang="0">
                  <a:pos x="144" y="231"/>
                </a:cxn>
                <a:cxn ang="0">
                  <a:pos x="134" y="181"/>
                </a:cxn>
                <a:cxn ang="0">
                  <a:pos x="96" y="129"/>
                </a:cxn>
                <a:cxn ang="0">
                  <a:pos x="57" y="77"/>
                </a:cxn>
                <a:cxn ang="0">
                  <a:pos x="19" y="25"/>
                </a:cxn>
              </a:cxnLst>
              <a:rect l="0" t="0" r="r" b="b"/>
              <a:pathLst>
                <a:path w="1387" h="313">
                  <a:moveTo>
                    <a:pt x="0" y="0"/>
                  </a:moveTo>
                  <a:lnTo>
                    <a:pt x="44" y="0"/>
                  </a:lnTo>
                  <a:lnTo>
                    <a:pt x="86" y="0"/>
                  </a:lnTo>
                  <a:lnTo>
                    <a:pt x="130" y="0"/>
                  </a:lnTo>
                  <a:lnTo>
                    <a:pt x="173" y="0"/>
                  </a:lnTo>
                  <a:lnTo>
                    <a:pt x="217" y="0"/>
                  </a:lnTo>
                  <a:lnTo>
                    <a:pt x="261" y="0"/>
                  </a:lnTo>
                  <a:lnTo>
                    <a:pt x="303" y="0"/>
                  </a:lnTo>
                  <a:lnTo>
                    <a:pt x="347" y="0"/>
                  </a:lnTo>
                  <a:lnTo>
                    <a:pt x="389" y="0"/>
                  </a:lnTo>
                  <a:lnTo>
                    <a:pt x="433" y="0"/>
                  </a:lnTo>
                  <a:lnTo>
                    <a:pt x="478" y="0"/>
                  </a:lnTo>
                  <a:lnTo>
                    <a:pt x="520" y="0"/>
                  </a:lnTo>
                  <a:lnTo>
                    <a:pt x="564" y="0"/>
                  </a:lnTo>
                  <a:lnTo>
                    <a:pt x="606" y="0"/>
                  </a:lnTo>
                  <a:lnTo>
                    <a:pt x="650" y="0"/>
                  </a:lnTo>
                  <a:lnTo>
                    <a:pt x="694" y="0"/>
                  </a:lnTo>
                  <a:lnTo>
                    <a:pt x="737" y="0"/>
                  </a:lnTo>
                  <a:lnTo>
                    <a:pt x="781" y="0"/>
                  </a:lnTo>
                  <a:lnTo>
                    <a:pt x="823" y="0"/>
                  </a:lnTo>
                  <a:lnTo>
                    <a:pt x="867" y="0"/>
                  </a:lnTo>
                  <a:lnTo>
                    <a:pt x="909" y="0"/>
                  </a:lnTo>
                  <a:lnTo>
                    <a:pt x="953" y="0"/>
                  </a:lnTo>
                  <a:lnTo>
                    <a:pt x="998" y="0"/>
                  </a:lnTo>
                  <a:lnTo>
                    <a:pt x="1040" y="0"/>
                  </a:lnTo>
                  <a:lnTo>
                    <a:pt x="1084" y="0"/>
                  </a:lnTo>
                  <a:lnTo>
                    <a:pt x="1126" y="0"/>
                  </a:lnTo>
                  <a:lnTo>
                    <a:pt x="1170" y="0"/>
                  </a:lnTo>
                  <a:lnTo>
                    <a:pt x="1214" y="0"/>
                  </a:lnTo>
                  <a:lnTo>
                    <a:pt x="1256" y="0"/>
                  </a:lnTo>
                  <a:lnTo>
                    <a:pt x="1301" y="0"/>
                  </a:lnTo>
                  <a:lnTo>
                    <a:pt x="1343" y="0"/>
                  </a:lnTo>
                  <a:lnTo>
                    <a:pt x="1387" y="0"/>
                  </a:lnTo>
                  <a:lnTo>
                    <a:pt x="1370" y="21"/>
                  </a:lnTo>
                  <a:lnTo>
                    <a:pt x="1354" y="42"/>
                  </a:lnTo>
                  <a:lnTo>
                    <a:pt x="1337" y="64"/>
                  </a:lnTo>
                  <a:lnTo>
                    <a:pt x="1322" y="85"/>
                  </a:lnTo>
                  <a:lnTo>
                    <a:pt x="1304" y="106"/>
                  </a:lnTo>
                  <a:lnTo>
                    <a:pt x="1287" y="127"/>
                  </a:lnTo>
                  <a:lnTo>
                    <a:pt x="1272" y="148"/>
                  </a:lnTo>
                  <a:lnTo>
                    <a:pt x="1255" y="169"/>
                  </a:lnTo>
                  <a:lnTo>
                    <a:pt x="1255" y="206"/>
                  </a:lnTo>
                  <a:lnTo>
                    <a:pt x="1255" y="240"/>
                  </a:lnTo>
                  <a:lnTo>
                    <a:pt x="1255" y="277"/>
                  </a:lnTo>
                  <a:lnTo>
                    <a:pt x="1255" y="313"/>
                  </a:lnTo>
                  <a:lnTo>
                    <a:pt x="1184" y="313"/>
                  </a:lnTo>
                  <a:lnTo>
                    <a:pt x="1111" y="311"/>
                  </a:lnTo>
                  <a:lnTo>
                    <a:pt x="1040" y="311"/>
                  </a:lnTo>
                  <a:lnTo>
                    <a:pt x="969" y="309"/>
                  </a:lnTo>
                  <a:lnTo>
                    <a:pt x="898" y="309"/>
                  </a:lnTo>
                  <a:lnTo>
                    <a:pt x="825" y="309"/>
                  </a:lnTo>
                  <a:lnTo>
                    <a:pt x="754" y="307"/>
                  </a:lnTo>
                  <a:lnTo>
                    <a:pt x="683" y="307"/>
                  </a:lnTo>
                  <a:lnTo>
                    <a:pt x="612" y="305"/>
                  </a:lnTo>
                  <a:lnTo>
                    <a:pt x="541" y="305"/>
                  </a:lnTo>
                  <a:lnTo>
                    <a:pt x="468" y="305"/>
                  </a:lnTo>
                  <a:lnTo>
                    <a:pt x="397" y="303"/>
                  </a:lnTo>
                  <a:lnTo>
                    <a:pt x="326" y="303"/>
                  </a:lnTo>
                  <a:lnTo>
                    <a:pt x="255" y="302"/>
                  </a:lnTo>
                  <a:lnTo>
                    <a:pt x="182" y="302"/>
                  </a:lnTo>
                  <a:lnTo>
                    <a:pt x="111" y="300"/>
                  </a:lnTo>
                  <a:lnTo>
                    <a:pt x="121" y="277"/>
                  </a:lnTo>
                  <a:lnTo>
                    <a:pt x="132" y="254"/>
                  </a:lnTo>
                  <a:lnTo>
                    <a:pt x="144" y="231"/>
                  </a:lnTo>
                  <a:lnTo>
                    <a:pt x="153" y="208"/>
                  </a:lnTo>
                  <a:lnTo>
                    <a:pt x="134" y="181"/>
                  </a:lnTo>
                  <a:lnTo>
                    <a:pt x="115" y="156"/>
                  </a:lnTo>
                  <a:lnTo>
                    <a:pt x="96" y="129"/>
                  </a:lnTo>
                  <a:lnTo>
                    <a:pt x="77" y="104"/>
                  </a:lnTo>
                  <a:lnTo>
                    <a:pt x="57" y="77"/>
                  </a:lnTo>
                  <a:lnTo>
                    <a:pt x="38" y="52"/>
                  </a:lnTo>
                  <a:lnTo>
                    <a:pt x="19" y="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65B87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endParaRPr>
            </a:p>
          </p:txBody>
        </p:sp>
        <p:sp>
          <p:nvSpPr>
            <p:cNvPr id="142" name="Freeform 62"/>
            <p:cNvSpPr>
              <a:spLocks/>
            </p:cNvSpPr>
            <p:nvPr/>
          </p:nvSpPr>
          <p:spPr bwMode="auto">
            <a:xfrm>
              <a:off x="3128" y="1959"/>
              <a:ext cx="574" cy="15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1" y="0"/>
                </a:cxn>
                <a:cxn ang="0">
                  <a:pos x="144" y="0"/>
                </a:cxn>
                <a:cxn ang="0">
                  <a:pos x="215" y="0"/>
                </a:cxn>
                <a:cxn ang="0">
                  <a:pos x="288" y="0"/>
                </a:cxn>
                <a:cxn ang="0">
                  <a:pos x="359" y="0"/>
                </a:cxn>
                <a:cxn ang="0">
                  <a:pos x="432" y="0"/>
                </a:cxn>
                <a:cxn ang="0">
                  <a:pos x="503" y="0"/>
                </a:cxn>
                <a:cxn ang="0">
                  <a:pos x="574" y="0"/>
                </a:cxn>
                <a:cxn ang="0">
                  <a:pos x="647" y="0"/>
                </a:cxn>
                <a:cxn ang="0">
                  <a:pos x="718" y="0"/>
                </a:cxn>
                <a:cxn ang="0">
                  <a:pos x="789" y="0"/>
                </a:cxn>
                <a:cxn ang="0">
                  <a:pos x="862" y="0"/>
                </a:cxn>
                <a:cxn ang="0">
                  <a:pos x="933" y="0"/>
                </a:cxn>
                <a:cxn ang="0">
                  <a:pos x="1004" y="0"/>
                </a:cxn>
                <a:cxn ang="0">
                  <a:pos x="1077" y="0"/>
                </a:cxn>
                <a:cxn ang="0">
                  <a:pos x="1148" y="0"/>
                </a:cxn>
                <a:cxn ang="0">
                  <a:pos x="1134" y="21"/>
                </a:cxn>
                <a:cxn ang="0">
                  <a:pos x="1121" y="42"/>
                </a:cxn>
                <a:cxn ang="0">
                  <a:pos x="1107" y="64"/>
                </a:cxn>
                <a:cxn ang="0">
                  <a:pos x="1092" y="85"/>
                </a:cxn>
                <a:cxn ang="0">
                  <a:pos x="1078" y="106"/>
                </a:cxn>
                <a:cxn ang="0">
                  <a:pos x="1065" y="127"/>
                </a:cxn>
                <a:cxn ang="0">
                  <a:pos x="1050" y="148"/>
                </a:cxn>
                <a:cxn ang="0">
                  <a:pos x="1036" y="169"/>
                </a:cxn>
                <a:cxn ang="0">
                  <a:pos x="1036" y="206"/>
                </a:cxn>
                <a:cxn ang="0">
                  <a:pos x="1036" y="240"/>
                </a:cxn>
                <a:cxn ang="0">
                  <a:pos x="1036" y="277"/>
                </a:cxn>
                <a:cxn ang="0">
                  <a:pos x="1036" y="313"/>
                </a:cxn>
                <a:cxn ang="0">
                  <a:pos x="977" y="313"/>
                </a:cxn>
                <a:cxn ang="0">
                  <a:pos x="919" y="311"/>
                </a:cxn>
                <a:cxn ang="0">
                  <a:pos x="860" y="311"/>
                </a:cxn>
                <a:cxn ang="0">
                  <a:pos x="800" y="309"/>
                </a:cxn>
                <a:cxn ang="0">
                  <a:pos x="741" y="309"/>
                </a:cxn>
                <a:cxn ang="0">
                  <a:pos x="683" y="309"/>
                </a:cxn>
                <a:cxn ang="0">
                  <a:pos x="624" y="307"/>
                </a:cxn>
                <a:cxn ang="0">
                  <a:pos x="564" y="307"/>
                </a:cxn>
                <a:cxn ang="0">
                  <a:pos x="507" y="305"/>
                </a:cxn>
                <a:cxn ang="0">
                  <a:pos x="447" y="305"/>
                </a:cxn>
                <a:cxn ang="0">
                  <a:pos x="388" y="305"/>
                </a:cxn>
                <a:cxn ang="0">
                  <a:pos x="328" y="303"/>
                </a:cxn>
                <a:cxn ang="0">
                  <a:pos x="271" y="303"/>
                </a:cxn>
                <a:cxn ang="0">
                  <a:pos x="211" y="302"/>
                </a:cxn>
                <a:cxn ang="0">
                  <a:pos x="152" y="302"/>
                </a:cxn>
                <a:cxn ang="0">
                  <a:pos x="92" y="300"/>
                </a:cxn>
                <a:cxn ang="0">
                  <a:pos x="102" y="277"/>
                </a:cxn>
                <a:cxn ang="0">
                  <a:pos x="110" y="254"/>
                </a:cxn>
                <a:cxn ang="0">
                  <a:pos x="119" y="231"/>
                </a:cxn>
                <a:cxn ang="0">
                  <a:pos x="127" y="208"/>
                </a:cxn>
                <a:cxn ang="0">
                  <a:pos x="112" y="181"/>
                </a:cxn>
                <a:cxn ang="0">
                  <a:pos x="96" y="156"/>
                </a:cxn>
                <a:cxn ang="0">
                  <a:pos x="81" y="129"/>
                </a:cxn>
                <a:cxn ang="0">
                  <a:pos x="64" y="104"/>
                </a:cxn>
                <a:cxn ang="0">
                  <a:pos x="48" y="77"/>
                </a:cxn>
                <a:cxn ang="0">
                  <a:pos x="33" y="52"/>
                </a:cxn>
                <a:cxn ang="0">
                  <a:pos x="18" y="25"/>
                </a:cxn>
                <a:cxn ang="0">
                  <a:pos x="0" y="0"/>
                </a:cxn>
              </a:cxnLst>
              <a:rect l="0" t="0" r="r" b="b"/>
              <a:pathLst>
                <a:path w="1148" h="313">
                  <a:moveTo>
                    <a:pt x="0" y="0"/>
                  </a:moveTo>
                  <a:lnTo>
                    <a:pt x="71" y="0"/>
                  </a:lnTo>
                  <a:lnTo>
                    <a:pt x="144" y="0"/>
                  </a:lnTo>
                  <a:lnTo>
                    <a:pt x="215" y="0"/>
                  </a:lnTo>
                  <a:lnTo>
                    <a:pt x="288" y="0"/>
                  </a:lnTo>
                  <a:lnTo>
                    <a:pt x="359" y="0"/>
                  </a:lnTo>
                  <a:lnTo>
                    <a:pt x="432" y="0"/>
                  </a:lnTo>
                  <a:lnTo>
                    <a:pt x="503" y="0"/>
                  </a:lnTo>
                  <a:lnTo>
                    <a:pt x="574" y="0"/>
                  </a:lnTo>
                  <a:lnTo>
                    <a:pt x="647" y="0"/>
                  </a:lnTo>
                  <a:lnTo>
                    <a:pt x="718" y="0"/>
                  </a:lnTo>
                  <a:lnTo>
                    <a:pt x="789" y="0"/>
                  </a:lnTo>
                  <a:lnTo>
                    <a:pt x="862" y="0"/>
                  </a:lnTo>
                  <a:lnTo>
                    <a:pt x="933" y="0"/>
                  </a:lnTo>
                  <a:lnTo>
                    <a:pt x="1004" y="0"/>
                  </a:lnTo>
                  <a:lnTo>
                    <a:pt x="1077" y="0"/>
                  </a:lnTo>
                  <a:lnTo>
                    <a:pt x="1148" y="0"/>
                  </a:lnTo>
                  <a:lnTo>
                    <a:pt x="1134" y="21"/>
                  </a:lnTo>
                  <a:lnTo>
                    <a:pt x="1121" y="42"/>
                  </a:lnTo>
                  <a:lnTo>
                    <a:pt x="1107" y="64"/>
                  </a:lnTo>
                  <a:lnTo>
                    <a:pt x="1092" y="85"/>
                  </a:lnTo>
                  <a:lnTo>
                    <a:pt x="1078" y="106"/>
                  </a:lnTo>
                  <a:lnTo>
                    <a:pt x="1065" y="127"/>
                  </a:lnTo>
                  <a:lnTo>
                    <a:pt x="1050" y="148"/>
                  </a:lnTo>
                  <a:lnTo>
                    <a:pt x="1036" y="169"/>
                  </a:lnTo>
                  <a:lnTo>
                    <a:pt x="1036" y="206"/>
                  </a:lnTo>
                  <a:lnTo>
                    <a:pt x="1036" y="240"/>
                  </a:lnTo>
                  <a:lnTo>
                    <a:pt x="1036" y="277"/>
                  </a:lnTo>
                  <a:lnTo>
                    <a:pt x="1036" y="313"/>
                  </a:lnTo>
                  <a:lnTo>
                    <a:pt x="977" y="313"/>
                  </a:lnTo>
                  <a:lnTo>
                    <a:pt x="919" y="311"/>
                  </a:lnTo>
                  <a:lnTo>
                    <a:pt x="860" y="311"/>
                  </a:lnTo>
                  <a:lnTo>
                    <a:pt x="800" y="309"/>
                  </a:lnTo>
                  <a:lnTo>
                    <a:pt x="741" y="309"/>
                  </a:lnTo>
                  <a:lnTo>
                    <a:pt x="683" y="309"/>
                  </a:lnTo>
                  <a:lnTo>
                    <a:pt x="624" y="307"/>
                  </a:lnTo>
                  <a:lnTo>
                    <a:pt x="564" y="307"/>
                  </a:lnTo>
                  <a:lnTo>
                    <a:pt x="507" y="305"/>
                  </a:lnTo>
                  <a:lnTo>
                    <a:pt x="447" y="305"/>
                  </a:lnTo>
                  <a:lnTo>
                    <a:pt x="388" y="305"/>
                  </a:lnTo>
                  <a:lnTo>
                    <a:pt x="328" y="303"/>
                  </a:lnTo>
                  <a:lnTo>
                    <a:pt x="271" y="303"/>
                  </a:lnTo>
                  <a:lnTo>
                    <a:pt x="211" y="302"/>
                  </a:lnTo>
                  <a:lnTo>
                    <a:pt x="152" y="302"/>
                  </a:lnTo>
                  <a:lnTo>
                    <a:pt x="92" y="300"/>
                  </a:lnTo>
                  <a:lnTo>
                    <a:pt x="102" y="277"/>
                  </a:lnTo>
                  <a:lnTo>
                    <a:pt x="110" y="254"/>
                  </a:lnTo>
                  <a:lnTo>
                    <a:pt x="119" y="231"/>
                  </a:lnTo>
                  <a:lnTo>
                    <a:pt x="127" y="208"/>
                  </a:lnTo>
                  <a:lnTo>
                    <a:pt x="112" y="181"/>
                  </a:lnTo>
                  <a:lnTo>
                    <a:pt x="96" y="156"/>
                  </a:lnTo>
                  <a:lnTo>
                    <a:pt x="81" y="129"/>
                  </a:lnTo>
                  <a:lnTo>
                    <a:pt x="64" y="104"/>
                  </a:lnTo>
                  <a:lnTo>
                    <a:pt x="48" y="77"/>
                  </a:lnTo>
                  <a:lnTo>
                    <a:pt x="33" y="52"/>
                  </a:lnTo>
                  <a:lnTo>
                    <a:pt x="18" y="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E639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endParaRPr>
            </a:p>
          </p:txBody>
        </p:sp>
        <p:sp>
          <p:nvSpPr>
            <p:cNvPr id="143" name="Freeform 63"/>
            <p:cNvSpPr>
              <a:spLocks/>
            </p:cNvSpPr>
            <p:nvPr/>
          </p:nvSpPr>
          <p:spPr bwMode="auto">
            <a:xfrm>
              <a:off x="3194" y="1959"/>
              <a:ext cx="454" cy="15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7" y="0"/>
                </a:cxn>
                <a:cxn ang="0">
                  <a:pos x="113" y="0"/>
                </a:cxn>
                <a:cxn ang="0">
                  <a:pos x="170" y="0"/>
                </a:cxn>
                <a:cxn ang="0">
                  <a:pos x="228" y="0"/>
                </a:cxn>
                <a:cxn ang="0">
                  <a:pos x="284" y="0"/>
                </a:cxn>
                <a:cxn ang="0">
                  <a:pos x="341" y="0"/>
                </a:cxn>
                <a:cxn ang="0">
                  <a:pos x="397" y="0"/>
                </a:cxn>
                <a:cxn ang="0">
                  <a:pos x="454" y="0"/>
                </a:cxn>
                <a:cxn ang="0">
                  <a:pos x="510" y="0"/>
                </a:cxn>
                <a:cxn ang="0">
                  <a:pos x="568" y="0"/>
                </a:cxn>
                <a:cxn ang="0">
                  <a:pos x="623" y="0"/>
                </a:cxn>
                <a:cxn ang="0">
                  <a:pos x="681" y="0"/>
                </a:cxn>
                <a:cxn ang="0">
                  <a:pos x="736" y="0"/>
                </a:cxn>
                <a:cxn ang="0">
                  <a:pos x="794" y="0"/>
                </a:cxn>
                <a:cxn ang="0">
                  <a:pos x="850" y="0"/>
                </a:cxn>
                <a:cxn ang="0">
                  <a:pos x="907" y="0"/>
                </a:cxn>
                <a:cxn ang="0">
                  <a:pos x="897" y="21"/>
                </a:cxn>
                <a:cxn ang="0">
                  <a:pos x="886" y="42"/>
                </a:cxn>
                <a:cxn ang="0">
                  <a:pos x="876" y="64"/>
                </a:cxn>
                <a:cxn ang="0">
                  <a:pos x="865" y="85"/>
                </a:cxn>
                <a:cxn ang="0">
                  <a:pos x="853" y="106"/>
                </a:cxn>
                <a:cxn ang="0">
                  <a:pos x="842" y="127"/>
                </a:cxn>
                <a:cxn ang="0">
                  <a:pos x="832" y="148"/>
                </a:cxn>
                <a:cxn ang="0">
                  <a:pos x="821" y="169"/>
                </a:cxn>
                <a:cxn ang="0">
                  <a:pos x="821" y="206"/>
                </a:cxn>
                <a:cxn ang="0">
                  <a:pos x="821" y="240"/>
                </a:cxn>
                <a:cxn ang="0">
                  <a:pos x="821" y="277"/>
                </a:cxn>
                <a:cxn ang="0">
                  <a:pos x="821" y="313"/>
                </a:cxn>
                <a:cxn ang="0">
                  <a:pos x="775" y="313"/>
                </a:cxn>
                <a:cxn ang="0">
                  <a:pos x="727" y="311"/>
                </a:cxn>
                <a:cxn ang="0">
                  <a:pos x="681" y="311"/>
                </a:cxn>
                <a:cxn ang="0">
                  <a:pos x="635" y="309"/>
                </a:cxn>
                <a:cxn ang="0">
                  <a:pos x="587" y="309"/>
                </a:cxn>
                <a:cxn ang="0">
                  <a:pos x="541" y="309"/>
                </a:cxn>
                <a:cxn ang="0">
                  <a:pos x="495" y="307"/>
                </a:cxn>
                <a:cxn ang="0">
                  <a:pos x="449" y="307"/>
                </a:cxn>
                <a:cxn ang="0">
                  <a:pos x="401" y="305"/>
                </a:cxn>
                <a:cxn ang="0">
                  <a:pos x="355" y="305"/>
                </a:cxn>
                <a:cxn ang="0">
                  <a:pos x="309" y="305"/>
                </a:cxn>
                <a:cxn ang="0">
                  <a:pos x="261" y="303"/>
                </a:cxn>
                <a:cxn ang="0">
                  <a:pos x="215" y="303"/>
                </a:cxn>
                <a:cxn ang="0">
                  <a:pos x="168" y="302"/>
                </a:cxn>
                <a:cxn ang="0">
                  <a:pos x="121" y="302"/>
                </a:cxn>
                <a:cxn ang="0">
                  <a:pos x="74" y="300"/>
                </a:cxn>
                <a:cxn ang="0">
                  <a:pos x="82" y="277"/>
                </a:cxn>
                <a:cxn ang="0">
                  <a:pos x="88" y="254"/>
                </a:cxn>
                <a:cxn ang="0">
                  <a:pos x="94" y="231"/>
                </a:cxn>
                <a:cxn ang="0">
                  <a:pos x="101" y="208"/>
                </a:cxn>
                <a:cxn ang="0">
                  <a:pos x="90" y="181"/>
                </a:cxn>
                <a:cxn ang="0">
                  <a:pos x="76" y="156"/>
                </a:cxn>
                <a:cxn ang="0">
                  <a:pos x="65" y="129"/>
                </a:cxn>
                <a:cxn ang="0">
                  <a:pos x="51" y="104"/>
                </a:cxn>
                <a:cxn ang="0">
                  <a:pos x="38" y="77"/>
                </a:cxn>
                <a:cxn ang="0">
                  <a:pos x="25" y="52"/>
                </a:cxn>
                <a:cxn ang="0">
                  <a:pos x="13" y="25"/>
                </a:cxn>
                <a:cxn ang="0">
                  <a:pos x="0" y="0"/>
                </a:cxn>
              </a:cxnLst>
              <a:rect l="0" t="0" r="r" b="b"/>
              <a:pathLst>
                <a:path w="907" h="313">
                  <a:moveTo>
                    <a:pt x="0" y="0"/>
                  </a:moveTo>
                  <a:lnTo>
                    <a:pt x="57" y="0"/>
                  </a:lnTo>
                  <a:lnTo>
                    <a:pt x="113" y="0"/>
                  </a:lnTo>
                  <a:lnTo>
                    <a:pt x="170" y="0"/>
                  </a:lnTo>
                  <a:lnTo>
                    <a:pt x="228" y="0"/>
                  </a:lnTo>
                  <a:lnTo>
                    <a:pt x="284" y="0"/>
                  </a:lnTo>
                  <a:lnTo>
                    <a:pt x="341" y="0"/>
                  </a:lnTo>
                  <a:lnTo>
                    <a:pt x="397" y="0"/>
                  </a:lnTo>
                  <a:lnTo>
                    <a:pt x="454" y="0"/>
                  </a:lnTo>
                  <a:lnTo>
                    <a:pt x="510" y="0"/>
                  </a:lnTo>
                  <a:lnTo>
                    <a:pt x="568" y="0"/>
                  </a:lnTo>
                  <a:lnTo>
                    <a:pt x="623" y="0"/>
                  </a:lnTo>
                  <a:lnTo>
                    <a:pt x="681" y="0"/>
                  </a:lnTo>
                  <a:lnTo>
                    <a:pt x="736" y="0"/>
                  </a:lnTo>
                  <a:lnTo>
                    <a:pt x="794" y="0"/>
                  </a:lnTo>
                  <a:lnTo>
                    <a:pt x="850" y="0"/>
                  </a:lnTo>
                  <a:lnTo>
                    <a:pt x="907" y="0"/>
                  </a:lnTo>
                  <a:lnTo>
                    <a:pt x="897" y="21"/>
                  </a:lnTo>
                  <a:lnTo>
                    <a:pt x="886" y="42"/>
                  </a:lnTo>
                  <a:lnTo>
                    <a:pt x="876" y="64"/>
                  </a:lnTo>
                  <a:lnTo>
                    <a:pt x="865" y="85"/>
                  </a:lnTo>
                  <a:lnTo>
                    <a:pt x="853" y="106"/>
                  </a:lnTo>
                  <a:lnTo>
                    <a:pt x="842" y="127"/>
                  </a:lnTo>
                  <a:lnTo>
                    <a:pt x="832" y="148"/>
                  </a:lnTo>
                  <a:lnTo>
                    <a:pt x="821" y="169"/>
                  </a:lnTo>
                  <a:lnTo>
                    <a:pt x="821" y="206"/>
                  </a:lnTo>
                  <a:lnTo>
                    <a:pt x="821" y="240"/>
                  </a:lnTo>
                  <a:lnTo>
                    <a:pt x="821" y="277"/>
                  </a:lnTo>
                  <a:lnTo>
                    <a:pt x="821" y="313"/>
                  </a:lnTo>
                  <a:lnTo>
                    <a:pt x="775" y="313"/>
                  </a:lnTo>
                  <a:lnTo>
                    <a:pt x="727" y="311"/>
                  </a:lnTo>
                  <a:lnTo>
                    <a:pt x="681" y="311"/>
                  </a:lnTo>
                  <a:lnTo>
                    <a:pt x="635" y="309"/>
                  </a:lnTo>
                  <a:lnTo>
                    <a:pt x="587" y="309"/>
                  </a:lnTo>
                  <a:lnTo>
                    <a:pt x="541" y="309"/>
                  </a:lnTo>
                  <a:lnTo>
                    <a:pt x="495" y="307"/>
                  </a:lnTo>
                  <a:lnTo>
                    <a:pt x="449" y="307"/>
                  </a:lnTo>
                  <a:lnTo>
                    <a:pt x="401" y="305"/>
                  </a:lnTo>
                  <a:lnTo>
                    <a:pt x="355" y="305"/>
                  </a:lnTo>
                  <a:lnTo>
                    <a:pt x="309" y="305"/>
                  </a:lnTo>
                  <a:lnTo>
                    <a:pt x="261" y="303"/>
                  </a:lnTo>
                  <a:lnTo>
                    <a:pt x="215" y="303"/>
                  </a:lnTo>
                  <a:lnTo>
                    <a:pt x="168" y="302"/>
                  </a:lnTo>
                  <a:lnTo>
                    <a:pt x="121" y="302"/>
                  </a:lnTo>
                  <a:lnTo>
                    <a:pt x="74" y="300"/>
                  </a:lnTo>
                  <a:lnTo>
                    <a:pt x="82" y="277"/>
                  </a:lnTo>
                  <a:lnTo>
                    <a:pt x="88" y="254"/>
                  </a:lnTo>
                  <a:lnTo>
                    <a:pt x="94" y="231"/>
                  </a:lnTo>
                  <a:lnTo>
                    <a:pt x="101" y="208"/>
                  </a:lnTo>
                  <a:lnTo>
                    <a:pt x="90" y="181"/>
                  </a:lnTo>
                  <a:lnTo>
                    <a:pt x="76" y="156"/>
                  </a:lnTo>
                  <a:lnTo>
                    <a:pt x="65" y="129"/>
                  </a:lnTo>
                  <a:lnTo>
                    <a:pt x="51" y="104"/>
                  </a:lnTo>
                  <a:lnTo>
                    <a:pt x="38" y="77"/>
                  </a:lnTo>
                  <a:lnTo>
                    <a:pt x="25" y="52"/>
                  </a:lnTo>
                  <a:lnTo>
                    <a:pt x="13" y="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66B9B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endParaRPr>
            </a:p>
          </p:txBody>
        </p:sp>
        <p:sp>
          <p:nvSpPr>
            <p:cNvPr id="144" name="Freeform 64"/>
            <p:cNvSpPr>
              <a:spLocks/>
            </p:cNvSpPr>
            <p:nvPr/>
          </p:nvSpPr>
          <p:spPr bwMode="auto">
            <a:xfrm>
              <a:off x="3261" y="1959"/>
              <a:ext cx="334" cy="15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2" y="0"/>
                </a:cxn>
                <a:cxn ang="0">
                  <a:pos x="82" y="0"/>
                </a:cxn>
                <a:cxn ang="0">
                  <a:pos x="125" y="0"/>
                </a:cxn>
                <a:cxn ang="0">
                  <a:pos x="167" y="0"/>
                </a:cxn>
                <a:cxn ang="0">
                  <a:pos x="209" y="0"/>
                </a:cxn>
                <a:cxn ang="0">
                  <a:pos x="249" y="0"/>
                </a:cxn>
                <a:cxn ang="0">
                  <a:pos x="292" y="0"/>
                </a:cxn>
                <a:cxn ang="0">
                  <a:pos x="334" y="0"/>
                </a:cxn>
                <a:cxn ang="0">
                  <a:pos x="374" y="0"/>
                </a:cxn>
                <a:cxn ang="0">
                  <a:pos x="416" y="0"/>
                </a:cxn>
                <a:cxn ang="0">
                  <a:pos x="458" y="0"/>
                </a:cxn>
                <a:cxn ang="0">
                  <a:pos x="501" y="0"/>
                </a:cxn>
                <a:cxn ang="0">
                  <a:pos x="541" y="0"/>
                </a:cxn>
                <a:cxn ang="0">
                  <a:pos x="583" y="0"/>
                </a:cxn>
                <a:cxn ang="0">
                  <a:pos x="625" y="0"/>
                </a:cxn>
                <a:cxn ang="0">
                  <a:pos x="668" y="0"/>
                </a:cxn>
                <a:cxn ang="0">
                  <a:pos x="660" y="21"/>
                </a:cxn>
                <a:cxn ang="0">
                  <a:pos x="650" y="42"/>
                </a:cxn>
                <a:cxn ang="0">
                  <a:pos x="643" y="64"/>
                </a:cxn>
                <a:cxn ang="0">
                  <a:pos x="635" y="85"/>
                </a:cxn>
                <a:cxn ang="0">
                  <a:pos x="625" y="106"/>
                </a:cxn>
                <a:cxn ang="0">
                  <a:pos x="618" y="127"/>
                </a:cxn>
                <a:cxn ang="0">
                  <a:pos x="610" y="148"/>
                </a:cxn>
                <a:cxn ang="0">
                  <a:pos x="602" y="169"/>
                </a:cxn>
                <a:cxn ang="0">
                  <a:pos x="602" y="206"/>
                </a:cxn>
                <a:cxn ang="0">
                  <a:pos x="602" y="240"/>
                </a:cxn>
                <a:cxn ang="0">
                  <a:pos x="602" y="277"/>
                </a:cxn>
                <a:cxn ang="0">
                  <a:pos x="602" y="313"/>
                </a:cxn>
                <a:cxn ang="0">
                  <a:pos x="568" y="313"/>
                </a:cxn>
                <a:cxn ang="0">
                  <a:pos x="533" y="311"/>
                </a:cxn>
                <a:cxn ang="0">
                  <a:pos x="499" y="311"/>
                </a:cxn>
                <a:cxn ang="0">
                  <a:pos x="464" y="309"/>
                </a:cxn>
                <a:cxn ang="0">
                  <a:pos x="430" y="309"/>
                </a:cxn>
                <a:cxn ang="0">
                  <a:pos x="395" y="309"/>
                </a:cxn>
                <a:cxn ang="0">
                  <a:pos x="361" y="307"/>
                </a:cxn>
                <a:cxn ang="0">
                  <a:pos x="328" y="307"/>
                </a:cxn>
                <a:cxn ang="0">
                  <a:pos x="293" y="305"/>
                </a:cxn>
                <a:cxn ang="0">
                  <a:pos x="259" y="305"/>
                </a:cxn>
                <a:cxn ang="0">
                  <a:pos x="224" y="305"/>
                </a:cxn>
                <a:cxn ang="0">
                  <a:pos x="190" y="303"/>
                </a:cxn>
                <a:cxn ang="0">
                  <a:pos x="155" y="303"/>
                </a:cxn>
                <a:cxn ang="0">
                  <a:pos x="123" y="302"/>
                </a:cxn>
                <a:cxn ang="0">
                  <a:pos x="88" y="302"/>
                </a:cxn>
                <a:cxn ang="0">
                  <a:pos x="54" y="300"/>
                </a:cxn>
                <a:cxn ang="0">
                  <a:pos x="58" y="277"/>
                </a:cxn>
                <a:cxn ang="0">
                  <a:pos x="63" y="254"/>
                </a:cxn>
                <a:cxn ang="0">
                  <a:pos x="69" y="231"/>
                </a:cxn>
                <a:cxn ang="0">
                  <a:pos x="73" y="208"/>
                </a:cxn>
                <a:cxn ang="0">
                  <a:pos x="63" y="181"/>
                </a:cxn>
                <a:cxn ang="0">
                  <a:pos x="54" y="156"/>
                </a:cxn>
                <a:cxn ang="0">
                  <a:pos x="44" y="129"/>
                </a:cxn>
                <a:cxn ang="0">
                  <a:pos x="36" y="104"/>
                </a:cxn>
                <a:cxn ang="0">
                  <a:pos x="27" y="77"/>
                </a:cxn>
                <a:cxn ang="0">
                  <a:pos x="17" y="52"/>
                </a:cxn>
                <a:cxn ang="0">
                  <a:pos x="10" y="25"/>
                </a:cxn>
                <a:cxn ang="0">
                  <a:pos x="0" y="0"/>
                </a:cxn>
              </a:cxnLst>
              <a:rect l="0" t="0" r="r" b="b"/>
              <a:pathLst>
                <a:path w="668" h="313">
                  <a:moveTo>
                    <a:pt x="0" y="0"/>
                  </a:moveTo>
                  <a:lnTo>
                    <a:pt x="42" y="0"/>
                  </a:lnTo>
                  <a:lnTo>
                    <a:pt x="82" y="0"/>
                  </a:lnTo>
                  <a:lnTo>
                    <a:pt x="125" y="0"/>
                  </a:lnTo>
                  <a:lnTo>
                    <a:pt x="167" y="0"/>
                  </a:lnTo>
                  <a:lnTo>
                    <a:pt x="209" y="0"/>
                  </a:lnTo>
                  <a:lnTo>
                    <a:pt x="249" y="0"/>
                  </a:lnTo>
                  <a:lnTo>
                    <a:pt x="292" y="0"/>
                  </a:lnTo>
                  <a:lnTo>
                    <a:pt x="334" y="0"/>
                  </a:lnTo>
                  <a:lnTo>
                    <a:pt x="374" y="0"/>
                  </a:lnTo>
                  <a:lnTo>
                    <a:pt x="416" y="0"/>
                  </a:lnTo>
                  <a:lnTo>
                    <a:pt x="458" y="0"/>
                  </a:lnTo>
                  <a:lnTo>
                    <a:pt x="501" y="0"/>
                  </a:lnTo>
                  <a:lnTo>
                    <a:pt x="541" y="0"/>
                  </a:lnTo>
                  <a:lnTo>
                    <a:pt x="583" y="0"/>
                  </a:lnTo>
                  <a:lnTo>
                    <a:pt x="625" y="0"/>
                  </a:lnTo>
                  <a:lnTo>
                    <a:pt x="668" y="0"/>
                  </a:lnTo>
                  <a:lnTo>
                    <a:pt x="660" y="21"/>
                  </a:lnTo>
                  <a:lnTo>
                    <a:pt x="650" y="42"/>
                  </a:lnTo>
                  <a:lnTo>
                    <a:pt x="643" y="64"/>
                  </a:lnTo>
                  <a:lnTo>
                    <a:pt x="635" y="85"/>
                  </a:lnTo>
                  <a:lnTo>
                    <a:pt x="625" y="106"/>
                  </a:lnTo>
                  <a:lnTo>
                    <a:pt x="618" y="127"/>
                  </a:lnTo>
                  <a:lnTo>
                    <a:pt x="610" y="148"/>
                  </a:lnTo>
                  <a:lnTo>
                    <a:pt x="602" y="169"/>
                  </a:lnTo>
                  <a:lnTo>
                    <a:pt x="602" y="206"/>
                  </a:lnTo>
                  <a:lnTo>
                    <a:pt x="602" y="240"/>
                  </a:lnTo>
                  <a:lnTo>
                    <a:pt x="602" y="277"/>
                  </a:lnTo>
                  <a:lnTo>
                    <a:pt x="602" y="313"/>
                  </a:lnTo>
                  <a:lnTo>
                    <a:pt x="568" y="313"/>
                  </a:lnTo>
                  <a:lnTo>
                    <a:pt x="533" y="311"/>
                  </a:lnTo>
                  <a:lnTo>
                    <a:pt x="499" y="311"/>
                  </a:lnTo>
                  <a:lnTo>
                    <a:pt x="464" y="309"/>
                  </a:lnTo>
                  <a:lnTo>
                    <a:pt x="430" y="309"/>
                  </a:lnTo>
                  <a:lnTo>
                    <a:pt x="395" y="309"/>
                  </a:lnTo>
                  <a:lnTo>
                    <a:pt x="361" y="307"/>
                  </a:lnTo>
                  <a:lnTo>
                    <a:pt x="328" y="307"/>
                  </a:lnTo>
                  <a:lnTo>
                    <a:pt x="293" y="305"/>
                  </a:lnTo>
                  <a:lnTo>
                    <a:pt x="259" y="305"/>
                  </a:lnTo>
                  <a:lnTo>
                    <a:pt x="224" y="305"/>
                  </a:lnTo>
                  <a:lnTo>
                    <a:pt x="190" y="303"/>
                  </a:lnTo>
                  <a:lnTo>
                    <a:pt x="155" y="303"/>
                  </a:lnTo>
                  <a:lnTo>
                    <a:pt x="123" y="302"/>
                  </a:lnTo>
                  <a:lnTo>
                    <a:pt x="88" y="302"/>
                  </a:lnTo>
                  <a:lnTo>
                    <a:pt x="54" y="300"/>
                  </a:lnTo>
                  <a:lnTo>
                    <a:pt x="58" y="277"/>
                  </a:lnTo>
                  <a:lnTo>
                    <a:pt x="63" y="254"/>
                  </a:lnTo>
                  <a:lnTo>
                    <a:pt x="69" y="231"/>
                  </a:lnTo>
                  <a:lnTo>
                    <a:pt x="73" y="208"/>
                  </a:lnTo>
                  <a:lnTo>
                    <a:pt x="63" y="181"/>
                  </a:lnTo>
                  <a:lnTo>
                    <a:pt x="54" y="156"/>
                  </a:lnTo>
                  <a:lnTo>
                    <a:pt x="44" y="129"/>
                  </a:lnTo>
                  <a:lnTo>
                    <a:pt x="36" y="104"/>
                  </a:lnTo>
                  <a:lnTo>
                    <a:pt x="27" y="77"/>
                  </a:lnTo>
                  <a:lnTo>
                    <a:pt x="17" y="52"/>
                  </a:lnTo>
                  <a:lnTo>
                    <a:pt x="10" y="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D70A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endParaRPr>
            </a:p>
          </p:txBody>
        </p:sp>
        <p:sp>
          <p:nvSpPr>
            <p:cNvPr id="145" name="Freeform 65"/>
            <p:cNvSpPr>
              <a:spLocks/>
            </p:cNvSpPr>
            <p:nvPr/>
          </p:nvSpPr>
          <p:spPr bwMode="auto">
            <a:xfrm>
              <a:off x="3328" y="1959"/>
              <a:ext cx="214" cy="15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28" y="0"/>
                </a:cxn>
                <a:cxn ang="0">
                  <a:pos x="388" y="169"/>
                </a:cxn>
                <a:cxn ang="0">
                  <a:pos x="388" y="313"/>
                </a:cxn>
                <a:cxn ang="0">
                  <a:pos x="37" y="300"/>
                </a:cxn>
                <a:cxn ang="0">
                  <a:pos x="48" y="208"/>
                </a:cxn>
                <a:cxn ang="0">
                  <a:pos x="0" y="0"/>
                </a:cxn>
              </a:cxnLst>
              <a:rect l="0" t="0" r="r" b="b"/>
              <a:pathLst>
                <a:path w="428" h="313">
                  <a:moveTo>
                    <a:pt x="0" y="0"/>
                  </a:moveTo>
                  <a:lnTo>
                    <a:pt x="428" y="0"/>
                  </a:lnTo>
                  <a:lnTo>
                    <a:pt x="388" y="169"/>
                  </a:lnTo>
                  <a:lnTo>
                    <a:pt x="388" y="313"/>
                  </a:lnTo>
                  <a:lnTo>
                    <a:pt x="37" y="300"/>
                  </a:lnTo>
                  <a:lnTo>
                    <a:pt x="48" y="20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577A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endParaRPr>
            </a:p>
          </p:txBody>
        </p:sp>
        <p:sp>
          <p:nvSpPr>
            <p:cNvPr id="146" name="Rectangle 66"/>
            <p:cNvSpPr>
              <a:spLocks noChangeArrowheads="1"/>
            </p:cNvSpPr>
            <p:nvPr/>
          </p:nvSpPr>
          <p:spPr bwMode="auto">
            <a:xfrm>
              <a:off x="3330" y="1987"/>
              <a:ext cx="123" cy="135"/>
            </a:xfrm>
            <a:prstGeom prst="rect">
              <a:avLst/>
            </a:prstGeom>
            <a:solidFill>
              <a:srgbClr val="333D56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endParaRPr>
            </a:p>
          </p:txBody>
        </p:sp>
        <p:sp>
          <p:nvSpPr>
            <p:cNvPr id="147" name="Freeform 67"/>
            <p:cNvSpPr>
              <a:spLocks/>
            </p:cNvSpPr>
            <p:nvPr/>
          </p:nvSpPr>
          <p:spPr bwMode="auto">
            <a:xfrm>
              <a:off x="2743" y="2122"/>
              <a:ext cx="1286" cy="104"/>
            </a:xfrm>
            <a:custGeom>
              <a:avLst/>
              <a:gdLst/>
              <a:ahLst/>
              <a:cxnLst>
                <a:cxn ang="0">
                  <a:pos x="117" y="0"/>
                </a:cxn>
                <a:cxn ang="0">
                  <a:pos x="0" y="171"/>
                </a:cxn>
                <a:cxn ang="0">
                  <a:pos x="248" y="171"/>
                </a:cxn>
                <a:cxn ang="0">
                  <a:pos x="351" y="91"/>
                </a:cxn>
                <a:cxn ang="0">
                  <a:pos x="639" y="91"/>
                </a:cxn>
                <a:cxn ang="0">
                  <a:pos x="741" y="183"/>
                </a:cxn>
                <a:cxn ang="0">
                  <a:pos x="1805" y="196"/>
                </a:cxn>
                <a:cxn ang="0">
                  <a:pos x="1884" y="91"/>
                </a:cxn>
                <a:cxn ang="0">
                  <a:pos x="2208" y="91"/>
                </a:cxn>
                <a:cxn ang="0">
                  <a:pos x="2287" y="210"/>
                </a:cxn>
                <a:cxn ang="0">
                  <a:pos x="2573" y="196"/>
                </a:cxn>
                <a:cxn ang="0">
                  <a:pos x="2456" y="14"/>
                </a:cxn>
                <a:cxn ang="0">
                  <a:pos x="2450" y="14"/>
                </a:cxn>
                <a:cxn ang="0">
                  <a:pos x="2429" y="14"/>
                </a:cxn>
                <a:cxn ang="0">
                  <a:pos x="2398" y="14"/>
                </a:cxn>
                <a:cxn ang="0">
                  <a:pos x="2356" y="14"/>
                </a:cxn>
                <a:cxn ang="0">
                  <a:pos x="2304" y="14"/>
                </a:cxn>
                <a:cxn ang="0">
                  <a:pos x="2243" y="14"/>
                </a:cxn>
                <a:cxn ang="0">
                  <a:pos x="2172" y="14"/>
                </a:cxn>
                <a:cxn ang="0">
                  <a:pos x="2093" y="14"/>
                </a:cxn>
                <a:cxn ang="0">
                  <a:pos x="2009" y="14"/>
                </a:cxn>
                <a:cxn ang="0">
                  <a:pos x="1919" y="14"/>
                </a:cxn>
                <a:cxn ang="0">
                  <a:pos x="1823" y="14"/>
                </a:cxn>
                <a:cxn ang="0">
                  <a:pos x="1723" y="14"/>
                </a:cxn>
                <a:cxn ang="0">
                  <a:pos x="1619" y="14"/>
                </a:cxn>
                <a:cxn ang="0">
                  <a:pos x="1512" y="12"/>
                </a:cxn>
                <a:cxn ang="0">
                  <a:pos x="1404" y="12"/>
                </a:cxn>
                <a:cxn ang="0">
                  <a:pos x="1295" y="12"/>
                </a:cxn>
                <a:cxn ang="0">
                  <a:pos x="1188" y="12"/>
                </a:cxn>
                <a:cxn ang="0">
                  <a:pos x="1078" y="12"/>
                </a:cxn>
                <a:cxn ang="0">
                  <a:pos x="973" y="12"/>
                </a:cxn>
                <a:cxn ang="0">
                  <a:pos x="867" y="10"/>
                </a:cxn>
                <a:cxn ang="0">
                  <a:pos x="767" y="10"/>
                </a:cxn>
                <a:cxn ang="0">
                  <a:pos x="670" y="10"/>
                </a:cxn>
                <a:cxn ang="0">
                  <a:pos x="579" y="8"/>
                </a:cxn>
                <a:cxn ang="0">
                  <a:pos x="493" y="8"/>
                </a:cxn>
                <a:cxn ang="0">
                  <a:pos x="414" y="8"/>
                </a:cxn>
                <a:cxn ang="0">
                  <a:pos x="342" y="6"/>
                </a:cxn>
                <a:cxn ang="0">
                  <a:pos x="278" y="6"/>
                </a:cxn>
                <a:cxn ang="0">
                  <a:pos x="225" y="4"/>
                </a:cxn>
                <a:cxn ang="0">
                  <a:pos x="180" y="4"/>
                </a:cxn>
                <a:cxn ang="0">
                  <a:pos x="148" y="2"/>
                </a:cxn>
                <a:cxn ang="0">
                  <a:pos x="127" y="2"/>
                </a:cxn>
                <a:cxn ang="0">
                  <a:pos x="117" y="0"/>
                </a:cxn>
              </a:cxnLst>
              <a:rect l="0" t="0" r="r" b="b"/>
              <a:pathLst>
                <a:path w="2573" h="210">
                  <a:moveTo>
                    <a:pt x="117" y="0"/>
                  </a:moveTo>
                  <a:lnTo>
                    <a:pt x="0" y="171"/>
                  </a:lnTo>
                  <a:lnTo>
                    <a:pt x="248" y="171"/>
                  </a:lnTo>
                  <a:lnTo>
                    <a:pt x="351" y="91"/>
                  </a:lnTo>
                  <a:lnTo>
                    <a:pt x="639" y="91"/>
                  </a:lnTo>
                  <a:lnTo>
                    <a:pt x="741" y="183"/>
                  </a:lnTo>
                  <a:lnTo>
                    <a:pt x="1805" y="196"/>
                  </a:lnTo>
                  <a:lnTo>
                    <a:pt x="1884" y="91"/>
                  </a:lnTo>
                  <a:lnTo>
                    <a:pt x="2208" y="91"/>
                  </a:lnTo>
                  <a:lnTo>
                    <a:pt x="2287" y="210"/>
                  </a:lnTo>
                  <a:lnTo>
                    <a:pt x="2573" y="196"/>
                  </a:lnTo>
                  <a:lnTo>
                    <a:pt x="2456" y="14"/>
                  </a:lnTo>
                  <a:lnTo>
                    <a:pt x="2450" y="14"/>
                  </a:lnTo>
                  <a:lnTo>
                    <a:pt x="2429" y="14"/>
                  </a:lnTo>
                  <a:lnTo>
                    <a:pt x="2398" y="14"/>
                  </a:lnTo>
                  <a:lnTo>
                    <a:pt x="2356" y="14"/>
                  </a:lnTo>
                  <a:lnTo>
                    <a:pt x="2304" y="14"/>
                  </a:lnTo>
                  <a:lnTo>
                    <a:pt x="2243" y="14"/>
                  </a:lnTo>
                  <a:lnTo>
                    <a:pt x="2172" y="14"/>
                  </a:lnTo>
                  <a:lnTo>
                    <a:pt x="2093" y="14"/>
                  </a:lnTo>
                  <a:lnTo>
                    <a:pt x="2009" y="14"/>
                  </a:lnTo>
                  <a:lnTo>
                    <a:pt x="1919" y="14"/>
                  </a:lnTo>
                  <a:lnTo>
                    <a:pt x="1823" y="14"/>
                  </a:lnTo>
                  <a:lnTo>
                    <a:pt x="1723" y="14"/>
                  </a:lnTo>
                  <a:lnTo>
                    <a:pt x="1619" y="14"/>
                  </a:lnTo>
                  <a:lnTo>
                    <a:pt x="1512" y="12"/>
                  </a:lnTo>
                  <a:lnTo>
                    <a:pt x="1404" y="12"/>
                  </a:lnTo>
                  <a:lnTo>
                    <a:pt x="1295" y="12"/>
                  </a:lnTo>
                  <a:lnTo>
                    <a:pt x="1188" y="12"/>
                  </a:lnTo>
                  <a:lnTo>
                    <a:pt x="1078" y="12"/>
                  </a:lnTo>
                  <a:lnTo>
                    <a:pt x="973" y="12"/>
                  </a:lnTo>
                  <a:lnTo>
                    <a:pt x="867" y="10"/>
                  </a:lnTo>
                  <a:lnTo>
                    <a:pt x="767" y="10"/>
                  </a:lnTo>
                  <a:lnTo>
                    <a:pt x="670" y="10"/>
                  </a:lnTo>
                  <a:lnTo>
                    <a:pt x="579" y="8"/>
                  </a:lnTo>
                  <a:lnTo>
                    <a:pt x="493" y="8"/>
                  </a:lnTo>
                  <a:lnTo>
                    <a:pt x="414" y="8"/>
                  </a:lnTo>
                  <a:lnTo>
                    <a:pt x="342" y="6"/>
                  </a:lnTo>
                  <a:lnTo>
                    <a:pt x="278" y="6"/>
                  </a:lnTo>
                  <a:lnTo>
                    <a:pt x="225" y="4"/>
                  </a:lnTo>
                  <a:lnTo>
                    <a:pt x="180" y="4"/>
                  </a:lnTo>
                  <a:lnTo>
                    <a:pt x="148" y="2"/>
                  </a:lnTo>
                  <a:lnTo>
                    <a:pt x="127" y="2"/>
                  </a:lnTo>
                  <a:lnTo>
                    <a:pt x="117" y="0"/>
                  </a:lnTo>
                  <a:close/>
                </a:path>
              </a:pathLst>
            </a:custGeom>
            <a:solidFill>
              <a:srgbClr val="1C263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endParaRPr>
            </a:p>
          </p:txBody>
        </p:sp>
        <p:sp>
          <p:nvSpPr>
            <p:cNvPr id="148" name="Freeform 68"/>
            <p:cNvSpPr>
              <a:spLocks/>
            </p:cNvSpPr>
            <p:nvPr/>
          </p:nvSpPr>
          <p:spPr bwMode="auto">
            <a:xfrm>
              <a:off x="2653" y="1941"/>
              <a:ext cx="207" cy="220"/>
            </a:xfrm>
            <a:custGeom>
              <a:avLst/>
              <a:gdLst/>
              <a:ahLst/>
              <a:cxnLst>
                <a:cxn ang="0">
                  <a:pos x="44" y="86"/>
                </a:cxn>
                <a:cxn ang="0">
                  <a:pos x="322" y="313"/>
                </a:cxn>
                <a:cxn ang="0">
                  <a:pos x="276" y="439"/>
                </a:cxn>
                <a:cxn ang="0">
                  <a:pos x="339" y="405"/>
                </a:cxn>
                <a:cxn ang="0">
                  <a:pos x="412" y="303"/>
                </a:cxn>
                <a:cxn ang="0">
                  <a:pos x="27" y="0"/>
                </a:cxn>
                <a:cxn ang="0">
                  <a:pos x="0" y="96"/>
                </a:cxn>
                <a:cxn ang="0">
                  <a:pos x="44" y="86"/>
                </a:cxn>
              </a:cxnLst>
              <a:rect l="0" t="0" r="r" b="b"/>
              <a:pathLst>
                <a:path w="412" h="439">
                  <a:moveTo>
                    <a:pt x="44" y="86"/>
                  </a:moveTo>
                  <a:lnTo>
                    <a:pt x="322" y="313"/>
                  </a:lnTo>
                  <a:lnTo>
                    <a:pt x="276" y="439"/>
                  </a:lnTo>
                  <a:lnTo>
                    <a:pt x="339" y="405"/>
                  </a:lnTo>
                  <a:lnTo>
                    <a:pt x="412" y="303"/>
                  </a:lnTo>
                  <a:lnTo>
                    <a:pt x="27" y="0"/>
                  </a:lnTo>
                  <a:lnTo>
                    <a:pt x="0" y="96"/>
                  </a:lnTo>
                  <a:lnTo>
                    <a:pt x="44" y="86"/>
                  </a:lnTo>
                  <a:close/>
                </a:path>
              </a:pathLst>
            </a:custGeom>
            <a:solidFill>
              <a:srgbClr val="1C263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endParaRPr>
            </a:p>
          </p:txBody>
        </p:sp>
        <p:sp>
          <p:nvSpPr>
            <p:cNvPr id="149" name="Freeform 69"/>
            <p:cNvSpPr>
              <a:spLocks/>
            </p:cNvSpPr>
            <p:nvPr/>
          </p:nvSpPr>
          <p:spPr bwMode="auto">
            <a:xfrm>
              <a:off x="2508" y="1980"/>
              <a:ext cx="271" cy="299"/>
            </a:xfrm>
            <a:custGeom>
              <a:avLst/>
              <a:gdLst/>
              <a:ahLst/>
              <a:cxnLst>
                <a:cxn ang="0">
                  <a:pos x="0" y="373"/>
                </a:cxn>
                <a:cxn ang="0">
                  <a:pos x="261" y="599"/>
                </a:cxn>
                <a:cxn ang="0">
                  <a:pos x="541" y="183"/>
                </a:cxn>
                <a:cxn ang="0">
                  <a:pos x="317" y="0"/>
                </a:cxn>
                <a:cxn ang="0">
                  <a:pos x="0" y="373"/>
                </a:cxn>
              </a:cxnLst>
              <a:rect l="0" t="0" r="r" b="b"/>
              <a:pathLst>
                <a:path w="541" h="599">
                  <a:moveTo>
                    <a:pt x="0" y="373"/>
                  </a:moveTo>
                  <a:lnTo>
                    <a:pt x="261" y="599"/>
                  </a:lnTo>
                  <a:lnTo>
                    <a:pt x="541" y="183"/>
                  </a:lnTo>
                  <a:lnTo>
                    <a:pt x="317" y="0"/>
                  </a:lnTo>
                  <a:lnTo>
                    <a:pt x="0" y="373"/>
                  </a:lnTo>
                  <a:close/>
                </a:path>
              </a:pathLst>
            </a:custGeom>
            <a:solidFill>
              <a:srgbClr val="59637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endParaRPr>
            </a:p>
          </p:txBody>
        </p:sp>
        <p:sp>
          <p:nvSpPr>
            <p:cNvPr id="150" name="Freeform 70"/>
            <p:cNvSpPr>
              <a:spLocks/>
            </p:cNvSpPr>
            <p:nvPr/>
          </p:nvSpPr>
          <p:spPr bwMode="auto">
            <a:xfrm>
              <a:off x="2513" y="1971"/>
              <a:ext cx="207" cy="245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136" y="490"/>
                </a:cxn>
                <a:cxn ang="0">
                  <a:pos x="414" y="119"/>
                </a:cxn>
                <a:cxn ang="0">
                  <a:pos x="280" y="0"/>
                </a:cxn>
                <a:cxn ang="0">
                  <a:pos x="0" y="371"/>
                </a:cxn>
              </a:cxnLst>
              <a:rect l="0" t="0" r="r" b="b"/>
              <a:pathLst>
                <a:path w="414" h="490">
                  <a:moveTo>
                    <a:pt x="0" y="371"/>
                  </a:moveTo>
                  <a:lnTo>
                    <a:pt x="136" y="490"/>
                  </a:lnTo>
                  <a:lnTo>
                    <a:pt x="414" y="119"/>
                  </a:lnTo>
                  <a:lnTo>
                    <a:pt x="280" y="0"/>
                  </a:lnTo>
                  <a:lnTo>
                    <a:pt x="0" y="371"/>
                  </a:lnTo>
                  <a:close/>
                </a:path>
              </a:pathLst>
            </a:custGeom>
            <a:solidFill>
              <a:srgbClr val="7577A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endParaRPr>
            </a:p>
          </p:txBody>
        </p:sp>
        <p:sp>
          <p:nvSpPr>
            <p:cNvPr id="151" name="Freeform 71"/>
            <p:cNvSpPr>
              <a:spLocks/>
            </p:cNvSpPr>
            <p:nvPr/>
          </p:nvSpPr>
          <p:spPr bwMode="auto">
            <a:xfrm>
              <a:off x="4014" y="1987"/>
              <a:ext cx="233" cy="287"/>
            </a:xfrm>
            <a:custGeom>
              <a:avLst/>
              <a:gdLst/>
              <a:ahLst/>
              <a:cxnLst>
                <a:cxn ang="0">
                  <a:pos x="38" y="151"/>
                </a:cxn>
                <a:cxn ang="0">
                  <a:pos x="259" y="0"/>
                </a:cxn>
                <a:cxn ang="0">
                  <a:pos x="464" y="432"/>
                </a:cxn>
                <a:cxn ang="0">
                  <a:pos x="213" y="574"/>
                </a:cxn>
                <a:cxn ang="0">
                  <a:pos x="0" y="178"/>
                </a:cxn>
                <a:cxn ang="0">
                  <a:pos x="6" y="173"/>
                </a:cxn>
                <a:cxn ang="0">
                  <a:pos x="17" y="159"/>
                </a:cxn>
                <a:cxn ang="0">
                  <a:pos x="31" y="150"/>
                </a:cxn>
                <a:cxn ang="0">
                  <a:pos x="38" y="151"/>
                </a:cxn>
              </a:cxnLst>
              <a:rect l="0" t="0" r="r" b="b"/>
              <a:pathLst>
                <a:path w="464" h="574">
                  <a:moveTo>
                    <a:pt x="38" y="151"/>
                  </a:moveTo>
                  <a:lnTo>
                    <a:pt x="259" y="0"/>
                  </a:lnTo>
                  <a:lnTo>
                    <a:pt x="464" y="432"/>
                  </a:lnTo>
                  <a:lnTo>
                    <a:pt x="213" y="574"/>
                  </a:lnTo>
                  <a:lnTo>
                    <a:pt x="0" y="178"/>
                  </a:lnTo>
                  <a:lnTo>
                    <a:pt x="6" y="173"/>
                  </a:lnTo>
                  <a:lnTo>
                    <a:pt x="17" y="159"/>
                  </a:lnTo>
                  <a:lnTo>
                    <a:pt x="31" y="150"/>
                  </a:lnTo>
                  <a:lnTo>
                    <a:pt x="38" y="151"/>
                  </a:lnTo>
                  <a:close/>
                </a:path>
              </a:pathLst>
            </a:custGeom>
            <a:solidFill>
              <a:srgbClr val="59637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endParaRPr>
            </a:p>
          </p:txBody>
        </p:sp>
      </p:grpSp>
      <p:sp>
        <p:nvSpPr>
          <p:cNvPr id="152" name="正方形/長方形 151"/>
          <p:cNvSpPr/>
          <p:nvPr/>
        </p:nvSpPr>
        <p:spPr>
          <a:xfrm>
            <a:off x="-46268" y="3276273"/>
            <a:ext cx="353814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4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Tom saw</a:t>
            </a:r>
            <a:r>
              <a:rPr lang="en-US" altLang="ja-JP" sz="24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a </a:t>
            </a:r>
            <a:r>
              <a:rPr lang="en-US" altLang="ja-JP" sz="24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spaceship</a:t>
            </a:r>
            <a:endParaRPr lang="en-US" altLang="ja-JP" sz="24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53" name="正方形/長方形 152"/>
          <p:cNvSpPr/>
          <p:nvPr/>
        </p:nvSpPr>
        <p:spPr>
          <a:xfrm>
            <a:off x="323528" y="4005064"/>
            <a:ext cx="596638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24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＋</a:t>
            </a:r>
            <a:endParaRPr lang="en-US" altLang="ja-JP" sz="24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54" name="正方形/長方形 153"/>
          <p:cNvSpPr/>
          <p:nvPr/>
        </p:nvSpPr>
        <p:spPr>
          <a:xfrm>
            <a:off x="3191090" y="3996353"/>
            <a:ext cx="433323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4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came from another planet</a:t>
            </a:r>
            <a:endParaRPr lang="en-US" altLang="ja-JP" sz="24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55" name="正方形/長方形 154"/>
          <p:cNvSpPr/>
          <p:nvPr/>
        </p:nvSpPr>
        <p:spPr>
          <a:xfrm>
            <a:off x="2108549" y="4005064"/>
            <a:ext cx="116730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4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which</a:t>
            </a:r>
            <a:endParaRPr lang="en-US" altLang="ja-JP" sz="24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56" name="正方形/長方形 155"/>
          <p:cNvSpPr/>
          <p:nvPr/>
        </p:nvSpPr>
        <p:spPr>
          <a:xfrm>
            <a:off x="899592" y="4005064"/>
            <a:ext cx="237116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4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the spaceship</a:t>
            </a:r>
            <a:endParaRPr lang="en-US" altLang="ja-JP" sz="24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57" name="正方形/長方形 156"/>
          <p:cNvSpPr/>
          <p:nvPr/>
        </p:nvSpPr>
        <p:spPr>
          <a:xfrm>
            <a:off x="8937687" y="3615407"/>
            <a:ext cx="314833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24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.</a:t>
            </a:r>
            <a:endParaRPr lang="en-US" altLang="ja-JP" sz="24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58" name="正方形/長方形 157"/>
          <p:cNvSpPr/>
          <p:nvPr/>
        </p:nvSpPr>
        <p:spPr>
          <a:xfrm>
            <a:off x="3347864" y="3284984"/>
            <a:ext cx="175080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4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yesterday</a:t>
            </a:r>
            <a:endParaRPr lang="en-US" altLang="ja-JP" sz="24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82" name="正方形/長方形 81"/>
          <p:cNvSpPr/>
          <p:nvPr/>
        </p:nvSpPr>
        <p:spPr>
          <a:xfrm flipV="1">
            <a:off x="1475656" y="3284984"/>
            <a:ext cx="7272808" cy="477768"/>
          </a:xfrm>
          <a:prstGeom prst="rect">
            <a:avLst/>
          </a:prstGeom>
          <a:solidFill>
            <a:srgbClr val="FF0000">
              <a:alpha val="2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1.70252E-6 L 0.44445 0.05089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2" y="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4.48068E-6 L 0.13125 -0.10549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6" y="-53"/>
                                    </p:animMotion>
                                  </p:childTnLst>
                                </p:cTn>
                              </p:par>
                              <p:par>
                                <p:cTn id="62" presetID="56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2.40574E-6 L 0.12031 -0.1041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0" y="-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" grpId="0"/>
      <p:bldP spid="80" grpId="0" animBg="1"/>
      <p:bldP spid="81" grpId="0" animBg="1"/>
      <p:bldP spid="81" grpId="1" animBg="1"/>
      <p:bldP spid="152" grpId="0"/>
      <p:bldP spid="153" grpId="0"/>
      <p:bldP spid="153" grpId="1"/>
      <p:bldP spid="154" grpId="0"/>
      <p:bldP spid="154" grpId="1"/>
      <p:bldP spid="155" grpId="0"/>
      <p:bldP spid="155" grpId="1"/>
      <p:bldP spid="156" grpId="0"/>
      <p:bldP spid="156" grpId="1"/>
      <p:bldP spid="157" grpId="0"/>
      <p:bldP spid="158" grpId="0"/>
      <p:bldP spid="158" grpId="1"/>
      <p:bldP spid="8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正方形/長方形 17"/>
          <p:cNvSpPr/>
          <p:nvPr/>
        </p:nvSpPr>
        <p:spPr>
          <a:xfrm>
            <a:off x="-62514" y="0"/>
            <a:ext cx="88036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latin typeface="Century Schoolbook" pitchFamily="18" charset="0"/>
              </a:rPr>
              <a:t>⑤</a:t>
            </a:r>
            <a:endParaRPr lang="en-US" altLang="ja-JP" sz="5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latin typeface="Century Schoolbook" pitchFamily="18" charset="0"/>
            </a:endParaRPr>
          </a:p>
        </p:txBody>
      </p:sp>
      <p:grpSp>
        <p:nvGrpSpPr>
          <p:cNvPr id="67" name="グループ化 66"/>
          <p:cNvGrpSpPr/>
          <p:nvPr/>
        </p:nvGrpSpPr>
        <p:grpSpPr>
          <a:xfrm>
            <a:off x="971600" y="332656"/>
            <a:ext cx="1512168" cy="1368152"/>
            <a:chOff x="395536" y="1268760"/>
            <a:chExt cx="2232247" cy="2016125"/>
          </a:xfrm>
        </p:grpSpPr>
        <p:sp>
          <p:nvSpPr>
            <p:cNvPr id="12291" name="AutoShape 3"/>
            <p:cNvSpPr>
              <a:spLocks noChangeAspect="1" noChangeArrowheads="1" noTextEdit="1"/>
            </p:cNvSpPr>
            <p:nvPr/>
          </p:nvSpPr>
          <p:spPr bwMode="auto">
            <a:xfrm flipH="1">
              <a:off x="395536" y="1268760"/>
              <a:ext cx="2232247" cy="2016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293" name="Freeform 5"/>
            <p:cNvSpPr>
              <a:spLocks noEditPoints="1"/>
            </p:cNvSpPr>
            <p:nvPr/>
          </p:nvSpPr>
          <p:spPr bwMode="auto">
            <a:xfrm flipH="1">
              <a:off x="403146" y="1278285"/>
              <a:ext cx="2217027" cy="1997075"/>
            </a:xfrm>
            <a:custGeom>
              <a:avLst/>
              <a:gdLst/>
              <a:ahLst/>
              <a:cxnLst>
                <a:cxn ang="0">
                  <a:pos x="717" y="1256"/>
                </a:cxn>
                <a:cxn ang="0">
                  <a:pos x="720" y="1253"/>
                </a:cxn>
                <a:cxn ang="0">
                  <a:pos x="1010" y="1214"/>
                </a:cxn>
                <a:cxn ang="0">
                  <a:pos x="1010" y="1214"/>
                </a:cxn>
                <a:cxn ang="0">
                  <a:pos x="1648" y="110"/>
                </a:cxn>
                <a:cxn ang="0">
                  <a:pos x="1648" y="110"/>
                </a:cxn>
                <a:cxn ang="0">
                  <a:pos x="1648" y="110"/>
                </a:cxn>
                <a:cxn ang="0">
                  <a:pos x="1101" y="2"/>
                </a:cxn>
                <a:cxn ang="0">
                  <a:pos x="977" y="16"/>
                </a:cxn>
                <a:cxn ang="0">
                  <a:pos x="807" y="66"/>
                </a:cxn>
                <a:cxn ang="0">
                  <a:pos x="665" y="140"/>
                </a:cxn>
                <a:cxn ang="0">
                  <a:pos x="538" y="236"/>
                </a:cxn>
                <a:cxn ang="0">
                  <a:pos x="354" y="410"/>
                </a:cxn>
                <a:cxn ang="0">
                  <a:pos x="281" y="484"/>
                </a:cxn>
                <a:cxn ang="0">
                  <a:pos x="191" y="548"/>
                </a:cxn>
                <a:cxn ang="0">
                  <a:pos x="79" y="644"/>
                </a:cxn>
                <a:cxn ang="0">
                  <a:pos x="33" y="705"/>
                </a:cxn>
                <a:cxn ang="0">
                  <a:pos x="6" y="776"/>
                </a:cxn>
                <a:cxn ang="0">
                  <a:pos x="0" y="831"/>
                </a:cxn>
                <a:cxn ang="0">
                  <a:pos x="0" y="848"/>
                </a:cxn>
                <a:cxn ang="0">
                  <a:pos x="9" y="947"/>
                </a:cxn>
                <a:cxn ang="0">
                  <a:pos x="30" y="1033"/>
                </a:cxn>
                <a:cxn ang="0">
                  <a:pos x="45" y="1055"/>
                </a:cxn>
                <a:cxn ang="0">
                  <a:pos x="121" y="1126"/>
                </a:cxn>
                <a:cxn ang="0">
                  <a:pos x="254" y="1192"/>
                </a:cxn>
                <a:cxn ang="0">
                  <a:pos x="408" y="1236"/>
                </a:cxn>
                <a:cxn ang="0">
                  <a:pos x="559" y="1256"/>
                </a:cxn>
                <a:cxn ang="0">
                  <a:pos x="687" y="1258"/>
                </a:cxn>
                <a:cxn ang="0">
                  <a:pos x="753" y="1250"/>
                </a:cxn>
                <a:cxn ang="0">
                  <a:pos x="832" y="1228"/>
                </a:cxn>
                <a:cxn ang="0">
                  <a:pos x="934" y="1231"/>
                </a:cxn>
                <a:cxn ang="0">
                  <a:pos x="1010" y="1214"/>
                </a:cxn>
                <a:cxn ang="0">
                  <a:pos x="1092" y="1162"/>
                </a:cxn>
                <a:cxn ang="0">
                  <a:pos x="1152" y="1071"/>
                </a:cxn>
                <a:cxn ang="0">
                  <a:pos x="1170" y="991"/>
                </a:cxn>
                <a:cxn ang="0">
                  <a:pos x="1554" y="710"/>
                </a:cxn>
                <a:cxn ang="0">
                  <a:pos x="1606" y="702"/>
                </a:cxn>
                <a:cxn ang="0">
                  <a:pos x="1624" y="696"/>
                </a:cxn>
                <a:cxn ang="0">
                  <a:pos x="1666" y="672"/>
                </a:cxn>
                <a:cxn ang="0">
                  <a:pos x="1718" y="586"/>
                </a:cxn>
                <a:cxn ang="0">
                  <a:pos x="1733" y="484"/>
                </a:cxn>
                <a:cxn ang="0">
                  <a:pos x="1745" y="451"/>
                </a:cxn>
                <a:cxn ang="0">
                  <a:pos x="1748" y="410"/>
                </a:cxn>
                <a:cxn ang="0">
                  <a:pos x="1745" y="366"/>
                </a:cxn>
                <a:cxn ang="0">
                  <a:pos x="1742" y="275"/>
                </a:cxn>
                <a:cxn ang="0">
                  <a:pos x="1721" y="184"/>
                </a:cxn>
                <a:cxn ang="0">
                  <a:pos x="1694" y="143"/>
                </a:cxn>
                <a:cxn ang="0">
                  <a:pos x="1648" y="110"/>
                </a:cxn>
                <a:cxn ang="0">
                  <a:pos x="1551" y="71"/>
                </a:cxn>
                <a:cxn ang="0">
                  <a:pos x="1343" y="22"/>
                </a:cxn>
                <a:cxn ang="0">
                  <a:pos x="1104" y="0"/>
                </a:cxn>
              </a:cxnLst>
              <a:rect l="0" t="0" r="r" b="b"/>
              <a:pathLst>
                <a:path w="1748" h="1258">
                  <a:moveTo>
                    <a:pt x="720" y="1253"/>
                  </a:moveTo>
                  <a:lnTo>
                    <a:pt x="720" y="1253"/>
                  </a:lnTo>
                  <a:lnTo>
                    <a:pt x="717" y="1256"/>
                  </a:lnTo>
                  <a:lnTo>
                    <a:pt x="720" y="1253"/>
                  </a:lnTo>
                  <a:lnTo>
                    <a:pt x="720" y="1253"/>
                  </a:lnTo>
                  <a:lnTo>
                    <a:pt x="720" y="1253"/>
                  </a:lnTo>
                  <a:lnTo>
                    <a:pt x="720" y="1253"/>
                  </a:lnTo>
                  <a:close/>
                  <a:moveTo>
                    <a:pt x="1010" y="1214"/>
                  </a:moveTo>
                  <a:lnTo>
                    <a:pt x="1010" y="1214"/>
                  </a:lnTo>
                  <a:lnTo>
                    <a:pt x="1007" y="1217"/>
                  </a:lnTo>
                  <a:lnTo>
                    <a:pt x="1010" y="1214"/>
                  </a:lnTo>
                  <a:lnTo>
                    <a:pt x="1010" y="1214"/>
                  </a:lnTo>
                  <a:lnTo>
                    <a:pt x="1010" y="1214"/>
                  </a:lnTo>
                  <a:lnTo>
                    <a:pt x="1010" y="1214"/>
                  </a:lnTo>
                  <a:close/>
                  <a:moveTo>
                    <a:pt x="1648" y="110"/>
                  </a:moveTo>
                  <a:lnTo>
                    <a:pt x="1648" y="110"/>
                  </a:lnTo>
                  <a:lnTo>
                    <a:pt x="1651" y="112"/>
                  </a:lnTo>
                  <a:lnTo>
                    <a:pt x="1648" y="110"/>
                  </a:lnTo>
                  <a:lnTo>
                    <a:pt x="1648" y="110"/>
                  </a:lnTo>
                  <a:lnTo>
                    <a:pt x="1648" y="110"/>
                  </a:lnTo>
                  <a:lnTo>
                    <a:pt x="1648" y="110"/>
                  </a:lnTo>
                  <a:close/>
                  <a:moveTo>
                    <a:pt x="1104" y="0"/>
                  </a:moveTo>
                  <a:lnTo>
                    <a:pt x="1104" y="0"/>
                  </a:lnTo>
                  <a:lnTo>
                    <a:pt x="1101" y="2"/>
                  </a:lnTo>
                  <a:lnTo>
                    <a:pt x="1101" y="2"/>
                  </a:lnTo>
                  <a:lnTo>
                    <a:pt x="1037" y="5"/>
                  </a:lnTo>
                  <a:lnTo>
                    <a:pt x="977" y="16"/>
                  </a:lnTo>
                  <a:lnTo>
                    <a:pt x="916" y="27"/>
                  </a:lnTo>
                  <a:lnTo>
                    <a:pt x="862" y="44"/>
                  </a:lnTo>
                  <a:lnTo>
                    <a:pt x="807" y="66"/>
                  </a:lnTo>
                  <a:lnTo>
                    <a:pt x="759" y="88"/>
                  </a:lnTo>
                  <a:lnTo>
                    <a:pt x="711" y="112"/>
                  </a:lnTo>
                  <a:lnTo>
                    <a:pt x="665" y="140"/>
                  </a:lnTo>
                  <a:lnTo>
                    <a:pt x="620" y="170"/>
                  </a:lnTo>
                  <a:lnTo>
                    <a:pt x="578" y="203"/>
                  </a:lnTo>
                  <a:lnTo>
                    <a:pt x="538" y="236"/>
                  </a:lnTo>
                  <a:lnTo>
                    <a:pt x="499" y="269"/>
                  </a:lnTo>
                  <a:lnTo>
                    <a:pt x="426" y="338"/>
                  </a:lnTo>
                  <a:lnTo>
                    <a:pt x="354" y="410"/>
                  </a:lnTo>
                  <a:lnTo>
                    <a:pt x="354" y="410"/>
                  </a:lnTo>
                  <a:lnTo>
                    <a:pt x="281" y="484"/>
                  </a:lnTo>
                  <a:lnTo>
                    <a:pt x="281" y="484"/>
                  </a:lnTo>
                  <a:lnTo>
                    <a:pt x="230" y="520"/>
                  </a:lnTo>
                  <a:lnTo>
                    <a:pt x="230" y="520"/>
                  </a:lnTo>
                  <a:lnTo>
                    <a:pt x="191" y="548"/>
                  </a:lnTo>
                  <a:lnTo>
                    <a:pt x="151" y="575"/>
                  </a:lnTo>
                  <a:lnTo>
                    <a:pt x="112" y="608"/>
                  </a:lnTo>
                  <a:lnTo>
                    <a:pt x="79" y="644"/>
                  </a:lnTo>
                  <a:lnTo>
                    <a:pt x="61" y="663"/>
                  </a:lnTo>
                  <a:lnTo>
                    <a:pt x="45" y="683"/>
                  </a:lnTo>
                  <a:lnTo>
                    <a:pt x="33" y="705"/>
                  </a:lnTo>
                  <a:lnTo>
                    <a:pt x="21" y="727"/>
                  </a:lnTo>
                  <a:lnTo>
                    <a:pt x="12" y="752"/>
                  </a:lnTo>
                  <a:lnTo>
                    <a:pt x="6" y="776"/>
                  </a:lnTo>
                  <a:lnTo>
                    <a:pt x="3" y="804"/>
                  </a:lnTo>
                  <a:lnTo>
                    <a:pt x="0" y="831"/>
                  </a:lnTo>
                  <a:lnTo>
                    <a:pt x="0" y="831"/>
                  </a:lnTo>
                  <a:lnTo>
                    <a:pt x="0" y="843"/>
                  </a:lnTo>
                  <a:lnTo>
                    <a:pt x="0" y="843"/>
                  </a:lnTo>
                  <a:lnTo>
                    <a:pt x="0" y="848"/>
                  </a:lnTo>
                  <a:lnTo>
                    <a:pt x="0" y="848"/>
                  </a:lnTo>
                  <a:lnTo>
                    <a:pt x="3" y="895"/>
                  </a:lnTo>
                  <a:lnTo>
                    <a:pt x="9" y="947"/>
                  </a:lnTo>
                  <a:lnTo>
                    <a:pt x="18" y="991"/>
                  </a:lnTo>
                  <a:lnTo>
                    <a:pt x="30" y="1030"/>
                  </a:lnTo>
                  <a:lnTo>
                    <a:pt x="30" y="1033"/>
                  </a:lnTo>
                  <a:lnTo>
                    <a:pt x="33" y="1038"/>
                  </a:lnTo>
                  <a:lnTo>
                    <a:pt x="33" y="1038"/>
                  </a:lnTo>
                  <a:lnTo>
                    <a:pt x="45" y="1055"/>
                  </a:lnTo>
                  <a:lnTo>
                    <a:pt x="58" y="1071"/>
                  </a:lnTo>
                  <a:lnTo>
                    <a:pt x="88" y="1101"/>
                  </a:lnTo>
                  <a:lnTo>
                    <a:pt x="121" y="1126"/>
                  </a:lnTo>
                  <a:lnTo>
                    <a:pt x="163" y="1151"/>
                  </a:lnTo>
                  <a:lnTo>
                    <a:pt x="206" y="1173"/>
                  </a:lnTo>
                  <a:lnTo>
                    <a:pt x="254" y="1192"/>
                  </a:lnTo>
                  <a:lnTo>
                    <a:pt x="305" y="1209"/>
                  </a:lnTo>
                  <a:lnTo>
                    <a:pt x="357" y="1223"/>
                  </a:lnTo>
                  <a:lnTo>
                    <a:pt x="408" y="1236"/>
                  </a:lnTo>
                  <a:lnTo>
                    <a:pt x="460" y="1245"/>
                  </a:lnTo>
                  <a:lnTo>
                    <a:pt x="511" y="1253"/>
                  </a:lnTo>
                  <a:lnTo>
                    <a:pt x="559" y="1256"/>
                  </a:lnTo>
                  <a:lnTo>
                    <a:pt x="605" y="1258"/>
                  </a:lnTo>
                  <a:lnTo>
                    <a:pt x="647" y="1258"/>
                  </a:lnTo>
                  <a:lnTo>
                    <a:pt x="687" y="1258"/>
                  </a:lnTo>
                  <a:lnTo>
                    <a:pt x="720" y="1253"/>
                  </a:lnTo>
                  <a:lnTo>
                    <a:pt x="720" y="1253"/>
                  </a:lnTo>
                  <a:lnTo>
                    <a:pt x="753" y="1250"/>
                  </a:lnTo>
                  <a:lnTo>
                    <a:pt x="783" y="1242"/>
                  </a:lnTo>
                  <a:lnTo>
                    <a:pt x="832" y="1228"/>
                  </a:lnTo>
                  <a:lnTo>
                    <a:pt x="832" y="1228"/>
                  </a:lnTo>
                  <a:lnTo>
                    <a:pt x="859" y="1231"/>
                  </a:lnTo>
                  <a:lnTo>
                    <a:pt x="886" y="1231"/>
                  </a:lnTo>
                  <a:lnTo>
                    <a:pt x="934" y="1231"/>
                  </a:lnTo>
                  <a:lnTo>
                    <a:pt x="977" y="1223"/>
                  </a:lnTo>
                  <a:lnTo>
                    <a:pt x="1010" y="1214"/>
                  </a:lnTo>
                  <a:lnTo>
                    <a:pt x="1010" y="1214"/>
                  </a:lnTo>
                  <a:lnTo>
                    <a:pt x="1037" y="1203"/>
                  </a:lnTo>
                  <a:lnTo>
                    <a:pt x="1065" y="1187"/>
                  </a:lnTo>
                  <a:lnTo>
                    <a:pt x="1092" y="1162"/>
                  </a:lnTo>
                  <a:lnTo>
                    <a:pt x="1116" y="1137"/>
                  </a:lnTo>
                  <a:lnTo>
                    <a:pt x="1137" y="1104"/>
                  </a:lnTo>
                  <a:lnTo>
                    <a:pt x="1152" y="1071"/>
                  </a:lnTo>
                  <a:lnTo>
                    <a:pt x="1164" y="1033"/>
                  </a:lnTo>
                  <a:lnTo>
                    <a:pt x="1170" y="991"/>
                  </a:lnTo>
                  <a:lnTo>
                    <a:pt x="1170" y="991"/>
                  </a:lnTo>
                  <a:lnTo>
                    <a:pt x="1524" y="708"/>
                  </a:lnTo>
                  <a:lnTo>
                    <a:pt x="1524" y="708"/>
                  </a:lnTo>
                  <a:lnTo>
                    <a:pt x="1554" y="710"/>
                  </a:lnTo>
                  <a:lnTo>
                    <a:pt x="1579" y="708"/>
                  </a:lnTo>
                  <a:lnTo>
                    <a:pt x="1606" y="705"/>
                  </a:lnTo>
                  <a:lnTo>
                    <a:pt x="1606" y="702"/>
                  </a:lnTo>
                  <a:lnTo>
                    <a:pt x="1609" y="702"/>
                  </a:lnTo>
                  <a:lnTo>
                    <a:pt x="1609" y="702"/>
                  </a:lnTo>
                  <a:lnTo>
                    <a:pt x="1624" y="696"/>
                  </a:lnTo>
                  <a:lnTo>
                    <a:pt x="1639" y="691"/>
                  </a:lnTo>
                  <a:lnTo>
                    <a:pt x="1654" y="680"/>
                  </a:lnTo>
                  <a:lnTo>
                    <a:pt x="1666" y="672"/>
                  </a:lnTo>
                  <a:lnTo>
                    <a:pt x="1687" y="647"/>
                  </a:lnTo>
                  <a:lnTo>
                    <a:pt x="1703" y="619"/>
                  </a:lnTo>
                  <a:lnTo>
                    <a:pt x="1718" y="586"/>
                  </a:lnTo>
                  <a:lnTo>
                    <a:pt x="1727" y="553"/>
                  </a:lnTo>
                  <a:lnTo>
                    <a:pt x="1730" y="520"/>
                  </a:lnTo>
                  <a:lnTo>
                    <a:pt x="1733" y="484"/>
                  </a:lnTo>
                  <a:lnTo>
                    <a:pt x="1733" y="484"/>
                  </a:lnTo>
                  <a:lnTo>
                    <a:pt x="1739" y="468"/>
                  </a:lnTo>
                  <a:lnTo>
                    <a:pt x="1745" y="451"/>
                  </a:lnTo>
                  <a:lnTo>
                    <a:pt x="1748" y="432"/>
                  </a:lnTo>
                  <a:lnTo>
                    <a:pt x="1748" y="410"/>
                  </a:lnTo>
                  <a:lnTo>
                    <a:pt x="1748" y="410"/>
                  </a:lnTo>
                  <a:lnTo>
                    <a:pt x="1748" y="385"/>
                  </a:lnTo>
                  <a:lnTo>
                    <a:pt x="1745" y="366"/>
                  </a:lnTo>
                  <a:lnTo>
                    <a:pt x="1745" y="366"/>
                  </a:lnTo>
                  <a:lnTo>
                    <a:pt x="1745" y="325"/>
                  </a:lnTo>
                  <a:lnTo>
                    <a:pt x="1745" y="325"/>
                  </a:lnTo>
                  <a:lnTo>
                    <a:pt x="1742" y="275"/>
                  </a:lnTo>
                  <a:lnTo>
                    <a:pt x="1739" y="245"/>
                  </a:lnTo>
                  <a:lnTo>
                    <a:pt x="1733" y="214"/>
                  </a:lnTo>
                  <a:lnTo>
                    <a:pt x="1721" y="184"/>
                  </a:lnTo>
                  <a:lnTo>
                    <a:pt x="1715" y="168"/>
                  </a:lnTo>
                  <a:lnTo>
                    <a:pt x="1706" y="154"/>
                  </a:lnTo>
                  <a:lnTo>
                    <a:pt x="1694" y="143"/>
                  </a:lnTo>
                  <a:lnTo>
                    <a:pt x="1681" y="129"/>
                  </a:lnTo>
                  <a:lnTo>
                    <a:pt x="1666" y="121"/>
                  </a:lnTo>
                  <a:lnTo>
                    <a:pt x="1648" y="110"/>
                  </a:lnTo>
                  <a:lnTo>
                    <a:pt x="1648" y="110"/>
                  </a:lnTo>
                  <a:lnTo>
                    <a:pt x="1606" y="90"/>
                  </a:lnTo>
                  <a:lnTo>
                    <a:pt x="1551" y="71"/>
                  </a:lnTo>
                  <a:lnTo>
                    <a:pt x="1488" y="52"/>
                  </a:lnTo>
                  <a:lnTo>
                    <a:pt x="1415" y="35"/>
                  </a:lnTo>
                  <a:lnTo>
                    <a:pt x="1343" y="22"/>
                  </a:lnTo>
                  <a:lnTo>
                    <a:pt x="1264" y="11"/>
                  </a:lnTo>
                  <a:lnTo>
                    <a:pt x="1182" y="2"/>
                  </a:lnTo>
                  <a:lnTo>
                    <a:pt x="1104" y="0"/>
                  </a:lnTo>
                  <a:lnTo>
                    <a:pt x="1104" y="0"/>
                  </a:lnTo>
                  <a:close/>
                </a:path>
              </a:pathLst>
            </a:custGeom>
            <a:solidFill>
              <a:srgbClr val="8DD4E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294" name="Freeform 6"/>
            <p:cNvSpPr>
              <a:spLocks/>
            </p:cNvSpPr>
            <p:nvPr/>
          </p:nvSpPr>
          <p:spPr bwMode="auto">
            <a:xfrm flipH="1">
              <a:off x="448806" y="1330673"/>
              <a:ext cx="2125708" cy="1897063"/>
            </a:xfrm>
            <a:custGeom>
              <a:avLst/>
              <a:gdLst/>
              <a:ahLst/>
              <a:cxnLst>
                <a:cxn ang="0">
                  <a:pos x="1068" y="0"/>
                </a:cxn>
                <a:cxn ang="0">
                  <a:pos x="947" y="13"/>
                </a:cxn>
                <a:cxn ang="0">
                  <a:pos x="838" y="41"/>
                </a:cxn>
                <a:cxn ang="0">
                  <a:pos x="738" y="82"/>
                </a:cxn>
                <a:cxn ang="0">
                  <a:pos x="651" y="135"/>
                </a:cxn>
                <a:cxn ang="0">
                  <a:pos x="566" y="192"/>
                </a:cxn>
                <a:cxn ang="0">
                  <a:pos x="490" y="259"/>
                </a:cxn>
                <a:cxn ang="0">
                  <a:pos x="345" y="399"/>
                </a:cxn>
                <a:cxn ang="0">
                  <a:pos x="269" y="476"/>
                </a:cxn>
                <a:cxn ang="0">
                  <a:pos x="215" y="512"/>
                </a:cxn>
                <a:cxn ang="0">
                  <a:pos x="179" y="540"/>
                </a:cxn>
                <a:cxn ang="0">
                  <a:pos x="103" y="597"/>
                </a:cxn>
                <a:cxn ang="0">
                  <a:pos x="43" y="666"/>
                </a:cxn>
                <a:cxn ang="0">
                  <a:pos x="22" y="705"/>
                </a:cxn>
                <a:cxn ang="0">
                  <a:pos x="6" y="749"/>
                </a:cxn>
                <a:cxn ang="0">
                  <a:pos x="0" y="798"/>
                </a:cxn>
                <a:cxn ang="0">
                  <a:pos x="0" y="810"/>
                </a:cxn>
                <a:cxn ang="0">
                  <a:pos x="0" y="815"/>
                </a:cxn>
                <a:cxn ang="0">
                  <a:pos x="9" y="911"/>
                </a:cxn>
                <a:cxn ang="0">
                  <a:pos x="28" y="986"/>
                </a:cxn>
                <a:cxn ang="0">
                  <a:pos x="31" y="989"/>
                </a:cxn>
                <a:cxn ang="0">
                  <a:pos x="31" y="989"/>
                </a:cxn>
                <a:cxn ang="0">
                  <a:pos x="76" y="1044"/>
                </a:cxn>
                <a:cxn ang="0">
                  <a:pos x="145" y="1091"/>
                </a:cxn>
                <a:cxn ang="0">
                  <a:pos x="230" y="1129"/>
                </a:cxn>
                <a:cxn ang="0">
                  <a:pos x="324" y="1159"/>
                </a:cxn>
                <a:cxn ang="0">
                  <a:pos x="424" y="1179"/>
                </a:cxn>
                <a:cxn ang="0">
                  <a:pos x="517" y="1190"/>
                </a:cxn>
                <a:cxn ang="0">
                  <a:pos x="605" y="1195"/>
                </a:cxn>
                <a:cxn ang="0">
                  <a:pos x="678" y="1190"/>
                </a:cxn>
                <a:cxn ang="0">
                  <a:pos x="714" y="1184"/>
                </a:cxn>
                <a:cxn ang="0">
                  <a:pos x="793" y="1159"/>
                </a:cxn>
                <a:cxn ang="0">
                  <a:pos x="817" y="1165"/>
                </a:cxn>
                <a:cxn ang="0">
                  <a:pos x="889" y="1165"/>
                </a:cxn>
                <a:cxn ang="0">
                  <a:pos x="959" y="1151"/>
                </a:cxn>
                <a:cxn ang="0">
                  <a:pos x="986" y="1140"/>
                </a:cxn>
                <a:cxn ang="0">
                  <a:pos x="1035" y="1104"/>
                </a:cxn>
                <a:cxn ang="0">
                  <a:pos x="1074" y="1049"/>
                </a:cxn>
                <a:cxn ang="0">
                  <a:pos x="1095" y="986"/>
                </a:cxn>
                <a:cxn ang="0">
                  <a:pos x="1098" y="947"/>
                </a:cxn>
                <a:cxn ang="0">
                  <a:pos x="1098" y="944"/>
                </a:cxn>
                <a:cxn ang="0">
                  <a:pos x="1476" y="641"/>
                </a:cxn>
                <a:cxn ang="0">
                  <a:pos x="1534" y="641"/>
                </a:cxn>
                <a:cxn ang="0">
                  <a:pos x="1561" y="639"/>
                </a:cxn>
                <a:cxn ang="0">
                  <a:pos x="1585" y="628"/>
                </a:cxn>
                <a:cxn ang="0">
                  <a:pos x="1609" y="611"/>
                </a:cxn>
                <a:cxn ang="0">
                  <a:pos x="1639" y="562"/>
                </a:cxn>
                <a:cxn ang="0">
                  <a:pos x="1658" y="504"/>
                </a:cxn>
                <a:cxn ang="0">
                  <a:pos x="1661" y="443"/>
                </a:cxn>
                <a:cxn ang="0">
                  <a:pos x="1670" y="427"/>
                </a:cxn>
                <a:cxn ang="0">
                  <a:pos x="1676" y="377"/>
                </a:cxn>
                <a:cxn ang="0">
                  <a:pos x="1676" y="352"/>
                </a:cxn>
                <a:cxn ang="0">
                  <a:pos x="1673" y="336"/>
                </a:cxn>
                <a:cxn ang="0">
                  <a:pos x="1673" y="292"/>
                </a:cxn>
                <a:cxn ang="0">
                  <a:pos x="1667" y="209"/>
                </a:cxn>
                <a:cxn ang="0">
                  <a:pos x="1651" y="159"/>
                </a:cxn>
                <a:cxn ang="0">
                  <a:pos x="1618" y="121"/>
                </a:cxn>
                <a:cxn ang="0">
                  <a:pos x="1597" y="107"/>
                </a:cxn>
                <a:cxn ang="0">
                  <a:pos x="1597" y="107"/>
                </a:cxn>
                <a:cxn ang="0">
                  <a:pos x="1503" y="68"/>
                </a:cxn>
                <a:cxn ang="0">
                  <a:pos x="1373" y="35"/>
                </a:cxn>
                <a:cxn ang="0">
                  <a:pos x="1222" y="11"/>
                </a:cxn>
                <a:cxn ang="0">
                  <a:pos x="1068" y="0"/>
                </a:cxn>
              </a:cxnLst>
              <a:rect l="0" t="0" r="r" b="b"/>
              <a:pathLst>
                <a:path w="1676" h="1195">
                  <a:moveTo>
                    <a:pt x="1068" y="0"/>
                  </a:moveTo>
                  <a:lnTo>
                    <a:pt x="1068" y="0"/>
                  </a:lnTo>
                  <a:lnTo>
                    <a:pt x="1007" y="5"/>
                  </a:lnTo>
                  <a:lnTo>
                    <a:pt x="947" y="13"/>
                  </a:lnTo>
                  <a:lnTo>
                    <a:pt x="892" y="27"/>
                  </a:lnTo>
                  <a:lnTo>
                    <a:pt x="838" y="41"/>
                  </a:lnTo>
                  <a:lnTo>
                    <a:pt x="787" y="60"/>
                  </a:lnTo>
                  <a:lnTo>
                    <a:pt x="738" y="82"/>
                  </a:lnTo>
                  <a:lnTo>
                    <a:pt x="693" y="107"/>
                  </a:lnTo>
                  <a:lnTo>
                    <a:pt x="651" y="135"/>
                  </a:lnTo>
                  <a:lnTo>
                    <a:pt x="608" y="162"/>
                  </a:lnTo>
                  <a:lnTo>
                    <a:pt x="566" y="192"/>
                  </a:lnTo>
                  <a:lnTo>
                    <a:pt x="530" y="225"/>
                  </a:lnTo>
                  <a:lnTo>
                    <a:pt x="490" y="259"/>
                  </a:lnTo>
                  <a:lnTo>
                    <a:pt x="418" y="327"/>
                  </a:lnTo>
                  <a:lnTo>
                    <a:pt x="345" y="399"/>
                  </a:lnTo>
                  <a:lnTo>
                    <a:pt x="345" y="399"/>
                  </a:lnTo>
                  <a:lnTo>
                    <a:pt x="269" y="476"/>
                  </a:lnTo>
                  <a:lnTo>
                    <a:pt x="269" y="476"/>
                  </a:lnTo>
                  <a:lnTo>
                    <a:pt x="215" y="512"/>
                  </a:lnTo>
                  <a:lnTo>
                    <a:pt x="215" y="512"/>
                  </a:lnTo>
                  <a:lnTo>
                    <a:pt x="179" y="540"/>
                  </a:lnTo>
                  <a:lnTo>
                    <a:pt x="139" y="567"/>
                  </a:lnTo>
                  <a:lnTo>
                    <a:pt x="103" y="597"/>
                  </a:lnTo>
                  <a:lnTo>
                    <a:pt x="70" y="630"/>
                  </a:lnTo>
                  <a:lnTo>
                    <a:pt x="43" y="666"/>
                  </a:lnTo>
                  <a:lnTo>
                    <a:pt x="31" y="686"/>
                  </a:lnTo>
                  <a:lnTo>
                    <a:pt x="22" y="705"/>
                  </a:lnTo>
                  <a:lnTo>
                    <a:pt x="12" y="727"/>
                  </a:lnTo>
                  <a:lnTo>
                    <a:pt x="6" y="749"/>
                  </a:lnTo>
                  <a:lnTo>
                    <a:pt x="3" y="774"/>
                  </a:lnTo>
                  <a:lnTo>
                    <a:pt x="0" y="798"/>
                  </a:lnTo>
                  <a:lnTo>
                    <a:pt x="0" y="810"/>
                  </a:lnTo>
                  <a:lnTo>
                    <a:pt x="0" y="810"/>
                  </a:lnTo>
                  <a:lnTo>
                    <a:pt x="0" y="815"/>
                  </a:lnTo>
                  <a:lnTo>
                    <a:pt x="0" y="815"/>
                  </a:lnTo>
                  <a:lnTo>
                    <a:pt x="3" y="862"/>
                  </a:lnTo>
                  <a:lnTo>
                    <a:pt x="9" y="911"/>
                  </a:lnTo>
                  <a:lnTo>
                    <a:pt x="18" y="953"/>
                  </a:lnTo>
                  <a:lnTo>
                    <a:pt x="28" y="986"/>
                  </a:lnTo>
                  <a:lnTo>
                    <a:pt x="28" y="986"/>
                  </a:lnTo>
                  <a:lnTo>
                    <a:pt x="31" y="989"/>
                  </a:lnTo>
                  <a:lnTo>
                    <a:pt x="31" y="989"/>
                  </a:lnTo>
                  <a:lnTo>
                    <a:pt x="31" y="989"/>
                  </a:lnTo>
                  <a:lnTo>
                    <a:pt x="49" y="1016"/>
                  </a:lnTo>
                  <a:lnTo>
                    <a:pt x="76" y="1044"/>
                  </a:lnTo>
                  <a:lnTo>
                    <a:pt x="109" y="1068"/>
                  </a:lnTo>
                  <a:lnTo>
                    <a:pt x="145" y="1091"/>
                  </a:lnTo>
                  <a:lnTo>
                    <a:pt x="185" y="1110"/>
                  </a:lnTo>
                  <a:lnTo>
                    <a:pt x="230" y="1129"/>
                  </a:lnTo>
                  <a:lnTo>
                    <a:pt x="276" y="1146"/>
                  </a:lnTo>
                  <a:lnTo>
                    <a:pt x="324" y="1159"/>
                  </a:lnTo>
                  <a:lnTo>
                    <a:pt x="372" y="1170"/>
                  </a:lnTo>
                  <a:lnTo>
                    <a:pt x="424" y="1179"/>
                  </a:lnTo>
                  <a:lnTo>
                    <a:pt x="472" y="1187"/>
                  </a:lnTo>
                  <a:lnTo>
                    <a:pt x="517" y="1190"/>
                  </a:lnTo>
                  <a:lnTo>
                    <a:pt x="563" y="1192"/>
                  </a:lnTo>
                  <a:lnTo>
                    <a:pt x="605" y="1195"/>
                  </a:lnTo>
                  <a:lnTo>
                    <a:pt x="644" y="1192"/>
                  </a:lnTo>
                  <a:lnTo>
                    <a:pt x="678" y="1190"/>
                  </a:lnTo>
                  <a:lnTo>
                    <a:pt x="678" y="1190"/>
                  </a:lnTo>
                  <a:lnTo>
                    <a:pt x="714" y="1184"/>
                  </a:lnTo>
                  <a:lnTo>
                    <a:pt x="744" y="1176"/>
                  </a:lnTo>
                  <a:lnTo>
                    <a:pt x="793" y="1159"/>
                  </a:lnTo>
                  <a:lnTo>
                    <a:pt x="793" y="1159"/>
                  </a:lnTo>
                  <a:lnTo>
                    <a:pt x="817" y="1165"/>
                  </a:lnTo>
                  <a:lnTo>
                    <a:pt x="841" y="1165"/>
                  </a:lnTo>
                  <a:lnTo>
                    <a:pt x="889" y="1165"/>
                  </a:lnTo>
                  <a:lnTo>
                    <a:pt x="932" y="1159"/>
                  </a:lnTo>
                  <a:lnTo>
                    <a:pt x="959" y="1151"/>
                  </a:lnTo>
                  <a:lnTo>
                    <a:pt x="959" y="1151"/>
                  </a:lnTo>
                  <a:lnTo>
                    <a:pt x="986" y="1140"/>
                  </a:lnTo>
                  <a:lnTo>
                    <a:pt x="1010" y="1124"/>
                  </a:lnTo>
                  <a:lnTo>
                    <a:pt x="1035" y="1104"/>
                  </a:lnTo>
                  <a:lnTo>
                    <a:pt x="1056" y="1079"/>
                  </a:lnTo>
                  <a:lnTo>
                    <a:pt x="1074" y="1049"/>
                  </a:lnTo>
                  <a:lnTo>
                    <a:pt x="1086" y="1019"/>
                  </a:lnTo>
                  <a:lnTo>
                    <a:pt x="1095" y="986"/>
                  </a:lnTo>
                  <a:lnTo>
                    <a:pt x="1098" y="947"/>
                  </a:lnTo>
                  <a:lnTo>
                    <a:pt x="1098" y="947"/>
                  </a:lnTo>
                  <a:lnTo>
                    <a:pt x="1098" y="944"/>
                  </a:lnTo>
                  <a:lnTo>
                    <a:pt x="1098" y="944"/>
                  </a:lnTo>
                  <a:lnTo>
                    <a:pt x="1476" y="641"/>
                  </a:lnTo>
                  <a:lnTo>
                    <a:pt x="1476" y="641"/>
                  </a:lnTo>
                  <a:lnTo>
                    <a:pt x="1506" y="641"/>
                  </a:lnTo>
                  <a:lnTo>
                    <a:pt x="1534" y="641"/>
                  </a:lnTo>
                  <a:lnTo>
                    <a:pt x="1561" y="639"/>
                  </a:lnTo>
                  <a:lnTo>
                    <a:pt x="1561" y="639"/>
                  </a:lnTo>
                  <a:lnTo>
                    <a:pt x="1573" y="633"/>
                  </a:lnTo>
                  <a:lnTo>
                    <a:pt x="1585" y="628"/>
                  </a:lnTo>
                  <a:lnTo>
                    <a:pt x="1597" y="619"/>
                  </a:lnTo>
                  <a:lnTo>
                    <a:pt x="1609" y="611"/>
                  </a:lnTo>
                  <a:lnTo>
                    <a:pt x="1624" y="589"/>
                  </a:lnTo>
                  <a:lnTo>
                    <a:pt x="1639" y="562"/>
                  </a:lnTo>
                  <a:lnTo>
                    <a:pt x="1648" y="534"/>
                  </a:lnTo>
                  <a:lnTo>
                    <a:pt x="1658" y="504"/>
                  </a:lnTo>
                  <a:lnTo>
                    <a:pt x="1661" y="473"/>
                  </a:lnTo>
                  <a:lnTo>
                    <a:pt x="1661" y="443"/>
                  </a:lnTo>
                  <a:lnTo>
                    <a:pt x="1661" y="443"/>
                  </a:lnTo>
                  <a:lnTo>
                    <a:pt x="1670" y="427"/>
                  </a:lnTo>
                  <a:lnTo>
                    <a:pt x="1673" y="410"/>
                  </a:lnTo>
                  <a:lnTo>
                    <a:pt x="1676" y="377"/>
                  </a:lnTo>
                  <a:lnTo>
                    <a:pt x="1676" y="377"/>
                  </a:lnTo>
                  <a:lnTo>
                    <a:pt x="1676" y="352"/>
                  </a:lnTo>
                  <a:lnTo>
                    <a:pt x="1673" y="336"/>
                  </a:lnTo>
                  <a:lnTo>
                    <a:pt x="1673" y="336"/>
                  </a:lnTo>
                  <a:lnTo>
                    <a:pt x="1673" y="292"/>
                  </a:lnTo>
                  <a:lnTo>
                    <a:pt x="1673" y="292"/>
                  </a:lnTo>
                  <a:lnTo>
                    <a:pt x="1670" y="236"/>
                  </a:lnTo>
                  <a:lnTo>
                    <a:pt x="1667" y="209"/>
                  </a:lnTo>
                  <a:lnTo>
                    <a:pt x="1661" y="184"/>
                  </a:lnTo>
                  <a:lnTo>
                    <a:pt x="1651" y="159"/>
                  </a:lnTo>
                  <a:lnTo>
                    <a:pt x="1636" y="137"/>
                  </a:lnTo>
                  <a:lnTo>
                    <a:pt x="1618" y="121"/>
                  </a:lnTo>
                  <a:lnTo>
                    <a:pt x="1609" y="113"/>
                  </a:lnTo>
                  <a:lnTo>
                    <a:pt x="1597" y="107"/>
                  </a:lnTo>
                  <a:lnTo>
                    <a:pt x="1597" y="107"/>
                  </a:lnTo>
                  <a:lnTo>
                    <a:pt x="1597" y="107"/>
                  </a:lnTo>
                  <a:lnTo>
                    <a:pt x="1555" y="88"/>
                  </a:lnTo>
                  <a:lnTo>
                    <a:pt x="1503" y="68"/>
                  </a:lnTo>
                  <a:lnTo>
                    <a:pt x="1443" y="52"/>
                  </a:lnTo>
                  <a:lnTo>
                    <a:pt x="1373" y="35"/>
                  </a:lnTo>
                  <a:lnTo>
                    <a:pt x="1301" y="22"/>
                  </a:lnTo>
                  <a:lnTo>
                    <a:pt x="1222" y="11"/>
                  </a:lnTo>
                  <a:lnTo>
                    <a:pt x="1146" y="2"/>
                  </a:lnTo>
                  <a:lnTo>
                    <a:pt x="1068" y="0"/>
                  </a:lnTo>
                  <a:lnTo>
                    <a:pt x="1068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295" name="Freeform 7"/>
            <p:cNvSpPr>
              <a:spLocks/>
            </p:cNvSpPr>
            <p:nvPr/>
          </p:nvSpPr>
          <p:spPr bwMode="auto">
            <a:xfrm flipH="1">
              <a:off x="1231360" y="2664173"/>
              <a:ext cx="333569" cy="458788"/>
            </a:xfrm>
            <a:custGeom>
              <a:avLst/>
              <a:gdLst/>
              <a:ahLst/>
              <a:cxnLst>
                <a:cxn ang="0">
                  <a:pos x="263" y="88"/>
                </a:cxn>
                <a:cxn ang="0">
                  <a:pos x="254" y="55"/>
                </a:cxn>
                <a:cxn ang="0">
                  <a:pos x="229" y="25"/>
                </a:cxn>
                <a:cxn ang="0">
                  <a:pos x="196" y="5"/>
                </a:cxn>
                <a:cxn ang="0">
                  <a:pos x="166" y="0"/>
                </a:cxn>
                <a:cxn ang="0">
                  <a:pos x="145" y="3"/>
                </a:cxn>
                <a:cxn ang="0">
                  <a:pos x="145" y="3"/>
                </a:cxn>
                <a:cxn ang="0">
                  <a:pos x="115" y="33"/>
                </a:cxn>
                <a:cxn ang="0">
                  <a:pos x="84" y="77"/>
                </a:cxn>
                <a:cxn ang="0">
                  <a:pos x="90" y="82"/>
                </a:cxn>
                <a:cxn ang="0">
                  <a:pos x="121" y="63"/>
                </a:cxn>
                <a:cxn ang="0">
                  <a:pos x="154" y="55"/>
                </a:cxn>
                <a:cxn ang="0">
                  <a:pos x="184" y="55"/>
                </a:cxn>
                <a:cxn ang="0">
                  <a:pos x="208" y="66"/>
                </a:cxn>
                <a:cxn ang="0">
                  <a:pos x="220" y="74"/>
                </a:cxn>
                <a:cxn ang="0">
                  <a:pos x="233" y="99"/>
                </a:cxn>
                <a:cxn ang="0">
                  <a:pos x="236" y="113"/>
                </a:cxn>
                <a:cxn ang="0">
                  <a:pos x="229" y="160"/>
                </a:cxn>
                <a:cxn ang="0">
                  <a:pos x="202" y="206"/>
                </a:cxn>
                <a:cxn ang="0">
                  <a:pos x="184" y="228"/>
                </a:cxn>
                <a:cxn ang="0">
                  <a:pos x="136" y="256"/>
                </a:cxn>
                <a:cxn ang="0">
                  <a:pos x="112" y="262"/>
                </a:cxn>
                <a:cxn ang="0">
                  <a:pos x="81" y="259"/>
                </a:cxn>
                <a:cxn ang="0">
                  <a:pos x="57" y="251"/>
                </a:cxn>
                <a:cxn ang="0">
                  <a:pos x="45" y="239"/>
                </a:cxn>
                <a:cxn ang="0">
                  <a:pos x="33" y="223"/>
                </a:cxn>
                <a:cxn ang="0">
                  <a:pos x="33" y="231"/>
                </a:cxn>
                <a:cxn ang="0">
                  <a:pos x="12" y="273"/>
                </a:cxn>
                <a:cxn ang="0">
                  <a:pos x="0" y="286"/>
                </a:cxn>
                <a:cxn ang="0">
                  <a:pos x="6" y="286"/>
                </a:cxn>
                <a:cxn ang="0">
                  <a:pos x="48" y="289"/>
                </a:cxn>
                <a:cxn ang="0">
                  <a:pos x="127" y="284"/>
                </a:cxn>
                <a:cxn ang="0">
                  <a:pos x="151" y="278"/>
                </a:cxn>
                <a:cxn ang="0">
                  <a:pos x="151" y="278"/>
                </a:cxn>
                <a:cxn ang="0">
                  <a:pos x="151" y="278"/>
                </a:cxn>
                <a:cxn ang="0">
                  <a:pos x="190" y="256"/>
                </a:cxn>
                <a:cxn ang="0">
                  <a:pos x="226" y="217"/>
                </a:cxn>
                <a:cxn ang="0">
                  <a:pos x="254" y="168"/>
                </a:cxn>
                <a:cxn ang="0">
                  <a:pos x="263" y="107"/>
                </a:cxn>
                <a:cxn ang="0">
                  <a:pos x="263" y="93"/>
                </a:cxn>
              </a:cxnLst>
              <a:rect l="0" t="0" r="r" b="b"/>
              <a:pathLst>
                <a:path w="263" h="289">
                  <a:moveTo>
                    <a:pt x="263" y="88"/>
                  </a:moveTo>
                  <a:lnTo>
                    <a:pt x="263" y="88"/>
                  </a:lnTo>
                  <a:lnTo>
                    <a:pt x="257" y="69"/>
                  </a:lnTo>
                  <a:lnTo>
                    <a:pt x="254" y="55"/>
                  </a:lnTo>
                  <a:lnTo>
                    <a:pt x="242" y="38"/>
                  </a:lnTo>
                  <a:lnTo>
                    <a:pt x="229" y="25"/>
                  </a:lnTo>
                  <a:lnTo>
                    <a:pt x="208" y="11"/>
                  </a:lnTo>
                  <a:lnTo>
                    <a:pt x="196" y="5"/>
                  </a:lnTo>
                  <a:lnTo>
                    <a:pt x="181" y="3"/>
                  </a:lnTo>
                  <a:lnTo>
                    <a:pt x="166" y="0"/>
                  </a:lnTo>
                  <a:lnTo>
                    <a:pt x="148" y="0"/>
                  </a:lnTo>
                  <a:lnTo>
                    <a:pt x="145" y="3"/>
                  </a:lnTo>
                  <a:lnTo>
                    <a:pt x="145" y="3"/>
                  </a:lnTo>
                  <a:lnTo>
                    <a:pt x="145" y="3"/>
                  </a:lnTo>
                  <a:lnTo>
                    <a:pt x="115" y="33"/>
                  </a:lnTo>
                  <a:lnTo>
                    <a:pt x="115" y="33"/>
                  </a:lnTo>
                  <a:lnTo>
                    <a:pt x="99" y="55"/>
                  </a:lnTo>
                  <a:lnTo>
                    <a:pt x="84" y="77"/>
                  </a:lnTo>
                  <a:lnTo>
                    <a:pt x="90" y="82"/>
                  </a:lnTo>
                  <a:lnTo>
                    <a:pt x="90" y="82"/>
                  </a:lnTo>
                  <a:lnTo>
                    <a:pt x="106" y="71"/>
                  </a:lnTo>
                  <a:lnTo>
                    <a:pt x="121" y="63"/>
                  </a:lnTo>
                  <a:lnTo>
                    <a:pt x="139" y="58"/>
                  </a:lnTo>
                  <a:lnTo>
                    <a:pt x="154" y="55"/>
                  </a:lnTo>
                  <a:lnTo>
                    <a:pt x="169" y="55"/>
                  </a:lnTo>
                  <a:lnTo>
                    <a:pt x="184" y="55"/>
                  </a:lnTo>
                  <a:lnTo>
                    <a:pt x="196" y="60"/>
                  </a:lnTo>
                  <a:lnTo>
                    <a:pt x="208" y="66"/>
                  </a:lnTo>
                  <a:lnTo>
                    <a:pt x="208" y="66"/>
                  </a:lnTo>
                  <a:lnTo>
                    <a:pt x="220" y="74"/>
                  </a:lnTo>
                  <a:lnTo>
                    <a:pt x="226" y="85"/>
                  </a:lnTo>
                  <a:lnTo>
                    <a:pt x="233" y="99"/>
                  </a:lnTo>
                  <a:lnTo>
                    <a:pt x="236" y="113"/>
                  </a:lnTo>
                  <a:lnTo>
                    <a:pt x="236" y="113"/>
                  </a:lnTo>
                  <a:lnTo>
                    <a:pt x="236" y="135"/>
                  </a:lnTo>
                  <a:lnTo>
                    <a:pt x="229" y="160"/>
                  </a:lnTo>
                  <a:lnTo>
                    <a:pt x="220" y="184"/>
                  </a:lnTo>
                  <a:lnTo>
                    <a:pt x="202" y="206"/>
                  </a:lnTo>
                  <a:lnTo>
                    <a:pt x="202" y="206"/>
                  </a:lnTo>
                  <a:lnTo>
                    <a:pt x="184" y="228"/>
                  </a:lnTo>
                  <a:lnTo>
                    <a:pt x="160" y="245"/>
                  </a:lnTo>
                  <a:lnTo>
                    <a:pt x="136" y="256"/>
                  </a:lnTo>
                  <a:lnTo>
                    <a:pt x="112" y="262"/>
                  </a:lnTo>
                  <a:lnTo>
                    <a:pt x="112" y="262"/>
                  </a:lnTo>
                  <a:lnTo>
                    <a:pt x="96" y="262"/>
                  </a:lnTo>
                  <a:lnTo>
                    <a:pt x="81" y="259"/>
                  </a:lnTo>
                  <a:lnTo>
                    <a:pt x="66" y="256"/>
                  </a:lnTo>
                  <a:lnTo>
                    <a:pt x="57" y="251"/>
                  </a:lnTo>
                  <a:lnTo>
                    <a:pt x="57" y="251"/>
                  </a:lnTo>
                  <a:lnTo>
                    <a:pt x="45" y="239"/>
                  </a:lnTo>
                  <a:lnTo>
                    <a:pt x="36" y="228"/>
                  </a:lnTo>
                  <a:lnTo>
                    <a:pt x="33" y="223"/>
                  </a:lnTo>
                  <a:lnTo>
                    <a:pt x="33" y="231"/>
                  </a:lnTo>
                  <a:lnTo>
                    <a:pt x="33" y="231"/>
                  </a:lnTo>
                  <a:lnTo>
                    <a:pt x="18" y="262"/>
                  </a:lnTo>
                  <a:lnTo>
                    <a:pt x="12" y="273"/>
                  </a:lnTo>
                  <a:lnTo>
                    <a:pt x="3" y="281"/>
                  </a:lnTo>
                  <a:lnTo>
                    <a:pt x="0" y="286"/>
                  </a:lnTo>
                  <a:lnTo>
                    <a:pt x="6" y="286"/>
                  </a:lnTo>
                  <a:lnTo>
                    <a:pt x="6" y="286"/>
                  </a:lnTo>
                  <a:lnTo>
                    <a:pt x="27" y="289"/>
                  </a:lnTo>
                  <a:lnTo>
                    <a:pt x="48" y="289"/>
                  </a:lnTo>
                  <a:lnTo>
                    <a:pt x="90" y="289"/>
                  </a:lnTo>
                  <a:lnTo>
                    <a:pt x="127" y="284"/>
                  </a:lnTo>
                  <a:lnTo>
                    <a:pt x="151" y="278"/>
                  </a:lnTo>
                  <a:lnTo>
                    <a:pt x="151" y="278"/>
                  </a:lnTo>
                  <a:lnTo>
                    <a:pt x="151" y="278"/>
                  </a:lnTo>
                  <a:lnTo>
                    <a:pt x="151" y="278"/>
                  </a:lnTo>
                  <a:lnTo>
                    <a:pt x="151" y="278"/>
                  </a:lnTo>
                  <a:lnTo>
                    <a:pt x="151" y="278"/>
                  </a:lnTo>
                  <a:lnTo>
                    <a:pt x="172" y="270"/>
                  </a:lnTo>
                  <a:lnTo>
                    <a:pt x="190" y="256"/>
                  </a:lnTo>
                  <a:lnTo>
                    <a:pt x="211" y="237"/>
                  </a:lnTo>
                  <a:lnTo>
                    <a:pt x="226" y="217"/>
                  </a:lnTo>
                  <a:lnTo>
                    <a:pt x="242" y="193"/>
                  </a:lnTo>
                  <a:lnTo>
                    <a:pt x="254" y="168"/>
                  </a:lnTo>
                  <a:lnTo>
                    <a:pt x="260" y="138"/>
                  </a:lnTo>
                  <a:lnTo>
                    <a:pt x="263" y="107"/>
                  </a:lnTo>
                  <a:lnTo>
                    <a:pt x="263" y="107"/>
                  </a:lnTo>
                  <a:lnTo>
                    <a:pt x="263" y="93"/>
                  </a:lnTo>
                  <a:lnTo>
                    <a:pt x="263" y="88"/>
                  </a:lnTo>
                  <a:close/>
                </a:path>
              </a:pathLst>
            </a:custGeom>
            <a:solidFill>
              <a:srgbClr val="4D4D4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296" name="Freeform 8"/>
            <p:cNvSpPr>
              <a:spLocks/>
            </p:cNvSpPr>
            <p:nvPr/>
          </p:nvSpPr>
          <p:spPr bwMode="auto">
            <a:xfrm flipH="1">
              <a:off x="1611857" y="2681635"/>
              <a:ext cx="367813" cy="187325"/>
            </a:xfrm>
            <a:custGeom>
              <a:avLst/>
              <a:gdLst/>
              <a:ahLst/>
              <a:cxnLst>
                <a:cxn ang="0">
                  <a:pos x="3" y="113"/>
                </a:cxn>
                <a:cxn ang="0">
                  <a:pos x="0" y="116"/>
                </a:cxn>
                <a:cxn ang="0">
                  <a:pos x="6" y="116"/>
                </a:cxn>
                <a:cxn ang="0">
                  <a:pos x="6" y="116"/>
                </a:cxn>
                <a:cxn ang="0">
                  <a:pos x="91" y="118"/>
                </a:cxn>
                <a:cxn ang="0">
                  <a:pos x="154" y="118"/>
                </a:cxn>
                <a:cxn ang="0">
                  <a:pos x="203" y="113"/>
                </a:cxn>
                <a:cxn ang="0">
                  <a:pos x="227" y="110"/>
                </a:cxn>
                <a:cxn ang="0">
                  <a:pos x="227" y="110"/>
                </a:cxn>
                <a:cxn ang="0">
                  <a:pos x="230" y="110"/>
                </a:cxn>
                <a:cxn ang="0">
                  <a:pos x="230" y="110"/>
                </a:cxn>
                <a:cxn ang="0">
                  <a:pos x="239" y="82"/>
                </a:cxn>
                <a:cxn ang="0">
                  <a:pos x="251" y="58"/>
                </a:cxn>
                <a:cxn ang="0">
                  <a:pos x="266" y="30"/>
                </a:cxn>
                <a:cxn ang="0">
                  <a:pos x="284" y="5"/>
                </a:cxn>
                <a:cxn ang="0">
                  <a:pos x="290" y="0"/>
                </a:cxn>
                <a:cxn ang="0">
                  <a:pos x="281" y="0"/>
                </a:cxn>
                <a:cxn ang="0">
                  <a:pos x="215" y="14"/>
                </a:cxn>
                <a:cxn ang="0">
                  <a:pos x="215" y="14"/>
                </a:cxn>
                <a:cxn ang="0">
                  <a:pos x="148" y="25"/>
                </a:cxn>
                <a:cxn ang="0">
                  <a:pos x="118" y="33"/>
                </a:cxn>
                <a:cxn ang="0">
                  <a:pos x="88" y="44"/>
                </a:cxn>
                <a:cxn ang="0">
                  <a:pos x="61" y="55"/>
                </a:cxn>
                <a:cxn ang="0">
                  <a:pos x="36" y="71"/>
                </a:cxn>
                <a:cxn ang="0">
                  <a:pos x="15" y="88"/>
                </a:cxn>
                <a:cxn ang="0">
                  <a:pos x="9" y="99"/>
                </a:cxn>
                <a:cxn ang="0">
                  <a:pos x="3" y="113"/>
                </a:cxn>
                <a:cxn ang="0">
                  <a:pos x="3" y="113"/>
                </a:cxn>
              </a:cxnLst>
              <a:rect l="0" t="0" r="r" b="b"/>
              <a:pathLst>
                <a:path w="290" h="118">
                  <a:moveTo>
                    <a:pt x="3" y="113"/>
                  </a:moveTo>
                  <a:lnTo>
                    <a:pt x="0" y="116"/>
                  </a:lnTo>
                  <a:lnTo>
                    <a:pt x="6" y="116"/>
                  </a:lnTo>
                  <a:lnTo>
                    <a:pt x="6" y="116"/>
                  </a:lnTo>
                  <a:lnTo>
                    <a:pt x="91" y="118"/>
                  </a:lnTo>
                  <a:lnTo>
                    <a:pt x="154" y="118"/>
                  </a:lnTo>
                  <a:lnTo>
                    <a:pt x="203" y="113"/>
                  </a:lnTo>
                  <a:lnTo>
                    <a:pt x="227" y="110"/>
                  </a:lnTo>
                  <a:lnTo>
                    <a:pt x="227" y="110"/>
                  </a:lnTo>
                  <a:lnTo>
                    <a:pt x="230" y="110"/>
                  </a:lnTo>
                  <a:lnTo>
                    <a:pt x="230" y="110"/>
                  </a:lnTo>
                  <a:lnTo>
                    <a:pt x="239" y="82"/>
                  </a:lnTo>
                  <a:lnTo>
                    <a:pt x="251" y="58"/>
                  </a:lnTo>
                  <a:lnTo>
                    <a:pt x="266" y="30"/>
                  </a:lnTo>
                  <a:lnTo>
                    <a:pt x="284" y="5"/>
                  </a:lnTo>
                  <a:lnTo>
                    <a:pt x="290" y="0"/>
                  </a:lnTo>
                  <a:lnTo>
                    <a:pt x="281" y="0"/>
                  </a:lnTo>
                  <a:lnTo>
                    <a:pt x="215" y="14"/>
                  </a:lnTo>
                  <a:lnTo>
                    <a:pt x="215" y="14"/>
                  </a:lnTo>
                  <a:lnTo>
                    <a:pt x="148" y="25"/>
                  </a:lnTo>
                  <a:lnTo>
                    <a:pt x="118" y="33"/>
                  </a:lnTo>
                  <a:lnTo>
                    <a:pt x="88" y="44"/>
                  </a:lnTo>
                  <a:lnTo>
                    <a:pt x="61" y="55"/>
                  </a:lnTo>
                  <a:lnTo>
                    <a:pt x="36" y="71"/>
                  </a:lnTo>
                  <a:lnTo>
                    <a:pt x="15" y="88"/>
                  </a:lnTo>
                  <a:lnTo>
                    <a:pt x="9" y="99"/>
                  </a:lnTo>
                  <a:lnTo>
                    <a:pt x="3" y="113"/>
                  </a:lnTo>
                  <a:lnTo>
                    <a:pt x="3" y="113"/>
                  </a:lnTo>
                  <a:close/>
                </a:path>
              </a:pathLst>
            </a:custGeom>
            <a:solidFill>
              <a:srgbClr val="BFBFB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297" name="Freeform 9"/>
            <p:cNvSpPr>
              <a:spLocks noEditPoints="1"/>
            </p:cNvSpPr>
            <p:nvPr/>
          </p:nvSpPr>
          <p:spPr bwMode="auto">
            <a:xfrm flipH="1">
              <a:off x="1185701" y="2091085"/>
              <a:ext cx="1338080" cy="1027113"/>
            </a:xfrm>
            <a:custGeom>
              <a:avLst/>
              <a:gdLst/>
              <a:ahLst/>
              <a:cxnLst>
                <a:cxn ang="0">
                  <a:pos x="420" y="543"/>
                </a:cxn>
                <a:cxn ang="0">
                  <a:pos x="647" y="540"/>
                </a:cxn>
                <a:cxn ang="0">
                  <a:pos x="650" y="545"/>
                </a:cxn>
                <a:cxn ang="0">
                  <a:pos x="644" y="617"/>
                </a:cxn>
                <a:cxn ang="0">
                  <a:pos x="487" y="620"/>
                </a:cxn>
                <a:cxn ang="0">
                  <a:pos x="441" y="589"/>
                </a:cxn>
                <a:cxn ang="0">
                  <a:pos x="399" y="457"/>
                </a:cxn>
                <a:cxn ang="0">
                  <a:pos x="356" y="490"/>
                </a:cxn>
                <a:cxn ang="0">
                  <a:pos x="172" y="438"/>
                </a:cxn>
                <a:cxn ang="0">
                  <a:pos x="90" y="386"/>
                </a:cxn>
                <a:cxn ang="0">
                  <a:pos x="93" y="328"/>
                </a:cxn>
                <a:cxn ang="0">
                  <a:pos x="311" y="399"/>
                </a:cxn>
                <a:cxn ang="0">
                  <a:pos x="399" y="457"/>
                </a:cxn>
                <a:cxn ang="0">
                  <a:pos x="332" y="576"/>
                </a:cxn>
                <a:cxn ang="0">
                  <a:pos x="99" y="490"/>
                </a:cxn>
                <a:cxn ang="0">
                  <a:pos x="99" y="435"/>
                </a:cxn>
                <a:cxn ang="0">
                  <a:pos x="118" y="441"/>
                </a:cxn>
                <a:cxn ang="0">
                  <a:pos x="329" y="512"/>
                </a:cxn>
                <a:cxn ang="0">
                  <a:pos x="335" y="573"/>
                </a:cxn>
                <a:cxn ang="0">
                  <a:pos x="677" y="636"/>
                </a:cxn>
                <a:cxn ang="0">
                  <a:pos x="777" y="603"/>
                </a:cxn>
                <a:cxn ang="0">
                  <a:pos x="822" y="463"/>
                </a:cxn>
                <a:cxn ang="0">
                  <a:pos x="892" y="364"/>
                </a:cxn>
                <a:cxn ang="0">
                  <a:pos x="982" y="328"/>
                </a:cxn>
                <a:cxn ang="0">
                  <a:pos x="1019" y="353"/>
                </a:cxn>
                <a:cxn ang="0">
                  <a:pos x="1055" y="366"/>
                </a:cxn>
                <a:cxn ang="0">
                  <a:pos x="1037" y="113"/>
                </a:cxn>
                <a:cxn ang="0">
                  <a:pos x="910" y="204"/>
                </a:cxn>
                <a:cxn ang="0">
                  <a:pos x="731" y="364"/>
                </a:cxn>
                <a:cxn ang="0">
                  <a:pos x="662" y="485"/>
                </a:cxn>
                <a:cxn ang="0">
                  <a:pos x="644" y="490"/>
                </a:cxn>
                <a:cxn ang="0">
                  <a:pos x="426" y="493"/>
                </a:cxn>
                <a:cxn ang="0">
                  <a:pos x="429" y="477"/>
                </a:cxn>
                <a:cxn ang="0">
                  <a:pos x="505" y="413"/>
                </a:cxn>
                <a:cxn ang="0">
                  <a:pos x="683" y="372"/>
                </a:cxn>
                <a:cxn ang="0">
                  <a:pos x="765" y="319"/>
                </a:cxn>
                <a:cxn ang="0">
                  <a:pos x="916" y="193"/>
                </a:cxn>
                <a:cxn ang="0">
                  <a:pos x="849" y="149"/>
                </a:cxn>
                <a:cxn ang="0">
                  <a:pos x="432" y="63"/>
                </a:cxn>
                <a:cxn ang="0">
                  <a:pos x="332" y="11"/>
                </a:cxn>
                <a:cxn ang="0">
                  <a:pos x="260" y="16"/>
                </a:cxn>
                <a:cxn ang="0">
                  <a:pos x="133" y="110"/>
                </a:cxn>
                <a:cxn ang="0">
                  <a:pos x="69" y="168"/>
                </a:cxn>
                <a:cxn ang="0">
                  <a:pos x="69" y="273"/>
                </a:cxn>
                <a:cxn ang="0">
                  <a:pos x="63" y="355"/>
                </a:cxn>
                <a:cxn ang="0">
                  <a:pos x="60" y="355"/>
                </a:cxn>
                <a:cxn ang="0">
                  <a:pos x="6" y="273"/>
                </a:cxn>
                <a:cxn ang="0">
                  <a:pos x="0" y="331"/>
                </a:cxn>
                <a:cxn ang="0">
                  <a:pos x="27" y="380"/>
                </a:cxn>
                <a:cxn ang="0">
                  <a:pos x="42" y="457"/>
                </a:cxn>
                <a:cxn ang="0">
                  <a:pos x="36" y="457"/>
                </a:cxn>
                <a:cxn ang="0">
                  <a:pos x="18" y="471"/>
                </a:cxn>
                <a:cxn ang="0">
                  <a:pos x="175" y="570"/>
                </a:cxn>
                <a:cxn ang="0">
                  <a:pos x="399" y="634"/>
                </a:cxn>
                <a:cxn ang="0">
                  <a:pos x="607" y="645"/>
                </a:cxn>
              </a:cxnLst>
              <a:rect l="0" t="0" r="r" b="b"/>
              <a:pathLst>
                <a:path w="1055" h="647">
                  <a:moveTo>
                    <a:pt x="417" y="545"/>
                  </a:moveTo>
                  <a:lnTo>
                    <a:pt x="417" y="545"/>
                  </a:lnTo>
                  <a:lnTo>
                    <a:pt x="417" y="543"/>
                  </a:lnTo>
                  <a:lnTo>
                    <a:pt x="417" y="543"/>
                  </a:lnTo>
                  <a:lnTo>
                    <a:pt x="420" y="543"/>
                  </a:lnTo>
                  <a:lnTo>
                    <a:pt x="420" y="543"/>
                  </a:lnTo>
                  <a:lnTo>
                    <a:pt x="505" y="545"/>
                  </a:lnTo>
                  <a:lnTo>
                    <a:pt x="577" y="545"/>
                  </a:lnTo>
                  <a:lnTo>
                    <a:pt x="614" y="543"/>
                  </a:lnTo>
                  <a:lnTo>
                    <a:pt x="647" y="540"/>
                  </a:lnTo>
                  <a:lnTo>
                    <a:pt x="647" y="540"/>
                  </a:lnTo>
                  <a:lnTo>
                    <a:pt x="650" y="543"/>
                  </a:lnTo>
                  <a:lnTo>
                    <a:pt x="650" y="543"/>
                  </a:lnTo>
                  <a:lnTo>
                    <a:pt x="650" y="545"/>
                  </a:lnTo>
                  <a:lnTo>
                    <a:pt x="650" y="545"/>
                  </a:lnTo>
                  <a:lnTo>
                    <a:pt x="647" y="567"/>
                  </a:lnTo>
                  <a:lnTo>
                    <a:pt x="647" y="614"/>
                  </a:lnTo>
                  <a:lnTo>
                    <a:pt x="647" y="614"/>
                  </a:lnTo>
                  <a:lnTo>
                    <a:pt x="644" y="617"/>
                  </a:lnTo>
                  <a:lnTo>
                    <a:pt x="644" y="617"/>
                  </a:lnTo>
                  <a:lnTo>
                    <a:pt x="644" y="617"/>
                  </a:lnTo>
                  <a:lnTo>
                    <a:pt x="595" y="623"/>
                  </a:lnTo>
                  <a:lnTo>
                    <a:pt x="547" y="623"/>
                  </a:lnTo>
                  <a:lnTo>
                    <a:pt x="487" y="620"/>
                  </a:lnTo>
                  <a:lnTo>
                    <a:pt x="487" y="620"/>
                  </a:lnTo>
                  <a:lnTo>
                    <a:pt x="480" y="617"/>
                  </a:lnTo>
                  <a:lnTo>
                    <a:pt x="474" y="614"/>
                  </a:lnTo>
                  <a:lnTo>
                    <a:pt x="465" y="609"/>
                  </a:lnTo>
                  <a:lnTo>
                    <a:pt x="453" y="600"/>
                  </a:lnTo>
                  <a:lnTo>
                    <a:pt x="441" y="589"/>
                  </a:lnTo>
                  <a:lnTo>
                    <a:pt x="429" y="570"/>
                  </a:lnTo>
                  <a:lnTo>
                    <a:pt x="417" y="545"/>
                  </a:lnTo>
                  <a:lnTo>
                    <a:pt x="417" y="545"/>
                  </a:lnTo>
                  <a:close/>
                  <a:moveTo>
                    <a:pt x="399" y="457"/>
                  </a:moveTo>
                  <a:lnTo>
                    <a:pt x="399" y="457"/>
                  </a:lnTo>
                  <a:lnTo>
                    <a:pt x="390" y="468"/>
                  </a:lnTo>
                  <a:lnTo>
                    <a:pt x="381" y="482"/>
                  </a:lnTo>
                  <a:lnTo>
                    <a:pt x="369" y="490"/>
                  </a:lnTo>
                  <a:lnTo>
                    <a:pt x="363" y="490"/>
                  </a:lnTo>
                  <a:lnTo>
                    <a:pt x="356" y="490"/>
                  </a:lnTo>
                  <a:lnTo>
                    <a:pt x="356" y="490"/>
                  </a:lnTo>
                  <a:lnTo>
                    <a:pt x="323" y="485"/>
                  </a:lnTo>
                  <a:lnTo>
                    <a:pt x="257" y="468"/>
                  </a:lnTo>
                  <a:lnTo>
                    <a:pt x="214" y="454"/>
                  </a:lnTo>
                  <a:lnTo>
                    <a:pt x="172" y="438"/>
                  </a:lnTo>
                  <a:lnTo>
                    <a:pt x="133" y="419"/>
                  </a:lnTo>
                  <a:lnTo>
                    <a:pt x="96" y="397"/>
                  </a:lnTo>
                  <a:lnTo>
                    <a:pt x="96" y="397"/>
                  </a:lnTo>
                  <a:lnTo>
                    <a:pt x="93" y="391"/>
                  </a:lnTo>
                  <a:lnTo>
                    <a:pt x="90" y="386"/>
                  </a:lnTo>
                  <a:lnTo>
                    <a:pt x="90" y="369"/>
                  </a:lnTo>
                  <a:lnTo>
                    <a:pt x="90" y="369"/>
                  </a:lnTo>
                  <a:lnTo>
                    <a:pt x="93" y="333"/>
                  </a:lnTo>
                  <a:lnTo>
                    <a:pt x="93" y="333"/>
                  </a:lnTo>
                  <a:lnTo>
                    <a:pt x="93" y="328"/>
                  </a:lnTo>
                  <a:lnTo>
                    <a:pt x="93" y="328"/>
                  </a:lnTo>
                  <a:lnTo>
                    <a:pt x="96" y="331"/>
                  </a:lnTo>
                  <a:lnTo>
                    <a:pt x="96" y="331"/>
                  </a:lnTo>
                  <a:lnTo>
                    <a:pt x="208" y="366"/>
                  </a:lnTo>
                  <a:lnTo>
                    <a:pt x="311" y="399"/>
                  </a:lnTo>
                  <a:lnTo>
                    <a:pt x="411" y="432"/>
                  </a:lnTo>
                  <a:lnTo>
                    <a:pt x="411" y="432"/>
                  </a:lnTo>
                  <a:lnTo>
                    <a:pt x="414" y="435"/>
                  </a:lnTo>
                  <a:lnTo>
                    <a:pt x="414" y="435"/>
                  </a:lnTo>
                  <a:lnTo>
                    <a:pt x="399" y="457"/>
                  </a:lnTo>
                  <a:lnTo>
                    <a:pt x="399" y="457"/>
                  </a:lnTo>
                  <a:close/>
                  <a:moveTo>
                    <a:pt x="335" y="576"/>
                  </a:moveTo>
                  <a:lnTo>
                    <a:pt x="335" y="576"/>
                  </a:lnTo>
                  <a:lnTo>
                    <a:pt x="332" y="576"/>
                  </a:lnTo>
                  <a:lnTo>
                    <a:pt x="332" y="576"/>
                  </a:lnTo>
                  <a:lnTo>
                    <a:pt x="281" y="562"/>
                  </a:lnTo>
                  <a:lnTo>
                    <a:pt x="236" y="548"/>
                  </a:lnTo>
                  <a:lnTo>
                    <a:pt x="163" y="518"/>
                  </a:lnTo>
                  <a:lnTo>
                    <a:pt x="118" y="499"/>
                  </a:lnTo>
                  <a:lnTo>
                    <a:pt x="99" y="490"/>
                  </a:lnTo>
                  <a:lnTo>
                    <a:pt x="99" y="488"/>
                  </a:lnTo>
                  <a:lnTo>
                    <a:pt x="99" y="488"/>
                  </a:lnTo>
                  <a:lnTo>
                    <a:pt x="96" y="460"/>
                  </a:lnTo>
                  <a:lnTo>
                    <a:pt x="99" y="435"/>
                  </a:lnTo>
                  <a:lnTo>
                    <a:pt x="99" y="435"/>
                  </a:lnTo>
                  <a:lnTo>
                    <a:pt x="99" y="432"/>
                  </a:lnTo>
                  <a:lnTo>
                    <a:pt x="99" y="432"/>
                  </a:lnTo>
                  <a:lnTo>
                    <a:pt x="102" y="432"/>
                  </a:lnTo>
                  <a:lnTo>
                    <a:pt x="102" y="432"/>
                  </a:lnTo>
                  <a:lnTo>
                    <a:pt x="118" y="441"/>
                  </a:lnTo>
                  <a:lnTo>
                    <a:pt x="160" y="460"/>
                  </a:lnTo>
                  <a:lnTo>
                    <a:pt x="233" y="485"/>
                  </a:lnTo>
                  <a:lnTo>
                    <a:pt x="278" y="499"/>
                  </a:lnTo>
                  <a:lnTo>
                    <a:pt x="329" y="512"/>
                  </a:lnTo>
                  <a:lnTo>
                    <a:pt x="329" y="512"/>
                  </a:lnTo>
                  <a:lnTo>
                    <a:pt x="332" y="515"/>
                  </a:lnTo>
                  <a:lnTo>
                    <a:pt x="332" y="515"/>
                  </a:lnTo>
                  <a:lnTo>
                    <a:pt x="332" y="545"/>
                  </a:lnTo>
                  <a:lnTo>
                    <a:pt x="335" y="562"/>
                  </a:lnTo>
                  <a:lnTo>
                    <a:pt x="335" y="573"/>
                  </a:lnTo>
                  <a:lnTo>
                    <a:pt x="335" y="573"/>
                  </a:lnTo>
                  <a:lnTo>
                    <a:pt x="335" y="576"/>
                  </a:lnTo>
                  <a:lnTo>
                    <a:pt x="335" y="576"/>
                  </a:lnTo>
                  <a:close/>
                  <a:moveTo>
                    <a:pt x="677" y="636"/>
                  </a:moveTo>
                  <a:lnTo>
                    <a:pt x="677" y="636"/>
                  </a:lnTo>
                  <a:lnTo>
                    <a:pt x="704" y="631"/>
                  </a:lnTo>
                  <a:lnTo>
                    <a:pt x="734" y="620"/>
                  </a:lnTo>
                  <a:lnTo>
                    <a:pt x="777" y="603"/>
                  </a:lnTo>
                  <a:lnTo>
                    <a:pt x="777" y="603"/>
                  </a:lnTo>
                  <a:lnTo>
                    <a:pt x="777" y="603"/>
                  </a:lnTo>
                  <a:lnTo>
                    <a:pt x="777" y="603"/>
                  </a:lnTo>
                  <a:lnTo>
                    <a:pt x="792" y="554"/>
                  </a:lnTo>
                  <a:lnTo>
                    <a:pt x="792" y="554"/>
                  </a:lnTo>
                  <a:lnTo>
                    <a:pt x="804" y="510"/>
                  </a:lnTo>
                  <a:lnTo>
                    <a:pt x="822" y="463"/>
                  </a:lnTo>
                  <a:lnTo>
                    <a:pt x="822" y="463"/>
                  </a:lnTo>
                  <a:lnTo>
                    <a:pt x="843" y="424"/>
                  </a:lnTo>
                  <a:lnTo>
                    <a:pt x="868" y="391"/>
                  </a:lnTo>
                  <a:lnTo>
                    <a:pt x="868" y="391"/>
                  </a:lnTo>
                  <a:lnTo>
                    <a:pt x="892" y="364"/>
                  </a:lnTo>
                  <a:lnTo>
                    <a:pt x="913" y="344"/>
                  </a:lnTo>
                  <a:lnTo>
                    <a:pt x="934" y="333"/>
                  </a:lnTo>
                  <a:lnTo>
                    <a:pt x="952" y="328"/>
                  </a:lnTo>
                  <a:lnTo>
                    <a:pt x="967" y="325"/>
                  </a:lnTo>
                  <a:lnTo>
                    <a:pt x="982" y="328"/>
                  </a:lnTo>
                  <a:lnTo>
                    <a:pt x="992" y="331"/>
                  </a:lnTo>
                  <a:lnTo>
                    <a:pt x="998" y="333"/>
                  </a:lnTo>
                  <a:lnTo>
                    <a:pt x="998" y="333"/>
                  </a:lnTo>
                  <a:lnTo>
                    <a:pt x="1010" y="342"/>
                  </a:lnTo>
                  <a:lnTo>
                    <a:pt x="1019" y="353"/>
                  </a:lnTo>
                  <a:lnTo>
                    <a:pt x="1025" y="369"/>
                  </a:lnTo>
                  <a:lnTo>
                    <a:pt x="1028" y="383"/>
                  </a:lnTo>
                  <a:lnTo>
                    <a:pt x="1028" y="388"/>
                  </a:lnTo>
                  <a:lnTo>
                    <a:pt x="1055" y="369"/>
                  </a:lnTo>
                  <a:lnTo>
                    <a:pt x="1055" y="366"/>
                  </a:lnTo>
                  <a:lnTo>
                    <a:pt x="1055" y="366"/>
                  </a:lnTo>
                  <a:lnTo>
                    <a:pt x="1055" y="275"/>
                  </a:lnTo>
                  <a:lnTo>
                    <a:pt x="1049" y="201"/>
                  </a:lnTo>
                  <a:lnTo>
                    <a:pt x="1043" y="146"/>
                  </a:lnTo>
                  <a:lnTo>
                    <a:pt x="1037" y="113"/>
                  </a:lnTo>
                  <a:lnTo>
                    <a:pt x="1037" y="110"/>
                  </a:lnTo>
                  <a:lnTo>
                    <a:pt x="976" y="154"/>
                  </a:lnTo>
                  <a:lnTo>
                    <a:pt x="964" y="162"/>
                  </a:lnTo>
                  <a:lnTo>
                    <a:pt x="964" y="162"/>
                  </a:lnTo>
                  <a:lnTo>
                    <a:pt x="910" y="204"/>
                  </a:lnTo>
                  <a:lnTo>
                    <a:pt x="910" y="204"/>
                  </a:lnTo>
                  <a:lnTo>
                    <a:pt x="834" y="264"/>
                  </a:lnTo>
                  <a:lnTo>
                    <a:pt x="798" y="295"/>
                  </a:lnTo>
                  <a:lnTo>
                    <a:pt x="762" y="331"/>
                  </a:lnTo>
                  <a:lnTo>
                    <a:pt x="731" y="364"/>
                  </a:lnTo>
                  <a:lnTo>
                    <a:pt x="701" y="402"/>
                  </a:lnTo>
                  <a:lnTo>
                    <a:pt x="680" y="443"/>
                  </a:lnTo>
                  <a:lnTo>
                    <a:pt x="671" y="465"/>
                  </a:lnTo>
                  <a:lnTo>
                    <a:pt x="662" y="485"/>
                  </a:lnTo>
                  <a:lnTo>
                    <a:pt x="662" y="485"/>
                  </a:lnTo>
                  <a:lnTo>
                    <a:pt x="662" y="488"/>
                  </a:lnTo>
                  <a:lnTo>
                    <a:pt x="662" y="488"/>
                  </a:lnTo>
                  <a:lnTo>
                    <a:pt x="659" y="488"/>
                  </a:lnTo>
                  <a:lnTo>
                    <a:pt x="659" y="488"/>
                  </a:lnTo>
                  <a:lnTo>
                    <a:pt x="644" y="490"/>
                  </a:lnTo>
                  <a:lnTo>
                    <a:pt x="595" y="493"/>
                  </a:lnTo>
                  <a:lnTo>
                    <a:pt x="523" y="496"/>
                  </a:lnTo>
                  <a:lnTo>
                    <a:pt x="477" y="496"/>
                  </a:lnTo>
                  <a:lnTo>
                    <a:pt x="426" y="493"/>
                  </a:lnTo>
                  <a:lnTo>
                    <a:pt x="426" y="493"/>
                  </a:lnTo>
                  <a:lnTo>
                    <a:pt x="423" y="493"/>
                  </a:lnTo>
                  <a:lnTo>
                    <a:pt x="423" y="493"/>
                  </a:lnTo>
                  <a:lnTo>
                    <a:pt x="423" y="490"/>
                  </a:lnTo>
                  <a:lnTo>
                    <a:pt x="423" y="490"/>
                  </a:lnTo>
                  <a:lnTo>
                    <a:pt x="429" y="477"/>
                  </a:lnTo>
                  <a:lnTo>
                    <a:pt x="435" y="463"/>
                  </a:lnTo>
                  <a:lnTo>
                    <a:pt x="444" y="452"/>
                  </a:lnTo>
                  <a:lnTo>
                    <a:pt x="453" y="443"/>
                  </a:lnTo>
                  <a:lnTo>
                    <a:pt x="477" y="427"/>
                  </a:lnTo>
                  <a:lnTo>
                    <a:pt x="505" y="413"/>
                  </a:lnTo>
                  <a:lnTo>
                    <a:pt x="538" y="402"/>
                  </a:lnTo>
                  <a:lnTo>
                    <a:pt x="571" y="394"/>
                  </a:lnTo>
                  <a:lnTo>
                    <a:pt x="644" y="380"/>
                  </a:lnTo>
                  <a:lnTo>
                    <a:pt x="644" y="380"/>
                  </a:lnTo>
                  <a:lnTo>
                    <a:pt x="683" y="372"/>
                  </a:lnTo>
                  <a:lnTo>
                    <a:pt x="722" y="364"/>
                  </a:lnTo>
                  <a:lnTo>
                    <a:pt x="722" y="364"/>
                  </a:lnTo>
                  <a:lnTo>
                    <a:pt x="722" y="364"/>
                  </a:lnTo>
                  <a:lnTo>
                    <a:pt x="722" y="364"/>
                  </a:lnTo>
                  <a:lnTo>
                    <a:pt x="765" y="319"/>
                  </a:lnTo>
                  <a:lnTo>
                    <a:pt x="810" y="275"/>
                  </a:lnTo>
                  <a:lnTo>
                    <a:pt x="858" y="237"/>
                  </a:lnTo>
                  <a:lnTo>
                    <a:pt x="907" y="201"/>
                  </a:lnTo>
                  <a:lnTo>
                    <a:pt x="907" y="201"/>
                  </a:lnTo>
                  <a:lnTo>
                    <a:pt x="916" y="193"/>
                  </a:lnTo>
                  <a:lnTo>
                    <a:pt x="892" y="146"/>
                  </a:lnTo>
                  <a:lnTo>
                    <a:pt x="889" y="146"/>
                  </a:lnTo>
                  <a:lnTo>
                    <a:pt x="889" y="146"/>
                  </a:lnTo>
                  <a:lnTo>
                    <a:pt x="874" y="149"/>
                  </a:lnTo>
                  <a:lnTo>
                    <a:pt x="849" y="149"/>
                  </a:lnTo>
                  <a:lnTo>
                    <a:pt x="783" y="140"/>
                  </a:lnTo>
                  <a:lnTo>
                    <a:pt x="698" y="127"/>
                  </a:lnTo>
                  <a:lnTo>
                    <a:pt x="607" y="110"/>
                  </a:lnTo>
                  <a:lnTo>
                    <a:pt x="517" y="88"/>
                  </a:lnTo>
                  <a:lnTo>
                    <a:pt x="432" y="63"/>
                  </a:lnTo>
                  <a:lnTo>
                    <a:pt x="399" y="50"/>
                  </a:lnTo>
                  <a:lnTo>
                    <a:pt x="369" y="38"/>
                  </a:lnTo>
                  <a:lnTo>
                    <a:pt x="347" y="25"/>
                  </a:lnTo>
                  <a:lnTo>
                    <a:pt x="332" y="11"/>
                  </a:lnTo>
                  <a:lnTo>
                    <a:pt x="332" y="11"/>
                  </a:lnTo>
                  <a:lnTo>
                    <a:pt x="326" y="8"/>
                  </a:lnTo>
                  <a:lnTo>
                    <a:pt x="323" y="3"/>
                  </a:lnTo>
                  <a:lnTo>
                    <a:pt x="323" y="0"/>
                  </a:lnTo>
                  <a:lnTo>
                    <a:pt x="320" y="0"/>
                  </a:lnTo>
                  <a:lnTo>
                    <a:pt x="260" y="16"/>
                  </a:lnTo>
                  <a:lnTo>
                    <a:pt x="257" y="22"/>
                  </a:lnTo>
                  <a:lnTo>
                    <a:pt x="257" y="22"/>
                  </a:lnTo>
                  <a:lnTo>
                    <a:pt x="199" y="63"/>
                  </a:lnTo>
                  <a:lnTo>
                    <a:pt x="199" y="63"/>
                  </a:lnTo>
                  <a:lnTo>
                    <a:pt x="133" y="110"/>
                  </a:lnTo>
                  <a:lnTo>
                    <a:pt x="99" y="138"/>
                  </a:lnTo>
                  <a:lnTo>
                    <a:pt x="69" y="165"/>
                  </a:lnTo>
                  <a:lnTo>
                    <a:pt x="69" y="165"/>
                  </a:lnTo>
                  <a:lnTo>
                    <a:pt x="69" y="168"/>
                  </a:lnTo>
                  <a:lnTo>
                    <a:pt x="69" y="168"/>
                  </a:lnTo>
                  <a:lnTo>
                    <a:pt x="72" y="182"/>
                  </a:lnTo>
                  <a:lnTo>
                    <a:pt x="72" y="201"/>
                  </a:lnTo>
                  <a:lnTo>
                    <a:pt x="72" y="201"/>
                  </a:lnTo>
                  <a:lnTo>
                    <a:pt x="72" y="237"/>
                  </a:lnTo>
                  <a:lnTo>
                    <a:pt x="69" y="273"/>
                  </a:lnTo>
                  <a:lnTo>
                    <a:pt x="69" y="273"/>
                  </a:lnTo>
                  <a:lnTo>
                    <a:pt x="66" y="311"/>
                  </a:lnTo>
                  <a:lnTo>
                    <a:pt x="63" y="344"/>
                  </a:lnTo>
                  <a:lnTo>
                    <a:pt x="63" y="344"/>
                  </a:lnTo>
                  <a:lnTo>
                    <a:pt x="63" y="355"/>
                  </a:lnTo>
                  <a:lnTo>
                    <a:pt x="63" y="355"/>
                  </a:lnTo>
                  <a:lnTo>
                    <a:pt x="66" y="361"/>
                  </a:lnTo>
                  <a:lnTo>
                    <a:pt x="66" y="361"/>
                  </a:lnTo>
                  <a:lnTo>
                    <a:pt x="60" y="355"/>
                  </a:lnTo>
                  <a:lnTo>
                    <a:pt x="60" y="355"/>
                  </a:lnTo>
                  <a:lnTo>
                    <a:pt x="42" y="336"/>
                  </a:lnTo>
                  <a:lnTo>
                    <a:pt x="27" y="317"/>
                  </a:lnTo>
                  <a:lnTo>
                    <a:pt x="18" y="295"/>
                  </a:lnTo>
                  <a:lnTo>
                    <a:pt x="12" y="273"/>
                  </a:lnTo>
                  <a:lnTo>
                    <a:pt x="6" y="273"/>
                  </a:lnTo>
                  <a:lnTo>
                    <a:pt x="6" y="273"/>
                  </a:lnTo>
                  <a:lnTo>
                    <a:pt x="3" y="297"/>
                  </a:lnTo>
                  <a:lnTo>
                    <a:pt x="0" y="319"/>
                  </a:lnTo>
                  <a:lnTo>
                    <a:pt x="0" y="331"/>
                  </a:lnTo>
                  <a:lnTo>
                    <a:pt x="0" y="331"/>
                  </a:lnTo>
                  <a:lnTo>
                    <a:pt x="0" y="336"/>
                  </a:lnTo>
                  <a:lnTo>
                    <a:pt x="0" y="339"/>
                  </a:lnTo>
                  <a:lnTo>
                    <a:pt x="3" y="342"/>
                  </a:lnTo>
                  <a:lnTo>
                    <a:pt x="3" y="342"/>
                  </a:lnTo>
                  <a:lnTo>
                    <a:pt x="27" y="380"/>
                  </a:lnTo>
                  <a:lnTo>
                    <a:pt x="45" y="402"/>
                  </a:lnTo>
                  <a:lnTo>
                    <a:pt x="63" y="421"/>
                  </a:lnTo>
                  <a:lnTo>
                    <a:pt x="63" y="421"/>
                  </a:lnTo>
                  <a:lnTo>
                    <a:pt x="63" y="424"/>
                  </a:lnTo>
                  <a:lnTo>
                    <a:pt x="42" y="457"/>
                  </a:lnTo>
                  <a:lnTo>
                    <a:pt x="42" y="457"/>
                  </a:lnTo>
                  <a:lnTo>
                    <a:pt x="39" y="457"/>
                  </a:lnTo>
                  <a:lnTo>
                    <a:pt x="39" y="457"/>
                  </a:lnTo>
                  <a:lnTo>
                    <a:pt x="36" y="457"/>
                  </a:lnTo>
                  <a:lnTo>
                    <a:pt x="36" y="457"/>
                  </a:lnTo>
                  <a:lnTo>
                    <a:pt x="30" y="446"/>
                  </a:lnTo>
                  <a:lnTo>
                    <a:pt x="15" y="427"/>
                  </a:lnTo>
                  <a:lnTo>
                    <a:pt x="9" y="430"/>
                  </a:lnTo>
                  <a:lnTo>
                    <a:pt x="18" y="471"/>
                  </a:lnTo>
                  <a:lnTo>
                    <a:pt x="18" y="471"/>
                  </a:lnTo>
                  <a:lnTo>
                    <a:pt x="18" y="471"/>
                  </a:lnTo>
                  <a:lnTo>
                    <a:pt x="54" y="499"/>
                  </a:lnTo>
                  <a:lnTo>
                    <a:pt x="93" y="526"/>
                  </a:lnTo>
                  <a:lnTo>
                    <a:pt x="133" y="548"/>
                  </a:lnTo>
                  <a:lnTo>
                    <a:pt x="175" y="570"/>
                  </a:lnTo>
                  <a:lnTo>
                    <a:pt x="217" y="587"/>
                  </a:lnTo>
                  <a:lnTo>
                    <a:pt x="263" y="603"/>
                  </a:lnTo>
                  <a:lnTo>
                    <a:pt x="308" y="617"/>
                  </a:lnTo>
                  <a:lnTo>
                    <a:pt x="353" y="625"/>
                  </a:lnTo>
                  <a:lnTo>
                    <a:pt x="399" y="634"/>
                  </a:lnTo>
                  <a:lnTo>
                    <a:pt x="444" y="642"/>
                  </a:lnTo>
                  <a:lnTo>
                    <a:pt x="487" y="645"/>
                  </a:lnTo>
                  <a:lnTo>
                    <a:pt x="529" y="647"/>
                  </a:lnTo>
                  <a:lnTo>
                    <a:pt x="571" y="647"/>
                  </a:lnTo>
                  <a:lnTo>
                    <a:pt x="607" y="645"/>
                  </a:lnTo>
                  <a:lnTo>
                    <a:pt x="644" y="642"/>
                  </a:lnTo>
                  <a:lnTo>
                    <a:pt x="677" y="636"/>
                  </a:lnTo>
                  <a:lnTo>
                    <a:pt x="677" y="636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298" name="Freeform 10"/>
            <p:cNvSpPr>
              <a:spLocks/>
            </p:cNvSpPr>
            <p:nvPr/>
          </p:nvSpPr>
          <p:spPr bwMode="auto">
            <a:xfrm flipH="1">
              <a:off x="1706981" y="2961035"/>
              <a:ext cx="280299" cy="109538"/>
            </a:xfrm>
            <a:custGeom>
              <a:avLst/>
              <a:gdLst/>
              <a:ahLst/>
              <a:cxnLst>
                <a:cxn ang="0">
                  <a:pos x="215" y="66"/>
                </a:cxn>
                <a:cxn ang="0">
                  <a:pos x="218" y="66"/>
                </a:cxn>
                <a:cxn ang="0">
                  <a:pos x="218" y="64"/>
                </a:cxn>
                <a:cxn ang="0">
                  <a:pos x="218" y="64"/>
                </a:cxn>
                <a:cxn ang="0">
                  <a:pos x="218" y="25"/>
                </a:cxn>
                <a:cxn ang="0">
                  <a:pos x="221" y="3"/>
                </a:cxn>
                <a:cxn ang="0">
                  <a:pos x="221" y="0"/>
                </a:cxn>
                <a:cxn ang="0">
                  <a:pos x="218" y="0"/>
                </a:cxn>
                <a:cxn ang="0">
                  <a:pos x="218" y="0"/>
                </a:cxn>
                <a:cxn ang="0">
                  <a:pos x="160" y="3"/>
                </a:cxn>
                <a:cxn ang="0">
                  <a:pos x="97" y="3"/>
                </a:cxn>
                <a:cxn ang="0">
                  <a:pos x="6" y="0"/>
                </a:cxn>
                <a:cxn ang="0">
                  <a:pos x="0" y="0"/>
                </a:cxn>
                <a:cxn ang="0">
                  <a:pos x="3" y="6"/>
                </a:cxn>
                <a:cxn ang="0">
                  <a:pos x="3" y="6"/>
                </a:cxn>
                <a:cxn ang="0">
                  <a:pos x="15" y="25"/>
                </a:cxn>
                <a:cxn ang="0">
                  <a:pos x="27" y="39"/>
                </a:cxn>
                <a:cxn ang="0">
                  <a:pos x="36" y="50"/>
                </a:cxn>
                <a:cxn ang="0">
                  <a:pos x="45" y="55"/>
                </a:cxn>
                <a:cxn ang="0">
                  <a:pos x="57" y="64"/>
                </a:cxn>
                <a:cxn ang="0">
                  <a:pos x="64" y="66"/>
                </a:cxn>
                <a:cxn ang="0">
                  <a:pos x="64" y="66"/>
                </a:cxn>
                <a:cxn ang="0">
                  <a:pos x="115" y="69"/>
                </a:cxn>
                <a:cxn ang="0">
                  <a:pos x="157" y="69"/>
                </a:cxn>
                <a:cxn ang="0">
                  <a:pos x="215" y="66"/>
                </a:cxn>
                <a:cxn ang="0">
                  <a:pos x="215" y="66"/>
                </a:cxn>
              </a:cxnLst>
              <a:rect l="0" t="0" r="r" b="b"/>
              <a:pathLst>
                <a:path w="221" h="69">
                  <a:moveTo>
                    <a:pt x="215" y="66"/>
                  </a:moveTo>
                  <a:lnTo>
                    <a:pt x="218" y="66"/>
                  </a:lnTo>
                  <a:lnTo>
                    <a:pt x="218" y="64"/>
                  </a:lnTo>
                  <a:lnTo>
                    <a:pt x="218" y="64"/>
                  </a:lnTo>
                  <a:lnTo>
                    <a:pt x="218" y="25"/>
                  </a:lnTo>
                  <a:lnTo>
                    <a:pt x="221" y="3"/>
                  </a:lnTo>
                  <a:lnTo>
                    <a:pt x="221" y="0"/>
                  </a:lnTo>
                  <a:lnTo>
                    <a:pt x="218" y="0"/>
                  </a:lnTo>
                  <a:lnTo>
                    <a:pt x="218" y="0"/>
                  </a:lnTo>
                  <a:lnTo>
                    <a:pt x="160" y="3"/>
                  </a:lnTo>
                  <a:lnTo>
                    <a:pt x="97" y="3"/>
                  </a:lnTo>
                  <a:lnTo>
                    <a:pt x="6" y="0"/>
                  </a:lnTo>
                  <a:lnTo>
                    <a:pt x="0" y="0"/>
                  </a:lnTo>
                  <a:lnTo>
                    <a:pt x="3" y="6"/>
                  </a:lnTo>
                  <a:lnTo>
                    <a:pt x="3" y="6"/>
                  </a:lnTo>
                  <a:lnTo>
                    <a:pt x="15" y="25"/>
                  </a:lnTo>
                  <a:lnTo>
                    <a:pt x="27" y="39"/>
                  </a:lnTo>
                  <a:lnTo>
                    <a:pt x="36" y="50"/>
                  </a:lnTo>
                  <a:lnTo>
                    <a:pt x="45" y="55"/>
                  </a:lnTo>
                  <a:lnTo>
                    <a:pt x="57" y="64"/>
                  </a:lnTo>
                  <a:lnTo>
                    <a:pt x="64" y="66"/>
                  </a:lnTo>
                  <a:lnTo>
                    <a:pt x="64" y="66"/>
                  </a:lnTo>
                  <a:lnTo>
                    <a:pt x="115" y="69"/>
                  </a:lnTo>
                  <a:lnTo>
                    <a:pt x="157" y="69"/>
                  </a:lnTo>
                  <a:lnTo>
                    <a:pt x="215" y="66"/>
                  </a:lnTo>
                  <a:lnTo>
                    <a:pt x="215" y="66"/>
                  </a:lnTo>
                  <a:close/>
                </a:path>
              </a:pathLst>
            </a:custGeom>
            <a:solidFill>
              <a:srgbClr val="4D4D4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299" name="Freeform 11"/>
            <p:cNvSpPr>
              <a:spLocks/>
            </p:cNvSpPr>
            <p:nvPr/>
          </p:nvSpPr>
          <p:spPr bwMode="auto">
            <a:xfrm flipH="1">
              <a:off x="2010110" y="2624485"/>
              <a:ext cx="391912" cy="236538"/>
            </a:xfrm>
            <a:custGeom>
              <a:avLst/>
              <a:gdLst/>
              <a:ahLst/>
              <a:cxnLst>
                <a:cxn ang="0">
                  <a:pos x="6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0" y="33"/>
                </a:cxn>
                <a:cxn ang="0">
                  <a:pos x="0" y="33"/>
                </a:cxn>
                <a:cxn ang="0">
                  <a:pos x="0" y="50"/>
                </a:cxn>
                <a:cxn ang="0">
                  <a:pos x="3" y="58"/>
                </a:cxn>
                <a:cxn ang="0">
                  <a:pos x="3" y="58"/>
                </a:cxn>
                <a:cxn ang="0">
                  <a:pos x="37" y="77"/>
                </a:cxn>
                <a:cxn ang="0">
                  <a:pos x="76" y="96"/>
                </a:cxn>
                <a:cxn ang="0">
                  <a:pos x="115" y="110"/>
                </a:cxn>
                <a:cxn ang="0">
                  <a:pos x="155" y="124"/>
                </a:cxn>
                <a:cxn ang="0">
                  <a:pos x="224" y="143"/>
                </a:cxn>
                <a:cxn ang="0">
                  <a:pos x="260" y="149"/>
                </a:cxn>
                <a:cxn ang="0">
                  <a:pos x="260" y="149"/>
                </a:cxn>
                <a:cxn ang="0">
                  <a:pos x="273" y="149"/>
                </a:cxn>
                <a:cxn ang="0">
                  <a:pos x="282" y="141"/>
                </a:cxn>
                <a:cxn ang="0">
                  <a:pos x="291" y="129"/>
                </a:cxn>
                <a:cxn ang="0">
                  <a:pos x="297" y="118"/>
                </a:cxn>
                <a:cxn ang="0">
                  <a:pos x="297" y="118"/>
                </a:cxn>
                <a:cxn ang="0">
                  <a:pos x="309" y="102"/>
                </a:cxn>
                <a:cxn ang="0">
                  <a:pos x="306" y="99"/>
                </a:cxn>
                <a:cxn ang="0">
                  <a:pos x="306" y="99"/>
                </a:cxn>
                <a:cxn ang="0">
                  <a:pos x="127" y="41"/>
                </a:cxn>
                <a:cxn ang="0">
                  <a:pos x="6" y="3"/>
                </a:cxn>
                <a:cxn ang="0">
                  <a:pos x="6" y="3"/>
                </a:cxn>
              </a:cxnLst>
              <a:rect l="0" t="0" r="r" b="b"/>
              <a:pathLst>
                <a:path w="309" h="149">
                  <a:moveTo>
                    <a:pt x="6" y="3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0" y="33"/>
                  </a:lnTo>
                  <a:lnTo>
                    <a:pt x="0" y="33"/>
                  </a:lnTo>
                  <a:lnTo>
                    <a:pt x="0" y="50"/>
                  </a:lnTo>
                  <a:lnTo>
                    <a:pt x="3" y="58"/>
                  </a:lnTo>
                  <a:lnTo>
                    <a:pt x="3" y="58"/>
                  </a:lnTo>
                  <a:lnTo>
                    <a:pt x="37" y="77"/>
                  </a:lnTo>
                  <a:lnTo>
                    <a:pt x="76" y="96"/>
                  </a:lnTo>
                  <a:lnTo>
                    <a:pt x="115" y="110"/>
                  </a:lnTo>
                  <a:lnTo>
                    <a:pt x="155" y="124"/>
                  </a:lnTo>
                  <a:lnTo>
                    <a:pt x="224" y="143"/>
                  </a:lnTo>
                  <a:lnTo>
                    <a:pt x="260" y="149"/>
                  </a:lnTo>
                  <a:lnTo>
                    <a:pt x="260" y="149"/>
                  </a:lnTo>
                  <a:lnTo>
                    <a:pt x="273" y="149"/>
                  </a:lnTo>
                  <a:lnTo>
                    <a:pt x="282" y="141"/>
                  </a:lnTo>
                  <a:lnTo>
                    <a:pt x="291" y="129"/>
                  </a:lnTo>
                  <a:lnTo>
                    <a:pt x="297" y="118"/>
                  </a:lnTo>
                  <a:lnTo>
                    <a:pt x="297" y="118"/>
                  </a:lnTo>
                  <a:lnTo>
                    <a:pt x="309" y="102"/>
                  </a:lnTo>
                  <a:lnTo>
                    <a:pt x="306" y="99"/>
                  </a:lnTo>
                  <a:lnTo>
                    <a:pt x="306" y="99"/>
                  </a:lnTo>
                  <a:lnTo>
                    <a:pt x="127" y="41"/>
                  </a:lnTo>
                  <a:lnTo>
                    <a:pt x="6" y="3"/>
                  </a:lnTo>
                  <a:lnTo>
                    <a:pt x="6" y="3"/>
                  </a:lnTo>
                  <a:close/>
                </a:path>
              </a:pathLst>
            </a:custGeom>
            <a:solidFill>
              <a:srgbClr val="4D4D4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300" name="Freeform 12"/>
            <p:cNvSpPr>
              <a:spLocks/>
            </p:cNvSpPr>
            <p:nvPr/>
          </p:nvSpPr>
          <p:spPr bwMode="auto">
            <a:xfrm flipH="1">
              <a:off x="1419072" y="1425923"/>
              <a:ext cx="763530" cy="677863"/>
            </a:xfrm>
            <a:custGeom>
              <a:avLst/>
              <a:gdLst/>
              <a:ahLst/>
              <a:cxnLst>
                <a:cxn ang="0">
                  <a:pos x="54" y="411"/>
                </a:cxn>
                <a:cxn ang="0">
                  <a:pos x="57" y="405"/>
                </a:cxn>
                <a:cxn ang="0">
                  <a:pos x="57" y="405"/>
                </a:cxn>
                <a:cxn ang="0">
                  <a:pos x="94" y="364"/>
                </a:cxn>
                <a:cxn ang="0">
                  <a:pos x="172" y="284"/>
                </a:cxn>
                <a:cxn ang="0">
                  <a:pos x="221" y="240"/>
                </a:cxn>
                <a:cxn ang="0">
                  <a:pos x="269" y="199"/>
                </a:cxn>
                <a:cxn ang="0">
                  <a:pos x="314" y="160"/>
                </a:cxn>
                <a:cxn ang="0">
                  <a:pos x="357" y="135"/>
                </a:cxn>
                <a:cxn ang="0">
                  <a:pos x="357" y="135"/>
                </a:cxn>
                <a:cxn ang="0">
                  <a:pos x="360" y="132"/>
                </a:cxn>
                <a:cxn ang="0">
                  <a:pos x="360" y="132"/>
                </a:cxn>
                <a:cxn ang="0">
                  <a:pos x="393" y="108"/>
                </a:cxn>
                <a:cxn ang="0">
                  <a:pos x="447" y="75"/>
                </a:cxn>
                <a:cxn ang="0">
                  <a:pos x="481" y="58"/>
                </a:cxn>
                <a:cxn ang="0">
                  <a:pos x="517" y="39"/>
                </a:cxn>
                <a:cxn ang="0">
                  <a:pos x="556" y="22"/>
                </a:cxn>
                <a:cxn ang="0">
                  <a:pos x="602" y="6"/>
                </a:cxn>
                <a:cxn ang="0">
                  <a:pos x="599" y="0"/>
                </a:cxn>
                <a:cxn ang="0">
                  <a:pos x="599" y="0"/>
                </a:cxn>
                <a:cxn ang="0">
                  <a:pos x="556" y="11"/>
                </a:cxn>
                <a:cxn ang="0">
                  <a:pos x="517" y="25"/>
                </a:cxn>
                <a:cxn ang="0">
                  <a:pos x="478" y="41"/>
                </a:cxn>
                <a:cxn ang="0">
                  <a:pos x="441" y="58"/>
                </a:cxn>
                <a:cxn ang="0">
                  <a:pos x="405" y="77"/>
                </a:cxn>
                <a:cxn ang="0">
                  <a:pos x="369" y="99"/>
                </a:cxn>
                <a:cxn ang="0">
                  <a:pos x="302" y="146"/>
                </a:cxn>
                <a:cxn ang="0">
                  <a:pos x="239" y="196"/>
                </a:cxn>
                <a:cxn ang="0">
                  <a:pos x="181" y="251"/>
                </a:cxn>
                <a:cxn ang="0">
                  <a:pos x="124" y="306"/>
                </a:cxn>
                <a:cxn ang="0">
                  <a:pos x="66" y="361"/>
                </a:cxn>
                <a:cxn ang="0">
                  <a:pos x="66" y="361"/>
                </a:cxn>
                <a:cxn ang="0">
                  <a:pos x="0" y="427"/>
                </a:cxn>
                <a:cxn ang="0">
                  <a:pos x="54" y="411"/>
                </a:cxn>
                <a:cxn ang="0">
                  <a:pos x="54" y="411"/>
                </a:cxn>
              </a:cxnLst>
              <a:rect l="0" t="0" r="r" b="b"/>
              <a:pathLst>
                <a:path w="602" h="427">
                  <a:moveTo>
                    <a:pt x="54" y="411"/>
                  </a:moveTo>
                  <a:lnTo>
                    <a:pt x="57" y="405"/>
                  </a:lnTo>
                  <a:lnTo>
                    <a:pt x="57" y="405"/>
                  </a:lnTo>
                  <a:lnTo>
                    <a:pt x="94" y="364"/>
                  </a:lnTo>
                  <a:lnTo>
                    <a:pt x="172" y="284"/>
                  </a:lnTo>
                  <a:lnTo>
                    <a:pt x="221" y="240"/>
                  </a:lnTo>
                  <a:lnTo>
                    <a:pt x="269" y="199"/>
                  </a:lnTo>
                  <a:lnTo>
                    <a:pt x="314" y="160"/>
                  </a:lnTo>
                  <a:lnTo>
                    <a:pt x="357" y="135"/>
                  </a:lnTo>
                  <a:lnTo>
                    <a:pt x="357" y="135"/>
                  </a:lnTo>
                  <a:lnTo>
                    <a:pt x="360" y="132"/>
                  </a:lnTo>
                  <a:lnTo>
                    <a:pt x="360" y="132"/>
                  </a:lnTo>
                  <a:lnTo>
                    <a:pt x="393" y="108"/>
                  </a:lnTo>
                  <a:lnTo>
                    <a:pt x="447" y="75"/>
                  </a:lnTo>
                  <a:lnTo>
                    <a:pt x="481" y="58"/>
                  </a:lnTo>
                  <a:lnTo>
                    <a:pt x="517" y="39"/>
                  </a:lnTo>
                  <a:lnTo>
                    <a:pt x="556" y="22"/>
                  </a:lnTo>
                  <a:lnTo>
                    <a:pt x="602" y="6"/>
                  </a:lnTo>
                  <a:lnTo>
                    <a:pt x="599" y="0"/>
                  </a:lnTo>
                  <a:lnTo>
                    <a:pt x="599" y="0"/>
                  </a:lnTo>
                  <a:lnTo>
                    <a:pt x="556" y="11"/>
                  </a:lnTo>
                  <a:lnTo>
                    <a:pt x="517" y="25"/>
                  </a:lnTo>
                  <a:lnTo>
                    <a:pt x="478" y="41"/>
                  </a:lnTo>
                  <a:lnTo>
                    <a:pt x="441" y="58"/>
                  </a:lnTo>
                  <a:lnTo>
                    <a:pt x="405" y="77"/>
                  </a:lnTo>
                  <a:lnTo>
                    <a:pt x="369" y="99"/>
                  </a:lnTo>
                  <a:lnTo>
                    <a:pt x="302" y="146"/>
                  </a:lnTo>
                  <a:lnTo>
                    <a:pt x="239" y="196"/>
                  </a:lnTo>
                  <a:lnTo>
                    <a:pt x="181" y="251"/>
                  </a:lnTo>
                  <a:lnTo>
                    <a:pt x="124" y="306"/>
                  </a:lnTo>
                  <a:lnTo>
                    <a:pt x="66" y="361"/>
                  </a:lnTo>
                  <a:lnTo>
                    <a:pt x="66" y="361"/>
                  </a:lnTo>
                  <a:lnTo>
                    <a:pt x="0" y="427"/>
                  </a:lnTo>
                  <a:lnTo>
                    <a:pt x="54" y="411"/>
                  </a:lnTo>
                  <a:lnTo>
                    <a:pt x="54" y="411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301" name="Freeform 13"/>
            <p:cNvSpPr>
              <a:spLocks/>
            </p:cNvSpPr>
            <p:nvPr/>
          </p:nvSpPr>
          <p:spPr bwMode="auto">
            <a:xfrm flipH="1">
              <a:off x="740520" y="1386235"/>
              <a:ext cx="977876" cy="390525"/>
            </a:xfrm>
            <a:custGeom>
              <a:avLst/>
              <a:gdLst/>
              <a:ahLst/>
              <a:cxnLst>
                <a:cxn ang="0">
                  <a:pos x="0" y="160"/>
                </a:cxn>
                <a:cxn ang="0">
                  <a:pos x="6" y="163"/>
                </a:cxn>
                <a:cxn ang="0">
                  <a:pos x="6" y="163"/>
                </a:cxn>
                <a:cxn ang="0">
                  <a:pos x="63" y="177"/>
                </a:cxn>
                <a:cxn ang="0">
                  <a:pos x="160" y="199"/>
                </a:cxn>
                <a:cxn ang="0">
                  <a:pos x="284" y="224"/>
                </a:cxn>
                <a:cxn ang="0">
                  <a:pos x="357" y="235"/>
                </a:cxn>
                <a:cxn ang="0">
                  <a:pos x="432" y="243"/>
                </a:cxn>
                <a:cxn ang="0">
                  <a:pos x="432" y="246"/>
                </a:cxn>
                <a:cxn ang="0">
                  <a:pos x="435" y="243"/>
                </a:cxn>
                <a:cxn ang="0">
                  <a:pos x="435" y="243"/>
                </a:cxn>
                <a:cxn ang="0">
                  <a:pos x="453" y="215"/>
                </a:cxn>
                <a:cxn ang="0">
                  <a:pos x="478" y="185"/>
                </a:cxn>
                <a:cxn ang="0">
                  <a:pos x="514" y="155"/>
                </a:cxn>
                <a:cxn ang="0">
                  <a:pos x="553" y="124"/>
                </a:cxn>
                <a:cxn ang="0">
                  <a:pos x="601" y="100"/>
                </a:cxn>
                <a:cxn ang="0">
                  <a:pos x="626" y="89"/>
                </a:cxn>
                <a:cxn ang="0">
                  <a:pos x="653" y="78"/>
                </a:cxn>
                <a:cxn ang="0">
                  <a:pos x="683" y="69"/>
                </a:cxn>
                <a:cxn ang="0">
                  <a:pos x="710" y="64"/>
                </a:cxn>
                <a:cxn ang="0">
                  <a:pos x="741" y="61"/>
                </a:cxn>
                <a:cxn ang="0">
                  <a:pos x="771" y="61"/>
                </a:cxn>
                <a:cxn ang="0">
                  <a:pos x="771" y="55"/>
                </a:cxn>
                <a:cxn ang="0">
                  <a:pos x="771" y="55"/>
                </a:cxn>
                <a:cxn ang="0">
                  <a:pos x="725" y="42"/>
                </a:cxn>
                <a:cxn ang="0">
                  <a:pos x="677" y="33"/>
                </a:cxn>
                <a:cxn ang="0">
                  <a:pos x="580" y="14"/>
                </a:cxn>
                <a:cxn ang="0">
                  <a:pos x="484" y="6"/>
                </a:cxn>
                <a:cxn ang="0">
                  <a:pos x="438" y="3"/>
                </a:cxn>
                <a:cxn ang="0">
                  <a:pos x="393" y="0"/>
                </a:cxn>
                <a:cxn ang="0">
                  <a:pos x="341" y="6"/>
                </a:cxn>
                <a:cxn ang="0">
                  <a:pos x="341" y="6"/>
                </a:cxn>
                <a:cxn ang="0">
                  <a:pos x="281" y="20"/>
                </a:cxn>
                <a:cxn ang="0">
                  <a:pos x="223" y="39"/>
                </a:cxn>
                <a:cxn ang="0">
                  <a:pos x="172" y="61"/>
                </a:cxn>
                <a:cxn ang="0">
                  <a:pos x="127" y="83"/>
                </a:cxn>
                <a:cxn ang="0">
                  <a:pos x="87" y="105"/>
                </a:cxn>
                <a:cxn ang="0">
                  <a:pos x="51" y="124"/>
                </a:cxn>
                <a:cxn ang="0">
                  <a:pos x="3" y="157"/>
                </a:cxn>
                <a:cxn ang="0">
                  <a:pos x="0" y="160"/>
                </a:cxn>
              </a:cxnLst>
              <a:rect l="0" t="0" r="r" b="b"/>
              <a:pathLst>
                <a:path w="771" h="246">
                  <a:moveTo>
                    <a:pt x="0" y="160"/>
                  </a:moveTo>
                  <a:lnTo>
                    <a:pt x="6" y="163"/>
                  </a:lnTo>
                  <a:lnTo>
                    <a:pt x="6" y="163"/>
                  </a:lnTo>
                  <a:lnTo>
                    <a:pt x="63" y="177"/>
                  </a:lnTo>
                  <a:lnTo>
                    <a:pt x="160" y="199"/>
                  </a:lnTo>
                  <a:lnTo>
                    <a:pt x="284" y="224"/>
                  </a:lnTo>
                  <a:lnTo>
                    <a:pt x="357" y="235"/>
                  </a:lnTo>
                  <a:lnTo>
                    <a:pt x="432" y="243"/>
                  </a:lnTo>
                  <a:lnTo>
                    <a:pt x="432" y="246"/>
                  </a:lnTo>
                  <a:lnTo>
                    <a:pt x="435" y="243"/>
                  </a:lnTo>
                  <a:lnTo>
                    <a:pt x="435" y="243"/>
                  </a:lnTo>
                  <a:lnTo>
                    <a:pt x="453" y="215"/>
                  </a:lnTo>
                  <a:lnTo>
                    <a:pt x="478" y="185"/>
                  </a:lnTo>
                  <a:lnTo>
                    <a:pt x="514" y="155"/>
                  </a:lnTo>
                  <a:lnTo>
                    <a:pt x="553" y="124"/>
                  </a:lnTo>
                  <a:lnTo>
                    <a:pt x="601" y="100"/>
                  </a:lnTo>
                  <a:lnTo>
                    <a:pt x="626" y="89"/>
                  </a:lnTo>
                  <a:lnTo>
                    <a:pt x="653" y="78"/>
                  </a:lnTo>
                  <a:lnTo>
                    <a:pt x="683" y="69"/>
                  </a:lnTo>
                  <a:lnTo>
                    <a:pt x="710" y="64"/>
                  </a:lnTo>
                  <a:lnTo>
                    <a:pt x="741" y="61"/>
                  </a:lnTo>
                  <a:lnTo>
                    <a:pt x="771" y="61"/>
                  </a:lnTo>
                  <a:lnTo>
                    <a:pt x="771" y="55"/>
                  </a:lnTo>
                  <a:lnTo>
                    <a:pt x="771" y="55"/>
                  </a:lnTo>
                  <a:lnTo>
                    <a:pt x="725" y="42"/>
                  </a:lnTo>
                  <a:lnTo>
                    <a:pt x="677" y="33"/>
                  </a:lnTo>
                  <a:lnTo>
                    <a:pt x="580" y="14"/>
                  </a:lnTo>
                  <a:lnTo>
                    <a:pt x="484" y="6"/>
                  </a:lnTo>
                  <a:lnTo>
                    <a:pt x="438" y="3"/>
                  </a:lnTo>
                  <a:lnTo>
                    <a:pt x="393" y="0"/>
                  </a:lnTo>
                  <a:lnTo>
                    <a:pt x="341" y="6"/>
                  </a:lnTo>
                  <a:lnTo>
                    <a:pt x="341" y="6"/>
                  </a:lnTo>
                  <a:lnTo>
                    <a:pt x="281" y="20"/>
                  </a:lnTo>
                  <a:lnTo>
                    <a:pt x="223" y="39"/>
                  </a:lnTo>
                  <a:lnTo>
                    <a:pt x="172" y="61"/>
                  </a:lnTo>
                  <a:lnTo>
                    <a:pt x="127" y="83"/>
                  </a:lnTo>
                  <a:lnTo>
                    <a:pt x="87" y="105"/>
                  </a:lnTo>
                  <a:lnTo>
                    <a:pt x="51" y="124"/>
                  </a:lnTo>
                  <a:lnTo>
                    <a:pt x="3" y="157"/>
                  </a:lnTo>
                  <a:lnTo>
                    <a:pt x="0" y="160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302" name="Freeform 14"/>
            <p:cNvSpPr>
              <a:spLocks/>
            </p:cNvSpPr>
            <p:nvPr/>
          </p:nvSpPr>
          <p:spPr bwMode="auto">
            <a:xfrm flipH="1">
              <a:off x="2106503" y="2791173"/>
              <a:ext cx="287909" cy="204788"/>
            </a:xfrm>
            <a:custGeom>
              <a:avLst/>
              <a:gdLst/>
              <a:ahLst/>
              <a:cxnLst>
                <a:cxn ang="0">
                  <a:pos x="224" y="80"/>
                </a:cxn>
                <a:cxn ang="0">
                  <a:pos x="224" y="77"/>
                </a:cxn>
                <a:cxn ang="0">
                  <a:pos x="221" y="77"/>
                </a:cxn>
                <a:cxn ang="0">
                  <a:pos x="221" y="77"/>
                </a:cxn>
                <a:cxn ang="0">
                  <a:pos x="143" y="55"/>
                </a:cxn>
                <a:cxn ang="0">
                  <a:pos x="79" y="33"/>
                </a:cxn>
                <a:cxn ang="0">
                  <a:pos x="34" y="13"/>
                </a:cxn>
                <a:cxn ang="0">
                  <a:pos x="7" y="2"/>
                </a:cxn>
                <a:cxn ang="0">
                  <a:pos x="3" y="0"/>
                </a:cxn>
                <a:cxn ang="0">
                  <a:pos x="3" y="2"/>
                </a:cxn>
                <a:cxn ang="0">
                  <a:pos x="0" y="24"/>
                </a:cxn>
                <a:cxn ang="0">
                  <a:pos x="3" y="44"/>
                </a:cxn>
                <a:cxn ang="0">
                  <a:pos x="3" y="47"/>
                </a:cxn>
                <a:cxn ang="0">
                  <a:pos x="3" y="47"/>
                </a:cxn>
                <a:cxn ang="0">
                  <a:pos x="22" y="55"/>
                </a:cxn>
                <a:cxn ang="0">
                  <a:pos x="67" y="74"/>
                </a:cxn>
                <a:cxn ang="0">
                  <a:pos x="134" y="99"/>
                </a:cxn>
                <a:cxn ang="0">
                  <a:pos x="176" y="113"/>
                </a:cxn>
                <a:cxn ang="0">
                  <a:pos x="224" y="126"/>
                </a:cxn>
                <a:cxn ang="0">
                  <a:pos x="227" y="129"/>
                </a:cxn>
                <a:cxn ang="0">
                  <a:pos x="227" y="124"/>
                </a:cxn>
                <a:cxn ang="0">
                  <a:pos x="227" y="124"/>
                </a:cxn>
                <a:cxn ang="0">
                  <a:pos x="224" y="99"/>
                </a:cxn>
                <a:cxn ang="0">
                  <a:pos x="224" y="80"/>
                </a:cxn>
                <a:cxn ang="0">
                  <a:pos x="224" y="80"/>
                </a:cxn>
              </a:cxnLst>
              <a:rect l="0" t="0" r="r" b="b"/>
              <a:pathLst>
                <a:path w="227" h="129">
                  <a:moveTo>
                    <a:pt x="224" y="80"/>
                  </a:moveTo>
                  <a:lnTo>
                    <a:pt x="224" y="77"/>
                  </a:lnTo>
                  <a:lnTo>
                    <a:pt x="221" y="77"/>
                  </a:lnTo>
                  <a:lnTo>
                    <a:pt x="221" y="77"/>
                  </a:lnTo>
                  <a:lnTo>
                    <a:pt x="143" y="55"/>
                  </a:lnTo>
                  <a:lnTo>
                    <a:pt x="79" y="33"/>
                  </a:lnTo>
                  <a:lnTo>
                    <a:pt x="34" y="13"/>
                  </a:lnTo>
                  <a:lnTo>
                    <a:pt x="7" y="2"/>
                  </a:lnTo>
                  <a:lnTo>
                    <a:pt x="3" y="0"/>
                  </a:lnTo>
                  <a:lnTo>
                    <a:pt x="3" y="2"/>
                  </a:lnTo>
                  <a:lnTo>
                    <a:pt x="0" y="24"/>
                  </a:lnTo>
                  <a:lnTo>
                    <a:pt x="3" y="44"/>
                  </a:lnTo>
                  <a:lnTo>
                    <a:pt x="3" y="47"/>
                  </a:lnTo>
                  <a:lnTo>
                    <a:pt x="3" y="47"/>
                  </a:lnTo>
                  <a:lnTo>
                    <a:pt x="22" y="55"/>
                  </a:lnTo>
                  <a:lnTo>
                    <a:pt x="67" y="74"/>
                  </a:lnTo>
                  <a:lnTo>
                    <a:pt x="134" y="99"/>
                  </a:lnTo>
                  <a:lnTo>
                    <a:pt x="176" y="113"/>
                  </a:lnTo>
                  <a:lnTo>
                    <a:pt x="224" y="126"/>
                  </a:lnTo>
                  <a:lnTo>
                    <a:pt x="227" y="129"/>
                  </a:lnTo>
                  <a:lnTo>
                    <a:pt x="227" y="124"/>
                  </a:lnTo>
                  <a:lnTo>
                    <a:pt x="227" y="124"/>
                  </a:lnTo>
                  <a:lnTo>
                    <a:pt x="224" y="99"/>
                  </a:lnTo>
                  <a:lnTo>
                    <a:pt x="224" y="80"/>
                  </a:lnTo>
                  <a:lnTo>
                    <a:pt x="224" y="80"/>
                  </a:lnTo>
                  <a:close/>
                </a:path>
              </a:pathLst>
            </a:custGeom>
            <a:solidFill>
              <a:srgbClr val="B3B3B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303" name="Freeform 15"/>
            <p:cNvSpPr>
              <a:spLocks/>
            </p:cNvSpPr>
            <p:nvPr/>
          </p:nvSpPr>
          <p:spPr bwMode="auto">
            <a:xfrm flipH="1">
              <a:off x="2451486" y="2664173"/>
              <a:ext cx="68489" cy="139700"/>
            </a:xfrm>
            <a:custGeom>
              <a:avLst/>
              <a:gdLst/>
              <a:ahLst/>
              <a:cxnLst>
                <a:cxn ang="0">
                  <a:pos x="36" y="88"/>
                </a:cxn>
                <a:cxn ang="0">
                  <a:pos x="54" y="63"/>
                </a:cxn>
                <a:cxn ang="0">
                  <a:pos x="51" y="60"/>
                </a:cxn>
                <a:cxn ang="0">
                  <a:pos x="51" y="60"/>
                </a:cxn>
                <a:cxn ang="0">
                  <a:pos x="39" y="47"/>
                </a:cxn>
                <a:cxn ang="0">
                  <a:pos x="27" y="30"/>
                </a:cxn>
                <a:cxn ang="0">
                  <a:pos x="6" y="0"/>
                </a:cxn>
                <a:cxn ang="0">
                  <a:pos x="0" y="3"/>
                </a:cxn>
                <a:cxn ang="0">
                  <a:pos x="3" y="38"/>
                </a:cxn>
                <a:cxn ang="0">
                  <a:pos x="3" y="38"/>
                </a:cxn>
                <a:cxn ang="0">
                  <a:pos x="18" y="66"/>
                </a:cxn>
                <a:cxn ang="0">
                  <a:pos x="33" y="85"/>
                </a:cxn>
                <a:cxn ang="0">
                  <a:pos x="36" y="88"/>
                </a:cxn>
              </a:cxnLst>
              <a:rect l="0" t="0" r="r" b="b"/>
              <a:pathLst>
                <a:path w="54" h="88">
                  <a:moveTo>
                    <a:pt x="36" y="88"/>
                  </a:moveTo>
                  <a:lnTo>
                    <a:pt x="54" y="63"/>
                  </a:lnTo>
                  <a:lnTo>
                    <a:pt x="51" y="60"/>
                  </a:lnTo>
                  <a:lnTo>
                    <a:pt x="51" y="60"/>
                  </a:lnTo>
                  <a:lnTo>
                    <a:pt x="39" y="47"/>
                  </a:lnTo>
                  <a:lnTo>
                    <a:pt x="27" y="30"/>
                  </a:lnTo>
                  <a:lnTo>
                    <a:pt x="6" y="0"/>
                  </a:lnTo>
                  <a:lnTo>
                    <a:pt x="0" y="3"/>
                  </a:lnTo>
                  <a:lnTo>
                    <a:pt x="3" y="38"/>
                  </a:lnTo>
                  <a:lnTo>
                    <a:pt x="3" y="38"/>
                  </a:lnTo>
                  <a:lnTo>
                    <a:pt x="18" y="66"/>
                  </a:lnTo>
                  <a:lnTo>
                    <a:pt x="33" y="85"/>
                  </a:lnTo>
                  <a:lnTo>
                    <a:pt x="36" y="88"/>
                  </a:lnTo>
                  <a:close/>
                </a:path>
              </a:pathLst>
            </a:custGeom>
            <a:solidFill>
              <a:srgbClr val="4D4D4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304" name="Freeform 16"/>
            <p:cNvSpPr>
              <a:spLocks/>
            </p:cNvSpPr>
            <p:nvPr/>
          </p:nvSpPr>
          <p:spPr bwMode="auto">
            <a:xfrm flipH="1">
              <a:off x="2440071" y="2362548"/>
              <a:ext cx="64684" cy="279400"/>
            </a:xfrm>
            <a:custGeom>
              <a:avLst/>
              <a:gdLst/>
              <a:ahLst/>
              <a:cxnLst>
                <a:cxn ang="0">
                  <a:pos x="39" y="171"/>
                </a:cxn>
                <a:cxn ang="0">
                  <a:pos x="42" y="176"/>
                </a:cxn>
                <a:cxn ang="0">
                  <a:pos x="48" y="102"/>
                </a:cxn>
                <a:cxn ang="0">
                  <a:pos x="48" y="102"/>
                </a:cxn>
                <a:cxn ang="0">
                  <a:pos x="51" y="66"/>
                </a:cxn>
                <a:cxn ang="0">
                  <a:pos x="51" y="30"/>
                </a:cxn>
                <a:cxn ang="0">
                  <a:pos x="51" y="0"/>
                </a:cxn>
                <a:cxn ang="0">
                  <a:pos x="45" y="5"/>
                </a:cxn>
                <a:cxn ang="0">
                  <a:pos x="45" y="5"/>
                </a:cxn>
                <a:cxn ang="0">
                  <a:pos x="30" y="25"/>
                </a:cxn>
                <a:cxn ang="0">
                  <a:pos x="18" y="41"/>
                </a:cxn>
                <a:cxn ang="0">
                  <a:pos x="9" y="60"/>
                </a:cxn>
                <a:cxn ang="0">
                  <a:pos x="0" y="80"/>
                </a:cxn>
                <a:cxn ang="0">
                  <a:pos x="0" y="80"/>
                </a:cxn>
                <a:cxn ang="0">
                  <a:pos x="0" y="80"/>
                </a:cxn>
                <a:cxn ang="0">
                  <a:pos x="0" y="80"/>
                </a:cxn>
                <a:cxn ang="0">
                  <a:pos x="3" y="96"/>
                </a:cxn>
                <a:cxn ang="0">
                  <a:pos x="9" y="121"/>
                </a:cxn>
                <a:cxn ang="0">
                  <a:pos x="21" y="146"/>
                </a:cxn>
                <a:cxn ang="0">
                  <a:pos x="30" y="160"/>
                </a:cxn>
                <a:cxn ang="0">
                  <a:pos x="39" y="171"/>
                </a:cxn>
                <a:cxn ang="0">
                  <a:pos x="39" y="171"/>
                </a:cxn>
              </a:cxnLst>
              <a:rect l="0" t="0" r="r" b="b"/>
              <a:pathLst>
                <a:path w="51" h="176">
                  <a:moveTo>
                    <a:pt x="39" y="171"/>
                  </a:moveTo>
                  <a:lnTo>
                    <a:pt x="42" y="176"/>
                  </a:lnTo>
                  <a:lnTo>
                    <a:pt x="48" y="102"/>
                  </a:lnTo>
                  <a:lnTo>
                    <a:pt x="48" y="102"/>
                  </a:lnTo>
                  <a:lnTo>
                    <a:pt x="51" y="66"/>
                  </a:lnTo>
                  <a:lnTo>
                    <a:pt x="51" y="30"/>
                  </a:lnTo>
                  <a:lnTo>
                    <a:pt x="51" y="0"/>
                  </a:lnTo>
                  <a:lnTo>
                    <a:pt x="45" y="5"/>
                  </a:lnTo>
                  <a:lnTo>
                    <a:pt x="45" y="5"/>
                  </a:lnTo>
                  <a:lnTo>
                    <a:pt x="30" y="25"/>
                  </a:lnTo>
                  <a:lnTo>
                    <a:pt x="18" y="41"/>
                  </a:lnTo>
                  <a:lnTo>
                    <a:pt x="9" y="60"/>
                  </a:lnTo>
                  <a:lnTo>
                    <a:pt x="0" y="80"/>
                  </a:lnTo>
                  <a:lnTo>
                    <a:pt x="0" y="80"/>
                  </a:lnTo>
                  <a:lnTo>
                    <a:pt x="0" y="80"/>
                  </a:lnTo>
                  <a:lnTo>
                    <a:pt x="0" y="80"/>
                  </a:lnTo>
                  <a:lnTo>
                    <a:pt x="3" y="96"/>
                  </a:lnTo>
                  <a:lnTo>
                    <a:pt x="9" y="121"/>
                  </a:lnTo>
                  <a:lnTo>
                    <a:pt x="21" y="146"/>
                  </a:lnTo>
                  <a:lnTo>
                    <a:pt x="30" y="160"/>
                  </a:lnTo>
                  <a:lnTo>
                    <a:pt x="39" y="171"/>
                  </a:lnTo>
                  <a:lnTo>
                    <a:pt x="39" y="171"/>
                  </a:lnTo>
                  <a:close/>
                </a:path>
              </a:pathLst>
            </a:custGeom>
            <a:solidFill>
              <a:srgbClr val="BFBFB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305" name="Freeform 17"/>
            <p:cNvSpPr>
              <a:spLocks/>
            </p:cNvSpPr>
            <p:nvPr/>
          </p:nvSpPr>
          <p:spPr bwMode="auto">
            <a:xfrm flipH="1">
              <a:off x="1174286" y="1649760"/>
              <a:ext cx="932217" cy="668338"/>
            </a:xfrm>
            <a:custGeom>
              <a:avLst/>
              <a:gdLst/>
              <a:ahLst/>
              <a:cxnLst>
                <a:cxn ang="0">
                  <a:pos x="300" y="0"/>
                </a:cxn>
                <a:cxn ang="0">
                  <a:pos x="300" y="0"/>
                </a:cxn>
                <a:cxn ang="0">
                  <a:pos x="300" y="0"/>
                </a:cxn>
                <a:cxn ang="0">
                  <a:pos x="257" y="27"/>
                </a:cxn>
                <a:cxn ang="0">
                  <a:pos x="212" y="63"/>
                </a:cxn>
                <a:cxn ang="0">
                  <a:pos x="164" y="104"/>
                </a:cxn>
                <a:cxn ang="0">
                  <a:pos x="115" y="148"/>
                </a:cxn>
                <a:cxn ang="0">
                  <a:pos x="37" y="228"/>
                </a:cxn>
                <a:cxn ang="0">
                  <a:pos x="3" y="267"/>
                </a:cxn>
                <a:cxn ang="0">
                  <a:pos x="3" y="267"/>
                </a:cxn>
                <a:cxn ang="0">
                  <a:pos x="0" y="275"/>
                </a:cxn>
                <a:cxn ang="0">
                  <a:pos x="0" y="275"/>
                </a:cxn>
                <a:cxn ang="0">
                  <a:pos x="0" y="281"/>
                </a:cxn>
                <a:cxn ang="0">
                  <a:pos x="6" y="286"/>
                </a:cxn>
                <a:cxn ang="0">
                  <a:pos x="6" y="286"/>
                </a:cxn>
                <a:cxn ang="0">
                  <a:pos x="21" y="297"/>
                </a:cxn>
                <a:cxn ang="0">
                  <a:pos x="46" y="311"/>
                </a:cxn>
                <a:cxn ang="0">
                  <a:pos x="73" y="325"/>
                </a:cxn>
                <a:cxn ang="0">
                  <a:pos x="109" y="336"/>
                </a:cxn>
                <a:cxn ang="0">
                  <a:pos x="191" y="361"/>
                </a:cxn>
                <a:cxn ang="0">
                  <a:pos x="282" y="383"/>
                </a:cxn>
                <a:cxn ang="0">
                  <a:pos x="372" y="399"/>
                </a:cxn>
                <a:cxn ang="0">
                  <a:pos x="457" y="413"/>
                </a:cxn>
                <a:cxn ang="0">
                  <a:pos x="520" y="418"/>
                </a:cxn>
                <a:cxn ang="0">
                  <a:pos x="545" y="421"/>
                </a:cxn>
                <a:cxn ang="0">
                  <a:pos x="560" y="418"/>
                </a:cxn>
                <a:cxn ang="0">
                  <a:pos x="560" y="418"/>
                </a:cxn>
                <a:cxn ang="0">
                  <a:pos x="566" y="418"/>
                </a:cxn>
                <a:cxn ang="0">
                  <a:pos x="572" y="416"/>
                </a:cxn>
                <a:cxn ang="0">
                  <a:pos x="581" y="402"/>
                </a:cxn>
                <a:cxn ang="0">
                  <a:pos x="596" y="383"/>
                </a:cxn>
                <a:cxn ang="0">
                  <a:pos x="611" y="355"/>
                </a:cxn>
                <a:cxn ang="0">
                  <a:pos x="644" y="283"/>
                </a:cxn>
                <a:cxn ang="0">
                  <a:pos x="687" y="193"/>
                </a:cxn>
                <a:cxn ang="0">
                  <a:pos x="687" y="193"/>
                </a:cxn>
                <a:cxn ang="0">
                  <a:pos x="735" y="82"/>
                </a:cxn>
                <a:cxn ang="0">
                  <a:pos x="732" y="82"/>
                </a:cxn>
                <a:cxn ang="0">
                  <a:pos x="732" y="82"/>
                </a:cxn>
                <a:cxn ang="0">
                  <a:pos x="650" y="71"/>
                </a:cxn>
                <a:cxn ang="0">
                  <a:pos x="575" y="60"/>
                </a:cxn>
                <a:cxn ang="0">
                  <a:pos x="502" y="47"/>
                </a:cxn>
                <a:cxn ang="0">
                  <a:pos x="442" y="33"/>
                </a:cxn>
                <a:cxn ang="0">
                  <a:pos x="345" y="11"/>
                </a:cxn>
                <a:cxn ang="0">
                  <a:pos x="300" y="0"/>
                </a:cxn>
                <a:cxn ang="0">
                  <a:pos x="300" y="0"/>
                </a:cxn>
              </a:cxnLst>
              <a:rect l="0" t="0" r="r" b="b"/>
              <a:pathLst>
                <a:path w="735" h="421">
                  <a:moveTo>
                    <a:pt x="300" y="0"/>
                  </a:moveTo>
                  <a:lnTo>
                    <a:pt x="300" y="0"/>
                  </a:lnTo>
                  <a:lnTo>
                    <a:pt x="300" y="0"/>
                  </a:lnTo>
                  <a:lnTo>
                    <a:pt x="257" y="27"/>
                  </a:lnTo>
                  <a:lnTo>
                    <a:pt x="212" y="63"/>
                  </a:lnTo>
                  <a:lnTo>
                    <a:pt x="164" y="104"/>
                  </a:lnTo>
                  <a:lnTo>
                    <a:pt x="115" y="148"/>
                  </a:lnTo>
                  <a:lnTo>
                    <a:pt x="37" y="228"/>
                  </a:lnTo>
                  <a:lnTo>
                    <a:pt x="3" y="267"/>
                  </a:lnTo>
                  <a:lnTo>
                    <a:pt x="3" y="267"/>
                  </a:lnTo>
                  <a:lnTo>
                    <a:pt x="0" y="275"/>
                  </a:lnTo>
                  <a:lnTo>
                    <a:pt x="0" y="275"/>
                  </a:lnTo>
                  <a:lnTo>
                    <a:pt x="0" y="281"/>
                  </a:lnTo>
                  <a:lnTo>
                    <a:pt x="6" y="286"/>
                  </a:lnTo>
                  <a:lnTo>
                    <a:pt x="6" y="286"/>
                  </a:lnTo>
                  <a:lnTo>
                    <a:pt x="21" y="297"/>
                  </a:lnTo>
                  <a:lnTo>
                    <a:pt x="46" y="311"/>
                  </a:lnTo>
                  <a:lnTo>
                    <a:pt x="73" y="325"/>
                  </a:lnTo>
                  <a:lnTo>
                    <a:pt x="109" y="336"/>
                  </a:lnTo>
                  <a:lnTo>
                    <a:pt x="191" y="361"/>
                  </a:lnTo>
                  <a:lnTo>
                    <a:pt x="282" y="383"/>
                  </a:lnTo>
                  <a:lnTo>
                    <a:pt x="372" y="399"/>
                  </a:lnTo>
                  <a:lnTo>
                    <a:pt x="457" y="413"/>
                  </a:lnTo>
                  <a:lnTo>
                    <a:pt x="520" y="418"/>
                  </a:lnTo>
                  <a:lnTo>
                    <a:pt x="545" y="421"/>
                  </a:lnTo>
                  <a:lnTo>
                    <a:pt x="560" y="418"/>
                  </a:lnTo>
                  <a:lnTo>
                    <a:pt x="560" y="418"/>
                  </a:lnTo>
                  <a:lnTo>
                    <a:pt x="566" y="418"/>
                  </a:lnTo>
                  <a:lnTo>
                    <a:pt x="572" y="416"/>
                  </a:lnTo>
                  <a:lnTo>
                    <a:pt x="581" y="402"/>
                  </a:lnTo>
                  <a:lnTo>
                    <a:pt x="596" y="383"/>
                  </a:lnTo>
                  <a:lnTo>
                    <a:pt x="611" y="355"/>
                  </a:lnTo>
                  <a:lnTo>
                    <a:pt x="644" y="283"/>
                  </a:lnTo>
                  <a:lnTo>
                    <a:pt x="687" y="193"/>
                  </a:lnTo>
                  <a:lnTo>
                    <a:pt x="687" y="193"/>
                  </a:lnTo>
                  <a:lnTo>
                    <a:pt x="735" y="82"/>
                  </a:lnTo>
                  <a:lnTo>
                    <a:pt x="732" y="82"/>
                  </a:lnTo>
                  <a:lnTo>
                    <a:pt x="732" y="82"/>
                  </a:lnTo>
                  <a:lnTo>
                    <a:pt x="650" y="71"/>
                  </a:lnTo>
                  <a:lnTo>
                    <a:pt x="575" y="60"/>
                  </a:lnTo>
                  <a:lnTo>
                    <a:pt x="502" y="47"/>
                  </a:lnTo>
                  <a:lnTo>
                    <a:pt x="442" y="33"/>
                  </a:lnTo>
                  <a:lnTo>
                    <a:pt x="345" y="11"/>
                  </a:lnTo>
                  <a:lnTo>
                    <a:pt x="300" y="0"/>
                  </a:lnTo>
                  <a:lnTo>
                    <a:pt x="300" y="0"/>
                  </a:lnTo>
                  <a:close/>
                </a:path>
              </a:pathLst>
            </a:custGeom>
            <a:solidFill>
              <a:srgbClr val="66666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306" name="Freeform 18"/>
            <p:cNvSpPr>
              <a:spLocks/>
            </p:cNvSpPr>
            <p:nvPr/>
          </p:nvSpPr>
          <p:spPr bwMode="auto">
            <a:xfrm flipH="1">
              <a:off x="721495" y="2226023"/>
              <a:ext cx="509866" cy="568325"/>
            </a:xfrm>
            <a:custGeom>
              <a:avLst/>
              <a:gdLst/>
              <a:ahLst/>
              <a:cxnLst>
                <a:cxn ang="0">
                  <a:pos x="402" y="0"/>
                </a:cxn>
                <a:cxn ang="0">
                  <a:pos x="393" y="6"/>
                </a:cxn>
                <a:cxn ang="0">
                  <a:pos x="393" y="6"/>
                </a:cxn>
                <a:cxn ang="0">
                  <a:pos x="351" y="47"/>
                </a:cxn>
                <a:cxn ang="0">
                  <a:pos x="296" y="91"/>
                </a:cxn>
                <a:cxn ang="0">
                  <a:pos x="175" y="188"/>
                </a:cxn>
                <a:cxn ang="0">
                  <a:pos x="9" y="312"/>
                </a:cxn>
                <a:cxn ang="0">
                  <a:pos x="9" y="312"/>
                </a:cxn>
                <a:cxn ang="0">
                  <a:pos x="6" y="312"/>
                </a:cxn>
                <a:cxn ang="0">
                  <a:pos x="6" y="312"/>
                </a:cxn>
                <a:cxn ang="0">
                  <a:pos x="6" y="325"/>
                </a:cxn>
                <a:cxn ang="0">
                  <a:pos x="0" y="336"/>
                </a:cxn>
                <a:cxn ang="0">
                  <a:pos x="0" y="339"/>
                </a:cxn>
                <a:cxn ang="0">
                  <a:pos x="6" y="358"/>
                </a:cxn>
                <a:cxn ang="0">
                  <a:pos x="9" y="356"/>
                </a:cxn>
                <a:cxn ang="0">
                  <a:pos x="384" y="55"/>
                </a:cxn>
                <a:cxn ang="0">
                  <a:pos x="384" y="55"/>
                </a:cxn>
                <a:cxn ang="0">
                  <a:pos x="384" y="55"/>
                </a:cxn>
                <a:cxn ang="0">
                  <a:pos x="396" y="31"/>
                </a:cxn>
                <a:cxn ang="0">
                  <a:pos x="399" y="9"/>
                </a:cxn>
                <a:cxn ang="0">
                  <a:pos x="402" y="0"/>
                </a:cxn>
              </a:cxnLst>
              <a:rect l="0" t="0" r="r" b="b"/>
              <a:pathLst>
                <a:path w="402" h="358">
                  <a:moveTo>
                    <a:pt x="402" y="0"/>
                  </a:moveTo>
                  <a:lnTo>
                    <a:pt x="393" y="6"/>
                  </a:lnTo>
                  <a:lnTo>
                    <a:pt x="393" y="6"/>
                  </a:lnTo>
                  <a:lnTo>
                    <a:pt x="351" y="47"/>
                  </a:lnTo>
                  <a:lnTo>
                    <a:pt x="296" y="91"/>
                  </a:lnTo>
                  <a:lnTo>
                    <a:pt x="175" y="188"/>
                  </a:lnTo>
                  <a:lnTo>
                    <a:pt x="9" y="312"/>
                  </a:lnTo>
                  <a:lnTo>
                    <a:pt x="9" y="312"/>
                  </a:lnTo>
                  <a:lnTo>
                    <a:pt x="6" y="312"/>
                  </a:lnTo>
                  <a:lnTo>
                    <a:pt x="6" y="312"/>
                  </a:lnTo>
                  <a:lnTo>
                    <a:pt x="6" y="325"/>
                  </a:lnTo>
                  <a:lnTo>
                    <a:pt x="0" y="336"/>
                  </a:lnTo>
                  <a:lnTo>
                    <a:pt x="0" y="339"/>
                  </a:lnTo>
                  <a:lnTo>
                    <a:pt x="6" y="358"/>
                  </a:lnTo>
                  <a:lnTo>
                    <a:pt x="9" y="356"/>
                  </a:lnTo>
                  <a:lnTo>
                    <a:pt x="384" y="55"/>
                  </a:lnTo>
                  <a:lnTo>
                    <a:pt x="384" y="55"/>
                  </a:lnTo>
                  <a:lnTo>
                    <a:pt x="384" y="55"/>
                  </a:lnTo>
                  <a:lnTo>
                    <a:pt x="396" y="31"/>
                  </a:lnTo>
                  <a:lnTo>
                    <a:pt x="399" y="9"/>
                  </a:lnTo>
                  <a:lnTo>
                    <a:pt x="402" y="0"/>
                  </a:lnTo>
                  <a:close/>
                </a:path>
              </a:pathLst>
            </a:custGeom>
            <a:solidFill>
              <a:srgbClr val="B3B3B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307" name="Freeform 19"/>
            <p:cNvSpPr>
              <a:spLocks/>
            </p:cNvSpPr>
            <p:nvPr/>
          </p:nvSpPr>
          <p:spPr bwMode="auto">
            <a:xfrm flipH="1">
              <a:off x="1542099" y="2851498"/>
              <a:ext cx="955047" cy="319088"/>
            </a:xfrm>
            <a:custGeom>
              <a:avLst/>
              <a:gdLst/>
              <a:ahLst/>
              <a:cxnLst>
                <a:cxn ang="0">
                  <a:pos x="753" y="133"/>
                </a:cxn>
                <a:cxn ang="0">
                  <a:pos x="747" y="135"/>
                </a:cxn>
                <a:cxn ang="0">
                  <a:pos x="747" y="135"/>
                </a:cxn>
                <a:cxn ang="0">
                  <a:pos x="710" y="149"/>
                </a:cxn>
                <a:cxn ang="0">
                  <a:pos x="683" y="157"/>
                </a:cxn>
                <a:cxn ang="0">
                  <a:pos x="656" y="163"/>
                </a:cxn>
                <a:cxn ang="0">
                  <a:pos x="656" y="163"/>
                </a:cxn>
                <a:cxn ang="0">
                  <a:pos x="626" y="168"/>
                </a:cxn>
                <a:cxn ang="0">
                  <a:pos x="593" y="171"/>
                </a:cxn>
                <a:cxn ang="0">
                  <a:pos x="553" y="174"/>
                </a:cxn>
                <a:cxn ang="0">
                  <a:pos x="514" y="174"/>
                </a:cxn>
                <a:cxn ang="0">
                  <a:pos x="475" y="171"/>
                </a:cxn>
                <a:cxn ang="0">
                  <a:pos x="429" y="168"/>
                </a:cxn>
                <a:cxn ang="0">
                  <a:pos x="387" y="163"/>
                </a:cxn>
                <a:cxn ang="0">
                  <a:pos x="342" y="155"/>
                </a:cxn>
                <a:cxn ang="0">
                  <a:pos x="296" y="144"/>
                </a:cxn>
                <a:cxn ang="0">
                  <a:pos x="251" y="133"/>
                </a:cxn>
                <a:cxn ang="0">
                  <a:pos x="208" y="119"/>
                </a:cxn>
                <a:cxn ang="0">
                  <a:pos x="163" y="102"/>
                </a:cxn>
                <a:cxn ang="0">
                  <a:pos x="121" y="83"/>
                </a:cxn>
                <a:cxn ang="0">
                  <a:pos x="81" y="61"/>
                </a:cxn>
                <a:cxn ang="0">
                  <a:pos x="42" y="36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3" y="11"/>
                </a:cxn>
                <a:cxn ang="0">
                  <a:pos x="3" y="14"/>
                </a:cxn>
                <a:cxn ang="0">
                  <a:pos x="3" y="14"/>
                </a:cxn>
                <a:cxn ang="0">
                  <a:pos x="21" y="39"/>
                </a:cxn>
                <a:cxn ang="0">
                  <a:pos x="45" y="61"/>
                </a:cxn>
                <a:cxn ang="0">
                  <a:pos x="72" y="83"/>
                </a:cxn>
                <a:cxn ang="0">
                  <a:pos x="106" y="102"/>
                </a:cxn>
                <a:cxn ang="0">
                  <a:pos x="145" y="121"/>
                </a:cxn>
                <a:cxn ang="0">
                  <a:pos x="184" y="138"/>
                </a:cxn>
                <a:cxn ang="0">
                  <a:pos x="227" y="152"/>
                </a:cxn>
                <a:cxn ang="0">
                  <a:pos x="272" y="166"/>
                </a:cxn>
                <a:cxn ang="0">
                  <a:pos x="317" y="177"/>
                </a:cxn>
                <a:cxn ang="0">
                  <a:pos x="363" y="185"/>
                </a:cxn>
                <a:cxn ang="0">
                  <a:pos x="408" y="193"/>
                </a:cxn>
                <a:cxn ang="0">
                  <a:pos x="453" y="199"/>
                </a:cxn>
                <a:cxn ang="0">
                  <a:pos x="496" y="201"/>
                </a:cxn>
                <a:cxn ang="0">
                  <a:pos x="538" y="201"/>
                </a:cxn>
                <a:cxn ang="0">
                  <a:pos x="574" y="199"/>
                </a:cxn>
                <a:cxn ang="0">
                  <a:pos x="611" y="196"/>
                </a:cxn>
                <a:cxn ang="0">
                  <a:pos x="611" y="196"/>
                </a:cxn>
                <a:cxn ang="0">
                  <a:pos x="653" y="188"/>
                </a:cxn>
                <a:cxn ang="0">
                  <a:pos x="689" y="179"/>
                </a:cxn>
                <a:cxn ang="0">
                  <a:pos x="723" y="166"/>
                </a:cxn>
                <a:cxn ang="0">
                  <a:pos x="723" y="166"/>
                </a:cxn>
                <a:cxn ang="0">
                  <a:pos x="726" y="166"/>
                </a:cxn>
                <a:cxn ang="0">
                  <a:pos x="726" y="166"/>
                </a:cxn>
                <a:cxn ang="0">
                  <a:pos x="729" y="166"/>
                </a:cxn>
                <a:cxn ang="0">
                  <a:pos x="729" y="166"/>
                </a:cxn>
                <a:cxn ang="0">
                  <a:pos x="741" y="155"/>
                </a:cxn>
                <a:cxn ang="0">
                  <a:pos x="750" y="138"/>
                </a:cxn>
                <a:cxn ang="0">
                  <a:pos x="753" y="133"/>
                </a:cxn>
              </a:cxnLst>
              <a:rect l="0" t="0" r="r" b="b"/>
              <a:pathLst>
                <a:path w="753" h="201">
                  <a:moveTo>
                    <a:pt x="753" y="133"/>
                  </a:moveTo>
                  <a:lnTo>
                    <a:pt x="747" y="135"/>
                  </a:lnTo>
                  <a:lnTo>
                    <a:pt x="747" y="135"/>
                  </a:lnTo>
                  <a:lnTo>
                    <a:pt x="710" y="149"/>
                  </a:lnTo>
                  <a:lnTo>
                    <a:pt x="683" y="157"/>
                  </a:lnTo>
                  <a:lnTo>
                    <a:pt x="656" y="163"/>
                  </a:lnTo>
                  <a:lnTo>
                    <a:pt x="656" y="163"/>
                  </a:lnTo>
                  <a:lnTo>
                    <a:pt x="626" y="168"/>
                  </a:lnTo>
                  <a:lnTo>
                    <a:pt x="593" y="171"/>
                  </a:lnTo>
                  <a:lnTo>
                    <a:pt x="553" y="174"/>
                  </a:lnTo>
                  <a:lnTo>
                    <a:pt x="514" y="174"/>
                  </a:lnTo>
                  <a:lnTo>
                    <a:pt x="475" y="171"/>
                  </a:lnTo>
                  <a:lnTo>
                    <a:pt x="429" y="168"/>
                  </a:lnTo>
                  <a:lnTo>
                    <a:pt x="387" y="163"/>
                  </a:lnTo>
                  <a:lnTo>
                    <a:pt x="342" y="155"/>
                  </a:lnTo>
                  <a:lnTo>
                    <a:pt x="296" y="144"/>
                  </a:lnTo>
                  <a:lnTo>
                    <a:pt x="251" y="133"/>
                  </a:lnTo>
                  <a:lnTo>
                    <a:pt x="208" y="119"/>
                  </a:lnTo>
                  <a:lnTo>
                    <a:pt x="163" y="102"/>
                  </a:lnTo>
                  <a:lnTo>
                    <a:pt x="121" y="83"/>
                  </a:lnTo>
                  <a:lnTo>
                    <a:pt x="81" y="61"/>
                  </a:lnTo>
                  <a:lnTo>
                    <a:pt x="42" y="36"/>
                  </a:lnTo>
                  <a:lnTo>
                    <a:pt x="6" y="6"/>
                  </a:lnTo>
                  <a:lnTo>
                    <a:pt x="0" y="0"/>
                  </a:lnTo>
                  <a:lnTo>
                    <a:pt x="3" y="11"/>
                  </a:lnTo>
                  <a:lnTo>
                    <a:pt x="3" y="14"/>
                  </a:lnTo>
                  <a:lnTo>
                    <a:pt x="3" y="14"/>
                  </a:lnTo>
                  <a:lnTo>
                    <a:pt x="21" y="39"/>
                  </a:lnTo>
                  <a:lnTo>
                    <a:pt x="45" y="61"/>
                  </a:lnTo>
                  <a:lnTo>
                    <a:pt x="72" y="83"/>
                  </a:lnTo>
                  <a:lnTo>
                    <a:pt x="106" y="102"/>
                  </a:lnTo>
                  <a:lnTo>
                    <a:pt x="145" y="121"/>
                  </a:lnTo>
                  <a:lnTo>
                    <a:pt x="184" y="138"/>
                  </a:lnTo>
                  <a:lnTo>
                    <a:pt x="227" y="152"/>
                  </a:lnTo>
                  <a:lnTo>
                    <a:pt x="272" y="166"/>
                  </a:lnTo>
                  <a:lnTo>
                    <a:pt x="317" y="177"/>
                  </a:lnTo>
                  <a:lnTo>
                    <a:pt x="363" y="185"/>
                  </a:lnTo>
                  <a:lnTo>
                    <a:pt x="408" y="193"/>
                  </a:lnTo>
                  <a:lnTo>
                    <a:pt x="453" y="199"/>
                  </a:lnTo>
                  <a:lnTo>
                    <a:pt x="496" y="201"/>
                  </a:lnTo>
                  <a:lnTo>
                    <a:pt x="538" y="201"/>
                  </a:lnTo>
                  <a:lnTo>
                    <a:pt x="574" y="199"/>
                  </a:lnTo>
                  <a:lnTo>
                    <a:pt x="611" y="196"/>
                  </a:lnTo>
                  <a:lnTo>
                    <a:pt x="611" y="196"/>
                  </a:lnTo>
                  <a:lnTo>
                    <a:pt x="653" y="188"/>
                  </a:lnTo>
                  <a:lnTo>
                    <a:pt x="689" y="179"/>
                  </a:lnTo>
                  <a:lnTo>
                    <a:pt x="723" y="166"/>
                  </a:lnTo>
                  <a:lnTo>
                    <a:pt x="723" y="166"/>
                  </a:lnTo>
                  <a:lnTo>
                    <a:pt x="726" y="166"/>
                  </a:lnTo>
                  <a:lnTo>
                    <a:pt x="726" y="166"/>
                  </a:lnTo>
                  <a:lnTo>
                    <a:pt x="729" y="166"/>
                  </a:lnTo>
                  <a:lnTo>
                    <a:pt x="729" y="166"/>
                  </a:lnTo>
                  <a:lnTo>
                    <a:pt x="741" y="155"/>
                  </a:lnTo>
                  <a:lnTo>
                    <a:pt x="750" y="138"/>
                  </a:lnTo>
                  <a:lnTo>
                    <a:pt x="753" y="133"/>
                  </a:lnTo>
                  <a:close/>
                </a:path>
              </a:pathLst>
            </a:custGeom>
            <a:solidFill>
              <a:srgbClr val="66666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308" name="Freeform 20"/>
            <p:cNvSpPr>
              <a:spLocks/>
            </p:cNvSpPr>
            <p:nvPr/>
          </p:nvSpPr>
          <p:spPr bwMode="auto">
            <a:xfrm flipH="1">
              <a:off x="518563" y="1916460"/>
              <a:ext cx="191517" cy="379413"/>
            </a:xfrm>
            <a:custGeom>
              <a:avLst/>
              <a:gdLst/>
              <a:ahLst/>
              <a:cxnLst>
                <a:cxn ang="0">
                  <a:pos x="130" y="0"/>
                </a:cxn>
                <a:cxn ang="0">
                  <a:pos x="130" y="0"/>
                </a:cxn>
                <a:cxn ang="0">
                  <a:pos x="124" y="0"/>
                </a:cxn>
                <a:cxn ang="0">
                  <a:pos x="118" y="0"/>
                </a:cxn>
                <a:cxn ang="0">
                  <a:pos x="106" y="8"/>
                </a:cxn>
                <a:cxn ang="0">
                  <a:pos x="94" y="19"/>
                </a:cxn>
                <a:cxn ang="0">
                  <a:pos x="82" y="36"/>
                </a:cxn>
                <a:cxn ang="0">
                  <a:pos x="85" y="41"/>
                </a:cxn>
                <a:cxn ang="0">
                  <a:pos x="85" y="41"/>
                </a:cxn>
                <a:cxn ang="0">
                  <a:pos x="94" y="36"/>
                </a:cxn>
                <a:cxn ang="0">
                  <a:pos x="103" y="36"/>
                </a:cxn>
                <a:cxn ang="0">
                  <a:pos x="103" y="36"/>
                </a:cxn>
                <a:cxn ang="0">
                  <a:pos x="109" y="38"/>
                </a:cxn>
                <a:cxn ang="0">
                  <a:pos x="118" y="44"/>
                </a:cxn>
                <a:cxn ang="0">
                  <a:pos x="118" y="44"/>
                </a:cxn>
                <a:cxn ang="0">
                  <a:pos x="121" y="55"/>
                </a:cxn>
                <a:cxn ang="0">
                  <a:pos x="127" y="66"/>
                </a:cxn>
                <a:cxn ang="0">
                  <a:pos x="130" y="93"/>
                </a:cxn>
                <a:cxn ang="0">
                  <a:pos x="130" y="93"/>
                </a:cxn>
                <a:cxn ang="0">
                  <a:pos x="127" y="126"/>
                </a:cxn>
                <a:cxn ang="0">
                  <a:pos x="127" y="126"/>
                </a:cxn>
                <a:cxn ang="0">
                  <a:pos x="118" y="151"/>
                </a:cxn>
                <a:cxn ang="0">
                  <a:pos x="109" y="173"/>
                </a:cxn>
                <a:cxn ang="0">
                  <a:pos x="100" y="190"/>
                </a:cxn>
                <a:cxn ang="0">
                  <a:pos x="88" y="201"/>
                </a:cxn>
                <a:cxn ang="0">
                  <a:pos x="88" y="201"/>
                </a:cxn>
                <a:cxn ang="0">
                  <a:pos x="79" y="206"/>
                </a:cxn>
                <a:cxn ang="0">
                  <a:pos x="70" y="206"/>
                </a:cxn>
                <a:cxn ang="0">
                  <a:pos x="70" y="206"/>
                </a:cxn>
                <a:cxn ang="0">
                  <a:pos x="61" y="201"/>
                </a:cxn>
                <a:cxn ang="0">
                  <a:pos x="54" y="193"/>
                </a:cxn>
                <a:cxn ang="0">
                  <a:pos x="48" y="179"/>
                </a:cxn>
                <a:cxn ang="0">
                  <a:pos x="45" y="162"/>
                </a:cxn>
                <a:cxn ang="0">
                  <a:pos x="39" y="162"/>
                </a:cxn>
                <a:cxn ang="0">
                  <a:pos x="39" y="162"/>
                </a:cxn>
                <a:cxn ang="0">
                  <a:pos x="24" y="204"/>
                </a:cxn>
                <a:cxn ang="0">
                  <a:pos x="15" y="217"/>
                </a:cxn>
                <a:cxn ang="0">
                  <a:pos x="3" y="231"/>
                </a:cxn>
                <a:cxn ang="0">
                  <a:pos x="0" y="234"/>
                </a:cxn>
                <a:cxn ang="0">
                  <a:pos x="6" y="237"/>
                </a:cxn>
                <a:cxn ang="0">
                  <a:pos x="6" y="237"/>
                </a:cxn>
                <a:cxn ang="0">
                  <a:pos x="33" y="239"/>
                </a:cxn>
                <a:cxn ang="0">
                  <a:pos x="54" y="237"/>
                </a:cxn>
                <a:cxn ang="0">
                  <a:pos x="82" y="234"/>
                </a:cxn>
                <a:cxn ang="0">
                  <a:pos x="82" y="234"/>
                </a:cxn>
                <a:cxn ang="0">
                  <a:pos x="97" y="226"/>
                </a:cxn>
                <a:cxn ang="0">
                  <a:pos x="112" y="215"/>
                </a:cxn>
                <a:cxn ang="0">
                  <a:pos x="124" y="195"/>
                </a:cxn>
                <a:cxn ang="0">
                  <a:pos x="136" y="176"/>
                </a:cxn>
                <a:cxn ang="0">
                  <a:pos x="142" y="151"/>
                </a:cxn>
                <a:cxn ang="0">
                  <a:pos x="148" y="126"/>
                </a:cxn>
                <a:cxn ang="0">
                  <a:pos x="151" y="102"/>
                </a:cxn>
                <a:cxn ang="0">
                  <a:pos x="151" y="74"/>
                </a:cxn>
                <a:cxn ang="0">
                  <a:pos x="151" y="66"/>
                </a:cxn>
                <a:cxn ang="0">
                  <a:pos x="151" y="66"/>
                </a:cxn>
                <a:cxn ang="0">
                  <a:pos x="151" y="33"/>
                </a:cxn>
                <a:cxn ang="0">
                  <a:pos x="145" y="13"/>
                </a:cxn>
                <a:cxn ang="0">
                  <a:pos x="136" y="2"/>
                </a:cxn>
                <a:cxn ang="0">
                  <a:pos x="130" y="0"/>
                </a:cxn>
                <a:cxn ang="0">
                  <a:pos x="130" y="0"/>
                </a:cxn>
              </a:cxnLst>
              <a:rect l="0" t="0" r="r" b="b"/>
              <a:pathLst>
                <a:path w="151" h="239">
                  <a:moveTo>
                    <a:pt x="130" y="0"/>
                  </a:moveTo>
                  <a:lnTo>
                    <a:pt x="130" y="0"/>
                  </a:lnTo>
                  <a:lnTo>
                    <a:pt x="124" y="0"/>
                  </a:lnTo>
                  <a:lnTo>
                    <a:pt x="118" y="0"/>
                  </a:lnTo>
                  <a:lnTo>
                    <a:pt x="106" y="8"/>
                  </a:lnTo>
                  <a:lnTo>
                    <a:pt x="94" y="19"/>
                  </a:lnTo>
                  <a:lnTo>
                    <a:pt x="82" y="36"/>
                  </a:lnTo>
                  <a:lnTo>
                    <a:pt x="85" y="41"/>
                  </a:lnTo>
                  <a:lnTo>
                    <a:pt x="85" y="41"/>
                  </a:lnTo>
                  <a:lnTo>
                    <a:pt x="94" y="36"/>
                  </a:lnTo>
                  <a:lnTo>
                    <a:pt x="103" y="36"/>
                  </a:lnTo>
                  <a:lnTo>
                    <a:pt x="103" y="36"/>
                  </a:lnTo>
                  <a:lnTo>
                    <a:pt x="109" y="38"/>
                  </a:lnTo>
                  <a:lnTo>
                    <a:pt x="118" y="44"/>
                  </a:lnTo>
                  <a:lnTo>
                    <a:pt x="118" y="44"/>
                  </a:lnTo>
                  <a:lnTo>
                    <a:pt x="121" y="55"/>
                  </a:lnTo>
                  <a:lnTo>
                    <a:pt x="127" y="66"/>
                  </a:lnTo>
                  <a:lnTo>
                    <a:pt x="130" y="93"/>
                  </a:lnTo>
                  <a:lnTo>
                    <a:pt x="130" y="93"/>
                  </a:lnTo>
                  <a:lnTo>
                    <a:pt x="127" y="126"/>
                  </a:lnTo>
                  <a:lnTo>
                    <a:pt x="127" y="126"/>
                  </a:lnTo>
                  <a:lnTo>
                    <a:pt x="118" y="151"/>
                  </a:lnTo>
                  <a:lnTo>
                    <a:pt x="109" y="173"/>
                  </a:lnTo>
                  <a:lnTo>
                    <a:pt x="100" y="190"/>
                  </a:lnTo>
                  <a:lnTo>
                    <a:pt x="88" y="201"/>
                  </a:lnTo>
                  <a:lnTo>
                    <a:pt x="88" y="201"/>
                  </a:lnTo>
                  <a:lnTo>
                    <a:pt x="79" y="206"/>
                  </a:lnTo>
                  <a:lnTo>
                    <a:pt x="70" y="206"/>
                  </a:lnTo>
                  <a:lnTo>
                    <a:pt x="70" y="206"/>
                  </a:lnTo>
                  <a:lnTo>
                    <a:pt x="61" y="201"/>
                  </a:lnTo>
                  <a:lnTo>
                    <a:pt x="54" y="193"/>
                  </a:lnTo>
                  <a:lnTo>
                    <a:pt x="48" y="179"/>
                  </a:lnTo>
                  <a:lnTo>
                    <a:pt x="45" y="162"/>
                  </a:lnTo>
                  <a:lnTo>
                    <a:pt x="39" y="162"/>
                  </a:lnTo>
                  <a:lnTo>
                    <a:pt x="39" y="162"/>
                  </a:lnTo>
                  <a:lnTo>
                    <a:pt x="24" y="204"/>
                  </a:lnTo>
                  <a:lnTo>
                    <a:pt x="15" y="217"/>
                  </a:lnTo>
                  <a:lnTo>
                    <a:pt x="3" y="231"/>
                  </a:lnTo>
                  <a:lnTo>
                    <a:pt x="0" y="234"/>
                  </a:lnTo>
                  <a:lnTo>
                    <a:pt x="6" y="237"/>
                  </a:lnTo>
                  <a:lnTo>
                    <a:pt x="6" y="237"/>
                  </a:lnTo>
                  <a:lnTo>
                    <a:pt x="33" y="239"/>
                  </a:lnTo>
                  <a:lnTo>
                    <a:pt x="54" y="237"/>
                  </a:lnTo>
                  <a:lnTo>
                    <a:pt x="82" y="234"/>
                  </a:lnTo>
                  <a:lnTo>
                    <a:pt x="82" y="234"/>
                  </a:lnTo>
                  <a:lnTo>
                    <a:pt x="97" y="226"/>
                  </a:lnTo>
                  <a:lnTo>
                    <a:pt x="112" y="215"/>
                  </a:lnTo>
                  <a:lnTo>
                    <a:pt x="124" y="195"/>
                  </a:lnTo>
                  <a:lnTo>
                    <a:pt x="136" y="176"/>
                  </a:lnTo>
                  <a:lnTo>
                    <a:pt x="142" y="151"/>
                  </a:lnTo>
                  <a:lnTo>
                    <a:pt x="148" y="126"/>
                  </a:lnTo>
                  <a:lnTo>
                    <a:pt x="151" y="102"/>
                  </a:lnTo>
                  <a:lnTo>
                    <a:pt x="151" y="74"/>
                  </a:lnTo>
                  <a:lnTo>
                    <a:pt x="151" y="66"/>
                  </a:lnTo>
                  <a:lnTo>
                    <a:pt x="151" y="66"/>
                  </a:lnTo>
                  <a:lnTo>
                    <a:pt x="151" y="33"/>
                  </a:lnTo>
                  <a:lnTo>
                    <a:pt x="145" y="13"/>
                  </a:lnTo>
                  <a:lnTo>
                    <a:pt x="136" y="2"/>
                  </a:lnTo>
                  <a:lnTo>
                    <a:pt x="130" y="0"/>
                  </a:lnTo>
                  <a:lnTo>
                    <a:pt x="130" y="0"/>
                  </a:lnTo>
                  <a:close/>
                </a:path>
              </a:pathLst>
            </a:custGeom>
            <a:solidFill>
              <a:srgbClr val="4D4D4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309" name="Freeform 21"/>
            <p:cNvSpPr>
              <a:spLocks/>
            </p:cNvSpPr>
            <p:nvPr/>
          </p:nvSpPr>
          <p:spPr bwMode="auto">
            <a:xfrm flipH="1">
              <a:off x="556613" y="1981548"/>
              <a:ext cx="88783" cy="254000"/>
            </a:xfrm>
            <a:custGeom>
              <a:avLst/>
              <a:gdLst/>
              <a:ahLst/>
              <a:cxnLst>
                <a:cxn ang="0">
                  <a:pos x="22" y="160"/>
                </a:cxn>
                <a:cxn ang="0">
                  <a:pos x="22" y="160"/>
                </a:cxn>
                <a:cxn ang="0">
                  <a:pos x="28" y="160"/>
                </a:cxn>
                <a:cxn ang="0">
                  <a:pos x="34" y="157"/>
                </a:cxn>
                <a:cxn ang="0">
                  <a:pos x="34" y="157"/>
                </a:cxn>
                <a:cxn ang="0">
                  <a:pos x="43" y="146"/>
                </a:cxn>
                <a:cxn ang="0">
                  <a:pos x="55" y="130"/>
                </a:cxn>
                <a:cxn ang="0">
                  <a:pos x="64" y="107"/>
                </a:cxn>
                <a:cxn ang="0">
                  <a:pos x="70" y="85"/>
                </a:cxn>
                <a:cxn ang="0">
                  <a:pos x="70" y="85"/>
                </a:cxn>
                <a:cxn ang="0">
                  <a:pos x="70" y="61"/>
                </a:cxn>
                <a:cxn ang="0">
                  <a:pos x="70" y="39"/>
                </a:cxn>
                <a:cxn ang="0">
                  <a:pos x="67" y="19"/>
                </a:cxn>
                <a:cxn ang="0">
                  <a:pos x="61" y="8"/>
                </a:cxn>
                <a:cxn ang="0">
                  <a:pos x="61" y="8"/>
                </a:cxn>
                <a:cxn ang="0">
                  <a:pos x="55" y="3"/>
                </a:cxn>
                <a:cxn ang="0">
                  <a:pos x="52" y="0"/>
                </a:cxn>
                <a:cxn ang="0">
                  <a:pos x="52" y="0"/>
                </a:cxn>
                <a:cxn ang="0">
                  <a:pos x="46" y="0"/>
                </a:cxn>
                <a:cxn ang="0">
                  <a:pos x="40" y="3"/>
                </a:cxn>
                <a:cxn ang="0">
                  <a:pos x="40" y="3"/>
                </a:cxn>
                <a:cxn ang="0">
                  <a:pos x="28" y="14"/>
                </a:cxn>
                <a:cxn ang="0">
                  <a:pos x="19" y="28"/>
                </a:cxn>
                <a:cxn ang="0">
                  <a:pos x="10" y="50"/>
                </a:cxn>
                <a:cxn ang="0">
                  <a:pos x="3" y="74"/>
                </a:cxn>
                <a:cxn ang="0">
                  <a:pos x="3" y="74"/>
                </a:cxn>
                <a:cxn ang="0">
                  <a:pos x="0" y="105"/>
                </a:cxn>
                <a:cxn ang="0">
                  <a:pos x="3" y="132"/>
                </a:cxn>
                <a:cxn ang="0">
                  <a:pos x="6" y="143"/>
                </a:cxn>
                <a:cxn ang="0">
                  <a:pos x="10" y="152"/>
                </a:cxn>
                <a:cxn ang="0">
                  <a:pos x="16" y="157"/>
                </a:cxn>
                <a:cxn ang="0">
                  <a:pos x="22" y="160"/>
                </a:cxn>
                <a:cxn ang="0">
                  <a:pos x="22" y="160"/>
                </a:cxn>
              </a:cxnLst>
              <a:rect l="0" t="0" r="r" b="b"/>
              <a:pathLst>
                <a:path w="70" h="160">
                  <a:moveTo>
                    <a:pt x="22" y="160"/>
                  </a:moveTo>
                  <a:lnTo>
                    <a:pt x="22" y="160"/>
                  </a:lnTo>
                  <a:lnTo>
                    <a:pt x="28" y="160"/>
                  </a:lnTo>
                  <a:lnTo>
                    <a:pt x="34" y="157"/>
                  </a:lnTo>
                  <a:lnTo>
                    <a:pt x="34" y="157"/>
                  </a:lnTo>
                  <a:lnTo>
                    <a:pt x="43" y="146"/>
                  </a:lnTo>
                  <a:lnTo>
                    <a:pt x="55" y="130"/>
                  </a:lnTo>
                  <a:lnTo>
                    <a:pt x="64" y="107"/>
                  </a:lnTo>
                  <a:lnTo>
                    <a:pt x="70" y="85"/>
                  </a:lnTo>
                  <a:lnTo>
                    <a:pt x="70" y="85"/>
                  </a:lnTo>
                  <a:lnTo>
                    <a:pt x="70" y="61"/>
                  </a:lnTo>
                  <a:lnTo>
                    <a:pt x="70" y="39"/>
                  </a:lnTo>
                  <a:lnTo>
                    <a:pt x="67" y="19"/>
                  </a:lnTo>
                  <a:lnTo>
                    <a:pt x="61" y="8"/>
                  </a:lnTo>
                  <a:lnTo>
                    <a:pt x="61" y="8"/>
                  </a:lnTo>
                  <a:lnTo>
                    <a:pt x="55" y="3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46" y="0"/>
                  </a:lnTo>
                  <a:lnTo>
                    <a:pt x="40" y="3"/>
                  </a:lnTo>
                  <a:lnTo>
                    <a:pt x="40" y="3"/>
                  </a:lnTo>
                  <a:lnTo>
                    <a:pt x="28" y="14"/>
                  </a:lnTo>
                  <a:lnTo>
                    <a:pt x="19" y="28"/>
                  </a:lnTo>
                  <a:lnTo>
                    <a:pt x="10" y="50"/>
                  </a:lnTo>
                  <a:lnTo>
                    <a:pt x="3" y="74"/>
                  </a:lnTo>
                  <a:lnTo>
                    <a:pt x="3" y="74"/>
                  </a:lnTo>
                  <a:lnTo>
                    <a:pt x="0" y="105"/>
                  </a:lnTo>
                  <a:lnTo>
                    <a:pt x="3" y="132"/>
                  </a:lnTo>
                  <a:lnTo>
                    <a:pt x="6" y="143"/>
                  </a:lnTo>
                  <a:lnTo>
                    <a:pt x="10" y="152"/>
                  </a:lnTo>
                  <a:lnTo>
                    <a:pt x="16" y="157"/>
                  </a:lnTo>
                  <a:lnTo>
                    <a:pt x="22" y="160"/>
                  </a:lnTo>
                  <a:lnTo>
                    <a:pt x="22" y="160"/>
                  </a:lnTo>
                  <a:close/>
                </a:path>
              </a:pathLst>
            </a:custGeom>
            <a:solidFill>
              <a:srgbClr val="A6A6A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310" name="Freeform 22"/>
            <p:cNvSpPr>
              <a:spLocks/>
            </p:cNvSpPr>
            <p:nvPr/>
          </p:nvSpPr>
          <p:spPr bwMode="auto">
            <a:xfrm flipH="1">
              <a:off x="575638" y="2011710"/>
              <a:ext cx="69758" cy="193675"/>
            </a:xfrm>
            <a:custGeom>
              <a:avLst/>
              <a:gdLst/>
              <a:ahLst/>
              <a:cxnLst>
                <a:cxn ang="0">
                  <a:pos x="16" y="122"/>
                </a:cxn>
                <a:cxn ang="0">
                  <a:pos x="16" y="122"/>
                </a:cxn>
                <a:cxn ang="0">
                  <a:pos x="22" y="122"/>
                </a:cxn>
                <a:cxn ang="0">
                  <a:pos x="25" y="122"/>
                </a:cxn>
                <a:cxn ang="0">
                  <a:pos x="25" y="122"/>
                </a:cxn>
                <a:cxn ang="0">
                  <a:pos x="34" y="113"/>
                </a:cxn>
                <a:cxn ang="0">
                  <a:pos x="43" y="100"/>
                </a:cxn>
                <a:cxn ang="0">
                  <a:pos x="49" y="83"/>
                </a:cxn>
                <a:cxn ang="0">
                  <a:pos x="52" y="64"/>
                </a:cxn>
                <a:cxn ang="0">
                  <a:pos x="52" y="64"/>
                </a:cxn>
                <a:cxn ang="0">
                  <a:pos x="55" y="47"/>
                </a:cxn>
                <a:cxn ang="0">
                  <a:pos x="55" y="31"/>
                </a:cxn>
                <a:cxn ang="0">
                  <a:pos x="52" y="14"/>
                </a:cxn>
                <a:cxn ang="0">
                  <a:pos x="46" y="6"/>
                </a:cxn>
                <a:cxn ang="0">
                  <a:pos x="46" y="6"/>
                </a:cxn>
                <a:cxn ang="0">
                  <a:pos x="43" y="0"/>
                </a:cxn>
                <a:cxn ang="0">
                  <a:pos x="40" y="0"/>
                </a:cxn>
                <a:cxn ang="0">
                  <a:pos x="40" y="0"/>
                </a:cxn>
                <a:cxn ang="0">
                  <a:pos x="34" y="0"/>
                </a:cxn>
                <a:cxn ang="0">
                  <a:pos x="31" y="3"/>
                </a:cxn>
                <a:cxn ang="0">
                  <a:pos x="31" y="3"/>
                </a:cxn>
                <a:cxn ang="0">
                  <a:pos x="22" y="9"/>
                </a:cxn>
                <a:cxn ang="0">
                  <a:pos x="16" y="20"/>
                </a:cxn>
                <a:cxn ang="0">
                  <a:pos x="6" y="36"/>
                </a:cxn>
                <a:cxn ang="0">
                  <a:pos x="3" y="58"/>
                </a:cxn>
                <a:cxn ang="0">
                  <a:pos x="3" y="58"/>
                </a:cxn>
                <a:cxn ang="0">
                  <a:pos x="0" y="80"/>
                </a:cxn>
                <a:cxn ang="0">
                  <a:pos x="0" y="102"/>
                </a:cxn>
                <a:cxn ang="0">
                  <a:pos x="6" y="116"/>
                </a:cxn>
                <a:cxn ang="0">
                  <a:pos x="13" y="122"/>
                </a:cxn>
                <a:cxn ang="0">
                  <a:pos x="16" y="122"/>
                </a:cxn>
                <a:cxn ang="0">
                  <a:pos x="16" y="122"/>
                </a:cxn>
              </a:cxnLst>
              <a:rect l="0" t="0" r="r" b="b"/>
              <a:pathLst>
                <a:path w="55" h="122">
                  <a:moveTo>
                    <a:pt x="16" y="122"/>
                  </a:moveTo>
                  <a:lnTo>
                    <a:pt x="16" y="122"/>
                  </a:lnTo>
                  <a:lnTo>
                    <a:pt x="22" y="122"/>
                  </a:lnTo>
                  <a:lnTo>
                    <a:pt x="25" y="122"/>
                  </a:lnTo>
                  <a:lnTo>
                    <a:pt x="25" y="122"/>
                  </a:lnTo>
                  <a:lnTo>
                    <a:pt x="34" y="113"/>
                  </a:lnTo>
                  <a:lnTo>
                    <a:pt x="43" y="100"/>
                  </a:lnTo>
                  <a:lnTo>
                    <a:pt x="49" y="83"/>
                  </a:lnTo>
                  <a:lnTo>
                    <a:pt x="52" y="64"/>
                  </a:lnTo>
                  <a:lnTo>
                    <a:pt x="52" y="64"/>
                  </a:lnTo>
                  <a:lnTo>
                    <a:pt x="55" y="47"/>
                  </a:lnTo>
                  <a:lnTo>
                    <a:pt x="55" y="31"/>
                  </a:lnTo>
                  <a:lnTo>
                    <a:pt x="52" y="14"/>
                  </a:lnTo>
                  <a:lnTo>
                    <a:pt x="46" y="6"/>
                  </a:lnTo>
                  <a:lnTo>
                    <a:pt x="46" y="6"/>
                  </a:lnTo>
                  <a:lnTo>
                    <a:pt x="43" y="0"/>
                  </a:lnTo>
                  <a:lnTo>
                    <a:pt x="40" y="0"/>
                  </a:lnTo>
                  <a:lnTo>
                    <a:pt x="40" y="0"/>
                  </a:lnTo>
                  <a:lnTo>
                    <a:pt x="34" y="0"/>
                  </a:lnTo>
                  <a:lnTo>
                    <a:pt x="31" y="3"/>
                  </a:lnTo>
                  <a:lnTo>
                    <a:pt x="31" y="3"/>
                  </a:lnTo>
                  <a:lnTo>
                    <a:pt x="22" y="9"/>
                  </a:lnTo>
                  <a:lnTo>
                    <a:pt x="16" y="20"/>
                  </a:lnTo>
                  <a:lnTo>
                    <a:pt x="6" y="36"/>
                  </a:lnTo>
                  <a:lnTo>
                    <a:pt x="3" y="58"/>
                  </a:lnTo>
                  <a:lnTo>
                    <a:pt x="3" y="58"/>
                  </a:lnTo>
                  <a:lnTo>
                    <a:pt x="0" y="80"/>
                  </a:lnTo>
                  <a:lnTo>
                    <a:pt x="0" y="102"/>
                  </a:lnTo>
                  <a:lnTo>
                    <a:pt x="6" y="116"/>
                  </a:lnTo>
                  <a:lnTo>
                    <a:pt x="13" y="122"/>
                  </a:lnTo>
                  <a:lnTo>
                    <a:pt x="16" y="122"/>
                  </a:lnTo>
                  <a:lnTo>
                    <a:pt x="16" y="122"/>
                  </a:lnTo>
                  <a:close/>
                </a:path>
              </a:pathLst>
            </a:custGeom>
            <a:solidFill>
              <a:srgbClr val="D9D9D9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311" name="Freeform 23"/>
            <p:cNvSpPr>
              <a:spLocks/>
            </p:cNvSpPr>
            <p:nvPr/>
          </p:nvSpPr>
          <p:spPr bwMode="auto">
            <a:xfrm flipH="1">
              <a:off x="499538" y="1491010"/>
              <a:ext cx="885289" cy="896938"/>
            </a:xfrm>
            <a:custGeom>
              <a:avLst/>
              <a:gdLst/>
              <a:ahLst/>
              <a:cxnLst>
                <a:cxn ang="0">
                  <a:pos x="695" y="237"/>
                </a:cxn>
                <a:cxn ang="0">
                  <a:pos x="695" y="191"/>
                </a:cxn>
                <a:cxn ang="0">
                  <a:pos x="692" y="144"/>
                </a:cxn>
                <a:cxn ang="0">
                  <a:pos x="686" y="100"/>
                </a:cxn>
                <a:cxn ang="0">
                  <a:pos x="671" y="61"/>
                </a:cxn>
                <a:cxn ang="0">
                  <a:pos x="641" y="39"/>
                </a:cxn>
                <a:cxn ang="0">
                  <a:pos x="608" y="23"/>
                </a:cxn>
                <a:cxn ang="0">
                  <a:pos x="565" y="6"/>
                </a:cxn>
                <a:cxn ang="0">
                  <a:pos x="496" y="0"/>
                </a:cxn>
                <a:cxn ang="0">
                  <a:pos x="429" y="9"/>
                </a:cxn>
                <a:cxn ang="0">
                  <a:pos x="366" y="25"/>
                </a:cxn>
                <a:cxn ang="0">
                  <a:pos x="311" y="53"/>
                </a:cxn>
                <a:cxn ang="0">
                  <a:pos x="263" y="86"/>
                </a:cxn>
                <a:cxn ang="0">
                  <a:pos x="193" y="155"/>
                </a:cxn>
                <a:cxn ang="0">
                  <a:pos x="175" y="182"/>
                </a:cxn>
                <a:cxn ang="0">
                  <a:pos x="124" y="295"/>
                </a:cxn>
                <a:cxn ang="0">
                  <a:pos x="54" y="447"/>
                </a:cxn>
                <a:cxn ang="0">
                  <a:pos x="12" y="510"/>
                </a:cxn>
                <a:cxn ang="0">
                  <a:pos x="0" y="521"/>
                </a:cxn>
                <a:cxn ang="0">
                  <a:pos x="75" y="527"/>
                </a:cxn>
                <a:cxn ang="0">
                  <a:pos x="81" y="499"/>
                </a:cxn>
                <a:cxn ang="0">
                  <a:pos x="151" y="312"/>
                </a:cxn>
                <a:cxn ang="0">
                  <a:pos x="196" y="213"/>
                </a:cxn>
                <a:cxn ang="0">
                  <a:pos x="233" y="160"/>
                </a:cxn>
                <a:cxn ang="0">
                  <a:pos x="242" y="149"/>
                </a:cxn>
                <a:cxn ang="0">
                  <a:pos x="296" y="105"/>
                </a:cxn>
                <a:cxn ang="0">
                  <a:pos x="360" y="67"/>
                </a:cxn>
                <a:cxn ang="0">
                  <a:pos x="429" y="42"/>
                </a:cxn>
                <a:cxn ang="0">
                  <a:pos x="490" y="34"/>
                </a:cxn>
                <a:cxn ang="0">
                  <a:pos x="517" y="36"/>
                </a:cxn>
                <a:cxn ang="0">
                  <a:pos x="577" y="53"/>
                </a:cxn>
                <a:cxn ang="0">
                  <a:pos x="608" y="75"/>
                </a:cxn>
                <a:cxn ang="0">
                  <a:pos x="614" y="89"/>
                </a:cxn>
                <a:cxn ang="0">
                  <a:pos x="614" y="97"/>
                </a:cxn>
                <a:cxn ang="0">
                  <a:pos x="599" y="133"/>
                </a:cxn>
                <a:cxn ang="0">
                  <a:pos x="562" y="171"/>
                </a:cxn>
                <a:cxn ang="0">
                  <a:pos x="514" y="210"/>
                </a:cxn>
                <a:cxn ang="0">
                  <a:pos x="411" y="287"/>
                </a:cxn>
                <a:cxn ang="0">
                  <a:pos x="411" y="290"/>
                </a:cxn>
                <a:cxn ang="0">
                  <a:pos x="426" y="345"/>
                </a:cxn>
                <a:cxn ang="0">
                  <a:pos x="435" y="416"/>
                </a:cxn>
                <a:cxn ang="0">
                  <a:pos x="435" y="524"/>
                </a:cxn>
                <a:cxn ang="0">
                  <a:pos x="441" y="527"/>
                </a:cxn>
                <a:cxn ang="0">
                  <a:pos x="487" y="485"/>
                </a:cxn>
                <a:cxn ang="0">
                  <a:pos x="523" y="455"/>
                </a:cxn>
                <a:cxn ang="0">
                  <a:pos x="526" y="455"/>
                </a:cxn>
                <a:cxn ang="0">
                  <a:pos x="529" y="458"/>
                </a:cxn>
                <a:cxn ang="0">
                  <a:pos x="520" y="499"/>
                </a:cxn>
                <a:cxn ang="0">
                  <a:pos x="529" y="499"/>
                </a:cxn>
                <a:cxn ang="0">
                  <a:pos x="538" y="488"/>
                </a:cxn>
                <a:cxn ang="0">
                  <a:pos x="559" y="447"/>
                </a:cxn>
                <a:cxn ang="0">
                  <a:pos x="580" y="381"/>
                </a:cxn>
                <a:cxn ang="0">
                  <a:pos x="593" y="334"/>
                </a:cxn>
                <a:cxn ang="0">
                  <a:pos x="608" y="301"/>
                </a:cxn>
                <a:cxn ang="0">
                  <a:pos x="620" y="284"/>
                </a:cxn>
                <a:cxn ang="0">
                  <a:pos x="650" y="262"/>
                </a:cxn>
                <a:cxn ang="0">
                  <a:pos x="665" y="262"/>
                </a:cxn>
                <a:cxn ang="0">
                  <a:pos x="674" y="268"/>
                </a:cxn>
                <a:cxn ang="0">
                  <a:pos x="686" y="290"/>
                </a:cxn>
                <a:cxn ang="0">
                  <a:pos x="695" y="309"/>
                </a:cxn>
                <a:cxn ang="0">
                  <a:pos x="698" y="276"/>
                </a:cxn>
                <a:cxn ang="0">
                  <a:pos x="698" y="251"/>
                </a:cxn>
                <a:cxn ang="0">
                  <a:pos x="695" y="237"/>
                </a:cxn>
              </a:cxnLst>
              <a:rect l="0" t="0" r="r" b="b"/>
              <a:pathLst>
                <a:path w="698" h="565">
                  <a:moveTo>
                    <a:pt x="695" y="237"/>
                  </a:moveTo>
                  <a:lnTo>
                    <a:pt x="695" y="237"/>
                  </a:lnTo>
                  <a:lnTo>
                    <a:pt x="695" y="215"/>
                  </a:lnTo>
                  <a:lnTo>
                    <a:pt x="695" y="191"/>
                  </a:lnTo>
                  <a:lnTo>
                    <a:pt x="695" y="191"/>
                  </a:lnTo>
                  <a:lnTo>
                    <a:pt x="692" y="144"/>
                  </a:lnTo>
                  <a:lnTo>
                    <a:pt x="689" y="122"/>
                  </a:lnTo>
                  <a:lnTo>
                    <a:pt x="686" y="100"/>
                  </a:lnTo>
                  <a:lnTo>
                    <a:pt x="680" y="80"/>
                  </a:lnTo>
                  <a:lnTo>
                    <a:pt x="671" y="61"/>
                  </a:lnTo>
                  <a:lnTo>
                    <a:pt x="656" y="47"/>
                  </a:lnTo>
                  <a:lnTo>
                    <a:pt x="641" y="39"/>
                  </a:lnTo>
                  <a:lnTo>
                    <a:pt x="641" y="39"/>
                  </a:lnTo>
                  <a:lnTo>
                    <a:pt x="608" y="23"/>
                  </a:lnTo>
                  <a:lnTo>
                    <a:pt x="565" y="6"/>
                  </a:lnTo>
                  <a:lnTo>
                    <a:pt x="565" y="6"/>
                  </a:lnTo>
                  <a:lnTo>
                    <a:pt x="529" y="0"/>
                  </a:lnTo>
                  <a:lnTo>
                    <a:pt x="496" y="0"/>
                  </a:lnTo>
                  <a:lnTo>
                    <a:pt x="462" y="3"/>
                  </a:lnTo>
                  <a:lnTo>
                    <a:pt x="429" y="9"/>
                  </a:lnTo>
                  <a:lnTo>
                    <a:pt x="396" y="17"/>
                  </a:lnTo>
                  <a:lnTo>
                    <a:pt x="366" y="25"/>
                  </a:lnTo>
                  <a:lnTo>
                    <a:pt x="338" y="39"/>
                  </a:lnTo>
                  <a:lnTo>
                    <a:pt x="311" y="53"/>
                  </a:lnTo>
                  <a:lnTo>
                    <a:pt x="287" y="69"/>
                  </a:lnTo>
                  <a:lnTo>
                    <a:pt x="263" y="86"/>
                  </a:lnTo>
                  <a:lnTo>
                    <a:pt x="224" y="122"/>
                  </a:lnTo>
                  <a:lnTo>
                    <a:pt x="193" y="155"/>
                  </a:lnTo>
                  <a:lnTo>
                    <a:pt x="175" y="182"/>
                  </a:lnTo>
                  <a:lnTo>
                    <a:pt x="175" y="182"/>
                  </a:lnTo>
                  <a:lnTo>
                    <a:pt x="124" y="295"/>
                  </a:lnTo>
                  <a:lnTo>
                    <a:pt x="124" y="295"/>
                  </a:lnTo>
                  <a:lnTo>
                    <a:pt x="84" y="378"/>
                  </a:lnTo>
                  <a:lnTo>
                    <a:pt x="54" y="447"/>
                  </a:lnTo>
                  <a:lnTo>
                    <a:pt x="24" y="494"/>
                  </a:lnTo>
                  <a:lnTo>
                    <a:pt x="12" y="510"/>
                  </a:lnTo>
                  <a:lnTo>
                    <a:pt x="3" y="521"/>
                  </a:lnTo>
                  <a:lnTo>
                    <a:pt x="0" y="521"/>
                  </a:lnTo>
                  <a:lnTo>
                    <a:pt x="24" y="565"/>
                  </a:lnTo>
                  <a:lnTo>
                    <a:pt x="75" y="527"/>
                  </a:lnTo>
                  <a:lnTo>
                    <a:pt x="81" y="499"/>
                  </a:lnTo>
                  <a:lnTo>
                    <a:pt x="81" y="499"/>
                  </a:lnTo>
                  <a:lnTo>
                    <a:pt x="112" y="416"/>
                  </a:lnTo>
                  <a:lnTo>
                    <a:pt x="151" y="312"/>
                  </a:lnTo>
                  <a:lnTo>
                    <a:pt x="175" y="259"/>
                  </a:lnTo>
                  <a:lnTo>
                    <a:pt x="196" y="213"/>
                  </a:lnTo>
                  <a:lnTo>
                    <a:pt x="221" y="177"/>
                  </a:lnTo>
                  <a:lnTo>
                    <a:pt x="233" y="160"/>
                  </a:lnTo>
                  <a:lnTo>
                    <a:pt x="242" y="149"/>
                  </a:lnTo>
                  <a:lnTo>
                    <a:pt x="242" y="149"/>
                  </a:lnTo>
                  <a:lnTo>
                    <a:pt x="266" y="127"/>
                  </a:lnTo>
                  <a:lnTo>
                    <a:pt x="296" y="105"/>
                  </a:lnTo>
                  <a:lnTo>
                    <a:pt x="326" y="86"/>
                  </a:lnTo>
                  <a:lnTo>
                    <a:pt x="360" y="67"/>
                  </a:lnTo>
                  <a:lnTo>
                    <a:pt x="396" y="53"/>
                  </a:lnTo>
                  <a:lnTo>
                    <a:pt x="429" y="42"/>
                  </a:lnTo>
                  <a:lnTo>
                    <a:pt x="462" y="34"/>
                  </a:lnTo>
                  <a:lnTo>
                    <a:pt x="490" y="34"/>
                  </a:lnTo>
                  <a:lnTo>
                    <a:pt x="490" y="34"/>
                  </a:lnTo>
                  <a:lnTo>
                    <a:pt x="517" y="36"/>
                  </a:lnTo>
                  <a:lnTo>
                    <a:pt x="556" y="45"/>
                  </a:lnTo>
                  <a:lnTo>
                    <a:pt x="577" y="53"/>
                  </a:lnTo>
                  <a:lnTo>
                    <a:pt x="596" y="61"/>
                  </a:lnTo>
                  <a:lnTo>
                    <a:pt x="608" y="75"/>
                  </a:lnTo>
                  <a:lnTo>
                    <a:pt x="614" y="80"/>
                  </a:lnTo>
                  <a:lnTo>
                    <a:pt x="614" y="89"/>
                  </a:lnTo>
                  <a:lnTo>
                    <a:pt x="614" y="89"/>
                  </a:lnTo>
                  <a:lnTo>
                    <a:pt x="614" y="97"/>
                  </a:lnTo>
                  <a:lnTo>
                    <a:pt x="611" y="108"/>
                  </a:lnTo>
                  <a:lnTo>
                    <a:pt x="599" y="133"/>
                  </a:lnTo>
                  <a:lnTo>
                    <a:pt x="580" y="155"/>
                  </a:lnTo>
                  <a:lnTo>
                    <a:pt x="562" y="171"/>
                  </a:lnTo>
                  <a:lnTo>
                    <a:pt x="562" y="171"/>
                  </a:lnTo>
                  <a:lnTo>
                    <a:pt x="514" y="210"/>
                  </a:lnTo>
                  <a:lnTo>
                    <a:pt x="411" y="287"/>
                  </a:lnTo>
                  <a:lnTo>
                    <a:pt x="411" y="287"/>
                  </a:lnTo>
                  <a:lnTo>
                    <a:pt x="411" y="290"/>
                  </a:lnTo>
                  <a:lnTo>
                    <a:pt x="411" y="290"/>
                  </a:lnTo>
                  <a:lnTo>
                    <a:pt x="417" y="304"/>
                  </a:lnTo>
                  <a:lnTo>
                    <a:pt x="426" y="345"/>
                  </a:lnTo>
                  <a:lnTo>
                    <a:pt x="432" y="375"/>
                  </a:lnTo>
                  <a:lnTo>
                    <a:pt x="435" y="416"/>
                  </a:lnTo>
                  <a:lnTo>
                    <a:pt x="435" y="466"/>
                  </a:lnTo>
                  <a:lnTo>
                    <a:pt x="435" y="524"/>
                  </a:lnTo>
                  <a:lnTo>
                    <a:pt x="435" y="532"/>
                  </a:lnTo>
                  <a:lnTo>
                    <a:pt x="441" y="527"/>
                  </a:lnTo>
                  <a:lnTo>
                    <a:pt x="441" y="527"/>
                  </a:lnTo>
                  <a:lnTo>
                    <a:pt x="487" y="485"/>
                  </a:lnTo>
                  <a:lnTo>
                    <a:pt x="523" y="455"/>
                  </a:lnTo>
                  <a:lnTo>
                    <a:pt x="523" y="455"/>
                  </a:lnTo>
                  <a:lnTo>
                    <a:pt x="526" y="455"/>
                  </a:lnTo>
                  <a:lnTo>
                    <a:pt x="526" y="455"/>
                  </a:lnTo>
                  <a:lnTo>
                    <a:pt x="529" y="458"/>
                  </a:lnTo>
                  <a:lnTo>
                    <a:pt x="529" y="458"/>
                  </a:lnTo>
                  <a:lnTo>
                    <a:pt x="526" y="469"/>
                  </a:lnTo>
                  <a:lnTo>
                    <a:pt x="520" y="499"/>
                  </a:lnTo>
                  <a:lnTo>
                    <a:pt x="517" y="507"/>
                  </a:lnTo>
                  <a:lnTo>
                    <a:pt x="529" y="499"/>
                  </a:lnTo>
                  <a:lnTo>
                    <a:pt x="529" y="499"/>
                  </a:lnTo>
                  <a:lnTo>
                    <a:pt x="538" y="488"/>
                  </a:lnTo>
                  <a:lnTo>
                    <a:pt x="544" y="477"/>
                  </a:lnTo>
                  <a:lnTo>
                    <a:pt x="559" y="447"/>
                  </a:lnTo>
                  <a:lnTo>
                    <a:pt x="571" y="414"/>
                  </a:lnTo>
                  <a:lnTo>
                    <a:pt x="580" y="381"/>
                  </a:lnTo>
                  <a:lnTo>
                    <a:pt x="580" y="381"/>
                  </a:lnTo>
                  <a:lnTo>
                    <a:pt x="593" y="334"/>
                  </a:lnTo>
                  <a:lnTo>
                    <a:pt x="602" y="317"/>
                  </a:lnTo>
                  <a:lnTo>
                    <a:pt x="608" y="301"/>
                  </a:lnTo>
                  <a:lnTo>
                    <a:pt x="608" y="301"/>
                  </a:lnTo>
                  <a:lnTo>
                    <a:pt x="620" y="284"/>
                  </a:lnTo>
                  <a:lnTo>
                    <a:pt x="635" y="270"/>
                  </a:lnTo>
                  <a:lnTo>
                    <a:pt x="650" y="262"/>
                  </a:lnTo>
                  <a:lnTo>
                    <a:pt x="656" y="262"/>
                  </a:lnTo>
                  <a:lnTo>
                    <a:pt x="665" y="262"/>
                  </a:lnTo>
                  <a:lnTo>
                    <a:pt x="665" y="262"/>
                  </a:lnTo>
                  <a:lnTo>
                    <a:pt x="674" y="268"/>
                  </a:lnTo>
                  <a:lnTo>
                    <a:pt x="680" y="276"/>
                  </a:lnTo>
                  <a:lnTo>
                    <a:pt x="686" y="290"/>
                  </a:lnTo>
                  <a:lnTo>
                    <a:pt x="689" y="309"/>
                  </a:lnTo>
                  <a:lnTo>
                    <a:pt x="695" y="309"/>
                  </a:lnTo>
                  <a:lnTo>
                    <a:pt x="695" y="309"/>
                  </a:lnTo>
                  <a:lnTo>
                    <a:pt x="698" y="276"/>
                  </a:lnTo>
                  <a:lnTo>
                    <a:pt x="698" y="276"/>
                  </a:lnTo>
                  <a:lnTo>
                    <a:pt x="698" y="251"/>
                  </a:lnTo>
                  <a:lnTo>
                    <a:pt x="695" y="237"/>
                  </a:lnTo>
                  <a:lnTo>
                    <a:pt x="695" y="237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312" name="Freeform 24"/>
            <p:cNvSpPr>
              <a:spLocks/>
            </p:cNvSpPr>
            <p:nvPr/>
          </p:nvSpPr>
          <p:spPr bwMode="auto">
            <a:xfrm flipH="1">
              <a:off x="1032234" y="2130773"/>
              <a:ext cx="149662" cy="100013"/>
            </a:xfrm>
            <a:custGeom>
              <a:avLst/>
              <a:gdLst/>
              <a:ahLst/>
              <a:cxnLst>
                <a:cxn ang="0">
                  <a:pos x="115" y="52"/>
                </a:cxn>
                <a:cxn ang="0">
                  <a:pos x="118" y="52"/>
                </a:cxn>
                <a:cxn ang="0">
                  <a:pos x="118" y="47"/>
                </a:cxn>
                <a:cxn ang="0">
                  <a:pos x="118" y="47"/>
                </a:cxn>
                <a:cxn ang="0">
                  <a:pos x="115" y="30"/>
                </a:cxn>
                <a:cxn ang="0">
                  <a:pos x="112" y="8"/>
                </a:cxn>
                <a:cxn ang="0">
                  <a:pos x="109" y="5"/>
                </a:cxn>
                <a:cxn ang="0">
                  <a:pos x="109" y="5"/>
                </a:cxn>
                <a:cxn ang="0">
                  <a:pos x="109" y="5"/>
                </a:cxn>
                <a:cxn ang="0">
                  <a:pos x="97" y="2"/>
                </a:cxn>
                <a:cxn ang="0">
                  <a:pos x="73" y="0"/>
                </a:cxn>
                <a:cxn ang="0">
                  <a:pos x="42" y="0"/>
                </a:cxn>
                <a:cxn ang="0">
                  <a:pos x="9" y="2"/>
                </a:cxn>
                <a:cxn ang="0">
                  <a:pos x="6" y="2"/>
                </a:cxn>
                <a:cxn ang="0">
                  <a:pos x="6" y="2"/>
                </a:cxn>
                <a:cxn ang="0">
                  <a:pos x="6" y="2"/>
                </a:cxn>
                <a:cxn ang="0">
                  <a:pos x="3" y="19"/>
                </a:cxn>
                <a:cxn ang="0">
                  <a:pos x="0" y="49"/>
                </a:cxn>
                <a:cxn ang="0">
                  <a:pos x="0" y="63"/>
                </a:cxn>
                <a:cxn ang="0">
                  <a:pos x="3" y="63"/>
                </a:cxn>
                <a:cxn ang="0">
                  <a:pos x="3" y="63"/>
                </a:cxn>
                <a:cxn ang="0">
                  <a:pos x="18" y="63"/>
                </a:cxn>
                <a:cxn ang="0">
                  <a:pos x="42" y="63"/>
                </a:cxn>
                <a:cxn ang="0">
                  <a:pos x="76" y="60"/>
                </a:cxn>
                <a:cxn ang="0">
                  <a:pos x="115" y="52"/>
                </a:cxn>
                <a:cxn ang="0">
                  <a:pos x="115" y="52"/>
                </a:cxn>
              </a:cxnLst>
              <a:rect l="0" t="0" r="r" b="b"/>
              <a:pathLst>
                <a:path w="118" h="63">
                  <a:moveTo>
                    <a:pt x="115" y="52"/>
                  </a:moveTo>
                  <a:lnTo>
                    <a:pt x="118" y="52"/>
                  </a:lnTo>
                  <a:lnTo>
                    <a:pt x="118" y="47"/>
                  </a:lnTo>
                  <a:lnTo>
                    <a:pt x="118" y="47"/>
                  </a:lnTo>
                  <a:lnTo>
                    <a:pt x="115" y="30"/>
                  </a:lnTo>
                  <a:lnTo>
                    <a:pt x="112" y="8"/>
                  </a:lnTo>
                  <a:lnTo>
                    <a:pt x="109" y="5"/>
                  </a:lnTo>
                  <a:lnTo>
                    <a:pt x="109" y="5"/>
                  </a:lnTo>
                  <a:lnTo>
                    <a:pt x="109" y="5"/>
                  </a:lnTo>
                  <a:lnTo>
                    <a:pt x="97" y="2"/>
                  </a:lnTo>
                  <a:lnTo>
                    <a:pt x="73" y="0"/>
                  </a:lnTo>
                  <a:lnTo>
                    <a:pt x="42" y="0"/>
                  </a:lnTo>
                  <a:lnTo>
                    <a:pt x="9" y="2"/>
                  </a:lnTo>
                  <a:lnTo>
                    <a:pt x="6" y="2"/>
                  </a:lnTo>
                  <a:lnTo>
                    <a:pt x="6" y="2"/>
                  </a:lnTo>
                  <a:lnTo>
                    <a:pt x="6" y="2"/>
                  </a:lnTo>
                  <a:lnTo>
                    <a:pt x="3" y="19"/>
                  </a:lnTo>
                  <a:lnTo>
                    <a:pt x="0" y="49"/>
                  </a:lnTo>
                  <a:lnTo>
                    <a:pt x="0" y="63"/>
                  </a:lnTo>
                  <a:lnTo>
                    <a:pt x="3" y="63"/>
                  </a:lnTo>
                  <a:lnTo>
                    <a:pt x="3" y="63"/>
                  </a:lnTo>
                  <a:lnTo>
                    <a:pt x="18" y="63"/>
                  </a:lnTo>
                  <a:lnTo>
                    <a:pt x="42" y="63"/>
                  </a:lnTo>
                  <a:lnTo>
                    <a:pt x="76" y="60"/>
                  </a:lnTo>
                  <a:lnTo>
                    <a:pt x="115" y="52"/>
                  </a:lnTo>
                  <a:lnTo>
                    <a:pt x="115" y="52"/>
                  </a:lnTo>
                  <a:close/>
                </a:path>
              </a:pathLst>
            </a:custGeom>
            <a:solidFill>
              <a:srgbClr val="B3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313" name="Freeform 25"/>
            <p:cNvSpPr>
              <a:spLocks/>
            </p:cNvSpPr>
            <p:nvPr/>
          </p:nvSpPr>
          <p:spPr bwMode="auto">
            <a:xfrm flipH="1">
              <a:off x="852132" y="1622773"/>
              <a:ext cx="134442" cy="336550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24" y="3"/>
                </a:cxn>
                <a:cxn ang="0">
                  <a:pos x="0" y="17"/>
                </a:cxn>
                <a:cxn ang="0">
                  <a:pos x="3" y="19"/>
                </a:cxn>
                <a:cxn ang="0">
                  <a:pos x="3" y="19"/>
                </a:cxn>
                <a:cxn ang="0">
                  <a:pos x="12" y="36"/>
                </a:cxn>
                <a:cxn ang="0">
                  <a:pos x="31" y="75"/>
                </a:cxn>
                <a:cxn ang="0">
                  <a:pos x="52" y="132"/>
                </a:cxn>
                <a:cxn ang="0">
                  <a:pos x="76" y="207"/>
                </a:cxn>
                <a:cxn ang="0">
                  <a:pos x="79" y="212"/>
                </a:cxn>
                <a:cxn ang="0">
                  <a:pos x="106" y="190"/>
                </a:cxn>
                <a:cxn ang="0">
                  <a:pos x="106" y="187"/>
                </a:cxn>
                <a:cxn ang="0">
                  <a:pos x="106" y="187"/>
                </a:cxn>
                <a:cxn ang="0">
                  <a:pos x="85" y="124"/>
                </a:cxn>
                <a:cxn ang="0">
                  <a:pos x="61" y="69"/>
                </a:cxn>
                <a:cxn ang="0">
                  <a:pos x="43" y="28"/>
                </a:cxn>
                <a:cxn ang="0">
                  <a:pos x="28" y="3"/>
                </a:cxn>
                <a:cxn ang="0">
                  <a:pos x="28" y="0"/>
                </a:cxn>
              </a:cxnLst>
              <a:rect l="0" t="0" r="r" b="b"/>
              <a:pathLst>
                <a:path w="106" h="212">
                  <a:moveTo>
                    <a:pt x="28" y="0"/>
                  </a:moveTo>
                  <a:lnTo>
                    <a:pt x="24" y="3"/>
                  </a:lnTo>
                  <a:lnTo>
                    <a:pt x="0" y="17"/>
                  </a:lnTo>
                  <a:lnTo>
                    <a:pt x="3" y="19"/>
                  </a:lnTo>
                  <a:lnTo>
                    <a:pt x="3" y="19"/>
                  </a:lnTo>
                  <a:lnTo>
                    <a:pt x="12" y="36"/>
                  </a:lnTo>
                  <a:lnTo>
                    <a:pt x="31" y="75"/>
                  </a:lnTo>
                  <a:lnTo>
                    <a:pt x="52" y="132"/>
                  </a:lnTo>
                  <a:lnTo>
                    <a:pt x="76" y="207"/>
                  </a:lnTo>
                  <a:lnTo>
                    <a:pt x="79" y="212"/>
                  </a:lnTo>
                  <a:lnTo>
                    <a:pt x="106" y="190"/>
                  </a:lnTo>
                  <a:lnTo>
                    <a:pt x="106" y="187"/>
                  </a:lnTo>
                  <a:lnTo>
                    <a:pt x="106" y="187"/>
                  </a:lnTo>
                  <a:lnTo>
                    <a:pt x="85" y="124"/>
                  </a:lnTo>
                  <a:lnTo>
                    <a:pt x="61" y="69"/>
                  </a:lnTo>
                  <a:lnTo>
                    <a:pt x="43" y="28"/>
                  </a:lnTo>
                  <a:lnTo>
                    <a:pt x="28" y="3"/>
                  </a:lnTo>
                  <a:lnTo>
                    <a:pt x="28" y="0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314" name="Freeform 26"/>
            <p:cNvSpPr>
              <a:spLocks/>
            </p:cNvSpPr>
            <p:nvPr/>
          </p:nvSpPr>
          <p:spPr bwMode="auto">
            <a:xfrm flipH="1">
              <a:off x="840717" y="1956148"/>
              <a:ext cx="360203" cy="712788"/>
            </a:xfrm>
            <a:custGeom>
              <a:avLst/>
              <a:gdLst/>
              <a:ahLst/>
              <a:cxnLst>
                <a:cxn ang="0">
                  <a:pos x="18" y="449"/>
                </a:cxn>
                <a:cxn ang="0">
                  <a:pos x="24" y="446"/>
                </a:cxn>
                <a:cxn ang="0">
                  <a:pos x="24" y="446"/>
                </a:cxn>
                <a:cxn ang="0">
                  <a:pos x="142" y="355"/>
                </a:cxn>
                <a:cxn ang="0">
                  <a:pos x="284" y="245"/>
                </a:cxn>
                <a:cxn ang="0">
                  <a:pos x="284" y="245"/>
                </a:cxn>
                <a:cxn ang="0">
                  <a:pos x="284" y="242"/>
                </a:cxn>
                <a:cxn ang="0">
                  <a:pos x="284" y="242"/>
                </a:cxn>
                <a:cxn ang="0">
                  <a:pos x="284" y="187"/>
                </a:cxn>
                <a:cxn ang="0">
                  <a:pos x="284" y="140"/>
                </a:cxn>
                <a:cxn ang="0">
                  <a:pos x="281" y="99"/>
                </a:cxn>
                <a:cxn ang="0">
                  <a:pos x="278" y="68"/>
                </a:cxn>
                <a:cxn ang="0">
                  <a:pos x="269" y="24"/>
                </a:cxn>
                <a:cxn ang="0">
                  <a:pos x="263" y="2"/>
                </a:cxn>
                <a:cxn ang="0">
                  <a:pos x="260" y="0"/>
                </a:cxn>
                <a:cxn ang="0">
                  <a:pos x="257" y="0"/>
                </a:cxn>
                <a:cxn ang="0">
                  <a:pos x="112" y="107"/>
                </a:cxn>
                <a:cxn ang="0">
                  <a:pos x="130" y="110"/>
                </a:cxn>
                <a:cxn ang="0">
                  <a:pos x="130" y="110"/>
                </a:cxn>
                <a:cxn ang="0">
                  <a:pos x="130" y="112"/>
                </a:cxn>
                <a:cxn ang="0">
                  <a:pos x="130" y="112"/>
                </a:cxn>
                <a:cxn ang="0">
                  <a:pos x="136" y="129"/>
                </a:cxn>
                <a:cxn ang="0">
                  <a:pos x="136" y="146"/>
                </a:cxn>
                <a:cxn ang="0">
                  <a:pos x="139" y="165"/>
                </a:cxn>
                <a:cxn ang="0">
                  <a:pos x="139" y="165"/>
                </a:cxn>
                <a:cxn ang="0">
                  <a:pos x="136" y="168"/>
                </a:cxn>
                <a:cxn ang="0">
                  <a:pos x="136" y="168"/>
                </a:cxn>
                <a:cxn ang="0">
                  <a:pos x="94" y="176"/>
                </a:cxn>
                <a:cxn ang="0">
                  <a:pos x="57" y="179"/>
                </a:cxn>
                <a:cxn ang="0">
                  <a:pos x="30" y="179"/>
                </a:cxn>
                <a:cxn ang="0">
                  <a:pos x="15" y="179"/>
                </a:cxn>
                <a:cxn ang="0">
                  <a:pos x="15" y="179"/>
                </a:cxn>
                <a:cxn ang="0">
                  <a:pos x="0" y="190"/>
                </a:cxn>
                <a:cxn ang="0">
                  <a:pos x="0" y="192"/>
                </a:cxn>
                <a:cxn ang="0">
                  <a:pos x="0" y="192"/>
                </a:cxn>
                <a:cxn ang="0">
                  <a:pos x="3" y="217"/>
                </a:cxn>
                <a:cxn ang="0">
                  <a:pos x="12" y="269"/>
                </a:cxn>
                <a:cxn ang="0">
                  <a:pos x="18" y="347"/>
                </a:cxn>
                <a:cxn ang="0">
                  <a:pos x="18" y="391"/>
                </a:cxn>
                <a:cxn ang="0">
                  <a:pos x="18" y="443"/>
                </a:cxn>
                <a:cxn ang="0">
                  <a:pos x="18" y="449"/>
                </a:cxn>
              </a:cxnLst>
              <a:rect l="0" t="0" r="r" b="b"/>
              <a:pathLst>
                <a:path w="284" h="449">
                  <a:moveTo>
                    <a:pt x="18" y="449"/>
                  </a:moveTo>
                  <a:lnTo>
                    <a:pt x="24" y="446"/>
                  </a:lnTo>
                  <a:lnTo>
                    <a:pt x="24" y="446"/>
                  </a:lnTo>
                  <a:lnTo>
                    <a:pt x="142" y="355"/>
                  </a:lnTo>
                  <a:lnTo>
                    <a:pt x="284" y="245"/>
                  </a:lnTo>
                  <a:lnTo>
                    <a:pt x="284" y="245"/>
                  </a:lnTo>
                  <a:lnTo>
                    <a:pt x="284" y="242"/>
                  </a:lnTo>
                  <a:lnTo>
                    <a:pt x="284" y="242"/>
                  </a:lnTo>
                  <a:lnTo>
                    <a:pt x="284" y="187"/>
                  </a:lnTo>
                  <a:lnTo>
                    <a:pt x="284" y="140"/>
                  </a:lnTo>
                  <a:lnTo>
                    <a:pt x="281" y="99"/>
                  </a:lnTo>
                  <a:lnTo>
                    <a:pt x="278" y="68"/>
                  </a:lnTo>
                  <a:lnTo>
                    <a:pt x="269" y="24"/>
                  </a:lnTo>
                  <a:lnTo>
                    <a:pt x="263" y="2"/>
                  </a:lnTo>
                  <a:lnTo>
                    <a:pt x="260" y="0"/>
                  </a:lnTo>
                  <a:lnTo>
                    <a:pt x="257" y="0"/>
                  </a:lnTo>
                  <a:lnTo>
                    <a:pt x="112" y="107"/>
                  </a:lnTo>
                  <a:lnTo>
                    <a:pt x="130" y="110"/>
                  </a:lnTo>
                  <a:lnTo>
                    <a:pt x="130" y="110"/>
                  </a:lnTo>
                  <a:lnTo>
                    <a:pt x="130" y="112"/>
                  </a:lnTo>
                  <a:lnTo>
                    <a:pt x="130" y="112"/>
                  </a:lnTo>
                  <a:lnTo>
                    <a:pt x="136" y="129"/>
                  </a:lnTo>
                  <a:lnTo>
                    <a:pt x="136" y="146"/>
                  </a:lnTo>
                  <a:lnTo>
                    <a:pt x="139" y="165"/>
                  </a:lnTo>
                  <a:lnTo>
                    <a:pt x="139" y="165"/>
                  </a:lnTo>
                  <a:lnTo>
                    <a:pt x="136" y="168"/>
                  </a:lnTo>
                  <a:lnTo>
                    <a:pt x="136" y="168"/>
                  </a:lnTo>
                  <a:lnTo>
                    <a:pt x="94" y="176"/>
                  </a:lnTo>
                  <a:lnTo>
                    <a:pt x="57" y="179"/>
                  </a:lnTo>
                  <a:lnTo>
                    <a:pt x="30" y="179"/>
                  </a:lnTo>
                  <a:lnTo>
                    <a:pt x="15" y="179"/>
                  </a:lnTo>
                  <a:lnTo>
                    <a:pt x="15" y="179"/>
                  </a:lnTo>
                  <a:lnTo>
                    <a:pt x="0" y="190"/>
                  </a:lnTo>
                  <a:lnTo>
                    <a:pt x="0" y="192"/>
                  </a:lnTo>
                  <a:lnTo>
                    <a:pt x="0" y="192"/>
                  </a:lnTo>
                  <a:lnTo>
                    <a:pt x="3" y="217"/>
                  </a:lnTo>
                  <a:lnTo>
                    <a:pt x="12" y="269"/>
                  </a:lnTo>
                  <a:lnTo>
                    <a:pt x="18" y="347"/>
                  </a:lnTo>
                  <a:lnTo>
                    <a:pt x="18" y="391"/>
                  </a:lnTo>
                  <a:lnTo>
                    <a:pt x="18" y="443"/>
                  </a:lnTo>
                  <a:lnTo>
                    <a:pt x="18" y="449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315" name="Freeform 27"/>
            <p:cNvSpPr>
              <a:spLocks/>
            </p:cNvSpPr>
            <p:nvPr/>
          </p:nvSpPr>
          <p:spPr bwMode="auto">
            <a:xfrm flipH="1">
              <a:off x="613687" y="1552923"/>
              <a:ext cx="333569" cy="366713"/>
            </a:xfrm>
            <a:custGeom>
              <a:avLst/>
              <a:gdLst/>
              <a:ahLst/>
              <a:cxnLst>
                <a:cxn ang="0">
                  <a:pos x="81" y="231"/>
                </a:cxn>
                <a:cxn ang="0">
                  <a:pos x="84" y="229"/>
                </a:cxn>
                <a:cxn ang="0">
                  <a:pos x="84" y="229"/>
                </a:cxn>
                <a:cxn ang="0">
                  <a:pos x="172" y="163"/>
                </a:cxn>
                <a:cxn ang="0">
                  <a:pos x="211" y="130"/>
                </a:cxn>
                <a:cxn ang="0">
                  <a:pos x="211" y="130"/>
                </a:cxn>
                <a:cxn ang="0">
                  <a:pos x="220" y="121"/>
                </a:cxn>
                <a:cxn ang="0">
                  <a:pos x="241" y="99"/>
                </a:cxn>
                <a:cxn ang="0">
                  <a:pos x="251" y="88"/>
                </a:cxn>
                <a:cxn ang="0">
                  <a:pos x="257" y="74"/>
                </a:cxn>
                <a:cxn ang="0">
                  <a:pos x="263" y="61"/>
                </a:cxn>
                <a:cxn ang="0">
                  <a:pos x="263" y="50"/>
                </a:cxn>
                <a:cxn ang="0">
                  <a:pos x="263" y="50"/>
                </a:cxn>
                <a:cxn ang="0">
                  <a:pos x="263" y="44"/>
                </a:cxn>
                <a:cxn ang="0">
                  <a:pos x="257" y="39"/>
                </a:cxn>
                <a:cxn ang="0">
                  <a:pos x="244" y="28"/>
                </a:cxn>
                <a:cxn ang="0">
                  <a:pos x="229" y="19"/>
                </a:cxn>
                <a:cxn ang="0">
                  <a:pos x="208" y="11"/>
                </a:cxn>
                <a:cxn ang="0">
                  <a:pos x="169" y="3"/>
                </a:cxn>
                <a:cxn ang="0">
                  <a:pos x="145" y="0"/>
                </a:cxn>
                <a:cxn ang="0">
                  <a:pos x="145" y="0"/>
                </a:cxn>
                <a:cxn ang="0">
                  <a:pos x="114" y="0"/>
                </a:cxn>
                <a:cxn ang="0">
                  <a:pos x="81" y="8"/>
                </a:cxn>
                <a:cxn ang="0">
                  <a:pos x="42" y="22"/>
                </a:cxn>
                <a:cxn ang="0">
                  <a:pos x="3" y="41"/>
                </a:cxn>
                <a:cxn ang="0">
                  <a:pos x="0" y="41"/>
                </a:cxn>
                <a:cxn ang="0">
                  <a:pos x="3" y="44"/>
                </a:cxn>
                <a:cxn ang="0">
                  <a:pos x="3" y="44"/>
                </a:cxn>
                <a:cxn ang="0">
                  <a:pos x="15" y="66"/>
                </a:cxn>
                <a:cxn ang="0">
                  <a:pos x="33" y="105"/>
                </a:cxn>
                <a:cxn ang="0">
                  <a:pos x="57" y="160"/>
                </a:cxn>
                <a:cxn ang="0">
                  <a:pos x="78" y="226"/>
                </a:cxn>
                <a:cxn ang="0">
                  <a:pos x="81" y="231"/>
                </a:cxn>
              </a:cxnLst>
              <a:rect l="0" t="0" r="r" b="b"/>
              <a:pathLst>
                <a:path w="263" h="231">
                  <a:moveTo>
                    <a:pt x="81" y="231"/>
                  </a:moveTo>
                  <a:lnTo>
                    <a:pt x="84" y="229"/>
                  </a:lnTo>
                  <a:lnTo>
                    <a:pt x="84" y="229"/>
                  </a:lnTo>
                  <a:lnTo>
                    <a:pt x="172" y="163"/>
                  </a:lnTo>
                  <a:lnTo>
                    <a:pt x="211" y="130"/>
                  </a:lnTo>
                  <a:lnTo>
                    <a:pt x="211" y="130"/>
                  </a:lnTo>
                  <a:lnTo>
                    <a:pt x="220" y="121"/>
                  </a:lnTo>
                  <a:lnTo>
                    <a:pt x="241" y="99"/>
                  </a:lnTo>
                  <a:lnTo>
                    <a:pt x="251" y="88"/>
                  </a:lnTo>
                  <a:lnTo>
                    <a:pt x="257" y="74"/>
                  </a:lnTo>
                  <a:lnTo>
                    <a:pt x="263" y="61"/>
                  </a:lnTo>
                  <a:lnTo>
                    <a:pt x="263" y="50"/>
                  </a:lnTo>
                  <a:lnTo>
                    <a:pt x="263" y="50"/>
                  </a:lnTo>
                  <a:lnTo>
                    <a:pt x="263" y="44"/>
                  </a:lnTo>
                  <a:lnTo>
                    <a:pt x="257" y="39"/>
                  </a:lnTo>
                  <a:lnTo>
                    <a:pt x="244" y="28"/>
                  </a:lnTo>
                  <a:lnTo>
                    <a:pt x="229" y="19"/>
                  </a:lnTo>
                  <a:lnTo>
                    <a:pt x="208" y="11"/>
                  </a:lnTo>
                  <a:lnTo>
                    <a:pt x="169" y="3"/>
                  </a:lnTo>
                  <a:lnTo>
                    <a:pt x="145" y="0"/>
                  </a:lnTo>
                  <a:lnTo>
                    <a:pt x="145" y="0"/>
                  </a:lnTo>
                  <a:lnTo>
                    <a:pt x="114" y="0"/>
                  </a:lnTo>
                  <a:lnTo>
                    <a:pt x="81" y="8"/>
                  </a:lnTo>
                  <a:lnTo>
                    <a:pt x="42" y="22"/>
                  </a:lnTo>
                  <a:lnTo>
                    <a:pt x="3" y="41"/>
                  </a:lnTo>
                  <a:lnTo>
                    <a:pt x="0" y="41"/>
                  </a:lnTo>
                  <a:lnTo>
                    <a:pt x="3" y="44"/>
                  </a:lnTo>
                  <a:lnTo>
                    <a:pt x="3" y="44"/>
                  </a:lnTo>
                  <a:lnTo>
                    <a:pt x="15" y="66"/>
                  </a:lnTo>
                  <a:lnTo>
                    <a:pt x="33" y="105"/>
                  </a:lnTo>
                  <a:lnTo>
                    <a:pt x="57" y="160"/>
                  </a:lnTo>
                  <a:lnTo>
                    <a:pt x="78" y="226"/>
                  </a:lnTo>
                  <a:lnTo>
                    <a:pt x="81" y="231"/>
                  </a:lnTo>
                  <a:close/>
                </a:path>
              </a:pathLst>
            </a:custGeom>
            <a:solidFill>
              <a:srgbClr val="4D4D4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316" name="Freeform 28"/>
            <p:cNvSpPr>
              <a:spLocks/>
            </p:cNvSpPr>
            <p:nvPr/>
          </p:nvSpPr>
          <p:spPr bwMode="auto">
            <a:xfrm flipH="1">
              <a:off x="1227555" y="2616548"/>
              <a:ext cx="142052" cy="134938"/>
            </a:xfrm>
            <a:custGeom>
              <a:avLst/>
              <a:gdLst/>
              <a:ahLst/>
              <a:cxnLst>
                <a:cxn ang="0">
                  <a:pos x="85" y="8"/>
                </a:cxn>
                <a:cxn ang="0">
                  <a:pos x="85" y="8"/>
                </a:cxn>
                <a:cxn ang="0">
                  <a:pos x="75" y="2"/>
                </a:cxn>
                <a:cxn ang="0">
                  <a:pos x="66" y="0"/>
                </a:cxn>
                <a:cxn ang="0">
                  <a:pos x="48" y="2"/>
                </a:cxn>
                <a:cxn ang="0">
                  <a:pos x="27" y="8"/>
                </a:cxn>
                <a:cxn ang="0">
                  <a:pos x="6" y="22"/>
                </a:cxn>
                <a:cxn ang="0">
                  <a:pos x="0" y="24"/>
                </a:cxn>
                <a:cxn ang="0">
                  <a:pos x="6" y="24"/>
                </a:cxn>
                <a:cxn ang="0">
                  <a:pos x="6" y="24"/>
                </a:cxn>
                <a:cxn ang="0">
                  <a:pos x="27" y="27"/>
                </a:cxn>
                <a:cxn ang="0">
                  <a:pos x="42" y="30"/>
                </a:cxn>
                <a:cxn ang="0">
                  <a:pos x="57" y="38"/>
                </a:cxn>
                <a:cxn ang="0">
                  <a:pos x="69" y="44"/>
                </a:cxn>
                <a:cxn ang="0">
                  <a:pos x="82" y="52"/>
                </a:cxn>
                <a:cxn ang="0">
                  <a:pos x="91" y="60"/>
                </a:cxn>
                <a:cxn ang="0">
                  <a:pos x="103" y="79"/>
                </a:cxn>
                <a:cxn ang="0">
                  <a:pos x="106" y="85"/>
                </a:cxn>
                <a:cxn ang="0">
                  <a:pos x="109" y="77"/>
                </a:cxn>
                <a:cxn ang="0">
                  <a:pos x="109" y="77"/>
                </a:cxn>
                <a:cxn ang="0">
                  <a:pos x="112" y="57"/>
                </a:cxn>
                <a:cxn ang="0">
                  <a:pos x="109" y="35"/>
                </a:cxn>
                <a:cxn ang="0">
                  <a:pos x="100" y="19"/>
                </a:cxn>
                <a:cxn ang="0">
                  <a:pos x="94" y="13"/>
                </a:cxn>
                <a:cxn ang="0">
                  <a:pos x="85" y="8"/>
                </a:cxn>
                <a:cxn ang="0">
                  <a:pos x="85" y="8"/>
                </a:cxn>
              </a:cxnLst>
              <a:rect l="0" t="0" r="r" b="b"/>
              <a:pathLst>
                <a:path w="112" h="85">
                  <a:moveTo>
                    <a:pt x="85" y="8"/>
                  </a:moveTo>
                  <a:lnTo>
                    <a:pt x="85" y="8"/>
                  </a:lnTo>
                  <a:lnTo>
                    <a:pt x="75" y="2"/>
                  </a:lnTo>
                  <a:lnTo>
                    <a:pt x="66" y="0"/>
                  </a:lnTo>
                  <a:lnTo>
                    <a:pt x="48" y="2"/>
                  </a:lnTo>
                  <a:lnTo>
                    <a:pt x="27" y="8"/>
                  </a:lnTo>
                  <a:lnTo>
                    <a:pt x="6" y="22"/>
                  </a:lnTo>
                  <a:lnTo>
                    <a:pt x="0" y="24"/>
                  </a:lnTo>
                  <a:lnTo>
                    <a:pt x="6" y="24"/>
                  </a:lnTo>
                  <a:lnTo>
                    <a:pt x="6" y="24"/>
                  </a:lnTo>
                  <a:lnTo>
                    <a:pt x="27" y="27"/>
                  </a:lnTo>
                  <a:lnTo>
                    <a:pt x="42" y="30"/>
                  </a:lnTo>
                  <a:lnTo>
                    <a:pt x="57" y="38"/>
                  </a:lnTo>
                  <a:lnTo>
                    <a:pt x="69" y="44"/>
                  </a:lnTo>
                  <a:lnTo>
                    <a:pt x="82" y="52"/>
                  </a:lnTo>
                  <a:lnTo>
                    <a:pt x="91" y="60"/>
                  </a:lnTo>
                  <a:lnTo>
                    <a:pt x="103" y="79"/>
                  </a:lnTo>
                  <a:lnTo>
                    <a:pt x="106" y="85"/>
                  </a:lnTo>
                  <a:lnTo>
                    <a:pt x="109" y="77"/>
                  </a:lnTo>
                  <a:lnTo>
                    <a:pt x="109" y="77"/>
                  </a:lnTo>
                  <a:lnTo>
                    <a:pt x="112" y="57"/>
                  </a:lnTo>
                  <a:lnTo>
                    <a:pt x="109" y="35"/>
                  </a:lnTo>
                  <a:lnTo>
                    <a:pt x="100" y="19"/>
                  </a:lnTo>
                  <a:lnTo>
                    <a:pt x="94" y="13"/>
                  </a:lnTo>
                  <a:lnTo>
                    <a:pt x="85" y="8"/>
                  </a:lnTo>
                  <a:lnTo>
                    <a:pt x="85" y="8"/>
                  </a:lnTo>
                  <a:close/>
                </a:path>
              </a:pathLst>
            </a:custGeom>
            <a:solidFill>
              <a:srgbClr val="4D4D4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317" name="Freeform 29"/>
            <p:cNvSpPr>
              <a:spLocks/>
            </p:cNvSpPr>
            <p:nvPr/>
          </p:nvSpPr>
          <p:spPr bwMode="auto">
            <a:xfrm flipH="1">
              <a:off x="893987" y="1652935"/>
              <a:ext cx="388107" cy="665163"/>
            </a:xfrm>
            <a:custGeom>
              <a:avLst/>
              <a:gdLst/>
              <a:ahLst/>
              <a:cxnLst>
                <a:cxn ang="0">
                  <a:pos x="230" y="0"/>
                </a:cxn>
                <a:cxn ang="0">
                  <a:pos x="227" y="3"/>
                </a:cxn>
                <a:cxn ang="0">
                  <a:pos x="227" y="3"/>
                </a:cxn>
                <a:cxn ang="0">
                  <a:pos x="194" y="28"/>
                </a:cxn>
                <a:cxn ang="0">
                  <a:pos x="167" y="53"/>
                </a:cxn>
                <a:cxn ang="0">
                  <a:pos x="167" y="53"/>
                </a:cxn>
                <a:cxn ang="0">
                  <a:pos x="155" y="64"/>
                </a:cxn>
                <a:cxn ang="0">
                  <a:pos x="146" y="78"/>
                </a:cxn>
                <a:cxn ang="0">
                  <a:pos x="121" y="116"/>
                </a:cxn>
                <a:cxn ang="0">
                  <a:pos x="97" y="160"/>
                </a:cxn>
                <a:cxn ang="0">
                  <a:pos x="76" y="213"/>
                </a:cxn>
                <a:cxn ang="0">
                  <a:pos x="37" y="317"/>
                </a:cxn>
                <a:cxn ang="0">
                  <a:pos x="6" y="400"/>
                </a:cxn>
                <a:cxn ang="0">
                  <a:pos x="0" y="419"/>
                </a:cxn>
                <a:cxn ang="0">
                  <a:pos x="73" y="367"/>
                </a:cxn>
                <a:cxn ang="0">
                  <a:pos x="73" y="364"/>
                </a:cxn>
                <a:cxn ang="0">
                  <a:pos x="73" y="364"/>
                </a:cxn>
                <a:cxn ang="0">
                  <a:pos x="73" y="339"/>
                </a:cxn>
                <a:cxn ang="0">
                  <a:pos x="76" y="317"/>
                </a:cxn>
                <a:cxn ang="0">
                  <a:pos x="82" y="298"/>
                </a:cxn>
                <a:cxn ang="0">
                  <a:pos x="82" y="298"/>
                </a:cxn>
                <a:cxn ang="0">
                  <a:pos x="85" y="298"/>
                </a:cxn>
                <a:cxn ang="0">
                  <a:pos x="85" y="298"/>
                </a:cxn>
                <a:cxn ang="0">
                  <a:pos x="106" y="295"/>
                </a:cxn>
                <a:cxn ang="0">
                  <a:pos x="127" y="292"/>
                </a:cxn>
                <a:cxn ang="0">
                  <a:pos x="167" y="298"/>
                </a:cxn>
                <a:cxn ang="0">
                  <a:pos x="167" y="298"/>
                </a:cxn>
                <a:cxn ang="0">
                  <a:pos x="306" y="196"/>
                </a:cxn>
                <a:cxn ang="0">
                  <a:pos x="306" y="193"/>
                </a:cxn>
                <a:cxn ang="0">
                  <a:pos x="306" y="193"/>
                </a:cxn>
                <a:cxn ang="0">
                  <a:pos x="282" y="122"/>
                </a:cxn>
                <a:cxn ang="0">
                  <a:pos x="261" y="64"/>
                </a:cxn>
                <a:cxn ang="0">
                  <a:pos x="242" y="22"/>
                </a:cxn>
                <a:cxn ang="0">
                  <a:pos x="230" y="3"/>
                </a:cxn>
                <a:cxn ang="0">
                  <a:pos x="230" y="0"/>
                </a:cxn>
              </a:cxnLst>
              <a:rect l="0" t="0" r="r" b="b"/>
              <a:pathLst>
                <a:path w="306" h="419">
                  <a:moveTo>
                    <a:pt x="230" y="0"/>
                  </a:moveTo>
                  <a:lnTo>
                    <a:pt x="227" y="3"/>
                  </a:lnTo>
                  <a:lnTo>
                    <a:pt x="227" y="3"/>
                  </a:lnTo>
                  <a:lnTo>
                    <a:pt x="194" y="28"/>
                  </a:lnTo>
                  <a:lnTo>
                    <a:pt x="167" y="53"/>
                  </a:lnTo>
                  <a:lnTo>
                    <a:pt x="167" y="53"/>
                  </a:lnTo>
                  <a:lnTo>
                    <a:pt x="155" y="64"/>
                  </a:lnTo>
                  <a:lnTo>
                    <a:pt x="146" y="78"/>
                  </a:lnTo>
                  <a:lnTo>
                    <a:pt x="121" y="116"/>
                  </a:lnTo>
                  <a:lnTo>
                    <a:pt x="97" y="160"/>
                  </a:lnTo>
                  <a:lnTo>
                    <a:pt x="76" y="213"/>
                  </a:lnTo>
                  <a:lnTo>
                    <a:pt x="37" y="317"/>
                  </a:lnTo>
                  <a:lnTo>
                    <a:pt x="6" y="400"/>
                  </a:lnTo>
                  <a:lnTo>
                    <a:pt x="0" y="419"/>
                  </a:lnTo>
                  <a:lnTo>
                    <a:pt x="73" y="367"/>
                  </a:lnTo>
                  <a:lnTo>
                    <a:pt x="73" y="364"/>
                  </a:lnTo>
                  <a:lnTo>
                    <a:pt x="73" y="364"/>
                  </a:lnTo>
                  <a:lnTo>
                    <a:pt x="73" y="339"/>
                  </a:lnTo>
                  <a:lnTo>
                    <a:pt x="76" y="317"/>
                  </a:lnTo>
                  <a:lnTo>
                    <a:pt x="82" y="298"/>
                  </a:lnTo>
                  <a:lnTo>
                    <a:pt x="82" y="298"/>
                  </a:lnTo>
                  <a:lnTo>
                    <a:pt x="85" y="298"/>
                  </a:lnTo>
                  <a:lnTo>
                    <a:pt x="85" y="298"/>
                  </a:lnTo>
                  <a:lnTo>
                    <a:pt x="106" y="295"/>
                  </a:lnTo>
                  <a:lnTo>
                    <a:pt x="127" y="292"/>
                  </a:lnTo>
                  <a:lnTo>
                    <a:pt x="167" y="298"/>
                  </a:lnTo>
                  <a:lnTo>
                    <a:pt x="167" y="298"/>
                  </a:lnTo>
                  <a:lnTo>
                    <a:pt x="306" y="196"/>
                  </a:lnTo>
                  <a:lnTo>
                    <a:pt x="306" y="193"/>
                  </a:lnTo>
                  <a:lnTo>
                    <a:pt x="306" y="193"/>
                  </a:lnTo>
                  <a:lnTo>
                    <a:pt x="282" y="122"/>
                  </a:lnTo>
                  <a:lnTo>
                    <a:pt x="261" y="64"/>
                  </a:lnTo>
                  <a:lnTo>
                    <a:pt x="242" y="22"/>
                  </a:lnTo>
                  <a:lnTo>
                    <a:pt x="230" y="3"/>
                  </a:lnTo>
                  <a:lnTo>
                    <a:pt x="230" y="0"/>
                  </a:lnTo>
                  <a:close/>
                </a:path>
              </a:pathLst>
            </a:custGeom>
            <a:solidFill>
              <a:srgbClr val="4D4D4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318" name="Freeform 30"/>
            <p:cNvSpPr>
              <a:spLocks/>
            </p:cNvSpPr>
            <p:nvPr/>
          </p:nvSpPr>
          <p:spPr bwMode="auto">
            <a:xfrm flipH="1">
              <a:off x="1269410" y="2759423"/>
              <a:ext cx="249859" cy="311150"/>
            </a:xfrm>
            <a:custGeom>
              <a:avLst/>
              <a:gdLst/>
              <a:ahLst/>
              <a:cxnLst>
                <a:cxn ang="0">
                  <a:pos x="0" y="155"/>
                </a:cxn>
                <a:cxn ang="0">
                  <a:pos x="0" y="155"/>
                </a:cxn>
                <a:cxn ang="0">
                  <a:pos x="0" y="155"/>
                </a:cxn>
                <a:cxn ang="0">
                  <a:pos x="9" y="171"/>
                </a:cxn>
                <a:cxn ang="0">
                  <a:pos x="24" y="185"/>
                </a:cxn>
                <a:cxn ang="0">
                  <a:pos x="24" y="185"/>
                </a:cxn>
                <a:cxn ang="0">
                  <a:pos x="33" y="191"/>
                </a:cxn>
                <a:cxn ang="0">
                  <a:pos x="45" y="196"/>
                </a:cxn>
                <a:cxn ang="0">
                  <a:pos x="60" y="196"/>
                </a:cxn>
                <a:cxn ang="0">
                  <a:pos x="73" y="196"/>
                </a:cxn>
                <a:cxn ang="0">
                  <a:pos x="73" y="196"/>
                </a:cxn>
                <a:cxn ang="0">
                  <a:pos x="97" y="191"/>
                </a:cxn>
                <a:cxn ang="0">
                  <a:pos x="121" y="179"/>
                </a:cxn>
                <a:cxn ang="0">
                  <a:pos x="142" y="163"/>
                </a:cxn>
                <a:cxn ang="0">
                  <a:pos x="163" y="144"/>
                </a:cxn>
                <a:cxn ang="0">
                  <a:pos x="163" y="144"/>
                </a:cxn>
                <a:cxn ang="0">
                  <a:pos x="175" y="124"/>
                </a:cxn>
                <a:cxn ang="0">
                  <a:pos x="187" y="105"/>
                </a:cxn>
                <a:cxn ang="0">
                  <a:pos x="193" y="89"/>
                </a:cxn>
                <a:cxn ang="0">
                  <a:pos x="197" y="69"/>
                </a:cxn>
                <a:cxn ang="0">
                  <a:pos x="193" y="50"/>
                </a:cxn>
                <a:cxn ang="0">
                  <a:pos x="190" y="36"/>
                </a:cxn>
                <a:cxn ang="0">
                  <a:pos x="181" y="22"/>
                </a:cxn>
                <a:cxn ang="0">
                  <a:pos x="169" y="11"/>
                </a:cxn>
                <a:cxn ang="0">
                  <a:pos x="169" y="11"/>
                </a:cxn>
                <a:cxn ang="0">
                  <a:pos x="157" y="3"/>
                </a:cxn>
                <a:cxn ang="0">
                  <a:pos x="139" y="0"/>
                </a:cxn>
                <a:cxn ang="0">
                  <a:pos x="124" y="0"/>
                </a:cxn>
                <a:cxn ang="0">
                  <a:pos x="106" y="3"/>
                </a:cxn>
                <a:cxn ang="0">
                  <a:pos x="88" y="9"/>
                </a:cxn>
                <a:cxn ang="0">
                  <a:pos x="70" y="17"/>
                </a:cxn>
                <a:cxn ang="0">
                  <a:pos x="51" y="31"/>
                </a:cxn>
                <a:cxn ang="0">
                  <a:pos x="36" y="44"/>
                </a:cxn>
                <a:cxn ang="0">
                  <a:pos x="36" y="44"/>
                </a:cxn>
                <a:cxn ang="0">
                  <a:pos x="18" y="94"/>
                </a:cxn>
                <a:cxn ang="0">
                  <a:pos x="6" y="133"/>
                </a:cxn>
                <a:cxn ang="0">
                  <a:pos x="0" y="155"/>
                </a:cxn>
              </a:cxnLst>
              <a:rect l="0" t="0" r="r" b="b"/>
              <a:pathLst>
                <a:path w="197" h="196">
                  <a:moveTo>
                    <a:pt x="0" y="155"/>
                  </a:moveTo>
                  <a:lnTo>
                    <a:pt x="0" y="155"/>
                  </a:lnTo>
                  <a:lnTo>
                    <a:pt x="0" y="155"/>
                  </a:lnTo>
                  <a:lnTo>
                    <a:pt x="9" y="171"/>
                  </a:lnTo>
                  <a:lnTo>
                    <a:pt x="24" y="185"/>
                  </a:lnTo>
                  <a:lnTo>
                    <a:pt x="24" y="185"/>
                  </a:lnTo>
                  <a:lnTo>
                    <a:pt x="33" y="191"/>
                  </a:lnTo>
                  <a:lnTo>
                    <a:pt x="45" y="196"/>
                  </a:lnTo>
                  <a:lnTo>
                    <a:pt x="60" y="196"/>
                  </a:lnTo>
                  <a:lnTo>
                    <a:pt x="73" y="196"/>
                  </a:lnTo>
                  <a:lnTo>
                    <a:pt x="73" y="196"/>
                  </a:lnTo>
                  <a:lnTo>
                    <a:pt x="97" y="191"/>
                  </a:lnTo>
                  <a:lnTo>
                    <a:pt x="121" y="179"/>
                  </a:lnTo>
                  <a:lnTo>
                    <a:pt x="142" y="163"/>
                  </a:lnTo>
                  <a:lnTo>
                    <a:pt x="163" y="144"/>
                  </a:lnTo>
                  <a:lnTo>
                    <a:pt x="163" y="144"/>
                  </a:lnTo>
                  <a:lnTo>
                    <a:pt x="175" y="124"/>
                  </a:lnTo>
                  <a:lnTo>
                    <a:pt x="187" y="105"/>
                  </a:lnTo>
                  <a:lnTo>
                    <a:pt x="193" y="89"/>
                  </a:lnTo>
                  <a:lnTo>
                    <a:pt x="197" y="69"/>
                  </a:lnTo>
                  <a:lnTo>
                    <a:pt x="193" y="50"/>
                  </a:lnTo>
                  <a:lnTo>
                    <a:pt x="190" y="36"/>
                  </a:lnTo>
                  <a:lnTo>
                    <a:pt x="181" y="22"/>
                  </a:lnTo>
                  <a:lnTo>
                    <a:pt x="169" y="11"/>
                  </a:lnTo>
                  <a:lnTo>
                    <a:pt x="169" y="11"/>
                  </a:lnTo>
                  <a:lnTo>
                    <a:pt x="157" y="3"/>
                  </a:lnTo>
                  <a:lnTo>
                    <a:pt x="139" y="0"/>
                  </a:lnTo>
                  <a:lnTo>
                    <a:pt x="124" y="0"/>
                  </a:lnTo>
                  <a:lnTo>
                    <a:pt x="106" y="3"/>
                  </a:lnTo>
                  <a:lnTo>
                    <a:pt x="88" y="9"/>
                  </a:lnTo>
                  <a:lnTo>
                    <a:pt x="70" y="17"/>
                  </a:lnTo>
                  <a:lnTo>
                    <a:pt x="51" y="31"/>
                  </a:lnTo>
                  <a:lnTo>
                    <a:pt x="36" y="44"/>
                  </a:lnTo>
                  <a:lnTo>
                    <a:pt x="36" y="44"/>
                  </a:lnTo>
                  <a:lnTo>
                    <a:pt x="18" y="94"/>
                  </a:lnTo>
                  <a:lnTo>
                    <a:pt x="6" y="133"/>
                  </a:lnTo>
                  <a:lnTo>
                    <a:pt x="0" y="155"/>
                  </a:lnTo>
                  <a:close/>
                </a:path>
              </a:pathLst>
            </a:custGeom>
            <a:solidFill>
              <a:srgbClr val="A6A6A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319" name="Freeform 31"/>
            <p:cNvSpPr>
              <a:spLocks/>
            </p:cNvSpPr>
            <p:nvPr/>
          </p:nvSpPr>
          <p:spPr bwMode="auto">
            <a:xfrm flipH="1">
              <a:off x="1238970" y="2664173"/>
              <a:ext cx="164882" cy="100013"/>
            </a:xfrm>
            <a:custGeom>
              <a:avLst/>
              <a:gdLst/>
              <a:ahLst/>
              <a:cxnLst>
                <a:cxn ang="0">
                  <a:pos x="130" y="63"/>
                </a:cxn>
                <a:cxn ang="0">
                  <a:pos x="130" y="63"/>
                </a:cxn>
                <a:cxn ang="0">
                  <a:pos x="118" y="41"/>
                </a:cxn>
                <a:cxn ang="0">
                  <a:pos x="109" y="30"/>
                </a:cxn>
                <a:cxn ang="0">
                  <a:pos x="99" y="22"/>
                </a:cxn>
                <a:cxn ang="0">
                  <a:pos x="84" y="14"/>
                </a:cxn>
                <a:cxn ang="0">
                  <a:pos x="66" y="5"/>
                </a:cxn>
                <a:cxn ang="0">
                  <a:pos x="45" y="3"/>
                </a:cxn>
                <a:cxn ang="0">
                  <a:pos x="21" y="0"/>
                </a:cxn>
                <a:cxn ang="0">
                  <a:pos x="18" y="3"/>
                </a:cxn>
                <a:cxn ang="0">
                  <a:pos x="18" y="3"/>
                </a:cxn>
                <a:cxn ang="0">
                  <a:pos x="18" y="3"/>
                </a:cxn>
                <a:cxn ang="0">
                  <a:pos x="0" y="19"/>
                </a:cxn>
                <a:cxn ang="0">
                  <a:pos x="0" y="19"/>
                </a:cxn>
                <a:cxn ang="0">
                  <a:pos x="30" y="16"/>
                </a:cxn>
                <a:cxn ang="0">
                  <a:pos x="54" y="19"/>
                </a:cxn>
                <a:cxn ang="0">
                  <a:pos x="75" y="25"/>
                </a:cxn>
                <a:cxn ang="0">
                  <a:pos x="93" y="33"/>
                </a:cxn>
                <a:cxn ang="0">
                  <a:pos x="106" y="41"/>
                </a:cxn>
                <a:cxn ang="0">
                  <a:pos x="118" y="49"/>
                </a:cxn>
                <a:cxn ang="0">
                  <a:pos x="130" y="63"/>
                </a:cxn>
                <a:cxn ang="0">
                  <a:pos x="130" y="63"/>
                </a:cxn>
              </a:cxnLst>
              <a:rect l="0" t="0" r="r" b="b"/>
              <a:pathLst>
                <a:path w="130" h="63">
                  <a:moveTo>
                    <a:pt x="130" y="63"/>
                  </a:moveTo>
                  <a:lnTo>
                    <a:pt x="130" y="63"/>
                  </a:lnTo>
                  <a:lnTo>
                    <a:pt x="118" y="41"/>
                  </a:lnTo>
                  <a:lnTo>
                    <a:pt x="109" y="30"/>
                  </a:lnTo>
                  <a:lnTo>
                    <a:pt x="99" y="22"/>
                  </a:lnTo>
                  <a:lnTo>
                    <a:pt x="84" y="14"/>
                  </a:lnTo>
                  <a:lnTo>
                    <a:pt x="66" y="5"/>
                  </a:lnTo>
                  <a:lnTo>
                    <a:pt x="45" y="3"/>
                  </a:lnTo>
                  <a:lnTo>
                    <a:pt x="21" y="0"/>
                  </a:lnTo>
                  <a:lnTo>
                    <a:pt x="18" y="3"/>
                  </a:lnTo>
                  <a:lnTo>
                    <a:pt x="18" y="3"/>
                  </a:lnTo>
                  <a:lnTo>
                    <a:pt x="18" y="3"/>
                  </a:lnTo>
                  <a:lnTo>
                    <a:pt x="0" y="19"/>
                  </a:lnTo>
                  <a:lnTo>
                    <a:pt x="0" y="19"/>
                  </a:lnTo>
                  <a:lnTo>
                    <a:pt x="30" y="16"/>
                  </a:lnTo>
                  <a:lnTo>
                    <a:pt x="54" y="19"/>
                  </a:lnTo>
                  <a:lnTo>
                    <a:pt x="75" y="25"/>
                  </a:lnTo>
                  <a:lnTo>
                    <a:pt x="93" y="33"/>
                  </a:lnTo>
                  <a:lnTo>
                    <a:pt x="106" y="41"/>
                  </a:lnTo>
                  <a:lnTo>
                    <a:pt x="118" y="49"/>
                  </a:lnTo>
                  <a:lnTo>
                    <a:pt x="130" y="63"/>
                  </a:lnTo>
                  <a:lnTo>
                    <a:pt x="130" y="63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320" name="Freeform 32"/>
            <p:cNvSpPr>
              <a:spLocks/>
            </p:cNvSpPr>
            <p:nvPr/>
          </p:nvSpPr>
          <p:spPr bwMode="auto">
            <a:xfrm flipH="1">
              <a:off x="617492" y="2222848"/>
              <a:ext cx="92588" cy="73025"/>
            </a:xfrm>
            <a:custGeom>
              <a:avLst/>
              <a:gdLst/>
              <a:ahLst/>
              <a:cxnLst>
                <a:cxn ang="0">
                  <a:pos x="27" y="0"/>
                </a:cxn>
                <a:cxn ang="0">
                  <a:pos x="27" y="0"/>
                </a:cxn>
                <a:cxn ang="0">
                  <a:pos x="15" y="22"/>
                </a:cxn>
                <a:cxn ang="0">
                  <a:pos x="3" y="38"/>
                </a:cxn>
                <a:cxn ang="0">
                  <a:pos x="0" y="41"/>
                </a:cxn>
                <a:cxn ang="0">
                  <a:pos x="6" y="44"/>
                </a:cxn>
                <a:cxn ang="0">
                  <a:pos x="6" y="44"/>
                </a:cxn>
                <a:cxn ang="0">
                  <a:pos x="27" y="44"/>
                </a:cxn>
                <a:cxn ang="0">
                  <a:pos x="45" y="46"/>
                </a:cxn>
                <a:cxn ang="0">
                  <a:pos x="73" y="44"/>
                </a:cxn>
                <a:cxn ang="0">
                  <a:pos x="73" y="44"/>
                </a:cxn>
                <a:cxn ang="0">
                  <a:pos x="57" y="38"/>
                </a:cxn>
                <a:cxn ang="0">
                  <a:pos x="48" y="33"/>
                </a:cxn>
                <a:cxn ang="0">
                  <a:pos x="39" y="27"/>
                </a:cxn>
                <a:cxn ang="0">
                  <a:pos x="33" y="19"/>
                </a:cxn>
                <a:cxn ang="0">
                  <a:pos x="30" y="8"/>
                </a:cxn>
                <a:cxn ang="0">
                  <a:pos x="27" y="0"/>
                </a:cxn>
                <a:cxn ang="0">
                  <a:pos x="27" y="0"/>
                </a:cxn>
              </a:cxnLst>
              <a:rect l="0" t="0" r="r" b="b"/>
              <a:pathLst>
                <a:path w="73" h="46">
                  <a:moveTo>
                    <a:pt x="27" y="0"/>
                  </a:moveTo>
                  <a:lnTo>
                    <a:pt x="27" y="0"/>
                  </a:lnTo>
                  <a:lnTo>
                    <a:pt x="15" y="22"/>
                  </a:lnTo>
                  <a:lnTo>
                    <a:pt x="3" y="38"/>
                  </a:lnTo>
                  <a:lnTo>
                    <a:pt x="0" y="41"/>
                  </a:lnTo>
                  <a:lnTo>
                    <a:pt x="6" y="44"/>
                  </a:lnTo>
                  <a:lnTo>
                    <a:pt x="6" y="44"/>
                  </a:lnTo>
                  <a:lnTo>
                    <a:pt x="27" y="44"/>
                  </a:lnTo>
                  <a:lnTo>
                    <a:pt x="45" y="46"/>
                  </a:lnTo>
                  <a:lnTo>
                    <a:pt x="73" y="44"/>
                  </a:lnTo>
                  <a:lnTo>
                    <a:pt x="73" y="44"/>
                  </a:lnTo>
                  <a:lnTo>
                    <a:pt x="57" y="38"/>
                  </a:lnTo>
                  <a:lnTo>
                    <a:pt x="48" y="33"/>
                  </a:lnTo>
                  <a:lnTo>
                    <a:pt x="39" y="27"/>
                  </a:lnTo>
                  <a:lnTo>
                    <a:pt x="33" y="19"/>
                  </a:lnTo>
                  <a:lnTo>
                    <a:pt x="30" y="8"/>
                  </a:lnTo>
                  <a:lnTo>
                    <a:pt x="27" y="0"/>
                  </a:lnTo>
                  <a:lnTo>
                    <a:pt x="27" y="0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321" name="Freeform 33"/>
            <p:cNvSpPr>
              <a:spLocks/>
            </p:cNvSpPr>
            <p:nvPr/>
          </p:nvSpPr>
          <p:spPr bwMode="auto">
            <a:xfrm flipH="1">
              <a:off x="2121722" y="2811810"/>
              <a:ext cx="272689" cy="179388"/>
            </a:xfrm>
            <a:custGeom>
              <a:avLst/>
              <a:gdLst/>
              <a:ahLst/>
              <a:cxnLst>
                <a:cxn ang="0">
                  <a:pos x="212" y="69"/>
                </a:cxn>
                <a:cxn ang="0">
                  <a:pos x="209" y="69"/>
                </a:cxn>
                <a:cxn ang="0">
                  <a:pos x="209" y="69"/>
                </a:cxn>
                <a:cxn ang="0">
                  <a:pos x="137" y="50"/>
                </a:cxn>
                <a:cxn ang="0">
                  <a:pos x="76" y="31"/>
                </a:cxn>
                <a:cxn ang="0">
                  <a:pos x="31" y="11"/>
                </a:cxn>
                <a:cxn ang="0">
                  <a:pos x="0" y="0"/>
                </a:cxn>
                <a:cxn ang="0">
                  <a:pos x="0" y="11"/>
                </a:cxn>
                <a:cxn ang="0">
                  <a:pos x="3" y="31"/>
                </a:cxn>
                <a:cxn ang="0">
                  <a:pos x="3" y="34"/>
                </a:cxn>
                <a:cxn ang="0">
                  <a:pos x="3" y="34"/>
                </a:cxn>
                <a:cxn ang="0">
                  <a:pos x="22" y="42"/>
                </a:cxn>
                <a:cxn ang="0">
                  <a:pos x="64" y="61"/>
                </a:cxn>
                <a:cxn ang="0">
                  <a:pos x="127" y="86"/>
                </a:cxn>
                <a:cxn ang="0">
                  <a:pos x="215" y="113"/>
                </a:cxn>
                <a:cxn ang="0">
                  <a:pos x="215" y="113"/>
                </a:cxn>
                <a:cxn ang="0">
                  <a:pos x="212" y="72"/>
                </a:cxn>
                <a:cxn ang="0">
                  <a:pos x="212" y="69"/>
                </a:cxn>
              </a:cxnLst>
              <a:rect l="0" t="0" r="r" b="b"/>
              <a:pathLst>
                <a:path w="215" h="113">
                  <a:moveTo>
                    <a:pt x="212" y="69"/>
                  </a:moveTo>
                  <a:lnTo>
                    <a:pt x="209" y="69"/>
                  </a:lnTo>
                  <a:lnTo>
                    <a:pt x="209" y="69"/>
                  </a:lnTo>
                  <a:lnTo>
                    <a:pt x="137" y="50"/>
                  </a:lnTo>
                  <a:lnTo>
                    <a:pt x="76" y="31"/>
                  </a:lnTo>
                  <a:lnTo>
                    <a:pt x="31" y="11"/>
                  </a:lnTo>
                  <a:lnTo>
                    <a:pt x="0" y="0"/>
                  </a:lnTo>
                  <a:lnTo>
                    <a:pt x="0" y="11"/>
                  </a:lnTo>
                  <a:lnTo>
                    <a:pt x="3" y="31"/>
                  </a:lnTo>
                  <a:lnTo>
                    <a:pt x="3" y="34"/>
                  </a:lnTo>
                  <a:lnTo>
                    <a:pt x="3" y="34"/>
                  </a:lnTo>
                  <a:lnTo>
                    <a:pt x="22" y="42"/>
                  </a:lnTo>
                  <a:lnTo>
                    <a:pt x="64" y="61"/>
                  </a:lnTo>
                  <a:lnTo>
                    <a:pt x="127" y="86"/>
                  </a:lnTo>
                  <a:lnTo>
                    <a:pt x="215" y="113"/>
                  </a:lnTo>
                  <a:lnTo>
                    <a:pt x="215" y="113"/>
                  </a:lnTo>
                  <a:lnTo>
                    <a:pt x="212" y="72"/>
                  </a:lnTo>
                  <a:lnTo>
                    <a:pt x="212" y="6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322" name="Freeform 34"/>
            <p:cNvSpPr>
              <a:spLocks/>
            </p:cNvSpPr>
            <p:nvPr/>
          </p:nvSpPr>
          <p:spPr bwMode="auto">
            <a:xfrm flipH="1">
              <a:off x="2025330" y="2634010"/>
              <a:ext cx="356399" cy="209550"/>
            </a:xfrm>
            <a:custGeom>
              <a:avLst/>
              <a:gdLst/>
              <a:ahLst/>
              <a:cxnLst>
                <a:cxn ang="0">
                  <a:pos x="6" y="46"/>
                </a:cxn>
                <a:cxn ang="0">
                  <a:pos x="6" y="46"/>
                </a:cxn>
                <a:cxn ang="0">
                  <a:pos x="36" y="66"/>
                </a:cxn>
                <a:cxn ang="0">
                  <a:pos x="69" y="82"/>
                </a:cxn>
                <a:cxn ang="0">
                  <a:pos x="105" y="96"/>
                </a:cxn>
                <a:cxn ang="0">
                  <a:pos x="145" y="107"/>
                </a:cxn>
                <a:cxn ang="0">
                  <a:pos x="208" y="123"/>
                </a:cxn>
                <a:cxn ang="0">
                  <a:pos x="241" y="132"/>
                </a:cxn>
                <a:cxn ang="0">
                  <a:pos x="241" y="132"/>
                </a:cxn>
                <a:cxn ang="0">
                  <a:pos x="251" y="129"/>
                </a:cxn>
                <a:cxn ang="0">
                  <a:pos x="260" y="123"/>
                </a:cxn>
                <a:cxn ang="0">
                  <a:pos x="269" y="112"/>
                </a:cxn>
                <a:cxn ang="0">
                  <a:pos x="275" y="101"/>
                </a:cxn>
                <a:cxn ang="0">
                  <a:pos x="275" y="101"/>
                </a:cxn>
                <a:cxn ang="0">
                  <a:pos x="281" y="90"/>
                </a:cxn>
                <a:cxn ang="0">
                  <a:pos x="281" y="90"/>
                </a:cxn>
                <a:cxn ang="0">
                  <a:pos x="124" y="38"/>
                </a:cxn>
                <a:cxn ang="0">
                  <a:pos x="3" y="0"/>
                </a:cxn>
                <a:cxn ang="0">
                  <a:pos x="0" y="24"/>
                </a:cxn>
                <a:cxn ang="0">
                  <a:pos x="0" y="24"/>
                </a:cxn>
                <a:cxn ang="0">
                  <a:pos x="0" y="38"/>
                </a:cxn>
                <a:cxn ang="0">
                  <a:pos x="6" y="46"/>
                </a:cxn>
                <a:cxn ang="0">
                  <a:pos x="6" y="46"/>
                </a:cxn>
              </a:cxnLst>
              <a:rect l="0" t="0" r="r" b="b"/>
              <a:pathLst>
                <a:path w="281" h="132">
                  <a:moveTo>
                    <a:pt x="6" y="46"/>
                  </a:moveTo>
                  <a:lnTo>
                    <a:pt x="6" y="46"/>
                  </a:lnTo>
                  <a:lnTo>
                    <a:pt x="36" y="66"/>
                  </a:lnTo>
                  <a:lnTo>
                    <a:pt x="69" y="82"/>
                  </a:lnTo>
                  <a:lnTo>
                    <a:pt x="105" y="96"/>
                  </a:lnTo>
                  <a:lnTo>
                    <a:pt x="145" y="107"/>
                  </a:lnTo>
                  <a:lnTo>
                    <a:pt x="208" y="123"/>
                  </a:lnTo>
                  <a:lnTo>
                    <a:pt x="241" y="132"/>
                  </a:lnTo>
                  <a:lnTo>
                    <a:pt x="241" y="132"/>
                  </a:lnTo>
                  <a:lnTo>
                    <a:pt x="251" y="129"/>
                  </a:lnTo>
                  <a:lnTo>
                    <a:pt x="260" y="123"/>
                  </a:lnTo>
                  <a:lnTo>
                    <a:pt x="269" y="112"/>
                  </a:lnTo>
                  <a:lnTo>
                    <a:pt x="275" y="101"/>
                  </a:lnTo>
                  <a:lnTo>
                    <a:pt x="275" y="101"/>
                  </a:lnTo>
                  <a:lnTo>
                    <a:pt x="281" y="90"/>
                  </a:lnTo>
                  <a:lnTo>
                    <a:pt x="281" y="90"/>
                  </a:lnTo>
                  <a:lnTo>
                    <a:pt x="124" y="38"/>
                  </a:lnTo>
                  <a:lnTo>
                    <a:pt x="3" y="0"/>
                  </a:lnTo>
                  <a:lnTo>
                    <a:pt x="0" y="24"/>
                  </a:lnTo>
                  <a:lnTo>
                    <a:pt x="0" y="24"/>
                  </a:lnTo>
                  <a:lnTo>
                    <a:pt x="0" y="38"/>
                  </a:lnTo>
                  <a:lnTo>
                    <a:pt x="6" y="46"/>
                  </a:lnTo>
                  <a:lnTo>
                    <a:pt x="6" y="46"/>
                  </a:lnTo>
                  <a:close/>
                </a:path>
              </a:pathLst>
            </a:custGeom>
            <a:solidFill>
              <a:srgbClr val="73737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323" name="Freeform 35"/>
            <p:cNvSpPr>
              <a:spLocks/>
            </p:cNvSpPr>
            <p:nvPr/>
          </p:nvSpPr>
          <p:spPr bwMode="auto">
            <a:xfrm flipH="1">
              <a:off x="729105" y="2257773"/>
              <a:ext cx="502256" cy="536575"/>
            </a:xfrm>
            <a:custGeom>
              <a:avLst/>
              <a:gdLst/>
              <a:ahLst/>
              <a:cxnLst>
                <a:cxn ang="0">
                  <a:pos x="390" y="5"/>
                </a:cxn>
                <a:cxn ang="0">
                  <a:pos x="390" y="5"/>
                </a:cxn>
                <a:cxn ang="0">
                  <a:pos x="344" y="44"/>
                </a:cxn>
                <a:cxn ang="0">
                  <a:pos x="290" y="91"/>
                </a:cxn>
                <a:cxn ang="0">
                  <a:pos x="169" y="184"/>
                </a:cxn>
                <a:cxn ang="0">
                  <a:pos x="6" y="311"/>
                </a:cxn>
                <a:cxn ang="0">
                  <a:pos x="3" y="311"/>
                </a:cxn>
                <a:cxn ang="0">
                  <a:pos x="3" y="311"/>
                </a:cxn>
                <a:cxn ang="0">
                  <a:pos x="3" y="311"/>
                </a:cxn>
                <a:cxn ang="0">
                  <a:pos x="0" y="322"/>
                </a:cxn>
                <a:cxn ang="0">
                  <a:pos x="6" y="338"/>
                </a:cxn>
                <a:cxn ang="0">
                  <a:pos x="9" y="336"/>
                </a:cxn>
                <a:cxn ang="0">
                  <a:pos x="384" y="35"/>
                </a:cxn>
                <a:cxn ang="0">
                  <a:pos x="384" y="35"/>
                </a:cxn>
                <a:cxn ang="0">
                  <a:pos x="384" y="35"/>
                </a:cxn>
                <a:cxn ang="0">
                  <a:pos x="390" y="22"/>
                </a:cxn>
                <a:cxn ang="0">
                  <a:pos x="396" y="8"/>
                </a:cxn>
                <a:cxn ang="0">
                  <a:pos x="396" y="0"/>
                </a:cxn>
                <a:cxn ang="0">
                  <a:pos x="390" y="5"/>
                </a:cxn>
              </a:cxnLst>
              <a:rect l="0" t="0" r="r" b="b"/>
              <a:pathLst>
                <a:path w="396" h="338">
                  <a:moveTo>
                    <a:pt x="390" y="5"/>
                  </a:moveTo>
                  <a:lnTo>
                    <a:pt x="390" y="5"/>
                  </a:lnTo>
                  <a:lnTo>
                    <a:pt x="344" y="44"/>
                  </a:lnTo>
                  <a:lnTo>
                    <a:pt x="290" y="91"/>
                  </a:lnTo>
                  <a:lnTo>
                    <a:pt x="169" y="184"/>
                  </a:lnTo>
                  <a:lnTo>
                    <a:pt x="6" y="311"/>
                  </a:lnTo>
                  <a:lnTo>
                    <a:pt x="3" y="311"/>
                  </a:lnTo>
                  <a:lnTo>
                    <a:pt x="3" y="311"/>
                  </a:lnTo>
                  <a:lnTo>
                    <a:pt x="3" y="311"/>
                  </a:lnTo>
                  <a:lnTo>
                    <a:pt x="0" y="322"/>
                  </a:lnTo>
                  <a:lnTo>
                    <a:pt x="6" y="338"/>
                  </a:lnTo>
                  <a:lnTo>
                    <a:pt x="9" y="336"/>
                  </a:lnTo>
                  <a:lnTo>
                    <a:pt x="384" y="35"/>
                  </a:lnTo>
                  <a:lnTo>
                    <a:pt x="384" y="35"/>
                  </a:lnTo>
                  <a:lnTo>
                    <a:pt x="384" y="35"/>
                  </a:lnTo>
                  <a:lnTo>
                    <a:pt x="390" y="22"/>
                  </a:lnTo>
                  <a:lnTo>
                    <a:pt x="396" y="8"/>
                  </a:lnTo>
                  <a:lnTo>
                    <a:pt x="396" y="0"/>
                  </a:lnTo>
                  <a:lnTo>
                    <a:pt x="390" y="5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324" name="Freeform 36"/>
            <p:cNvSpPr>
              <a:spLocks/>
            </p:cNvSpPr>
            <p:nvPr/>
          </p:nvSpPr>
          <p:spPr bwMode="auto">
            <a:xfrm flipH="1">
              <a:off x="1706981" y="2961035"/>
              <a:ext cx="238445" cy="92075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85" y="0"/>
                </a:cxn>
                <a:cxn ang="0">
                  <a:pos x="185" y="0"/>
                </a:cxn>
                <a:cxn ang="0">
                  <a:pos x="139" y="3"/>
                </a:cxn>
                <a:cxn ang="0">
                  <a:pos x="88" y="3"/>
                </a:cxn>
                <a:cxn ang="0">
                  <a:pos x="0" y="3"/>
                </a:cxn>
                <a:cxn ang="0">
                  <a:pos x="0" y="3"/>
                </a:cxn>
                <a:cxn ang="0">
                  <a:pos x="12" y="17"/>
                </a:cxn>
                <a:cxn ang="0">
                  <a:pos x="21" y="30"/>
                </a:cxn>
                <a:cxn ang="0">
                  <a:pos x="40" y="44"/>
                </a:cxn>
                <a:cxn ang="0">
                  <a:pos x="52" y="52"/>
                </a:cxn>
                <a:cxn ang="0">
                  <a:pos x="58" y="52"/>
                </a:cxn>
                <a:cxn ang="0">
                  <a:pos x="58" y="52"/>
                </a:cxn>
                <a:cxn ang="0">
                  <a:pos x="94" y="55"/>
                </a:cxn>
                <a:cxn ang="0">
                  <a:pos x="130" y="58"/>
                </a:cxn>
                <a:cxn ang="0">
                  <a:pos x="185" y="55"/>
                </a:cxn>
                <a:cxn ang="0">
                  <a:pos x="185" y="55"/>
                </a:cxn>
                <a:cxn ang="0">
                  <a:pos x="188" y="3"/>
                </a:cxn>
                <a:cxn ang="0">
                  <a:pos x="188" y="0"/>
                </a:cxn>
              </a:cxnLst>
              <a:rect l="0" t="0" r="r" b="b"/>
              <a:pathLst>
                <a:path w="188" h="58">
                  <a:moveTo>
                    <a:pt x="188" y="0"/>
                  </a:moveTo>
                  <a:lnTo>
                    <a:pt x="185" y="0"/>
                  </a:lnTo>
                  <a:lnTo>
                    <a:pt x="185" y="0"/>
                  </a:lnTo>
                  <a:lnTo>
                    <a:pt x="139" y="3"/>
                  </a:lnTo>
                  <a:lnTo>
                    <a:pt x="88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12" y="17"/>
                  </a:lnTo>
                  <a:lnTo>
                    <a:pt x="21" y="30"/>
                  </a:lnTo>
                  <a:lnTo>
                    <a:pt x="40" y="44"/>
                  </a:lnTo>
                  <a:lnTo>
                    <a:pt x="52" y="52"/>
                  </a:lnTo>
                  <a:lnTo>
                    <a:pt x="58" y="52"/>
                  </a:lnTo>
                  <a:lnTo>
                    <a:pt x="58" y="52"/>
                  </a:lnTo>
                  <a:lnTo>
                    <a:pt x="94" y="55"/>
                  </a:lnTo>
                  <a:lnTo>
                    <a:pt x="130" y="58"/>
                  </a:lnTo>
                  <a:lnTo>
                    <a:pt x="185" y="55"/>
                  </a:lnTo>
                  <a:lnTo>
                    <a:pt x="185" y="55"/>
                  </a:lnTo>
                  <a:lnTo>
                    <a:pt x="188" y="3"/>
                  </a:lnTo>
                  <a:lnTo>
                    <a:pt x="188" y="0"/>
                  </a:lnTo>
                  <a:close/>
                </a:path>
              </a:pathLst>
            </a:custGeom>
            <a:solidFill>
              <a:srgbClr val="66666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325" name="Freeform 37"/>
            <p:cNvSpPr>
              <a:spLocks/>
            </p:cNvSpPr>
            <p:nvPr/>
          </p:nvSpPr>
          <p:spPr bwMode="auto">
            <a:xfrm flipH="1">
              <a:off x="1058868" y="2130773"/>
              <a:ext cx="123027" cy="87313"/>
            </a:xfrm>
            <a:custGeom>
              <a:avLst/>
              <a:gdLst/>
              <a:ahLst/>
              <a:cxnLst>
                <a:cxn ang="0">
                  <a:pos x="94" y="47"/>
                </a:cxn>
                <a:cxn ang="0">
                  <a:pos x="97" y="47"/>
                </a:cxn>
                <a:cxn ang="0">
                  <a:pos x="97" y="41"/>
                </a:cxn>
                <a:cxn ang="0">
                  <a:pos x="97" y="41"/>
                </a:cxn>
                <a:cxn ang="0">
                  <a:pos x="97" y="25"/>
                </a:cxn>
                <a:cxn ang="0">
                  <a:pos x="94" y="2"/>
                </a:cxn>
                <a:cxn ang="0">
                  <a:pos x="94" y="2"/>
                </a:cxn>
                <a:cxn ang="0">
                  <a:pos x="55" y="0"/>
                </a:cxn>
                <a:cxn ang="0">
                  <a:pos x="33" y="0"/>
                </a:cxn>
                <a:cxn ang="0">
                  <a:pos x="9" y="2"/>
                </a:cxn>
                <a:cxn ang="0">
                  <a:pos x="6" y="2"/>
                </a:cxn>
                <a:cxn ang="0">
                  <a:pos x="6" y="2"/>
                </a:cxn>
                <a:cxn ang="0">
                  <a:pos x="6" y="2"/>
                </a:cxn>
                <a:cxn ang="0">
                  <a:pos x="3" y="19"/>
                </a:cxn>
                <a:cxn ang="0">
                  <a:pos x="0" y="49"/>
                </a:cxn>
                <a:cxn ang="0">
                  <a:pos x="0" y="55"/>
                </a:cxn>
                <a:cxn ang="0">
                  <a:pos x="0" y="55"/>
                </a:cxn>
                <a:cxn ang="0">
                  <a:pos x="39" y="55"/>
                </a:cxn>
                <a:cxn ang="0">
                  <a:pos x="67" y="52"/>
                </a:cxn>
                <a:cxn ang="0">
                  <a:pos x="94" y="47"/>
                </a:cxn>
                <a:cxn ang="0">
                  <a:pos x="94" y="47"/>
                </a:cxn>
              </a:cxnLst>
              <a:rect l="0" t="0" r="r" b="b"/>
              <a:pathLst>
                <a:path w="97" h="55">
                  <a:moveTo>
                    <a:pt x="94" y="47"/>
                  </a:moveTo>
                  <a:lnTo>
                    <a:pt x="97" y="47"/>
                  </a:lnTo>
                  <a:lnTo>
                    <a:pt x="97" y="41"/>
                  </a:lnTo>
                  <a:lnTo>
                    <a:pt x="97" y="41"/>
                  </a:lnTo>
                  <a:lnTo>
                    <a:pt x="97" y="25"/>
                  </a:lnTo>
                  <a:lnTo>
                    <a:pt x="94" y="2"/>
                  </a:lnTo>
                  <a:lnTo>
                    <a:pt x="94" y="2"/>
                  </a:lnTo>
                  <a:lnTo>
                    <a:pt x="55" y="0"/>
                  </a:lnTo>
                  <a:lnTo>
                    <a:pt x="33" y="0"/>
                  </a:lnTo>
                  <a:lnTo>
                    <a:pt x="9" y="2"/>
                  </a:lnTo>
                  <a:lnTo>
                    <a:pt x="6" y="2"/>
                  </a:lnTo>
                  <a:lnTo>
                    <a:pt x="6" y="2"/>
                  </a:lnTo>
                  <a:lnTo>
                    <a:pt x="6" y="2"/>
                  </a:lnTo>
                  <a:lnTo>
                    <a:pt x="3" y="19"/>
                  </a:lnTo>
                  <a:lnTo>
                    <a:pt x="0" y="49"/>
                  </a:lnTo>
                  <a:lnTo>
                    <a:pt x="0" y="55"/>
                  </a:lnTo>
                  <a:lnTo>
                    <a:pt x="0" y="55"/>
                  </a:lnTo>
                  <a:lnTo>
                    <a:pt x="39" y="55"/>
                  </a:lnTo>
                  <a:lnTo>
                    <a:pt x="67" y="52"/>
                  </a:lnTo>
                  <a:lnTo>
                    <a:pt x="94" y="47"/>
                  </a:lnTo>
                  <a:lnTo>
                    <a:pt x="94" y="47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326" name="Freeform 38"/>
            <p:cNvSpPr>
              <a:spLocks/>
            </p:cNvSpPr>
            <p:nvPr/>
          </p:nvSpPr>
          <p:spPr bwMode="auto">
            <a:xfrm flipH="1">
              <a:off x="1837618" y="2738785"/>
              <a:ext cx="84978" cy="104775"/>
            </a:xfrm>
            <a:custGeom>
              <a:avLst/>
              <a:gdLst/>
              <a:ahLst/>
              <a:cxnLst>
                <a:cxn ang="0">
                  <a:pos x="61" y="0"/>
                </a:cxn>
                <a:cxn ang="0">
                  <a:pos x="61" y="0"/>
                </a:cxn>
                <a:cxn ang="0">
                  <a:pos x="43" y="11"/>
                </a:cxn>
                <a:cxn ang="0">
                  <a:pos x="25" y="27"/>
                </a:cxn>
                <a:cxn ang="0">
                  <a:pos x="13" y="44"/>
                </a:cxn>
                <a:cxn ang="0">
                  <a:pos x="3" y="63"/>
                </a:cxn>
                <a:cxn ang="0">
                  <a:pos x="0" y="66"/>
                </a:cxn>
                <a:cxn ang="0">
                  <a:pos x="6" y="66"/>
                </a:cxn>
                <a:cxn ang="0">
                  <a:pos x="6" y="66"/>
                </a:cxn>
                <a:cxn ang="0">
                  <a:pos x="67" y="66"/>
                </a:cxn>
                <a:cxn ang="0">
                  <a:pos x="67" y="66"/>
                </a:cxn>
                <a:cxn ang="0">
                  <a:pos x="61" y="57"/>
                </a:cxn>
                <a:cxn ang="0">
                  <a:pos x="55" y="49"/>
                </a:cxn>
                <a:cxn ang="0">
                  <a:pos x="52" y="41"/>
                </a:cxn>
                <a:cxn ang="0">
                  <a:pos x="52" y="30"/>
                </a:cxn>
                <a:cxn ang="0">
                  <a:pos x="52" y="30"/>
                </a:cxn>
                <a:cxn ang="0">
                  <a:pos x="55" y="13"/>
                </a:cxn>
                <a:cxn ang="0">
                  <a:pos x="61" y="0"/>
                </a:cxn>
                <a:cxn ang="0">
                  <a:pos x="61" y="0"/>
                </a:cxn>
              </a:cxnLst>
              <a:rect l="0" t="0" r="r" b="b"/>
              <a:pathLst>
                <a:path w="67" h="66">
                  <a:moveTo>
                    <a:pt x="61" y="0"/>
                  </a:moveTo>
                  <a:lnTo>
                    <a:pt x="61" y="0"/>
                  </a:lnTo>
                  <a:lnTo>
                    <a:pt x="43" y="11"/>
                  </a:lnTo>
                  <a:lnTo>
                    <a:pt x="25" y="27"/>
                  </a:lnTo>
                  <a:lnTo>
                    <a:pt x="13" y="44"/>
                  </a:lnTo>
                  <a:lnTo>
                    <a:pt x="3" y="63"/>
                  </a:lnTo>
                  <a:lnTo>
                    <a:pt x="0" y="66"/>
                  </a:lnTo>
                  <a:lnTo>
                    <a:pt x="6" y="66"/>
                  </a:lnTo>
                  <a:lnTo>
                    <a:pt x="6" y="66"/>
                  </a:lnTo>
                  <a:lnTo>
                    <a:pt x="67" y="66"/>
                  </a:lnTo>
                  <a:lnTo>
                    <a:pt x="67" y="66"/>
                  </a:lnTo>
                  <a:lnTo>
                    <a:pt x="61" y="57"/>
                  </a:lnTo>
                  <a:lnTo>
                    <a:pt x="55" y="49"/>
                  </a:lnTo>
                  <a:lnTo>
                    <a:pt x="52" y="41"/>
                  </a:lnTo>
                  <a:lnTo>
                    <a:pt x="52" y="30"/>
                  </a:lnTo>
                  <a:lnTo>
                    <a:pt x="52" y="30"/>
                  </a:lnTo>
                  <a:lnTo>
                    <a:pt x="55" y="13"/>
                  </a:lnTo>
                  <a:lnTo>
                    <a:pt x="61" y="0"/>
                  </a:lnTo>
                  <a:lnTo>
                    <a:pt x="61" y="0"/>
                  </a:lnTo>
                  <a:close/>
                </a:path>
              </a:pathLst>
            </a:custGeom>
            <a:solidFill>
              <a:srgbClr val="E6E6E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327" name="Freeform 39"/>
            <p:cNvSpPr>
              <a:spLocks/>
            </p:cNvSpPr>
            <p:nvPr/>
          </p:nvSpPr>
          <p:spPr bwMode="auto">
            <a:xfrm flipH="1">
              <a:off x="1611857" y="2681635"/>
              <a:ext cx="129369" cy="157163"/>
            </a:xfrm>
            <a:custGeom>
              <a:avLst/>
              <a:gdLst/>
              <a:ahLst/>
              <a:cxnLst>
                <a:cxn ang="0">
                  <a:pos x="93" y="0"/>
                </a:cxn>
                <a:cxn ang="0">
                  <a:pos x="27" y="14"/>
                </a:cxn>
                <a:cxn ang="0">
                  <a:pos x="27" y="14"/>
                </a:cxn>
                <a:cxn ang="0">
                  <a:pos x="0" y="19"/>
                </a:cxn>
                <a:cxn ang="0">
                  <a:pos x="0" y="19"/>
                </a:cxn>
                <a:cxn ang="0">
                  <a:pos x="12" y="27"/>
                </a:cxn>
                <a:cxn ang="0">
                  <a:pos x="21" y="38"/>
                </a:cxn>
                <a:cxn ang="0">
                  <a:pos x="27" y="52"/>
                </a:cxn>
                <a:cxn ang="0">
                  <a:pos x="30" y="66"/>
                </a:cxn>
                <a:cxn ang="0">
                  <a:pos x="30" y="66"/>
                </a:cxn>
                <a:cxn ang="0">
                  <a:pos x="27" y="82"/>
                </a:cxn>
                <a:cxn ang="0">
                  <a:pos x="18" y="99"/>
                </a:cxn>
                <a:cxn ang="0">
                  <a:pos x="18" y="99"/>
                </a:cxn>
                <a:cxn ang="0">
                  <a:pos x="45" y="96"/>
                </a:cxn>
                <a:cxn ang="0">
                  <a:pos x="45" y="96"/>
                </a:cxn>
                <a:cxn ang="0">
                  <a:pos x="54" y="71"/>
                </a:cxn>
                <a:cxn ang="0">
                  <a:pos x="66" y="49"/>
                </a:cxn>
                <a:cxn ang="0">
                  <a:pos x="81" y="27"/>
                </a:cxn>
                <a:cxn ang="0">
                  <a:pos x="96" y="5"/>
                </a:cxn>
                <a:cxn ang="0">
                  <a:pos x="102" y="0"/>
                </a:cxn>
                <a:cxn ang="0">
                  <a:pos x="93" y="0"/>
                </a:cxn>
              </a:cxnLst>
              <a:rect l="0" t="0" r="r" b="b"/>
              <a:pathLst>
                <a:path w="102" h="99">
                  <a:moveTo>
                    <a:pt x="93" y="0"/>
                  </a:moveTo>
                  <a:lnTo>
                    <a:pt x="27" y="14"/>
                  </a:lnTo>
                  <a:lnTo>
                    <a:pt x="27" y="14"/>
                  </a:lnTo>
                  <a:lnTo>
                    <a:pt x="0" y="19"/>
                  </a:lnTo>
                  <a:lnTo>
                    <a:pt x="0" y="19"/>
                  </a:lnTo>
                  <a:lnTo>
                    <a:pt x="12" y="27"/>
                  </a:lnTo>
                  <a:lnTo>
                    <a:pt x="21" y="38"/>
                  </a:lnTo>
                  <a:lnTo>
                    <a:pt x="27" y="52"/>
                  </a:lnTo>
                  <a:lnTo>
                    <a:pt x="30" y="66"/>
                  </a:lnTo>
                  <a:lnTo>
                    <a:pt x="30" y="66"/>
                  </a:lnTo>
                  <a:lnTo>
                    <a:pt x="27" y="82"/>
                  </a:lnTo>
                  <a:lnTo>
                    <a:pt x="18" y="99"/>
                  </a:lnTo>
                  <a:lnTo>
                    <a:pt x="18" y="99"/>
                  </a:lnTo>
                  <a:lnTo>
                    <a:pt x="45" y="96"/>
                  </a:lnTo>
                  <a:lnTo>
                    <a:pt x="45" y="96"/>
                  </a:lnTo>
                  <a:lnTo>
                    <a:pt x="54" y="71"/>
                  </a:lnTo>
                  <a:lnTo>
                    <a:pt x="66" y="49"/>
                  </a:lnTo>
                  <a:lnTo>
                    <a:pt x="81" y="27"/>
                  </a:lnTo>
                  <a:lnTo>
                    <a:pt x="96" y="5"/>
                  </a:lnTo>
                  <a:lnTo>
                    <a:pt x="102" y="0"/>
                  </a:lnTo>
                  <a:lnTo>
                    <a:pt x="93" y="0"/>
                  </a:lnTo>
                  <a:close/>
                </a:path>
              </a:pathLst>
            </a:custGeom>
            <a:solidFill>
              <a:srgbClr val="E6E6E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328" name="Freeform 40"/>
            <p:cNvSpPr>
              <a:spLocks/>
            </p:cNvSpPr>
            <p:nvPr/>
          </p:nvSpPr>
          <p:spPr bwMode="auto">
            <a:xfrm flipH="1">
              <a:off x="1737421" y="2729260"/>
              <a:ext cx="100197" cy="114300"/>
            </a:xfrm>
            <a:custGeom>
              <a:avLst/>
              <a:gdLst/>
              <a:ahLst/>
              <a:cxnLst>
                <a:cxn ang="0">
                  <a:pos x="79" y="36"/>
                </a:cxn>
                <a:cxn ang="0">
                  <a:pos x="79" y="36"/>
                </a:cxn>
                <a:cxn ang="0">
                  <a:pos x="76" y="22"/>
                </a:cxn>
                <a:cxn ang="0">
                  <a:pos x="70" y="11"/>
                </a:cxn>
                <a:cxn ang="0">
                  <a:pos x="54" y="3"/>
                </a:cxn>
                <a:cxn ang="0">
                  <a:pos x="39" y="0"/>
                </a:cxn>
                <a:cxn ang="0">
                  <a:pos x="39" y="0"/>
                </a:cxn>
                <a:cxn ang="0">
                  <a:pos x="24" y="3"/>
                </a:cxn>
                <a:cxn ang="0">
                  <a:pos x="12" y="11"/>
                </a:cxn>
                <a:cxn ang="0">
                  <a:pos x="3" y="22"/>
                </a:cxn>
                <a:cxn ang="0">
                  <a:pos x="0" y="36"/>
                </a:cxn>
                <a:cxn ang="0">
                  <a:pos x="0" y="36"/>
                </a:cxn>
                <a:cxn ang="0">
                  <a:pos x="3" y="50"/>
                </a:cxn>
                <a:cxn ang="0">
                  <a:pos x="12" y="63"/>
                </a:cxn>
                <a:cxn ang="0">
                  <a:pos x="24" y="69"/>
                </a:cxn>
                <a:cxn ang="0">
                  <a:pos x="39" y="72"/>
                </a:cxn>
                <a:cxn ang="0">
                  <a:pos x="39" y="72"/>
                </a:cxn>
                <a:cxn ang="0">
                  <a:pos x="54" y="69"/>
                </a:cxn>
                <a:cxn ang="0">
                  <a:pos x="70" y="63"/>
                </a:cxn>
                <a:cxn ang="0">
                  <a:pos x="76" y="50"/>
                </a:cxn>
                <a:cxn ang="0">
                  <a:pos x="79" y="36"/>
                </a:cxn>
                <a:cxn ang="0">
                  <a:pos x="79" y="36"/>
                </a:cxn>
              </a:cxnLst>
              <a:rect l="0" t="0" r="r" b="b"/>
              <a:pathLst>
                <a:path w="79" h="72">
                  <a:moveTo>
                    <a:pt x="79" y="36"/>
                  </a:moveTo>
                  <a:lnTo>
                    <a:pt x="79" y="36"/>
                  </a:lnTo>
                  <a:lnTo>
                    <a:pt x="76" y="22"/>
                  </a:lnTo>
                  <a:lnTo>
                    <a:pt x="70" y="11"/>
                  </a:lnTo>
                  <a:lnTo>
                    <a:pt x="54" y="3"/>
                  </a:lnTo>
                  <a:lnTo>
                    <a:pt x="39" y="0"/>
                  </a:lnTo>
                  <a:lnTo>
                    <a:pt x="39" y="0"/>
                  </a:lnTo>
                  <a:lnTo>
                    <a:pt x="24" y="3"/>
                  </a:lnTo>
                  <a:lnTo>
                    <a:pt x="12" y="11"/>
                  </a:lnTo>
                  <a:lnTo>
                    <a:pt x="3" y="22"/>
                  </a:lnTo>
                  <a:lnTo>
                    <a:pt x="0" y="36"/>
                  </a:lnTo>
                  <a:lnTo>
                    <a:pt x="0" y="36"/>
                  </a:lnTo>
                  <a:lnTo>
                    <a:pt x="3" y="50"/>
                  </a:lnTo>
                  <a:lnTo>
                    <a:pt x="12" y="63"/>
                  </a:lnTo>
                  <a:lnTo>
                    <a:pt x="24" y="69"/>
                  </a:lnTo>
                  <a:lnTo>
                    <a:pt x="39" y="72"/>
                  </a:lnTo>
                  <a:lnTo>
                    <a:pt x="39" y="72"/>
                  </a:lnTo>
                  <a:lnTo>
                    <a:pt x="54" y="69"/>
                  </a:lnTo>
                  <a:lnTo>
                    <a:pt x="70" y="63"/>
                  </a:lnTo>
                  <a:lnTo>
                    <a:pt x="76" y="50"/>
                  </a:lnTo>
                  <a:lnTo>
                    <a:pt x="79" y="36"/>
                  </a:lnTo>
                  <a:lnTo>
                    <a:pt x="79" y="36"/>
                  </a:lnTo>
                  <a:close/>
                </a:path>
              </a:pathLst>
            </a:custGeom>
            <a:solidFill>
              <a:srgbClr val="E6E6E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329" name="Freeform 41"/>
            <p:cNvSpPr>
              <a:spLocks/>
            </p:cNvSpPr>
            <p:nvPr/>
          </p:nvSpPr>
          <p:spPr bwMode="auto">
            <a:xfrm flipH="1">
              <a:off x="2440071" y="2405410"/>
              <a:ext cx="45660" cy="219075"/>
            </a:xfrm>
            <a:custGeom>
              <a:avLst/>
              <a:gdLst/>
              <a:ahLst/>
              <a:cxnLst>
                <a:cxn ang="0">
                  <a:pos x="36" y="3"/>
                </a:cxn>
                <a:cxn ang="0">
                  <a:pos x="36" y="0"/>
                </a:cxn>
                <a:cxn ang="0">
                  <a:pos x="36" y="0"/>
                </a:cxn>
                <a:cxn ang="0">
                  <a:pos x="15" y="31"/>
                </a:cxn>
                <a:cxn ang="0">
                  <a:pos x="0" y="61"/>
                </a:cxn>
                <a:cxn ang="0">
                  <a:pos x="0" y="61"/>
                </a:cxn>
                <a:cxn ang="0">
                  <a:pos x="0" y="61"/>
                </a:cxn>
                <a:cxn ang="0">
                  <a:pos x="0" y="61"/>
                </a:cxn>
                <a:cxn ang="0">
                  <a:pos x="9" y="94"/>
                </a:cxn>
                <a:cxn ang="0">
                  <a:pos x="15" y="116"/>
                </a:cxn>
                <a:cxn ang="0">
                  <a:pos x="27" y="138"/>
                </a:cxn>
                <a:cxn ang="0">
                  <a:pos x="33" y="75"/>
                </a:cxn>
                <a:cxn ang="0">
                  <a:pos x="33" y="75"/>
                </a:cxn>
                <a:cxn ang="0">
                  <a:pos x="36" y="39"/>
                </a:cxn>
                <a:cxn ang="0">
                  <a:pos x="36" y="3"/>
                </a:cxn>
                <a:cxn ang="0">
                  <a:pos x="36" y="3"/>
                </a:cxn>
              </a:cxnLst>
              <a:rect l="0" t="0" r="r" b="b"/>
              <a:pathLst>
                <a:path w="36" h="138">
                  <a:moveTo>
                    <a:pt x="36" y="3"/>
                  </a:moveTo>
                  <a:lnTo>
                    <a:pt x="36" y="0"/>
                  </a:lnTo>
                  <a:lnTo>
                    <a:pt x="36" y="0"/>
                  </a:lnTo>
                  <a:lnTo>
                    <a:pt x="15" y="31"/>
                  </a:lnTo>
                  <a:lnTo>
                    <a:pt x="0" y="61"/>
                  </a:lnTo>
                  <a:lnTo>
                    <a:pt x="0" y="61"/>
                  </a:lnTo>
                  <a:lnTo>
                    <a:pt x="0" y="61"/>
                  </a:lnTo>
                  <a:lnTo>
                    <a:pt x="0" y="61"/>
                  </a:lnTo>
                  <a:lnTo>
                    <a:pt x="9" y="94"/>
                  </a:lnTo>
                  <a:lnTo>
                    <a:pt x="15" y="116"/>
                  </a:lnTo>
                  <a:lnTo>
                    <a:pt x="27" y="138"/>
                  </a:lnTo>
                  <a:lnTo>
                    <a:pt x="33" y="75"/>
                  </a:lnTo>
                  <a:lnTo>
                    <a:pt x="33" y="75"/>
                  </a:lnTo>
                  <a:lnTo>
                    <a:pt x="36" y="39"/>
                  </a:lnTo>
                  <a:lnTo>
                    <a:pt x="36" y="3"/>
                  </a:lnTo>
                  <a:lnTo>
                    <a:pt x="36" y="3"/>
                  </a:lnTo>
                  <a:close/>
                </a:path>
              </a:pathLst>
            </a:custGeom>
            <a:solidFill>
              <a:srgbClr val="E6E6E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330" name="Freeform 42"/>
            <p:cNvSpPr>
              <a:spLocks/>
            </p:cNvSpPr>
            <p:nvPr/>
          </p:nvSpPr>
          <p:spPr bwMode="auto">
            <a:xfrm flipH="1">
              <a:off x="499538" y="1832323"/>
              <a:ext cx="229566" cy="463550"/>
            </a:xfrm>
            <a:custGeom>
              <a:avLst/>
              <a:gdLst/>
              <a:ahLst/>
              <a:cxnLst>
                <a:cxn ang="0">
                  <a:pos x="3" y="284"/>
                </a:cxn>
                <a:cxn ang="0">
                  <a:pos x="0" y="292"/>
                </a:cxn>
                <a:cxn ang="0">
                  <a:pos x="12" y="284"/>
                </a:cxn>
                <a:cxn ang="0">
                  <a:pos x="12" y="284"/>
                </a:cxn>
                <a:cxn ang="0">
                  <a:pos x="21" y="273"/>
                </a:cxn>
                <a:cxn ang="0">
                  <a:pos x="27" y="262"/>
                </a:cxn>
                <a:cxn ang="0">
                  <a:pos x="42" y="232"/>
                </a:cxn>
                <a:cxn ang="0">
                  <a:pos x="54" y="199"/>
                </a:cxn>
                <a:cxn ang="0">
                  <a:pos x="63" y="166"/>
                </a:cxn>
                <a:cxn ang="0">
                  <a:pos x="63" y="166"/>
                </a:cxn>
                <a:cxn ang="0">
                  <a:pos x="76" y="119"/>
                </a:cxn>
                <a:cxn ang="0">
                  <a:pos x="85" y="102"/>
                </a:cxn>
                <a:cxn ang="0">
                  <a:pos x="91" y="86"/>
                </a:cxn>
                <a:cxn ang="0">
                  <a:pos x="91" y="86"/>
                </a:cxn>
                <a:cxn ang="0">
                  <a:pos x="103" y="69"/>
                </a:cxn>
                <a:cxn ang="0">
                  <a:pos x="118" y="55"/>
                </a:cxn>
                <a:cxn ang="0">
                  <a:pos x="133" y="47"/>
                </a:cxn>
                <a:cxn ang="0">
                  <a:pos x="139" y="47"/>
                </a:cxn>
                <a:cxn ang="0">
                  <a:pos x="148" y="47"/>
                </a:cxn>
                <a:cxn ang="0">
                  <a:pos x="148" y="47"/>
                </a:cxn>
                <a:cxn ang="0">
                  <a:pos x="157" y="53"/>
                </a:cxn>
                <a:cxn ang="0">
                  <a:pos x="163" y="61"/>
                </a:cxn>
                <a:cxn ang="0">
                  <a:pos x="169" y="75"/>
                </a:cxn>
                <a:cxn ang="0">
                  <a:pos x="172" y="94"/>
                </a:cxn>
                <a:cxn ang="0">
                  <a:pos x="178" y="94"/>
                </a:cxn>
                <a:cxn ang="0">
                  <a:pos x="178" y="94"/>
                </a:cxn>
                <a:cxn ang="0">
                  <a:pos x="181" y="61"/>
                </a:cxn>
                <a:cxn ang="0">
                  <a:pos x="181" y="61"/>
                </a:cxn>
                <a:cxn ang="0">
                  <a:pos x="181" y="36"/>
                </a:cxn>
                <a:cxn ang="0">
                  <a:pos x="178" y="22"/>
                </a:cxn>
                <a:cxn ang="0">
                  <a:pos x="178" y="22"/>
                </a:cxn>
                <a:cxn ang="0">
                  <a:pos x="178" y="22"/>
                </a:cxn>
                <a:cxn ang="0">
                  <a:pos x="178" y="22"/>
                </a:cxn>
                <a:cxn ang="0">
                  <a:pos x="172" y="14"/>
                </a:cxn>
                <a:cxn ang="0">
                  <a:pos x="166" y="9"/>
                </a:cxn>
                <a:cxn ang="0">
                  <a:pos x="154" y="0"/>
                </a:cxn>
                <a:cxn ang="0">
                  <a:pos x="139" y="0"/>
                </a:cxn>
                <a:cxn ang="0">
                  <a:pos x="124" y="0"/>
                </a:cxn>
                <a:cxn ang="0">
                  <a:pos x="124" y="0"/>
                </a:cxn>
                <a:cxn ang="0">
                  <a:pos x="106" y="9"/>
                </a:cxn>
                <a:cxn ang="0">
                  <a:pos x="94" y="17"/>
                </a:cxn>
                <a:cxn ang="0">
                  <a:pos x="82" y="28"/>
                </a:cxn>
                <a:cxn ang="0">
                  <a:pos x="69" y="42"/>
                </a:cxn>
                <a:cxn ang="0">
                  <a:pos x="63" y="55"/>
                </a:cxn>
                <a:cxn ang="0">
                  <a:pos x="54" y="72"/>
                </a:cxn>
                <a:cxn ang="0">
                  <a:pos x="45" y="105"/>
                </a:cxn>
                <a:cxn ang="0">
                  <a:pos x="33" y="177"/>
                </a:cxn>
                <a:cxn ang="0">
                  <a:pos x="24" y="210"/>
                </a:cxn>
                <a:cxn ang="0">
                  <a:pos x="12" y="240"/>
                </a:cxn>
                <a:cxn ang="0">
                  <a:pos x="12" y="240"/>
                </a:cxn>
                <a:cxn ang="0">
                  <a:pos x="12" y="243"/>
                </a:cxn>
                <a:cxn ang="0">
                  <a:pos x="12" y="243"/>
                </a:cxn>
                <a:cxn ang="0">
                  <a:pos x="9" y="254"/>
                </a:cxn>
                <a:cxn ang="0">
                  <a:pos x="3" y="284"/>
                </a:cxn>
                <a:cxn ang="0">
                  <a:pos x="3" y="284"/>
                </a:cxn>
              </a:cxnLst>
              <a:rect l="0" t="0" r="r" b="b"/>
              <a:pathLst>
                <a:path w="181" h="292">
                  <a:moveTo>
                    <a:pt x="3" y="284"/>
                  </a:moveTo>
                  <a:lnTo>
                    <a:pt x="0" y="292"/>
                  </a:lnTo>
                  <a:lnTo>
                    <a:pt x="12" y="284"/>
                  </a:lnTo>
                  <a:lnTo>
                    <a:pt x="12" y="284"/>
                  </a:lnTo>
                  <a:lnTo>
                    <a:pt x="21" y="273"/>
                  </a:lnTo>
                  <a:lnTo>
                    <a:pt x="27" y="262"/>
                  </a:lnTo>
                  <a:lnTo>
                    <a:pt x="42" y="232"/>
                  </a:lnTo>
                  <a:lnTo>
                    <a:pt x="54" y="199"/>
                  </a:lnTo>
                  <a:lnTo>
                    <a:pt x="63" y="166"/>
                  </a:lnTo>
                  <a:lnTo>
                    <a:pt x="63" y="166"/>
                  </a:lnTo>
                  <a:lnTo>
                    <a:pt x="76" y="119"/>
                  </a:lnTo>
                  <a:lnTo>
                    <a:pt x="85" y="102"/>
                  </a:lnTo>
                  <a:lnTo>
                    <a:pt x="91" y="86"/>
                  </a:lnTo>
                  <a:lnTo>
                    <a:pt x="91" y="86"/>
                  </a:lnTo>
                  <a:lnTo>
                    <a:pt x="103" y="69"/>
                  </a:lnTo>
                  <a:lnTo>
                    <a:pt x="118" y="55"/>
                  </a:lnTo>
                  <a:lnTo>
                    <a:pt x="133" y="47"/>
                  </a:lnTo>
                  <a:lnTo>
                    <a:pt x="139" y="47"/>
                  </a:lnTo>
                  <a:lnTo>
                    <a:pt x="148" y="47"/>
                  </a:lnTo>
                  <a:lnTo>
                    <a:pt x="148" y="47"/>
                  </a:lnTo>
                  <a:lnTo>
                    <a:pt x="157" y="53"/>
                  </a:lnTo>
                  <a:lnTo>
                    <a:pt x="163" y="61"/>
                  </a:lnTo>
                  <a:lnTo>
                    <a:pt x="169" y="75"/>
                  </a:lnTo>
                  <a:lnTo>
                    <a:pt x="172" y="94"/>
                  </a:lnTo>
                  <a:lnTo>
                    <a:pt x="178" y="94"/>
                  </a:lnTo>
                  <a:lnTo>
                    <a:pt x="178" y="94"/>
                  </a:lnTo>
                  <a:lnTo>
                    <a:pt x="181" y="61"/>
                  </a:lnTo>
                  <a:lnTo>
                    <a:pt x="181" y="61"/>
                  </a:lnTo>
                  <a:lnTo>
                    <a:pt x="181" y="36"/>
                  </a:lnTo>
                  <a:lnTo>
                    <a:pt x="178" y="22"/>
                  </a:lnTo>
                  <a:lnTo>
                    <a:pt x="178" y="22"/>
                  </a:lnTo>
                  <a:lnTo>
                    <a:pt x="178" y="22"/>
                  </a:lnTo>
                  <a:lnTo>
                    <a:pt x="178" y="22"/>
                  </a:lnTo>
                  <a:lnTo>
                    <a:pt x="172" y="14"/>
                  </a:lnTo>
                  <a:lnTo>
                    <a:pt x="166" y="9"/>
                  </a:lnTo>
                  <a:lnTo>
                    <a:pt x="154" y="0"/>
                  </a:lnTo>
                  <a:lnTo>
                    <a:pt x="139" y="0"/>
                  </a:lnTo>
                  <a:lnTo>
                    <a:pt x="124" y="0"/>
                  </a:lnTo>
                  <a:lnTo>
                    <a:pt x="124" y="0"/>
                  </a:lnTo>
                  <a:lnTo>
                    <a:pt x="106" y="9"/>
                  </a:lnTo>
                  <a:lnTo>
                    <a:pt x="94" y="17"/>
                  </a:lnTo>
                  <a:lnTo>
                    <a:pt x="82" y="28"/>
                  </a:lnTo>
                  <a:lnTo>
                    <a:pt x="69" y="42"/>
                  </a:lnTo>
                  <a:lnTo>
                    <a:pt x="63" y="55"/>
                  </a:lnTo>
                  <a:lnTo>
                    <a:pt x="54" y="72"/>
                  </a:lnTo>
                  <a:lnTo>
                    <a:pt x="45" y="105"/>
                  </a:lnTo>
                  <a:lnTo>
                    <a:pt x="33" y="177"/>
                  </a:lnTo>
                  <a:lnTo>
                    <a:pt x="24" y="210"/>
                  </a:lnTo>
                  <a:lnTo>
                    <a:pt x="12" y="240"/>
                  </a:lnTo>
                  <a:lnTo>
                    <a:pt x="12" y="240"/>
                  </a:lnTo>
                  <a:lnTo>
                    <a:pt x="12" y="243"/>
                  </a:lnTo>
                  <a:lnTo>
                    <a:pt x="12" y="243"/>
                  </a:lnTo>
                  <a:lnTo>
                    <a:pt x="9" y="254"/>
                  </a:lnTo>
                  <a:lnTo>
                    <a:pt x="3" y="284"/>
                  </a:lnTo>
                  <a:lnTo>
                    <a:pt x="3" y="284"/>
                  </a:lnTo>
                  <a:close/>
                </a:path>
              </a:pathLst>
            </a:custGeom>
            <a:solidFill>
              <a:srgbClr val="B3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331" name="Freeform 43"/>
            <p:cNvSpPr>
              <a:spLocks/>
            </p:cNvSpPr>
            <p:nvPr/>
          </p:nvSpPr>
          <p:spPr bwMode="auto">
            <a:xfrm flipH="1">
              <a:off x="1297313" y="2776885"/>
              <a:ext cx="221956" cy="293688"/>
            </a:xfrm>
            <a:custGeom>
              <a:avLst/>
              <a:gdLst/>
              <a:ahLst/>
              <a:cxnLst>
                <a:cxn ang="0">
                  <a:pos x="145" y="141"/>
                </a:cxn>
                <a:cxn ang="0">
                  <a:pos x="145" y="141"/>
                </a:cxn>
                <a:cxn ang="0">
                  <a:pos x="157" y="124"/>
                </a:cxn>
                <a:cxn ang="0">
                  <a:pos x="166" y="105"/>
                </a:cxn>
                <a:cxn ang="0">
                  <a:pos x="172" y="86"/>
                </a:cxn>
                <a:cxn ang="0">
                  <a:pos x="175" y="69"/>
                </a:cxn>
                <a:cxn ang="0">
                  <a:pos x="175" y="53"/>
                </a:cxn>
                <a:cxn ang="0">
                  <a:pos x="169" y="36"/>
                </a:cxn>
                <a:cxn ang="0">
                  <a:pos x="163" y="22"/>
                </a:cxn>
                <a:cxn ang="0">
                  <a:pos x="151" y="11"/>
                </a:cxn>
                <a:cxn ang="0">
                  <a:pos x="151" y="11"/>
                </a:cxn>
                <a:cxn ang="0">
                  <a:pos x="139" y="6"/>
                </a:cxn>
                <a:cxn ang="0">
                  <a:pos x="130" y="3"/>
                </a:cxn>
                <a:cxn ang="0">
                  <a:pos x="115" y="0"/>
                </a:cxn>
                <a:cxn ang="0">
                  <a:pos x="103" y="0"/>
                </a:cxn>
                <a:cxn ang="0">
                  <a:pos x="91" y="3"/>
                </a:cxn>
                <a:cxn ang="0">
                  <a:pos x="76" y="9"/>
                </a:cxn>
                <a:cxn ang="0">
                  <a:pos x="63" y="14"/>
                </a:cxn>
                <a:cxn ang="0">
                  <a:pos x="48" y="22"/>
                </a:cxn>
                <a:cxn ang="0">
                  <a:pos x="48" y="22"/>
                </a:cxn>
                <a:cxn ang="0">
                  <a:pos x="36" y="33"/>
                </a:cxn>
                <a:cxn ang="0">
                  <a:pos x="36" y="33"/>
                </a:cxn>
                <a:cxn ang="0">
                  <a:pos x="18" y="83"/>
                </a:cxn>
                <a:cxn ang="0">
                  <a:pos x="6" y="122"/>
                </a:cxn>
                <a:cxn ang="0">
                  <a:pos x="0" y="144"/>
                </a:cxn>
                <a:cxn ang="0">
                  <a:pos x="0" y="144"/>
                </a:cxn>
                <a:cxn ang="0">
                  <a:pos x="0" y="144"/>
                </a:cxn>
                <a:cxn ang="0">
                  <a:pos x="9" y="160"/>
                </a:cxn>
                <a:cxn ang="0">
                  <a:pos x="24" y="174"/>
                </a:cxn>
                <a:cxn ang="0">
                  <a:pos x="24" y="174"/>
                </a:cxn>
                <a:cxn ang="0">
                  <a:pos x="33" y="180"/>
                </a:cxn>
                <a:cxn ang="0">
                  <a:pos x="45" y="185"/>
                </a:cxn>
                <a:cxn ang="0">
                  <a:pos x="60" y="185"/>
                </a:cxn>
                <a:cxn ang="0">
                  <a:pos x="73" y="185"/>
                </a:cxn>
                <a:cxn ang="0">
                  <a:pos x="73" y="185"/>
                </a:cxn>
                <a:cxn ang="0">
                  <a:pos x="97" y="180"/>
                </a:cxn>
                <a:cxn ang="0">
                  <a:pos x="97" y="180"/>
                </a:cxn>
                <a:cxn ang="0">
                  <a:pos x="121" y="163"/>
                </a:cxn>
                <a:cxn ang="0">
                  <a:pos x="145" y="141"/>
                </a:cxn>
                <a:cxn ang="0">
                  <a:pos x="145" y="141"/>
                </a:cxn>
              </a:cxnLst>
              <a:rect l="0" t="0" r="r" b="b"/>
              <a:pathLst>
                <a:path w="175" h="185">
                  <a:moveTo>
                    <a:pt x="145" y="141"/>
                  </a:moveTo>
                  <a:lnTo>
                    <a:pt x="145" y="141"/>
                  </a:lnTo>
                  <a:lnTo>
                    <a:pt x="157" y="124"/>
                  </a:lnTo>
                  <a:lnTo>
                    <a:pt x="166" y="105"/>
                  </a:lnTo>
                  <a:lnTo>
                    <a:pt x="172" y="86"/>
                  </a:lnTo>
                  <a:lnTo>
                    <a:pt x="175" y="69"/>
                  </a:lnTo>
                  <a:lnTo>
                    <a:pt x="175" y="53"/>
                  </a:lnTo>
                  <a:lnTo>
                    <a:pt x="169" y="36"/>
                  </a:lnTo>
                  <a:lnTo>
                    <a:pt x="163" y="22"/>
                  </a:lnTo>
                  <a:lnTo>
                    <a:pt x="151" y="11"/>
                  </a:lnTo>
                  <a:lnTo>
                    <a:pt x="151" y="11"/>
                  </a:lnTo>
                  <a:lnTo>
                    <a:pt x="139" y="6"/>
                  </a:lnTo>
                  <a:lnTo>
                    <a:pt x="130" y="3"/>
                  </a:lnTo>
                  <a:lnTo>
                    <a:pt x="115" y="0"/>
                  </a:lnTo>
                  <a:lnTo>
                    <a:pt x="103" y="0"/>
                  </a:lnTo>
                  <a:lnTo>
                    <a:pt x="91" y="3"/>
                  </a:lnTo>
                  <a:lnTo>
                    <a:pt x="76" y="9"/>
                  </a:lnTo>
                  <a:lnTo>
                    <a:pt x="63" y="14"/>
                  </a:lnTo>
                  <a:lnTo>
                    <a:pt x="48" y="22"/>
                  </a:lnTo>
                  <a:lnTo>
                    <a:pt x="48" y="22"/>
                  </a:lnTo>
                  <a:lnTo>
                    <a:pt x="36" y="33"/>
                  </a:lnTo>
                  <a:lnTo>
                    <a:pt x="36" y="33"/>
                  </a:lnTo>
                  <a:lnTo>
                    <a:pt x="18" y="83"/>
                  </a:lnTo>
                  <a:lnTo>
                    <a:pt x="6" y="122"/>
                  </a:lnTo>
                  <a:lnTo>
                    <a:pt x="0" y="144"/>
                  </a:lnTo>
                  <a:lnTo>
                    <a:pt x="0" y="144"/>
                  </a:lnTo>
                  <a:lnTo>
                    <a:pt x="0" y="144"/>
                  </a:lnTo>
                  <a:lnTo>
                    <a:pt x="9" y="160"/>
                  </a:lnTo>
                  <a:lnTo>
                    <a:pt x="24" y="174"/>
                  </a:lnTo>
                  <a:lnTo>
                    <a:pt x="24" y="174"/>
                  </a:lnTo>
                  <a:lnTo>
                    <a:pt x="33" y="180"/>
                  </a:lnTo>
                  <a:lnTo>
                    <a:pt x="45" y="185"/>
                  </a:lnTo>
                  <a:lnTo>
                    <a:pt x="60" y="185"/>
                  </a:lnTo>
                  <a:lnTo>
                    <a:pt x="73" y="185"/>
                  </a:lnTo>
                  <a:lnTo>
                    <a:pt x="73" y="185"/>
                  </a:lnTo>
                  <a:lnTo>
                    <a:pt x="97" y="180"/>
                  </a:lnTo>
                  <a:lnTo>
                    <a:pt x="97" y="180"/>
                  </a:lnTo>
                  <a:lnTo>
                    <a:pt x="121" y="163"/>
                  </a:lnTo>
                  <a:lnTo>
                    <a:pt x="145" y="141"/>
                  </a:lnTo>
                  <a:lnTo>
                    <a:pt x="145" y="141"/>
                  </a:lnTo>
                  <a:close/>
                </a:path>
              </a:pathLst>
            </a:custGeom>
            <a:solidFill>
              <a:srgbClr val="D9D9D9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332" name="Freeform 44"/>
            <p:cNvSpPr>
              <a:spLocks/>
            </p:cNvSpPr>
            <p:nvPr/>
          </p:nvSpPr>
          <p:spPr bwMode="auto">
            <a:xfrm flipH="1">
              <a:off x="1197116" y="2497485"/>
              <a:ext cx="441376" cy="595313"/>
            </a:xfrm>
            <a:custGeom>
              <a:avLst/>
              <a:gdLst/>
              <a:ahLst/>
              <a:cxnLst>
                <a:cxn ang="0">
                  <a:pos x="79" y="347"/>
                </a:cxn>
                <a:cxn ang="0">
                  <a:pos x="79" y="347"/>
                </a:cxn>
                <a:cxn ang="0">
                  <a:pos x="79" y="347"/>
                </a:cxn>
                <a:cxn ang="0">
                  <a:pos x="94" y="298"/>
                </a:cxn>
                <a:cxn ang="0">
                  <a:pos x="94" y="298"/>
                </a:cxn>
                <a:cxn ang="0">
                  <a:pos x="106" y="254"/>
                </a:cxn>
                <a:cxn ang="0">
                  <a:pos x="124" y="207"/>
                </a:cxn>
                <a:cxn ang="0">
                  <a:pos x="124" y="207"/>
                </a:cxn>
                <a:cxn ang="0">
                  <a:pos x="145" y="168"/>
                </a:cxn>
                <a:cxn ang="0">
                  <a:pos x="170" y="135"/>
                </a:cxn>
                <a:cxn ang="0">
                  <a:pos x="170" y="135"/>
                </a:cxn>
                <a:cxn ang="0">
                  <a:pos x="194" y="108"/>
                </a:cxn>
                <a:cxn ang="0">
                  <a:pos x="215" y="88"/>
                </a:cxn>
                <a:cxn ang="0">
                  <a:pos x="236" y="77"/>
                </a:cxn>
                <a:cxn ang="0">
                  <a:pos x="254" y="72"/>
                </a:cxn>
                <a:cxn ang="0">
                  <a:pos x="269" y="69"/>
                </a:cxn>
                <a:cxn ang="0">
                  <a:pos x="284" y="72"/>
                </a:cxn>
                <a:cxn ang="0">
                  <a:pos x="294" y="75"/>
                </a:cxn>
                <a:cxn ang="0">
                  <a:pos x="300" y="77"/>
                </a:cxn>
                <a:cxn ang="0">
                  <a:pos x="300" y="77"/>
                </a:cxn>
                <a:cxn ang="0">
                  <a:pos x="312" y="86"/>
                </a:cxn>
                <a:cxn ang="0">
                  <a:pos x="321" y="97"/>
                </a:cxn>
                <a:cxn ang="0">
                  <a:pos x="327" y="113"/>
                </a:cxn>
                <a:cxn ang="0">
                  <a:pos x="330" y="127"/>
                </a:cxn>
                <a:cxn ang="0">
                  <a:pos x="330" y="132"/>
                </a:cxn>
                <a:cxn ang="0">
                  <a:pos x="348" y="121"/>
                </a:cxn>
                <a:cxn ang="0">
                  <a:pos x="348" y="121"/>
                </a:cxn>
                <a:cxn ang="0">
                  <a:pos x="345" y="91"/>
                </a:cxn>
                <a:cxn ang="0">
                  <a:pos x="339" y="66"/>
                </a:cxn>
                <a:cxn ang="0">
                  <a:pos x="330" y="44"/>
                </a:cxn>
                <a:cxn ang="0">
                  <a:pos x="315" y="25"/>
                </a:cxn>
                <a:cxn ang="0">
                  <a:pos x="297" y="11"/>
                </a:cxn>
                <a:cxn ang="0">
                  <a:pos x="278" y="3"/>
                </a:cxn>
                <a:cxn ang="0">
                  <a:pos x="257" y="0"/>
                </a:cxn>
                <a:cxn ang="0">
                  <a:pos x="233" y="3"/>
                </a:cxn>
                <a:cxn ang="0">
                  <a:pos x="233" y="3"/>
                </a:cxn>
                <a:cxn ang="0">
                  <a:pos x="200" y="17"/>
                </a:cxn>
                <a:cxn ang="0">
                  <a:pos x="173" y="33"/>
                </a:cxn>
                <a:cxn ang="0">
                  <a:pos x="151" y="52"/>
                </a:cxn>
                <a:cxn ang="0">
                  <a:pos x="130" y="77"/>
                </a:cxn>
                <a:cxn ang="0">
                  <a:pos x="115" y="105"/>
                </a:cxn>
                <a:cxn ang="0">
                  <a:pos x="103" y="132"/>
                </a:cxn>
                <a:cxn ang="0">
                  <a:pos x="91" y="160"/>
                </a:cxn>
                <a:cxn ang="0">
                  <a:pos x="82" y="190"/>
                </a:cxn>
                <a:cxn ang="0">
                  <a:pos x="64" y="248"/>
                </a:cxn>
                <a:cxn ang="0">
                  <a:pos x="49" y="303"/>
                </a:cxn>
                <a:cxn ang="0">
                  <a:pos x="40" y="325"/>
                </a:cxn>
                <a:cxn ang="0">
                  <a:pos x="27" y="347"/>
                </a:cxn>
                <a:cxn ang="0">
                  <a:pos x="15" y="364"/>
                </a:cxn>
                <a:cxn ang="0">
                  <a:pos x="0" y="375"/>
                </a:cxn>
                <a:cxn ang="0">
                  <a:pos x="0" y="375"/>
                </a:cxn>
                <a:cxn ang="0">
                  <a:pos x="33" y="364"/>
                </a:cxn>
                <a:cxn ang="0">
                  <a:pos x="79" y="347"/>
                </a:cxn>
                <a:cxn ang="0">
                  <a:pos x="79" y="347"/>
                </a:cxn>
              </a:cxnLst>
              <a:rect l="0" t="0" r="r" b="b"/>
              <a:pathLst>
                <a:path w="348" h="375">
                  <a:moveTo>
                    <a:pt x="79" y="347"/>
                  </a:moveTo>
                  <a:lnTo>
                    <a:pt x="79" y="347"/>
                  </a:lnTo>
                  <a:lnTo>
                    <a:pt x="79" y="347"/>
                  </a:lnTo>
                  <a:lnTo>
                    <a:pt x="94" y="298"/>
                  </a:lnTo>
                  <a:lnTo>
                    <a:pt x="94" y="298"/>
                  </a:lnTo>
                  <a:lnTo>
                    <a:pt x="106" y="254"/>
                  </a:lnTo>
                  <a:lnTo>
                    <a:pt x="124" y="207"/>
                  </a:lnTo>
                  <a:lnTo>
                    <a:pt x="124" y="207"/>
                  </a:lnTo>
                  <a:lnTo>
                    <a:pt x="145" y="168"/>
                  </a:lnTo>
                  <a:lnTo>
                    <a:pt x="170" y="135"/>
                  </a:lnTo>
                  <a:lnTo>
                    <a:pt x="170" y="135"/>
                  </a:lnTo>
                  <a:lnTo>
                    <a:pt x="194" y="108"/>
                  </a:lnTo>
                  <a:lnTo>
                    <a:pt x="215" y="88"/>
                  </a:lnTo>
                  <a:lnTo>
                    <a:pt x="236" y="77"/>
                  </a:lnTo>
                  <a:lnTo>
                    <a:pt x="254" y="72"/>
                  </a:lnTo>
                  <a:lnTo>
                    <a:pt x="269" y="69"/>
                  </a:lnTo>
                  <a:lnTo>
                    <a:pt x="284" y="72"/>
                  </a:lnTo>
                  <a:lnTo>
                    <a:pt x="294" y="75"/>
                  </a:lnTo>
                  <a:lnTo>
                    <a:pt x="300" y="77"/>
                  </a:lnTo>
                  <a:lnTo>
                    <a:pt x="300" y="77"/>
                  </a:lnTo>
                  <a:lnTo>
                    <a:pt x="312" y="86"/>
                  </a:lnTo>
                  <a:lnTo>
                    <a:pt x="321" y="97"/>
                  </a:lnTo>
                  <a:lnTo>
                    <a:pt x="327" y="113"/>
                  </a:lnTo>
                  <a:lnTo>
                    <a:pt x="330" y="127"/>
                  </a:lnTo>
                  <a:lnTo>
                    <a:pt x="330" y="132"/>
                  </a:lnTo>
                  <a:lnTo>
                    <a:pt x="348" y="121"/>
                  </a:lnTo>
                  <a:lnTo>
                    <a:pt x="348" y="121"/>
                  </a:lnTo>
                  <a:lnTo>
                    <a:pt x="345" y="91"/>
                  </a:lnTo>
                  <a:lnTo>
                    <a:pt x="339" y="66"/>
                  </a:lnTo>
                  <a:lnTo>
                    <a:pt x="330" y="44"/>
                  </a:lnTo>
                  <a:lnTo>
                    <a:pt x="315" y="25"/>
                  </a:lnTo>
                  <a:lnTo>
                    <a:pt x="297" y="11"/>
                  </a:lnTo>
                  <a:lnTo>
                    <a:pt x="278" y="3"/>
                  </a:lnTo>
                  <a:lnTo>
                    <a:pt x="257" y="0"/>
                  </a:lnTo>
                  <a:lnTo>
                    <a:pt x="233" y="3"/>
                  </a:lnTo>
                  <a:lnTo>
                    <a:pt x="233" y="3"/>
                  </a:lnTo>
                  <a:lnTo>
                    <a:pt x="200" y="17"/>
                  </a:lnTo>
                  <a:lnTo>
                    <a:pt x="173" y="33"/>
                  </a:lnTo>
                  <a:lnTo>
                    <a:pt x="151" y="52"/>
                  </a:lnTo>
                  <a:lnTo>
                    <a:pt x="130" y="77"/>
                  </a:lnTo>
                  <a:lnTo>
                    <a:pt x="115" y="105"/>
                  </a:lnTo>
                  <a:lnTo>
                    <a:pt x="103" y="132"/>
                  </a:lnTo>
                  <a:lnTo>
                    <a:pt x="91" y="160"/>
                  </a:lnTo>
                  <a:lnTo>
                    <a:pt x="82" y="190"/>
                  </a:lnTo>
                  <a:lnTo>
                    <a:pt x="64" y="248"/>
                  </a:lnTo>
                  <a:lnTo>
                    <a:pt x="49" y="303"/>
                  </a:lnTo>
                  <a:lnTo>
                    <a:pt x="40" y="325"/>
                  </a:lnTo>
                  <a:lnTo>
                    <a:pt x="27" y="347"/>
                  </a:lnTo>
                  <a:lnTo>
                    <a:pt x="15" y="364"/>
                  </a:lnTo>
                  <a:lnTo>
                    <a:pt x="0" y="375"/>
                  </a:lnTo>
                  <a:lnTo>
                    <a:pt x="0" y="375"/>
                  </a:lnTo>
                  <a:lnTo>
                    <a:pt x="33" y="364"/>
                  </a:lnTo>
                  <a:lnTo>
                    <a:pt x="79" y="347"/>
                  </a:lnTo>
                  <a:lnTo>
                    <a:pt x="79" y="347"/>
                  </a:lnTo>
                  <a:close/>
                </a:path>
              </a:pathLst>
            </a:custGeom>
            <a:solidFill>
              <a:srgbClr val="B3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333" name="Freeform 45"/>
            <p:cNvSpPr>
              <a:spLocks/>
            </p:cNvSpPr>
            <p:nvPr/>
          </p:nvSpPr>
          <p:spPr bwMode="auto">
            <a:xfrm flipH="1">
              <a:off x="2516171" y="2624485"/>
              <a:ext cx="7610" cy="12700"/>
            </a:xfrm>
            <a:custGeom>
              <a:avLst/>
              <a:gdLst/>
              <a:ahLst/>
              <a:cxnLst>
                <a:cxn ang="0">
                  <a:pos x="3" y="6"/>
                </a:cxn>
                <a:cxn ang="0">
                  <a:pos x="3" y="6"/>
                </a:cxn>
                <a:cxn ang="0">
                  <a:pos x="6" y="8"/>
                </a:cxn>
                <a:cxn ang="0">
                  <a:pos x="6" y="8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" y="6"/>
                </a:cxn>
              </a:cxnLst>
              <a:rect l="0" t="0" r="r" b="b"/>
              <a:pathLst>
                <a:path w="6" h="8">
                  <a:moveTo>
                    <a:pt x="3" y="6"/>
                  </a:moveTo>
                  <a:lnTo>
                    <a:pt x="3" y="6"/>
                  </a:lnTo>
                  <a:lnTo>
                    <a:pt x="6" y="8"/>
                  </a:lnTo>
                  <a:lnTo>
                    <a:pt x="6" y="8"/>
                  </a:lnTo>
                  <a:lnTo>
                    <a:pt x="0" y="0"/>
                  </a:lnTo>
                  <a:lnTo>
                    <a:pt x="0" y="3"/>
                  </a:lnTo>
                  <a:lnTo>
                    <a:pt x="3" y="6"/>
                  </a:lnTo>
                  <a:close/>
                </a:path>
              </a:pathLst>
            </a:custGeom>
            <a:solidFill>
              <a:srgbClr val="B3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334" name="Freeform 46"/>
            <p:cNvSpPr>
              <a:spLocks/>
            </p:cNvSpPr>
            <p:nvPr/>
          </p:nvSpPr>
          <p:spPr bwMode="auto">
            <a:xfrm flipH="1">
              <a:off x="1703176" y="2741960"/>
              <a:ext cx="809190" cy="376238"/>
            </a:xfrm>
            <a:custGeom>
              <a:avLst/>
              <a:gdLst/>
              <a:ahLst/>
              <a:cxnLst>
                <a:cxn ang="0">
                  <a:pos x="478" y="210"/>
                </a:cxn>
                <a:cxn ang="0">
                  <a:pos x="465" y="204"/>
                </a:cxn>
                <a:cxn ang="0">
                  <a:pos x="444" y="190"/>
                </a:cxn>
                <a:cxn ang="0">
                  <a:pos x="420" y="160"/>
                </a:cxn>
                <a:cxn ang="0">
                  <a:pos x="408" y="135"/>
                </a:cxn>
                <a:cxn ang="0">
                  <a:pos x="408" y="133"/>
                </a:cxn>
                <a:cxn ang="0">
                  <a:pos x="411" y="133"/>
                </a:cxn>
                <a:cxn ang="0">
                  <a:pos x="568" y="135"/>
                </a:cxn>
                <a:cxn ang="0">
                  <a:pos x="638" y="130"/>
                </a:cxn>
                <a:cxn ang="0">
                  <a:pos x="547" y="135"/>
                </a:cxn>
                <a:cxn ang="0">
                  <a:pos x="390" y="130"/>
                </a:cxn>
                <a:cxn ang="0">
                  <a:pos x="323" y="119"/>
                </a:cxn>
                <a:cxn ang="0">
                  <a:pos x="326" y="163"/>
                </a:cxn>
                <a:cxn ang="0">
                  <a:pos x="326" y="166"/>
                </a:cxn>
                <a:cxn ang="0">
                  <a:pos x="323" y="166"/>
                </a:cxn>
                <a:cxn ang="0">
                  <a:pos x="272" y="152"/>
                </a:cxn>
                <a:cxn ang="0">
                  <a:pos x="154" y="108"/>
                </a:cxn>
                <a:cxn ang="0">
                  <a:pos x="90" y="80"/>
                </a:cxn>
                <a:cxn ang="0">
                  <a:pos x="90" y="78"/>
                </a:cxn>
                <a:cxn ang="0">
                  <a:pos x="87" y="36"/>
                </a:cxn>
                <a:cxn ang="0">
                  <a:pos x="63" y="17"/>
                </a:cxn>
                <a:cxn ang="0">
                  <a:pos x="42" y="0"/>
                </a:cxn>
                <a:cxn ang="0">
                  <a:pos x="54" y="11"/>
                </a:cxn>
                <a:cxn ang="0">
                  <a:pos x="33" y="47"/>
                </a:cxn>
                <a:cxn ang="0">
                  <a:pos x="30" y="47"/>
                </a:cxn>
                <a:cxn ang="0">
                  <a:pos x="27" y="47"/>
                </a:cxn>
                <a:cxn ang="0">
                  <a:pos x="21" y="36"/>
                </a:cxn>
                <a:cxn ang="0">
                  <a:pos x="0" y="20"/>
                </a:cxn>
                <a:cxn ang="0">
                  <a:pos x="9" y="61"/>
                </a:cxn>
                <a:cxn ang="0">
                  <a:pos x="42" y="89"/>
                </a:cxn>
                <a:cxn ang="0">
                  <a:pos x="115" y="135"/>
                </a:cxn>
                <a:cxn ang="0">
                  <a:pos x="193" y="171"/>
                </a:cxn>
                <a:cxn ang="0">
                  <a:pos x="278" y="202"/>
                </a:cxn>
                <a:cxn ang="0">
                  <a:pos x="363" y="221"/>
                </a:cxn>
                <a:cxn ang="0">
                  <a:pos x="447" y="232"/>
                </a:cxn>
                <a:cxn ang="0">
                  <a:pos x="562" y="237"/>
                </a:cxn>
                <a:cxn ang="0">
                  <a:pos x="635" y="207"/>
                </a:cxn>
                <a:cxn ang="0">
                  <a:pos x="586" y="213"/>
                </a:cxn>
                <a:cxn ang="0">
                  <a:pos x="478" y="210"/>
                </a:cxn>
              </a:cxnLst>
              <a:rect l="0" t="0" r="r" b="b"/>
              <a:pathLst>
                <a:path w="638" h="237">
                  <a:moveTo>
                    <a:pt x="478" y="210"/>
                  </a:moveTo>
                  <a:lnTo>
                    <a:pt x="478" y="210"/>
                  </a:lnTo>
                  <a:lnTo>
                    <a:pt x="471" y="207"/>
                  </a:lnTo>
                  <a:lnTo>
                    <a:pt x="465" y="204"/>
                  </a:lnTo>
                  <a:lnTo>
                    <a:pt x="456" y="199"/>
                  </a:lnTo>
                  <a:lnTo>
                    <a:pt x="444" y="190"/>
                  </a:lnTo>
                  <a:lnTo>
                    <a:pt x="432" y="179"/>
                  </a:lnTo>
                  <a:lnTo>
                    <a:pt x="420" y="160"/>
                  </a:lnTo>
                  <a:lnTo>
                    <a:pt x="408" y="135"/>
                  </a:lnTo>
                  <a:lnTo>
                    <a:pt x="408" y="135"/>
                  </a:lnTo>
                  <a:lnTo>
                    <a:pt x="408" y="133"/>
                  </a:lnTo>
                  <a:lnTo>
                    <a:pt x="408" y="133"/>
                  </a:lnTo>
                  <a:lnTo>
                    <a:pt x="411" y="133"/>
                  </a:lnTo>
                  <a:lnTo>
                    <a:pt x="411" y="133"/>
                  </a:lnTo>
                  <a:lnTo>
                    <a:pt x="496" y="135"/>
                  </a:lnTo>
                  <a:lnTo>
                    <a:pt x="568" y="135"/>
                  </a:lnTo>
                  <a:lnTo>
                    <a:pt x="605" y="133"/>
                  </a:lnTo>
                  <a:lnTo>
                    <a:pt x="638" y="130"/>
                  </a:lnTo>
                  <a:lnTo>
                    <a:pt x="638" y="130"/>
                  </a:lnTo>
                  <a:lnTo>
                    <a:pt x="547" y="135"/>
                  </a:lnTo>
                  <a:lnTo>
                    <a:pt x="462" y="133"/>
                  </a:lnTo>
                  <a:lnTo>
                    <a:pt x="390" y="130"/>
                  </a:lnTo>
                  <a:lnTo>
                    <a:pt x="323" y="119"/>
                  </a:lnTo>
                  <a:lnTo>
                    <a:pt x="323" y="119"/>
                  </a:lnTo>
                  <a:lnTo>
                    <a:pt x="323" y="146"/>
                  </a:lnTo>
                  <a:lnTo>
                    <a:pt x="326" y="163"/>
                  </a:lnTo>
                  <a:lnTo>
                    <a:pt x="326" y="163"/>
                  </a:lnTo>
                  <a:lnTo>
                    <a:pt x="326" y="166"/>
                  </a:lnTo>
                  <a:lnTo>
                    <a:pt x="326" y="166"/>
                  </a:lnTo>
                  <a:lnTo>
                    <a:pt x="323" y="166"/>
                  </a:lnTo>
                  <a:lnTo>
                    <a:pt x="323" y="166"/>
                  </a:lnTo>
                  <a:lnTo>
                    <a:pt x="272" y="152"/>
                  </a:lnTo>
                  <a:lnTo>
                    <a:pt x="227" y="138"/>
                  </a:lnTo>
                  <a:lnTo>
                    <a:pt x="154" y="108"/>
                  </a:lnTo>
                  <a:lnTo>
                    <a:pt x="109" y="89"/>
                  </a:lnTo>
                  <a:lnTo>
                    <a:pt x="90" y="80"/>
                  </a:lnTo>
                  <a:lnTo>
                    <a:pt x="90" y="78"/>
                  </a:lnTo>
                  <a:lnTo>
                    <a:pt x="90" y="78"/>
                  </a:lnTo>
                  <a:lnTo>
                    <a:pt x="87" y="58"/>
                  </a:lnTo>
                  <a:lnTo>
                    <a:pt x="87" y="36"/>
                  </a:lnTo>
                  <a:lnTo>
                    <a:pt x="87" y="36"/>
                  </a:lnTo>
                  <a:lnTo>
                    <a:pt x="63" y="17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54" y="11"/>
                  </a:lnTo>
                  <a:lnTo>
                    <a:pt x="54" y="11"/>
                  </a:lnTo>
                  <a:lnTo>
                    <a:pt x="54" y="14"/>
                  </a:lnTo>
                  <a:lnTo>
                    <a:pt x="33" y="47"/>
                  </a:lnTo>
                  <a:lnTo>
                    <a:pt x="33" y="47"/>
                  </a:lnTo>
                  <a:lnTo>
                    <a:pt x="30" y="47"/>
                  </a:lnTo>
                  <a:lnTo>
                    <a:pt x="30" y="47"/>
                  </a:lnTo>
                  <a:lnTo>
                    <a:pt x="27" y="47"/>
                  </a:lnTo>
                  <a:lnTo>
                    <a:pt x="27" y="47"/>
                  </a:lnTo>
                  <a:lnTo>
                    <a:pt x="21" y="36"/>
                  </a:lnTo>
                  <a:lnTo>
                    <a:pt x="6" y="17"/>
                  </a:lnTo>
                  <a:lnTo>
                    <a:pt x="0" y="20"/>
                  </a:lnTo>
                  <a:lnTo>
                    <a:pt x="9" y="61"/>
                  </a:lnTo>
                  <a:lnTo>
                    <a:pt x="9" y="61"/>
                  </a:lnTo>
                  <a:lnTo>
                    <a:pt x="9" y="61"/>
                  </a:lnTo>
                  <a:lnTo>
                    <a:pt x="42" y="89"/>
                  </a:lnTo>
                  <a:lnTo>
                    <a:pt x="78" y="113"/>
                  </a:lnTo>
                  <a:lnTo>
                    <a:pt x="115" y="135"/>
                  </a:lnTo>
                  <a:lnTo>
                    <a:pt x="154" y="155"/>
                  </a:lnTo>
                  <a:lnTo>
                    <a:pt x="193" y="171"/>
                  </a:lnTo>
                  <a:lnTo>
                    <a:pt x="236" y="188"/>
                  </a:lnTo>
                  <a:lnTo>
                    <a:pt x="278" y="202"/>
                  </a:lnTo>
                  <a:lnTo>
                    <a:pt x="320" y="213"/>
                  </a:lnTo>
                  <a:lnTo>
                    <a:pt x="363" y="221"/>
                  </a:lnTo>
                  <a:lnTo>
                    <a:pt x="405" y="226"/>
                  </a:lnTo>
                  <a:lnTo>
                    <a:pt x="447" y="232"/>
                  </a:lnTo>
                  <a:lnTo>
                    <a:pt x="487" y="235"/>
                  </a:lnTo>
                  <a:lnTo>
                    <a:pt x="562" y="237"/>
                  </a:lnTo>
                  <a:lnTo>
                    <a:pt x="632" y="232"/>
                  </a:lnTo>
                  <a:lnTo>
                    <a:pt x="635" y="207"/>
                  </a:lnTo>
                  <a:lnTo>
                    <a:pt x="635" y="207"/>
                  </a:lnTo>
                  <a:lnTo>
                    <a:pt x="586" y="213"/>
                  </a:lnTo>
                  <a:lnTo>
                    <a:pt x="535" y="213"/>
                  </a:lnTo>
                  <a:lnTo>
                    <a:pt x="478" y="210"/>
                  </a:lnTo>
                  <a:lnTo>
                    <a:pt x="478" y="210"/>
                  </a:lnTo>
                  <a:close/>
                </a:path>
              </a:pathLst>
            </a:custGeom>
            <a:solidFill>
              <a:srgbClr val="B3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335" name="Freeform 47"/>
            <p:cNvSpPr>
              <a:spLocks/>
            </p:cNvSpPr>
            <p:nvPr/>
          </p:nvSpPr>
          <p:spPr bwMode="auto">
            <a:xfrm flipH="1">
              <a:off x="1204726" y="2265710"/>
              <a:ext cx="479426" cy="600075"/>
            </a:xfrm>
            <a:custGeom>
              <a:avLst/>
              <a:gdLst/>
              <a:ahLst/>
              <a:cxnLst>
                <a:cxn ang="0">
                  <a:pos x="375" y="0"/>
                </a:cxn>
                <a:cxn ang="0">
                  <a:pos x="314" y="44"/>
                </a:cxn>
                <a:cxn ang="0">
                  <a:pos x="302" y="52"/>
                </a:cxn>
                <a:cxn ang="0">
                  <a:pos x="302" y="52"/>
                </a:cxn>
                <a:cxn ang="0">
                  <a:pos x="248" y="94"/>
                </a:cxn>
                <a:cxn ang="0">
                  <a:pos x="248" y="94"/>
                </a:cxn>
                <a:cxn ang="0">
                  <a:pos x="172" y="154"/>
                </a:cxn>
                <a:cxn ang="0">
                  <a:pos x="136" y="185"/>
                </a:cxn>
                <a:cxn ang="0">
                  <a:pos x="100" y="218"/>
                </a:cxn>
                <a:cxn ang="0">
                  <a:pos x="69" y="254"/>
                </a:cxn>
                <a:cxn ang="0">
                  <a:pos x="42" y="292"/>
                </a:cxn>
                <a:cxn ang="0">
                  <a:pos x="18" y="331"/>
                </a:cxn>
                <a:cxn ang="0">
                  <a:pos x="9" y="353"/>
                </a:cxn>
                <a:cxn ang="0">
                  <a:pos x="0" y="375"/>
                </a:cxn>
                <a:cxn ang="0">
                  <a:pos x="3" y="378"/>
                </a:cxn>
                <a:cxn ang="0">
                  <a:pos x="3" y="378"/>
                </a:cxn>
                <a:cxn ang="0">
                  <a:pos x="18" y="350"/>
                </a:cxn>
                <a:cxn ang="0">
                  <a:pos x="33" y="325"/>
                </a:cxn>
                <a:cxn ang="0">
                  <a:pos x="69" y="276"/>
                </a:cxn>
                <a:cxn ang="0">
                  <a:pos x="109" y="232"/>
                </a:cxn>
                <a:cxn ang="0">
                  <a:pos x="154" y="187"/>
                </a:cxn>
                <a:cxn ang="0">
                  <a:pos x="206" y="146"/>
                </a:cxn>
                <a:cxn ang="0">
                  <a:pos x="260" y="105"/>
                </a:cxn>
                <a:cxn ang="0">
                  <a:pos x="378" y="19"/>
                </a:cxn>
                <a:cxn ang="0">
                  <a:pos x="378" y="19"/>
                </a:cxn>
                <a:cxn ang="0">
                  <a:pos x="375" y="3"/>
                </a:cxn>
                <a:cxn ang="0">
                  <a:pos x="375" y="0"/>
                </a:cxn>
              </a:cxnLst>
              <a:rect l="0" t="0" r="r" b="b"/>
              <a:pathLst>
                <a:path w="378" h="378">
                  <a:moveTo>
                    <a:pt x="375" y="0"/>
                  </a:moveTo>
                  <a:lnTo>
                    <a:pt x="314" y="44"/>
                  </a:lnTo>
                  <a:lnTo>
                    <a:pt x="302" y="52"/>
                  </a:lnTo>
                  <a:lnTo>
                    <a:pt x="302" y="52"/>
                  </a:lnTo>
                  <a:lnTo>
                    <a:pt x="248" y="94"/>
                  </a:lnTo>
                  <a:lnTo>
                    <a:pt x="248" y="94"/>
                  </a:lnTo>
                  <a:lnTo>
                    <a:pt x="172" y="154"/>
                  </a:lnTo>
                  <a:lnTo>
                    <a:pt x="136" y="185"/>
                  </a:lnTo>
                  <a:lnTo>
                    <a:pt x="100" y="218"/>
                  </a:lnTo>
                  <a:lnTo>
                    <a:pt x="69" y="254"/>
                  </a:lnTo>
                  <a:lnTo>
                    <a:pt x="42" y="292"/>
                  </a:lnTo>
                  <a:lnTo>
                    <a:pt x="18" y="331"/>
                  </a:lnTo>
                  <a:lnTo>
                    <a:pt x="9" y="353"/>
                  </a:lnTo>
                  <a:lnTo>
                    <a:pt x="0" y="375"/>
                  </a:lnTo>
                  <a:lnTo>
                    <a:pt x="3" y="378"/>
                  </a:lnTo>
                  <a:lnTo>
                    <a:pt x="3" y="378"/>
                  </a:lnTo>
                  <a:lnTo>
                    <a:pt x="18" y="350"/>
                  </a:lnTo>
                  <a:lnTo>
                    <a:pt x="33" y="325"/>
                  </a:lnTo>
                  <a:lnTo>
                    <a:pt x="69" y="276"/>
                  </a:lnTo>
                  <a:lnTo>
                    <a:pt x="109" y="232"/>
                  </a:lnTo>
                  <a:lnTo>
                    <a:pt x="154" y="187"/>
                  </a:lnTo>
                  <a:lnTo>
                    <a:pt x="206" y="146"/>
                  </a:lnTo>
                  <a:lnTo>
                    <a:pt x="260" y="105"/>
                  </a:lnTo>
                  <a:lnTo>
                    <a:pt x="378" y="19"/>
                  </a:lnTo>
                  <a:lnTo>
                    <a:pt x="378" y="19"/>
                  </a:lnTo>
                  <a:lnTo>
                    <a:pt x="375" y="3"/>
                  </a:lnTo>
                  <a:lnTo>
                    <a:pt x="375" y="0"/>
                  </a:lnTo>
                  <a:close/>
                </a:path>
              </a:pathLst>
            </a:custGeom>
            <a:solidFill>
              <a:srgbClr val="FB9A7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336" name="Freeform 48"/>
            <p:cNvSpPr>
              <a:spLocks/>
            </p:cNvSpPr>
            <p:nvPr/>
          </p:nvSpPr>
          <p:spPr bwMode="auto">
            <a:xfrm flipH="1">
              <a:off x="598468" y="1622773"/>
              <a:ext cx="265079" cy="354013"/>
            </a:xfrm>
            <a:custGeom>
              <a:avLst/>
              <a:gdLst/>
              <a:ahLst/>
              <a:cxnLst>
                <a:cxn ang="0">
                  <a:pos x="203" y="0"/>
                </a:cxn>
                <a:cxn ang="0">
                  <a:pos x="203" y="0"/>
                </a:cxn>
                <a:cxn ang="0">
                  <a:pos x="203" y="0"/>
                </a:cxn>
                <a:cxn ang="0">
                  <a:pos x="203" y="6"/>
                </a:cxn>
                <a:cxn ang="0">
                  <a:pos x="203" y="6"/>
                </a:cxn>
                <a:cxn ang="0">
                  <a:pos x="203" y="14"/>
                </a:cxn>
                <a:cxn ang="0">
                  <a:pos x="200" y="25"/>
                </a:cxn>
                <a:cxn ang="0">
                  <a:pos x="188" y="50"/>
                </a:cxn>
                <a:cxn ang="0">
                  <a:pos x="169" y="72"/>
                </a:cxn>
                <a:cxn ang="0">
                  <a:pos x="151" y="88"/>
                </a:cxn>
                <a:cxn ang="0">
                  <a:pos x="151" y="88"/>
                </a:cxn>
                <a:cxn ang="0">
                  <a:pos x="103" y="127"/>
                </a:cxn>
                <a:cxn ang="0">
                  <a:pos x="0" y="204"/>
                </a:cxn>
                <a:cxn ang="0">
                  <a:pos x="0" y="204"/>
                </a:cxn>
                <a:cxn ang="0">
                  <a:pos x="0" y="207"/>
                </a:cxn>
                <a:cxn ang="0">
                  <a:pos x="0" y="207"/>
                </a:cxn>
                <a:cxn ang="0">
                  <a:pos x="6" y="223"/>
                </a:cxn>
                <a:cxn ang="0">
                  <a:pos x="6" y="223"/>
                </a:cxn>
                <a:cxn ang="0">
                  <a:pos x="100" y="154"/>
                </a:cxn>
                <a:cxn ang="0">
                  <a:pos x="136" y="121"/>
                </a:cxn>
                <a:cxn ang="0">
                  <a:pos x="169" y="94"/>
                </a:cxn>
                <a:cxn ang="0">
                  <a:pos x="191" y="66"/>
                </a:cxn>
                <a:cxn ang="0">
                  <a:pos x="206" y="41"/>
                </a:cxn>
                <a:cxn ang="0">
                  <a:pos x="209" y="30"/>
                </a:cxn>
                <a:cxn ang="0">
                  <a:pos x="209" y="19"/>
                </a:cxn>
                <a:cxn ang="0">
                  <a:pos x="209" y="8"/>
                </a:cxn>
                <a:cxn ang="0">
                  <a:pos x="203" y="0"/>
                </a:cxn>
                <a:cxn ang="0">
                  <a:pos x="203" y="0"/>
                </a:cxn>
              </a:cxnLst>
              <a:rect l="0" t="0" r="r" b="b"/>
              <a:pathLst>
                <a:path w="209" h="223">
                  <a:moveTo>
                    <a:pt x="203" y="0"/>
                  </a:moveTo>
                  <a:lnTo>
                    <a:pt x="203" y="0"/>
                  </a:lnTo>
                  <a:lnTo>
                    <a:pt x="203" y="0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203" y="14"/>
                  </a:lnTo>
                  <a:lnTo>
                    <a:pt x="200" y="25"/>
                  </a:lnTo>
                  <a:lnTo>
                    <a:pt x="188" y="50"/>
                  </a:lnTo>
                  <a:lnTo>
                    <a:pt x="169" y="72"/>
                  </a:lnTo>
                  <a:lnTo>
                    <a:pt x="151" y="88"/>
                  </a:lnTo>
                  <a:lnTo>
                    <a:pt x="151" y="88"/>
                  </a:lnTo>
                  <a:lnTo>
                    <a:pt x="103" y="127"/>
                  </a:lnTo>
                  <a:lnTo>
                    <a:pt x="0" y="204"/>
                  </a:lnTo>
                  <a:lnTo>
                    <a:pt x="0" y="204"/>
                  </a:lnTo>
                  <a:lnTo>
                    <a:pt x="0" y="207"/>
                  </a:lnTo>
                  <a:lnTo>
                    <a:pt x="0" y="207"/>
                  </a:lnTo>
                  <a:lnTo>
                    <a:pt x="6" y="223"/>
                  </a:lnTo>
                  <a:lnTo>
                    <a:pt x="6" y="223"/>
                  </a:lnTo>
                  <a:lnTo>
                    <a:pt x="100" y="154"/>
                  </a:lnTo>
                  <a:lnTo>
                    <a:pt x="136" y="121"/>
                  </a:lnTo>
                  <a:lnTo>
                    <a:pt x="169" y="94"/>
                  </a:lnTo>
                  <a:lnTo>
                    <a:pt x="191" y="66"/>
                  </a:lnTo>
                  <a:lnTo>
                    <a:pt x="206" y="41"/>
                  </a:lnTo>
                  <a:lnTo>
                    <a:pt x="209" y="30"/>
                  </a:lnTo>
                  <a:lnTo>
                    <a:pt x="209" y="19"/>
                  </a:lnTo>
                  <a:lnTo>
                    <a:pt x="209" y="8"/>
                  </a:lnTo>
                  <a:lnTo>
                    <a:pt x="203" y="0"/>
                  </a:lnTo>
                  <a:lnTo>
                    <a:pt x="203" y="0"/>
                  </a:lnTo>
                  <a:close/>
                </a:path>
              </a:pathLst>
            </a:custGeom>
            <a:solidFill>
              <a:srgbClr val="FB9A7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337" name="Freeform 49"/>
            <p:cNvSpPr>
              <a:spLocks/>
            </p:cNvSpPr>
            <p:nvPr/>
          </p:nvSpPr>
          <p:spPr bwMode="auto">
            <a:xfrm flipH="1">
              <a:off x="1147651" y="2240310"/>
              <a:ext cx="53270" cy="47625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15" y="0"/>
                </a:cxn>
                <a:cxn ang="0">
                  <a:pos x="0" y="11"/>
                </a:cxn>
                <a:cxn ang="0">
                  <a:pos x="0" y="13"/>
                </a:cxn>
                <a:cxn ang="0">
                  <a:pos x="0" y="13"/>
                </a:cxn>
                <a:cxn ang="0">
                  <a:pos x="3" y="30"/>
                </a:cxn>
                <a:cxn ang="0">
                  <a:pos x="3" y="30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15" y="0"/>
                </a:cxn>
                <a:cxn ang="0">
                  <a:pos x="15" y="0"/>
                </a:cxn>
              </a:cxnLst>
              <a:rect l="0" t="0" r="r" b="b"/>
              <a:pathLst>
                <a:path w="42" h="30">
                  <a:moveTo>
                    <a:pt x="15" y="0"/>
                  </a:moveTo>
                  <a:lnTo>
                    <a:pt x="15" y="0"/>
                  </a:lnTo>
                  <a:lnTo>
                    <a:pt x="0" y="11"/>
                  </a:lnTo>
                  <a:lnTo>
                    <a:pt x="0" y="13"/>
                  </a:lnTo>
                  <a:lnTo>
                    <a:pt x="0" y="13"/>
                  </a:lnTo>
                  <a:lnTo>
                    <a:pt x="3" y="30"/>
                  </a:lnTo>
                  <a:lnTo>
                    <a:pt x="3" y="30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15" y="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FB9A7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338" name="Freeform 50"/>
            <p:cNvSpPr>
              <a:spLocks/>
            </p:cNvSpPr>
            <p:nvPr/>
          </p:nvSpPr>
          <p:spPr bwMode="auto">
            <a:xfrm flipH="1">
              <a:off x="859742" y="1956148"/>
              <a:ext cx="199127" cy="182563"/>
            </a:xfrm>
            <a:custGeom>
              <a:avLst/>
              <a:gdLst/>
              <a:ahLst/>
              <a:cxnLst>
                <a:cxn ang="0">
                  <a:pos x="148" y="0"/>
                </a:cxn>
                <a:cxn ang="0">
                  <a:pos x="145" y="0"/>
                </a:cxn>
                <a:cxn ang="0">
                  <a:pos x="0" y="107"/>
                </a:cxn>
                <a:cxn ang="0">
                  <a:pos x="18" y="110"/>
                </a:cxn>
                <a:cxn ang="0">
                  <a:pos x="18" y="110"/>
                </a:cxn>
                <a:cxn ang="0">
                  <a:pos x="18" y="112"/>
                </a:cxn>
                <a:cxn ang="0">
                  <a:pos x="18" y="112"/>
                </a:cxn>
                <a:cxn ang="0">
                  <a:pos x="21" y="115"/>
                </a:cxn>
                <a:cxn ang="0">
                  <a:pos x="21" y="115"/>
                </a:cxn>
                <a:cxn ang="0">
                  <a:pos x="157" y="19"/>
                </a:cxn>
                <a:cxn ang="0">
                  <a:pos x="157" y="19"/>
                </a:cxn>
                <a:cxn ang="0">
                  <a:pos x="151" y="2"/>
                </a:cxn>
                <a:cxn ang="0">
                  <a:pos x="148" y="0"/>
                </a:cxn>
              </a:cxnLst>
              <a:rect l="0" t="0" r="r" b="b"/>
              <a:pathLst>
                <a:path w="157" h="115">
                  <a:moveTo>
                    <a:pt x="148" y="0"/>
                  </a:moveTo>
                  <a:lnTo>
                    <a:pt x="145" y="0"/>
                  </a:lnTo>
                  <a:lnTo>
                    <a:pt x="0" y="107"/>
                  </a:lnTo>
                  <a:lnTo>
                    <a:pt x="18" y="110"/>
                  </a:lnTo>
                  <a:lnTo>
                    <a:pt x="18" y="110"/>
                  </a:lnTo>
                  <a:lnTo>
                    <a:pt x="18" y="112"/>
                  </a:lnTo>
                  <a:lnTo>
                    <a:pt x="18" y="112"/>
                  </a:lnTo>
                  <a:lnTo>
                    <a:pt x="21" y="115"/>
                  </a:lnTo>
                  <a:lnTo>
                    <a:pt x="21" y="115"/>
                  </a:lnTo>
                  <a:lnTo>
                    <a:pt x="157" y="19"/>
                  </a:lnTo>
                  <a:lnTo>
                    <a:pt x="157" y="19"/>
                  </a:lnTo>
                  <a:lnTo>
                    <a:pt x="151" y="2"/>
                  </a:lnTo>
                  <a:lnTo>
                    <a:pt x="148" y="0"/>
                  </a:lnTo>
                  <a:close/>
                </a:path>
              </a:pathLst>
            </a:custGeom>
            <a:solidFill>
              <a:srgbClr val="FB9A7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339" name="Freeform 51"/>
            <p:cNvSpPr>
              <a:spLocks/>
            </p:cNvSpPr>
            <p:nvPr/>
          </p:nvSpPr>
          <p:spPr bwMode="auto">
            <a:xfrm flipH="1">
              <a:off x="740520" y="1386235"/>
              <a:ext cx="763530" cy="158750"/>
            </a:xfrm>
            <a:custGeom>
              <a:avLst/>
              <a:gdLst/>
              <a:ahLst/>
              <a:cxnLst>
                <a:cxn ang="0">
                  <a:pos x="602" y="61"/>
                </a:cxn>
                <a:cxn ang="0">
                  <a:pos x="602" y="55"/>
                </a:cxn>
                <a:cxn ang="0">
                  <a:pos x="602" y="55"/>
                </a:cxn>
                <a:cxn ang="0">
                  <a:pos x="556" y="42"/>
                </a:cxn>
                <a:cxn ang="0">
                  <a:pos x="508" y="33"/>
                </a:cxn>
                <a:cxn ang="0">
                  <a:pos x="411" y="14"/>
                </a:cxn>
                <a:cxn ang="0">
                  <a:pos x="315" y="6"/>
                </a:cxn>
                <a:cxn ang="0">
                  <a:pos x="269" y="3"/>
                </a:cxn>
                <a:cxn ang="0">
                  <a:pos x="224" y="0"/>
                </a:cxn>
                <a:cxn ang="0">
                  <a:pos x="172" y="6"/>
                </a:cxn>
                <a:cxn ang="0">
                  <a:pos x="172" y="6"/>
                </a:cxn>
                <a:cxn ang="0">
                  <a:pos x="124" y="17"/>
                </a:cxn>
                <a:cxn ang="0">
                  <a:pos x="79" y="31"/>
                </a:cxn>
                <a:cxn ang="0">
                  <a:pos x="36" y="47"/>
                </a:cxn>
                <a:cxn ang="0">
                  <a:pos x="0" y="64"/>
                </a:cxn>
                <a:cxn ang="0">
                  <a:pos x="0" y="64"/>
                </a:cxn>
                <a:cxn ang="0">
                  <a:pos x="58" y="66"/>
                </a:cxn>
                <a:cxn ang="0">
                  <a:pos x="118" y="64"/>
                </a:cxn>
                <a:cxn ang="0">
                  <a:pos x="236" y="58"/>
                </a:cxn>
                <a:cxn ang="0">
                  <a:pos x="290" y="61"/>
                </a:cxn>
                <a:cxn ang="0">
                  <a:pos x="318" y="61"/>
                </a:cxn>
                <a:cxn ang="0">
                  <a:pos x="342" y="66"/>
                </a:cxn>
                <a:cxn ang="0">
                  <a:pos x="366" y="69"/>
                </a:cxn>
                <a:cxn ang="0">
                  <a:pos x="387" y="78"/>
                </a:cxn>
                <a:cxn ang="0">
                  <a:pos x="411" y="89"/>
                </a:cxn>
                <a:cxn ang="0">
                  <a:pos x="429" y="100"/>
                </a:cxn>
                <a:cxn ang="0">
                  <a:pos x="429" y="100"/>
                </a:cxn>
                <a:cxn ang="0">
                  <a:pos x="469" y="83"/>
                </a:cxn>
                <a:cxn ang="0">
                  <a:pos x="511" y="69"/>
                </a:cxn>
                <a:cxn ang="0">
                  <a:pos x="556" y="61"/>
                </a:cxn>
                <a:cxn ang="0">
                  <a:pos x="602" y="61"/>
                </a:cxn>
                <a:cxn ang="0">
                  <a:pos x="602" y="61"/>
                </a:cxn>
              </a:cxnLst>
              <a:rect l="0" t="0" r="r" b="b"/>
              <a:pathLst>
                <a:path w="602" h="100">
                  <a:moveTo>
                    <a:pt x="602" y="61"/>
                  </a:moveTo>
                  <a:lnTo>
                    <a:pt x="602" y="55"/>
                  </a:lnTo>
                  <a:lnTo>
                    <a:pt x="602" y="55"/>
                  </a:lnTo>
                  <a:lnTo>
                    <a:pt x="556" y="42"/>
                  </a:lnTo>
                  <a:lnTo>
                    <a:pt x="508" y="33"/>
                  </a:lnTo>
                  <a:lnTo>
                    <a:pt x="411" y="14"/>
                  </a:lnTo>
                  <a:lnTo>
                    <a:pt x="315" y="6"/>
                  </a:lnTo>
                  <a:lnTo>
                    <a:pt x="269" y="3"/>
                  </a:lnTo>
                  <a:lnTo>
                    <a:pt x="224" y="0"/>
                  </a:lnTo>
                  <a:lnTo>
                    <a:pt x="172" y="6"/>
                  </a:lnTo>
                  <a:lnTo>
                    <a:pt x="172" y="6"/>
                  </a:lnTo>
                  <a:lnTo>
                    <a:pt x="124" y="17"/>
                  </a:lnTo>
                  <a:lnTo>
                    <a:pt x="79" y="31"/>
                  </a:lnTo>
                  <a:lnTo>
                    <a:pt x="36" y="47"/>
                  </a:lnTo>
                  <a:lnTo>
                    <a:pt x="0" y="64"/>
                  </a:lnTo>
                  <a:lnTo>
                    <a:pt x="0" y="64"/>
                  </a:lnTo>
                  <a:lnTo>
                    <a:pt x="58" y="66"/>
                  </a:lnTo>
                  <a:lnTo>
                    <a:pt x="118" y="64"/>
                  </a:lnTo>
                  <a:lnTo>
                    <a:pt x="236" y="58"/>
                  </a:lnTo>
                  <a:lnTo>
                    <a:pt x="290" y="61"/>
                  </a:lnTo>
                  <a:lnTo>
                    <a:pt x="318" y="61"/>
                  </a:lnTo>
                  <a:lnTo>
                    <a:pt x="342" y="66"/>
                  </a:lnTo>
                  <a:lnTo>
                    <a:pt x="366" y="69"/>
                  </a:lnTo>
                  <a:lnTo>
                    <a:pt x="387" y="78"/>
                  </a:lnTo>
                  <a:lnTo>
                    <a:pt x="411" y="89"/>
                  </a:lnTo>
                  <a:lnTo>
                    <a:pt x="429" y="100"/>
                  </a:lnTo>
                  <a:lnTo>
                    <a:pt x="429" y="100"/>
                  </a:lnTo>
                  <a:lnTo>
                    <a:pt x="469" y="83"/>
                  </a:lnTo>
                  <a:lnTo>
                    <a:pt x="511" y="69"/>
                  </a:lnTo>
                  <a:lnTo>
                    <a:pt x="556" y="61"/>
                  </a:lnTo>
                  <a:lnTo>
                    <a:pt x="602" y="61"/>
                  </a:lnTo>
                  <a:lnTo>
                    <a:pt x="602" y="61"/>
                  </a:lnTo>
                  <a:close/>
                </a:path>
              </a:pathLst>
            </a:custGeom>
            <a:solidFill>
              <a:srgbClr val="B3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340" name="Freeform 52"/>
            <p:cNvSpPr>
              <a:spLocks/>
            </p:cNvSpPr>
            <p:nvPr/>
          </p:nvSpPr>
          <p:spPr bwMode="auto">
            <a:xfrm flipH="1">
              <a:off x="1235165" y="1941860"/>
              <a:ext cx="871337" cy="376238"/>
            </a:xfrm>
            <a:custGeom>
              <a:avLst/>
              <a:gdLst/>
              <a:ahLst/>
              <a:cxnLst>
                <a:cxn ang="0">
                  <a:pos x="687" y="9"/>
                </a:cxn>
                <a:cxn ang="0">
                  <a:pos x="687" y="9"/>
                </a:cxn>
                <a:cxn ang="0">
                  <a:pos x="644" y="99"/>
                </a:cxn>
                <a:cxn ang="0">
                  <a:pos x="611" y="171"/>
                </a:cxn>
                <a:cxn ang="0">
                  <a:pos x="596" y="199"/>
                </a:cxn>
                <a:cxn ang="0">
                  <a:pos x="581" y="218"/>
                </a:cxn>
                <a:cxn ang="0">
                  <a:pos x="572" y="232"/>
                </a:cxn>
                <a:cxn ang="0">
                  <a:pos x="566" y="234"/>
                </a:cxn>
                <a:cxn ang="0">
                  <a:pos x="560" y="234"/>
                </a:cxn>
                <a:cxn ang="0">
                  <a:pos x="560" y="234"/>
                </a:cxn>
                <a:cxn ang="0">
                  <a:pos x="545" y="237"/>
                </a:cxn>
                <a:cxn ang="0">
                  <a:pos x="520" y="234"/>
                </a:cxn>
                <a:cxn ang="0">
                  <a:pos x="457" y="229"/>
                </a:cxn>
                <a:cxn ang="0">
                  <a:pos x="372" y="215"/>
                </a:cxn>
                <a:cxn ang="0">
                  <a:pos x="282" y="199"/>
                </a:cxn>
                <a:cxn ang="0">
                  <a:pos x="191" y="177"/>
                </a:cxn>
                <a:cxn ang="0">
                  <a:pos x="109" y="152"/>
                </a:cxn>
                <a:cxn ang="0">
                  <a:pos x="73" y="141"/>
                </a:cxn>
                <a:cxn ang="0">
                  <a:pos x="46" y="127"/>
                </a:cxn>
                <a:cxn ang="0">
                  <a:pos x="21" y="113"/>
                </a:cxn>
                <a:cxn ang="0">
                  <a:pos x="6" y="102"/>
                </a:cxn>
                <a:cxn ang="0">
                  <a:pos x="6" y="102"/>
                </a:cxn>
                <a:cxn ang="0">
                  <a:pos x="0" y="97"/>
                </a:cxn>
                <a:cxn ang="0">
                  <a:pos x="0" y="91"/>
                </a:cxn>
                <a:cxn ang="0">
                  <a:pos x="0" y="91"/>
                </a:cxn>
                <a:cxn ang="0">
                  <a:pos x="3" y="83"/>
                </a:cxn>
                <a:cxn ang="0">
                  <a:pos x="3" y="83"/>
                </a:cxn>
                <a:cxn ang="0">
                  <a:pos x="27" y="55"/>
                </a:cxn>
                <a:cxn ang="0">
                  <a:pos x="82" y="0"/>
                </a:cxn>
                <a:cxn ang="0">
                  <a:pos x="82" y="0"/>
                </a:cxn>
                <a:cxn ang="0">
                  <a:pos x="118" y="14"/>
                </a:cxn>
                <a:cxn ang="0">
                  <a:pos x="158" y="25"/>
                </a:cxn>
                <a:cxn ang="0">
                  <a:pos x="197" y="33"/>
                </a:cxn>
                <a:cxn ang="0">
                  <a:pos x="233" y="36"/>
                </a:cxn>
                <a:cxn ang="0">
                  <a:pos x="272" y="36"/>
                </a:cxn>
                <a:cxn ang="0">
                  <a:pos x="312" y="33"/>
                </a:cxn>
                <a:cxn ang="0">
                  <a:pos x="387" y="25"/>
                </a:cxn>
                <a:cxn ang="0">
                  <a:pos x="463" y="11"/>
                </a:cxn>
                <a:cxn ang="0">
                  <a:pos x="539" y="3"/>
                </a:cxn>
                <a:cxn ang="0">
                  <a:pos x="575" y="0"/>
                </a:cxn>
                <a:cxn ang="0">
                  <a:pos x="614" y="0"/>
                </a:cxn>
                <a:cxn ang="0">
                  <a:pos x="650" y="3"/>
                </a:cxn>
                <a:cxn ang="0">
                  <a:pos x="687" y="9"/>
                </a:cxn>
                <a:cxn ang="0">
                  <a:pos x="687" y="9"/>
                </a:cxn>
              </a:cxnLst>
              <a:rect l="0" t="0" r="r" b="b"/>
              <a:pathLst>
                <a:path w="687" h="237">
                  <a:moveTo>
                    <a:pt x="687" y="9"/>
                  </a:moveTo>
                  <a:lnTo>
                    <a:pt x="687" y="9"/>
                  </a:lnTo>
                  <a:lnTo>
                    <a:pt x="644" y="99"/>
                  </a:lnTo>
                  <a:lnTo>
                    <a:pt x="611" y="171"/>
                  </a:lnTo>
                  <a:lnTo>
                    <a:pt x="596" y="199"/>
                  </a:lnTo>
                  <a:lnTo>
                    <a:pt x="581" y="218"/>
                  </a:lnTo>
                  <a:lnTo>
                    <a:pt x="572" y="232"/>
                  </a:lnTo>
                  <a:lnTo>
                    <a:pt x="566" y="234"/>
                  </a:lnTo>
                  <a:lnTo>
                    <a:pt x="560" y="234"/>
                  </a:lnTo>
                  <a:lnTo>
                    <a:pt x="560" y="234"/>
                  </a:lnTo>
                  <a:lnTo>
                    <a:pt x="545" y="237"/>
                  </a:lnTo>
                  <a:lnTo>
                    <a:pt x="520" y="234"/>
                  </a:lnTo>
                  <a:lnTo>
                    <a:pt x="457" y="229"/>
                  </a:lnTo>
                  <a:lnTo>
                    <a:pt x="372" y="215"/>
                  </a:lnTo>
                  <a:lnTo>
                    <a:pt x="282" y="199"/>
                  </a:lnTo>
                  <a:lnTo>
                    <a:pt x="191" y="177"/>
                  </a:lnTo>
                  <a:lnTo>
                    <a:pt x="109" y="152"/>
                  </a:lnTo>
                  <a:lnTo>
                    <a:pt x="73" y="141"/>
                  </a:lnTo>
                  <a:lnTo>
                    <a:pt x="46" y="127"/>
                  </a:lnTo>
                  <a:lnTo>
                    <a:pt x="21" y="113"/>
                  </a:lnTo>
                  <a:lnTo>
                    <a:pt x="6" y="102"/>
                  </a:lnTo>
                  <a:lnTo>
                    <a:pt x="6" y="102"/>
                  </a:lnTo>
                  <a:lnTo>
                    <a:pt x="0" y="97"/>
                  </a:lnTo>
                  <a:lnTo>
                    <a:pt x="0" y="91"/>
                  </a:lnTo>
                  <a:lnTo>
                    <a:pt x="0" y="91"/>
                  </a:lnTo>
                  <a:lnTo>
                    <a:pt x="3" y="83"/>
                  </a:lnTo>
                  <a:lnTo>
                    <a:pt x="3" y="83"/>
                  </a:lnTo>
                  <a:lnTo>
                    <a:pt x="27" y="55"/>
                  </a:lnTo>
                  <a:lnTo>
                    <a:pt x="82" y="0"/>
                  </a:lnTo>
                  <a:lnTo>
                    <a:pt x="82" y="0"/>
                  </a:lnTo>
                  <a:lnTo>
                    <a:pt x="118" y="14"/>
                  </a:lnTo>
                  <a:lnTo>
                    <a:pt x="158" y="25"/>
                  </a:lnTo>
                  <a:lnTo>
                    <a:pt x="197" y="33"/>
                  </a:lnTo>
                  <a:lnTo>
                    <a:pt x="233" y="36"/>
                  </a:lnTo>
                  <a:lnTo>
                    <a:pt x="272" y="36"/>
                  </a:lnTo>
                  <a:lnTo>
                    <a:pt x="312" y="33"/>
                  </a:lnTo>
                  <a:lnTo>
                    <a:pt x="387" y="25"/>
                  </a:lnTo>
                  <a:lnTo>
                    <a:pt x="463" y="11"/>
                  </a:lnTo>
                  <a:lnTo>
                    <a:pt x="539" y="3"/>
                  </a:lnTo>
                  <a:lnTo>
                    <a:pt x="575" y="0"/>
                  </a:lnTo>
                  <a:lnTo>
                    <a:pt x="614" y="0"/>
                  </a:lnTo>
                  <a:lnTo>
                    <a:pt x="650" y="3"/>
                  </a:lnTo>
                  <a:lnTo>
                    <a:pt x="687" y="9"/>
                  </a:lnTo>
                  <a:lnTo>
                    <a:pt x="687" y="9"/>
                  </a:lnTo>
                  <a:close/>
                </a:path>
              </a:pathLst>
            </a:custGeom>
            <a:solidFill>
              <a:srgbClr val="4D4D4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341" name="Freeform 53"/>
            <p:cNvSpPr>
              <a:spLocks/>
            </p:cNvSpPr>
            <p:nvPr/>
          </p:nvSpPr>
          <p:spPr bwMode="auto">
            <a:xfrm flipH="1">
              <a:off x="1392437" y="2322860"/>
              <a:ext cx="579623" cy="411163"/>
            </a:xfrm>
            <a:custGeom>
              <a:avLst/>
              <a:gdLst/>
              <a:ahLst/>
              <a:cxnLst>
                <a:cxn ang="0">
                  <a:pos x="457" y="3"/>
                </a:cxn>
                <a:cxn ang="0">
                  <a:pos x="457" y="3"/>
                </a:cxn>
                <a:cxn ang="0">
                  <a:pos x="427" y="27"/>
                </a:cxn>
                <a:cxn ang="0">
                  <a:pos x="393" y="50"/>
                </a:cxn>
                <a:cxn ang="0">
                  <a:pos x="363" y="72"/>
                </a:cxn>
                <a:cxn ang="0">
                  <a:pos x="330" y="88"/>
                </a:cxn>
                <a:cxn ang="0">
                  <a:pos x="266" y="121"/>
                </a:cxn>
                <a:cxn ang="0">
                  <a:pos x="203" y="146"/>
                </a:cxn>
                <a:cxn ang="0">
                  <a:pos x="145" y="171"/>
                </a:cxn>
                <a:cxn ang="0">
                  <a:pos x="91" y="196"/>
                </a:cxn>
                <a:cxn ang="0">
                  <a:pos x="64" y="209"/>
                </a:cxn>
                <a:cxn ang="0">
                  <a:pos x="42" y="223"/>
                </a:cxn>
                <a:cxn ang="0">
                  <a:pos x="18" y="240"/>
                </a:cxn>
                <a:cxn ang="0">
                  <a:pos x="0" y="259"/>
                </a:cxn>
                <a:cxn ang="0">
                  <a:pos x="0" y="259"/>
                </a:cxn>
                <a:cxn ang="0">
                  <a:pos x="9" y="242"/>
                </a:cxn>
                <a:cxn ang="0">
                  <a:pos x="21" y="229"/>
                </a:cxn>
                <a:cxn ang="0">
                  <a:pos x="39" y="212"/>
                </a:cxn>
                <a:cxn ang="0">
                  <a:pos x="58" y="198"/>
                </a:cxn>
                <a:cxn ang="0">
                  <a:pos x="109" y="168"/>
                </a:cxn>
                <a:cxn ang="0">
                  <a:pos x="166" y="140"/>
                </a:cxn>
                <a:cxn ang="0">
                  <a:pos x="227" y="110"/>
                </a:cxn>
                <a:cxn ang="0">
                  <a:pos x="290" y="77"/>
                </a:cxn>
                <a:cxn ang="0">
                  <a:pos x="351" y="41"/>
                </a:cxn>
                <a:cxn ang="0">
                  <a:pos x="378" y="19"/>
                </a:cxn>
                <a:cxn ang="0">
                  <a:pos x="405" y="0"/>
                </a:cxn>
                <a:cxn ang="0">
                  <a:pos x="457" y="3"/>
                </a:cxn>
              </a:cxnLst>
              <a:rect l="0" t="0" r="r" b="b"/>
              <a:pathLst>
                <a:path w="457" h="259">
                  <a:moveTo>
                    <a:pt x="457" y="3"/>
                  </a:moveTo>
                  <a:lnTo>
                    <a:pt x="457" y="3"/>
                  </a:lnTo>
                  <a:lnTo>
                    <a:pt x="427" y="27"/>
                  </a:lnTo>
                  <a:lnTo>
                    <a:pt x="393" y="50"/>
                  </a:lnTo>
                  <a:lnTo>
                    <a:pt x="363" y="72"/>
                  </a:lnTo>
                  <a:lnTo>
                    <a:pt x="330" y="88"/>
                  </a:lnTo>
                  <a:lnTo>
                    <a:pt x="266" y="121"/>
                  </a:lnTo>
                  <a:lnTo>
                    <a:pt x="203" y="146"/>
                  </a:lnTo>
                  <a:lnTo>
                    <a:pt x="145" y="171"/>
                  </a:lnTo>
                  <a:lnTo>
                    <a:pt x="91" y="196"/>
                  </a:lnTo>
                  <a:lnTo>
                    <a:pt x="64" y="209"/>
                  </a:lnTo>
                  <a:lnTo>
                    <a:pt x="42" y="223"/>
                  </a:lnTo>
                  <a:lnTo>
                    <a:pt x="18" y="240"/>
                  </a:lnTo>
                  <a:lnTo>
                    <a:pt x="0" y="259"/>
                  </a:lnTo>
                  <a:lnTo>
                    <a:pt x="0" y="259"/>
                  </a:lnTo>
                  <a:lnTo>
                    <a:pt x="9" y="242"/>
                  </a:lnTo>
                  <a:lnTo>
                    <a:pt x="21" y="229"/>
                  </a:lnTo>
                  <a:lnTo>
                    <a:pt x="39" y="212"/>
                  </a:lnTo>
                  <a:lnTo>
                    <a:pt x="58" y="198"/>
                  </a:lnTo>
                  <a:lnTo>
                    <a:pt x="109" y="168"/>
                  </a:lnTo>
                  <a:lnTo>
                    <a:pt x="166" y="140"/>
                  </a:lnTo>
                  <a:lnTo>
                    <a:pt x="227" y="110"/>
                  </a:lnTo>
                  <a:lnTo>
                    <a:pt x="290" y="77"/>
                  </a:lnTo>
                  <a:lnTo>
                    <a:pt x="351" y="41"/>
                  </a:lnTo>
                  <a:lnTo>
                    <a:pt x="378" y="19"/>
                  </a:lnTo>
                  <a:lnTo>
                    <a:pt x="405" y="0"/>
                  </a:lnTo>
                  <a:lnTo>
                    <a:pt x="457" y="3"/>
                  </a:lnTo>
                  <a:close/>
                </a:path>
              </a:pathLst>
            </a:custGeom>
            <a:solidFill>
              <a:srgbClr val="FB9A7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342" name="Freeform 54"/>
            <p:cNvSpPr>
              <a:spLocks/>
            </p:cNvSpPr>
            <p:nvPr/>
          </p:nvSpPr>
          <p:spPr bwMode="auto">
            <a:xfrm flipH="1">
              <a:off x="2079868" y="2095848"/>
              <a:ext cx="329764" cy="449263"/>
            </a:xfrm>
            <a:custGeom>
              <a:avLst/>
              <a:gdLst/>
              <a:ahLst/>
              <a:cxnLst>
                <a:cxn ang="0">
                  <a:pos x="0" y="283"/>
                </a:cxn>
                <a:cxn ang="0">
                  <a:pos x="0" y="283"/>
                </a:cxn>
                <a:cxn ang="0">
                  <a:pos x="9" y="256"/>
                </a:cxn>
                <a:cxn ang="0">
                  <a:pos x="22" y="231"/>
                </a:cxn>
                <a:cxn ang="0">
                  <a:pos x="34" y="206"/>
                </a:cxn>
                <a:cxn ang="0">
                  <a:pos x="49" y="184"/>
                </a:cxn>
                <a:cxn ang="0">
                  <a:pos x="67" y="162"/>
                </a:cxn>
                <a:cxn ang="0">
                  <a:pos x="85" y="143"/>
                </a:cxn>
                <a:cxn ang="0">
                  <a:pos x="124" y="107"/>
                </a:cxn>
                <a:cxn ang="0">
                  <a:pos x="194" y="49"/>
                </a:cxn>
                <a:cxn ang="0">
                  <a:pos x="218" y="24"/>
                </a:cxn>
                <a:cxn ang="0">
                  <a:pos x="227" y="11"/>
                </a:cxn>
                <a:cxn ang="0">
                  <a:pos x="230" y="0"/>
                </a:cxn>
                <a:cxn ang="0">
                  <a:pos x="230" y="0"/>
                </a:cxn>
                <a:cxn ang="0">
                  <a:pos x="239" y="11"/>
                </a:cxn>
                <a:cxn ang="0">
                  <a:pos x="248" y="16"/>
                </a:cxn>
                <a:cxn ang="0">
                  <a:pos x="260" y="22"/>
                </a:cxn>
                <a:cxn ang="0">
                  <a:pos x="260" y="22"/>
                </a:cxn>
                <a:cxn ang="0">
                  <a:pos x="248" y="35"/>
                </a:cxn>
                <a:cxn ang="0">
                  <a:pos x="236" y="49"/>
                </a:cxn>
                <a:cxn ang="0">
                  <a:pos x="206" y="74"/>
                </a:cxn>
                <a:cxn ang="0">
                  <a:pos x="136" y="129"/>
                </a:cxn>
                <a:cxn ang="0">
                  <a:pos x="97" y="159"/>
                </a:cxn>
                <a:cxn ang="0">
                  <a:pos x="61" y="195"/>
                </a:cxn>
                <a:cxn ang="0">
                  <a:pos x="46" y="215"/>
                </a:cxn>
                <a:cxn ang="0">
                  <a:pos x="31" y="237"/>
                </a:cxn>
                <a:cxn ang="0">
                  <a:pos x="15" y="259"/>
                </a:cxn>
                <a:cxn ang="0">
                  <a:pos x="0" y="283"/>
                </a:cxn>
                <a:cxn ang="0">
                  <a:pos x="0" y="283"/>
                </a:cxn>
              </a:cxnLst>
              <a:rect l="0" t="0" r="r" b="b"/>
              <a:pathLst>
                <a:path w="260" h="283">
                  <a:moveTo>
                    <a:pt x="0" y="283"/>
                  </a:moveTo>
                  <a:lnTo>
                    <a:pt x="0" y="283"/>
                  </a:lnTo>
                  <a:lnTo>
                    <a:pt x="9" y="256"/>
                  </a:lnTo>
                  <a:lnTo>
                    <a:pt x="22" y="231"/>
                  </a:lnTo>
                  <a:lnTo>
                    <a:pt x="34" y="206"/>
                  </a:lnTo>
                  <a:lnTo>
                    <a:pt x="49" y="184"/>
                  </a:lnTo>
                  <a:lnTo>
                    <a:pt x="67" y="162"/>
                  </a:lnTo>
                  <a:lnTo>
                    <a:pt x="85" y="143"/>
                  </a:lnTo>
                  <a:lnTo>
                    <a:pt x="124" y="107"/>
                  </a:lnTo>
                  <a:lnTo>
                    <a:pt x="194" y="49"/>
                  </a:lnTo>
                  <a:lnTo>
                    <a:pt x="218" y="24"/>
                  </a:lnTo>
                  <a:lnTo>
                    <a:pt x="227" y="11"/>
                  </a:lnTo>
                  <a:lnTo>
                    <a:pt x="230" y="0"/>
                  </a:lnTo>
                  <a:lnTo>
                    <a:pt x="230" y="0"/>
                  </a:lnTo>
                  <a:lnTo>
                    <a:pt x="239" y="11"/>
                  </a:lnTo>
                  <a:lnTo>
                    <a:pt x="248" y="16"/>
                  </a:lnTo>
                  <a:lnTo>
                    <a:pt x="260" y="22"/>
                  </a:lnTo>
                  <a:lnTo>
                    <a:pt x="260" y="22"/>
                  </a:lnTo>
                  <a:lnTo>
                    <a:pt x="248" y="35"/>
                  </a:lnTo>
                  <a:lnTo>
                    <a:pt x="236" y="49"/>
                  </a:lnTo>
                  <a:lnTo>
                    <a:pt x="206" y="74"/>
                  </a:lnTo>
                  <a:lnTo>
                    <a:pt x="136" y="129"/>
                  </a:lnTo>
                  <a:lnTo>
                    <a:pt x="97" y="159"/>
                  </a:lnTo>
                  <a:lnTo>
                    <a:pt x="61" y="195"/>
                  </a:lnTo>
                  <a:lnTo>
                    <a:pt x="46" y="215"/>
                  </a:lnTo>
                  <a:lnTo>
                    <a:pt x="31" y="237"/>
                  </a:lnTo>
                  <a:lnTo>
                    <a:pt x="15" y="259"/>
                  </a:lnTo>
                  <a:lnTo>
                    <a:pt x="0" y="283"/>
                  </a:lnTo>
                  <a:lnTo>
                    <a:pt x="0" y="283"/>
                  </a:lnTo>
                  <a:close/>
                </a:path>
              </a:pathLst>
            </a:custGeom>
            <a:solidFill>
              <a:srgbClr val="FB9A7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343" name="Freeform 55"/>
            <p:cNvSpPr>
              <a:spLocks noEditPoints="1"/>
            </p:cNvSpPr>
            <p:nvPr/>
          </p:nvSpPr>
          <p:spPr bwMode="auto">
            <a:xfrm flipH="1">
              <a:off x="471635" y="1356073"/>
              <a:ext cx="2080048" cy="1846263"/>
            </a:xfrm>
            <a:custGeom>
              <a:avLst/>
              <a:gdLst/>
              <a:ahLst/>
              <a:cxnLst>
                <a:cxn ang="0">
                  <a:pos x="131" y="948"/>
                </a:cxn>
                <a:cxn ang="0">
                  <a:pos x="121" y="956"/>
                </a:cxn>
                <a:cxn ang="0">
                  <a:pos x="545" y="1017"/>
                </a:cxn>
                <a:cxn ang="0">
                  <a:pos x="666" y="1083"/>
                </a:cxn>
                <a:cxn ang="0">
                  <a:pos x="436" y="1011"/>
                </a:cxn>
                <a:cxn ang="0">
                  <a:pos x="351" y="940"/>
                </a:cxn>
                <a:cxn ang="0">
                  <a:pos x="333" y="860"/>
                </a:cxn>
                <a:cxn ang="0">
                  <a:pos x="394" y="953"/>
                </a:cxn>
                <a:cxn ang="0">
                  <a:pos x="1576" y="344"/>
                </a:cxn>
                <a:cxn ang="0">
                  <a:pos x="1452" y="543"/>
                </a:cxn>
                <a:cxn ang="0">
                  <a:pos x="1482" y="259"/>
                </a:cxn>
                <a:cxn ang="0">
                  <a:pos x="1349" y="124"/>
                </a:cxn>
                <a:cxn ang="0">
                  <a:pos x="935" y="598"/>
                </a:cxn>
                <a:cxn ang="0">
                  <a:pos x="1485" y="94"/>
                </a:cxn>
                <a:cxn ang="0">
                  <a:pos x="1615" y="361"/>
                </a:cxn>
                <a:cxn ang="0">
                  <a:pos x="1570" y="479"/>
                </a:cxn>
                <a:cxn ang="0">
                  <a:pos x="1591" y="504"/>
                </a:cxn>
                <a:cxn ang="0">
                  <a:pos x="1522" y="562"/>
                </a:cxn>
                <a:cxn ang="0">
                  <a:pos x="1537" y="391"/>
                </a:cxn>
                <a:cxn ang="0">
                  <a:pos x="1044" y="887"/>
                </a:cxn>
                <a:cxn ang="0">
                  <a:pos x="974" y="821"/>
                </a:cxn>
                <a:cxn ang="0">
                  <a:pos x="826" y="1110"/>
                </a:cxn>
                <a:cxn ang="0">
                  <a:pos x="983" y="1033"/>
                </a:cxn>
                <a:cxn ang="0">
                  <a:pos x="880" y="882"/>
                </a:cxn>
                <a:cxn ang="0">
                  <a:pos x="1032" y="981"/>
                </a:cxn>
                <a:cxn ang="0">
                  <a:pos x="496" y="1138"/>
                </a:cxn>
                <a:cxn ang="0">
                  <a:pos x="206" y="1047"/>
                </a:cxn>
                <a:cxn ang="0">
                  <a:pos x="769" y="1105"/>
                </a:cxn>
                <a:cxn ang="0">
                  <a:pos x="862" y="1077"/>
                </a:cxn>
                <a:cxn ang="0">
                  <a:pos x="983" y="898"/>
                </a:cxn>
                <a:cxn ang="0">
                  <a:pos x="1011" y="587"/>
                </a:cxn>
                <a:cxn ang="0">
                  <a:pos x="1086" y="510"/>
                </a:cxn>
                <a:cxn ang="0">
                  <a:pos x="1083" y="537"/>
                </a:cxn>
                <a:cxn ang="0">
                  <a:pos x="1183" y="485"/>
                </a:cxn>
                <a:cxn ang="0">
                  <a:pos x="1271" y="168"/>
                </a:cxn>
                <a:cxn ang="0">
                  <a:pos x="1491" y="237"/>
                </a:cxn>
                <a:cxn ang="0">
                  <a:pos x="1240" y="185"/>
                </a:cxn>
                <a:cxn ang="0">
                  <a:pos x="457" y="948"/>
                </a:cxn>
                <a:cxn ang="0">
                  <a:pos x="61" y="923"/>
                </a:cxn>
                <a:cxn ang="0">
                  <a:pos x="31" y="738"/>
                </a:cxn>
                <a:cxn ang="0">
                  <a:pos x="282" y="488"/>
                </a:cxn>
                <a:cxn ang="0">
                  <a:pos x="914" y="612"/>
                </a:cxn>
                <a:cxn ang="0">
                  <a:pos x="448" y="937"/>
                </a:cxn>
                <a:cxn ang="0">
                  <a:pos x="859" y="727"/>
                </a:cxn>
                <a:cxn ang="0">
                  <a:pos x="1004" y="788"/>
                </a:cxn>
                <a:cxn ang="0">
                  <a:pos x="756" y="1080"/>
                </a:cxn>
                <a:cxn ang="0">
                  <a:pos x="43" y="931"/>
                </a:cxn>
                <a:cxn ang="0">
                  <a:pos x="82" y="736"/>
                </a:cxn>
                <a:cxn ang="0">
                  <a:pos x="596" y="193"/>
                </a:cxn>
                <a:cxn ang="0">
                  <a:pos x="512" y="281"/>
                </a:cxn>
                <a:cxn ang="0">
                  <a:pos x="911" y="601"/>
                </a:cxn>
                <a:cxn ang="0">
                  <a:pos x="357" y="452"/>
                </a:cxn>
                <a:cxn ang="0">
                  <a:pos x="1147" y="28"/>
                </a:cxn>
                <a:cxn ang="0">
                  <a:pos x="1014" y="251"/>
                </a:cxn>
                <a:cxn ang="0">
                  <a:pos x="1636" y="320"/>
                </a:cxn>
                <a:cxn ang="0">
                  <a:pos x="1280" y="22"/>
                </a:cxn>
                <a:cxn ang="0">
                  <a:pos x="342" y="394"/>
                </a:cxn>
                <a:cxn ang="0">
                  <a:pos x="0" y="799"/>
                </a:cxn>
                <a:cxn ang="0">
                  <a:pos x="502" y="1157"/>
                </a:cxn>
                <a:cxn ang="0">
                  <a:pos x="1023" y="1052"/>
                </a:cxn>
                <a:cxn ang="0">
                  <a:pos x="1609" y="532"/>
                </a:cxn>
              </a:cxnLst>
              <a:rect l="0" t="0" r="r" b="b"/>
              <a:pathLst>
                <a:path w="1640" h="1163">
                  <a:moveTo>
                    <a:pt x="131" y="948"/>
                  </a:moveTo>
                  <a:lnTo>
                    <a:pt x="131" y="948"/>
                  </a:lnTo>
                  <a:lnTo>
                    <a:pt x="127" y="928"/>
                  </a:lnTo>
                  <a:lnTo>
                    <a:pt x="127" y="928"/>
                  </a:lnTo>
                  <a:lnTo>
                    <a:pt x="131" y="909"/>
                  </a:lnTo>
                  <a:lnTo>
                    <a:pt x="131" y="909"/>
                  </a:lnTo>
                  <a:lnTo>
                    <a:pt x="155" y="920"/>
                  </a:lnTo>
                  <a:lnTo>
                    <a:pt x="200" y="940"/>
                  </a:lnTo>
                  <a:lnTo>
                    <a:pt x="264" y="959"/>
                  </a:lnTo>
                  <a:lnTo>
                    <a:pt x="345" y="984"/>
                  </a:lnTo>
                  <a:lnTo>
                    <a:pt x="345" y="984"/>
                  </a:lnTo>
                  <a:lnTo>
                    <a:pt x="345" y="1003"/>
                  </a:lnTo>
                  <a:lnTo>
                    <a:pt x="348" y="1028"/>
                  </a:lnTo>
                  <a:lnTo>
                    <a:pt x="348" y="1028"/>
                  </a:lnTo>
                  <a:lnTo>
                    <a:pt x="261" y="1003"/>
                  </a:lnTo>
                  <a:lnTo>
                    <a:pt x="194" y="978"/>
                  </a:lnTo>
                  <a:lnTo>
                    <a:pt x="149" y="956"/>
                  </a:lnTo>
                  <a:lnTo>
                    <a:pt x="131" y="948"/>
                  </a:lnTo>
                  <a:lnTo>
                    <a:pt x="131" y="948"/>
                  </a:lnTo>
                  <a:close/>
                  <a:moveTo>
                    <a:pt x="357" y="978"/>
                  </a:moveTo>
                  <a:lnTo>
                    <a:pt x="357" y="978"/>
                  </a:lnTo>
                  <a:lnTo>
                    <a:pt x="357" y="975"/>
                  </a:lnTo>
                  <a:lnTo>
                    <a:pt x="351" y="973"/>
                  </a:lnTo>
                  <a:lnTo>
                    <a:pt x="351" y="973"/>
                  </a:lnTo>
                  <a:lnTo>
                    <a:pt x="300" y="959"/>
                  </a:lnTo>
                  <a:lnTo>
                    <a:pt x="255" y="945"/>
                  </a:lnTo>
                  <a:lnTo>
                    <a:pt x="185" y="920"/>
                  </a:lnTo>
                  <a:lnTo>
                    <a:pt x="143" y="901"/>
                  </a:lnTo>
                  <a:lnTo>
                    <a:pt x="127" y="893"/>
                  </a:lnTo>
                  <a:lnTo>
                    <a:pt x="127" y="893"/>
                  </a:lnTo>
                  <a:lnTo>
                    <a:pt x="121" y="893"/>
                  </a:lnTo>
                  <a:lnTo>
                    <a:pt x="121" y="893"/>
                  </a:lnTo>
                  <a:lnTo>
                    <a:pt x="118" y="898"/>
                  </a:lnTo>
                  <a:lnTo>
                    <a:pt x="118" y="898"/>
                  </a:lnTo>
                  <a:lnTo>
                    <a:pt x="115" y="923"/>
                  </a:lnTo>
                  <a:lnTo>
                    <a:pt x="118" y="951"/>
                  </a:lnTo>
                  <a:lnTo>
                    <a:pt x="118" y="951"/>
                  </a:lnTo>
                  <a:lnTo>
                    <a:pt x="121" y="956"/>
                  </a:lnTo>
                  <a:lnTo>
                    <a:pt x="121" y="956"/>
                  </a:lnTo>
                  <a:lnTo>
                    <a:pt x="137" y="964"/>
                  </a:lnTo>
                  <a:lnTo>
                    <a:pt x="182" y="984"/>
                  </a:lnTo>
                  <a:lnTo>
                    <a:pt x="255" y="1011"/>
                  </a:lnTo>
                  <a:lnTo>
                    <a:pt x="300" y="1028"/>
                  </a:lnTo>
                  <a:lnTo>
                    <a:pt x="354" y="1041"/>
                  </a:lnTo>
                  <a:lnTo>
                    <a:pt x="354" y="1041"/>
                  </a:lnTo>
                  <a:lnTo>
                    <a:pt x="357" y="1041"/>
                  </a:lnTo>
                  <a:lnTo>
                    <a:pt x="360" y="1041"/>
                  </a:lnTo>
                  <a:lnTo>
                    <a:pt x="360" y="1041"/>
                  </a:lnTo>
                  <a:lnTo>
                    <a:pt x="360" y="1039"/>
                  </a:lnTo>
                  <a:lnTo>
                    <a:pt x="360" y="1036"/>
                  </a:lnTo>
                  <a:lnTo>
                    <a:pt x="360" y="1036"/>
                  </a:lnTo>
                  <a:lnTo>
                    <a:pt x="357" y="1011"/>
                  </a:lnTo>
                  <a:lnTo>
                    <a:pt x="357" y="978"/>
                  </a:lnTo>
                  <a:lnTo>
                    <a:pt x="357" y="978"/>
                  </a:lnTo>
                  <a:close/>
                  <a:moveTo>
                    <a:pt x="451" y="1014"/>
                  </a:moveTo>
                  <a:lnTo>
                    <a:pt x="451" y="1014"/>
                  </a:lnTo>
                  <a:lnTo>
                    <a:pt x="545" y="1017"/>
                  </a:lnTo>
                  <a:lnTo>
                    <a:pt x="605" y="1017"/>
                  </a:lnTo>
                  <a:lnTo>
                    <a:pt x="663" y="1014"/>
                  </a:lnTo>
                  <a:lnTo>
                    <a:pt x="663" y="1014"/>
                  </a:lnTo>
                  <a:lnTo>
                    <a:pt x="660" y="1039"/>
                  </a:lnTo>
                  <a:lnTo>
                    <a:pt x="660" y="1075"/>
                  </a:lnTo>
                  <a:lnTo>
                    <a:pt x="660" y="1075"/>
                  </a:lnTo>
                  <a:lnTo>
                    <a:pt x="602" y="1077"/>
                  </a:lnTo>
                  <a:lnTo>
                    <a:pt x="560" y="1077"/>
                  </a:lnTo>
                  <a:lnTo>
                    <a:pt x="509" y="1075"/>
                  </a:lnTo>
                  <a:lnTo>
                    <a:pt x="509" y="1075"/>
                  </a:lnTo>
                  <a:lnTo>
                    <a:pt x="505" y="1072"/>
                  </a:lnTo>
                  <a:lnTo>
                    <a:pt x="490" y="1066"/>
                  </a:lnTo>
                  <a:lnTo>
                    <a:pt x="484" y="1058"/>
                  </a:lnTo>
                  <a:lnTo>
                    <a:pt x="472" y="1047"/>
                  </a:lnTo>
                  <a:lnTo>
                    <a:pt x="463" y="1033"/>
                  </a:lnTo>
                  <a:lnTo>
                    <a:pt x="451" y="1014"/>
                  </a:lnTo>
                  <a:lnTo>
                    <a:pt x="451" y="1014"/>
                  </a:lnTo>
                  <a:close/>
                  <a:moveTo>
                    <a:pt x="666" y="1083"/>
                  </a:moveTo>
                  <a:lnTo>
                    <a:pt x="666" y="1083"/>
                  </a:lnTo>
                  <a:lnTo>
                    <a:pt x="669" y="1083"/>
                  </a:lnTo>
                  <a:lnTo>
                    <a:pt x="672" y="1077"/>
                  </a:lnTo>
                  <a:lnTo>
                    <a:pt x="672" y="1077"/>
                  </a:lnTo>
                  <a:lnTo>
                    <a:pt x="672" y="1028"/>
                  </a:lnTo>
                  <a:lnTo>
                    <a:pt x="675" y="1008"/>
                  </a:lnTo>
                  <a:lnTo>
                    <a:pt x="675" y="1008"/>
                  </a:lnTo>
                  <a:lnTo>
                    <a:pt x="675" y="1003"/>
                  </a:lnTo>
                  <a:lnTo>
                    <a:pt x="675" y="1003"/>
                  </a:lnTo>
                  <a:lnTo>
                    <a:pt x="669" y="1000"/>
                  </a:lnTo>
                  <a:lnTo>
                    <a:pt x="669" y="1000"/>
                  </a:lnTo>
                  <a:lnTo>
                    <a:pt x="636" y="1006"/>
                  </a:lnTo>
                  <a:lnTo>
                    <a:pt x="599" y="1006"/>
                  </a:lnTo>
                  <a:lnTo>
                    <a:pt x="527" y="1006"/>
                  </a:lnTo>
                  <a:lnTo>
                    <a:pt x="442" y="1003"/>
                  </a:lnTo>
                  <a:lnTo>
                    <a:pt x="442" y="1003"/>
                  </a:lnTo>
                  <a:lnTo>
                    <a:pt x="436" y="1006"/>
                  </a:lnTo>
                  <a:lnTo>
                    <a:pt x="436" y="1006"/>
                  </a:lnTo>
                  <a:lnTo>
                    <a:pt x="436" y="1011"/>
                  </a:lnTo>
                  <a:lnTo>
                    <a:pt x="436" y="1011"/>
                  </a:lnTo>
                  <a:lnTo>
                    <a:pt x="448" y="1036"/>
                  </a:lnTo>
                  <a:lnTo>
                    <a:pt x="463" y="1052"/>
                  </a:lnTo>
                  <a:lnTo>
                    <a:pt x="475" y="1066"/>
                  </a:lnTo>
                  <a:lnTo>
                    <a:pt x="484" y="1075"/>
                  </a:lnTo>
                  <a:lnTo>
                    <a:pt x="493" y="1080"/>
                  </a:lnTo>
                  <a:lnTo>
                    <a:pt x="502" y="1083"/>
                  </a:lnTo>
                  <a:lnTo>
                    <a:pt x="509" y="1086"/>
                  </a:lnTo>
                  <a:lnTo>
                    <a:pt x="509" y="1086"/>
                  </a:lnTo>
                  <a:lnTo>
                    <a:pt x="569" y="1088"/>
                  </a:lnTo>
                  <a:lnTo>
                    <a:pt x="617" y="1088"/>
                  </a:lnTo>
                  <a:lnTo>
                    <a:pt x="666" y="1083"/>
                  </a:lnTo>
                  <a:lnTo>
                    <a:pt x="666" y="1083"/>
                  </a:lnTo>
                  <a:close/>
                  <a:moveTo>
                    <a:pt x="412" y="915"/>
                  </a:moveTo>
                  <a:lnTo>
                    <a:pt x="412" y="915"/>
                  </a:lnTo>
                  <a:lnTo>
                    <a:pt x="397" y="937"/>
                  </a:lnTo>
                  <a:lnTo>
                    <a:pt x="388" y="945"/>
                  </a:lnTo>
                  <a:lnTo>
                    <a:pt x="378" y="948"/>
                  </a:lnTo>
                  <a:lnTo>
                    <a:pt x="378" y="948"/>
                  </a:lnTo>
                  <a:lnTo>
                    <a:pt x="351" y="940"/>
                  </a:lnTo>
                  <a:lnTo>
                    <a:pt x="282" y="923"/>
                  </a:lnTo>
                  <a:lnTo>
                    <a:pt x="242" y="909"/>
                  </a:lnTo>
                  <a:lnTo>
                    <a:pt x="200" y="895"/>
                  </a:lnTo>
                  <a:lnTo>
                    <a:pt x="161" y="876"/>
                  </a:lnTo>
                  <a:lnTo>
                    <a:pt x="124" y="854"/>
                  </a:lnTo>
                  <a:lnTo>
                    <a:pt x="124" y="854"/>
                  </a:lnTo>
                  <a:lnTo>
                    <a:pt x="121" y="846"/>
                  </a:lnTo>
                  <a:lnTo>
                    <a:pt x="121" y="832"/>
                  </a:lnTo>
                  <a:lnTo>
                    <a:pt x="121" y="832"/>
                  </a:lnTo>
                  <a:lnTo>
                    <a:pt x="121" y="802"/>
                  </a:lnTo>
                  <a:lnTo>
                    <a:pt x="121" y="802"/>
                  </a:lnTo>
                  <a:lnTo>
                    <a:pt x="245" y="843"/>
                  </a:lnTo>
                  <a:lnTo>
                    <a:pt x="421" y="901"/>
                  </a:lnTo>
                  <a:lnTo>
                    <a:pt x="421" y="901"/>
                  </a:lnTo>
                  <a:lnTo>
                    <a:pt x="412" y="915"/>
                  </a:lnTo>
                  <a:lnTo>
                    <a:pt x="412" y="915"/>
                  </a:lnTo>
                  <a:close/>
                  <a:moveTo>
                    <a:pt x="433" y="893"/>
                  </a:moveTo>
                  <a:lnTo>
                    <a:pt x="433" y="893"/>
                  </a:lnTo>
                  <a:lnTo>
                    <a:pt x="333" y="860"/>
                  </a:lnTo>
                  <a:lnTo>
                    <a:pt x="233" y="827"/>
                  </a:lnTo>
                  <a:lnTo>
                    <a:pt x="118" y="791"/>
                  </a:lnTo>
                  <a:lnTo>
                    <a:pt x="112" y="788"/>
                  </a:lnTo>
                  <a:lnTo>
                    <a:pt x="112" y="796"/>
                  </a:lnTo>
                  <a:lnTo>
                    <a:pt x="112" y="796"/>
                  </a:lnTo>
                  <a:lnTo>
                    <a:pt x="109" y="832"/>
                  </a:lnTo>
                  <a:lnTo>
                    <a:pt x="109" y="849"/>
                  </a:lnTo>
                  <a:lnTo>
                    <a:pt x="112" y="857"/>
                  </a:lnTo>
                  <a:lnTo>
                    <a:pt x="115" y="862"/>
                  </a:lnTo>
                  <a:lnTo>
                    <a:pt x="115" y="862"/>
                  </a:lnTo>
                  <a:lnTo>
                    <a:pt x="152" y="884"/>
                  </a:lnTo>
                  <a:lnTo>
                    <a:pt x="191" y="904"/>
                  </a:lnTo>
                  <a:lnTo>
                    <a:pt x="233" y="920"/>
                  </a:lnTo>
                  <a:lnTo>
                    <a:pt x="276" y="934"/>
                  </a:lnTo>
                  <a:lnTo>
                    <a:pt x="345" y="951"/>
                  </a:lnTo>
                  <a:lnTo>
                    <a:pt x="378" y="956"/>
                  </a:lnTo>
                  <a:lnTo>
                    <a:pt x="378" y="956"/>
                  </a:lnTo>
                  <a:lnTo>
                    <a:pt x="385" y="956"/>
                  </a:lnTo>
                  <a:lnTo>
                    <a:pt x="394" y="953"/>
                  </a:lnTo>
                  <a:lnTo>
                    <a:pt x="406" y="945"/>
                  </a:lnTo>
                  <a:lnTo>
                    <a:pt x="415" y="934"/>
                  </a:lnTo>
                  <a:lnTo>
                    <a:pt x="424" y="920"/>
                  </a:lnTo>
                  <a:lnTo>
                    <a:pt x="439" y="895"/>
                  </a:lnTo>
                  <a:lnTo>
                    <a:pt x="433" y="893"/>
                  </a:lnTo>
                  <a:close/>
                  <a:moveTo>
                    <a:pt x="345" y="446"/>
                  </a:moveTo>
                  <a:lnTo>
                    <a:pt x="345" y="446"/>
                  </a:lnTo>
                  <a:lnTo>
                    <a:pt x="348" y="446"/>
                  </a:lnTo>
                  <a:lnTo>
                    <a:pt x="348" y="446"/>
                  </a:lnTo>
                  <a:lnTo>
                    <a:pt x="348" y="446"/>
                  </a:lnTo>
                  <a:lnTo>
                    <a:pt x="345" y="446"/>
                  </a:lnTo>
                  <a:close/>
                  <a:moveTo>
                    <a:pt x="1612" y="394"/>
                  </a:moveTo>
                  <a:lnTo>
                    <a:pt x="1612" y="394"/>
                  </a:lnTo>
                  <a:lnTo>
                    <a:pt x="1609" y="375"/>
                  </a:lnTo>
                  <a:lnTo>
                    <a:pt x="1603" y="358"/>
                  </a:lnTo>
                  <a:lnTo>
                    <a:pt x="1594" y="350"/>
                  </a:lnTo>
                  <a:lnTo>
                    <a:pt x="1585" y="344"/>
                  </a:lnTo>
                  <a:lnTo>
                    <a:pt x="1585" y="344"/>
                  </a:lnTo>
                  <a:lnTo>
                    <a:pt x="1576" y="344"/>
                  </a:lnTo>
                  <a:lnTo>
                    <a:pt x="1567" y="344"/>
                  </a:lnTo>
                  <a:lnTo>
                    <a:pt x="1552" y="355"/>
                  </a:lnTo>
                  <a:lnTo>
                    <a:pt x="1537" y="369"/>
                  </a:lnTo>
                  <a:lnTo>
                    <a:pt x="1525" y="386"/>
                  </a:lnTo>
                  <a:lnTo>
                    <a:pt x="1525" y="386"/>
                  </a:lnTo>
                  <a:lnTo>
                    <a:pt x="1519" y="400"/>
                  </a:lnTo>
                  <a:lnTo>
                    <a:pt x="1509" y="419"/>
                  </a:lnTo>
                  <a:lnTo>
                    <a:pt x="1497" y="463"/>
                  </a:lnTo>
                  <a:lnTo>
                    <a:pt x="1497" y="463"/>
                  </a:lnTo>
                  <a:lnTo>
                    <a:pt x="1488" y="499"/>
                  </a:lnTo>
                  <a:lnTo>
                    <a:pt x="1476" y="532"/>
                  </a:lnTo>
                  <a:lnTo>
                    <a:pt x="1461" y="559"/>
                  </a:lnTo>
                  <a:lnTo>
                    <a:pt x="1455" y="573"/>
                  </a:lnTo>
                  <a:lnTo>
                    <a:pt x="1446" y="584"/>
                  </a:lnTo>
                  <a:lnTo>
                    <a:pt x="1446" y="584"/>
                  </a:lnTo>
                  <a:lnTo>
                    <a:pt x="1443" y="584"/>
                  </a:lnTo>
                  <a:lnTo>
                    <a:pt x="1443" y="584"/>
                  </a:lnTo>
                  <a:lnTo>
                    <a:pt x="1449" y="554"/>
                  </a:lnTo>
                  <a:lnTo>
                    <a:pt x="1452" y="543"/>
                  </a:lnTo>
                  <a:lnTo>
                    <a:pt x="1452" y="543"/>
                  </a:lnTo>
                  <a:lnTo>
                    <a:pt x="1449" y="537"/>
                  </a:lnTo>
                  <a:lnTo>
                    <a:pt x="1446" y="537"/>
                  </a:lnTo>
                  <a:lnTo>
                    <a:pt x="1446" y="537"/>
                  </a:lnTo>
                  <a:lnTo>
                    <a:pt x="1443" y="537"/>
                  </a:lnTo>
                  <a:lnTo>
                    <a:pt x="1440" y="537"/>
                  </a:lnTo>
                  <a:lnTo>
                    <a:pt x="1440" y="537"/>
                  </a:lnTo>
                  <a:lnTo>
                    <a:pt x="1404" y="570"/>
                  </a:lnTo>
                  <a:lnTo>
                    <a:pt x="1358" y="609"/>
                  </a:lnTo>
                  <a:lnTo>
                    <a:pt x="1358" y="609"/>
                  </a:lnTo>
                  <a:lnTo>
                    <a:pt x="1358" y="551"/>
                  </a:lnTo>
                  <a:lnTo>
                    <a:pt x="1358" y="501"/>
                  </a:lnTo>
                  <a:lnTo>
                    <a:pt x="1355" y="463"/>
                  </a:lnTo>
                  <a:lnTo>
                    <a:pt x="1349" y="430"/>
                  </a:lnTo>
                  <a:lnTo>
                    <a:pt x="1340" y="389"/>
                  </a:lnTo>
                  <a:lnTo>
                    <a:pt x="1334" y="375"/>
                  </a:lnTo>
                  <a:lnTo>
                    <a:pt x="1334" y="375"/>
                  </a:lnTo>
                  <a:lnTo>
                    <a:pt x="1431" y="300"/>
                  </a:lnTo>
                  <a:lnTo>
                    <a:pt x="1482" y="259"/>
                  </a:lnTo>
                  <a:lnTo>
                    <a:pt x="1482" y="259"/>
                  </a:lnTo>
                  <a:lnTo>
                    <a:pt x="1494" y="248"/>
                  </a:lnTo>
                  <a:lnTo>
                    <a:pt x="1516" y="226"/>
                  </a:lnTo>
                  <a:lnTo>
                    <a:pt x="1525" y="212"/>
                  </a:lnTo>
                  <a:lnTo>
                    <a:pt x="1534" y="198"/>
                  </a:lnTo>
                  <a:lnTo>
                    <a:pt x="1537" y="185"/>
                  </a:lnTo>
                  <a:lnTo>
                    <a:pt x="1537" y="174"/>
                  </a:lnTo>
                  <a:lnTo>
                    <a:pt x="1537" y="174"/>
                  </a:lnTo>
                  <a:lnTo>
                    <a:pt x="1537" y="165"/>
                  </a:lnTo>
                  <a:lnTo>
                    <a:pt x="1531" y="157"/>
                  </a:lnTo>
                  <a:lnTo>
                    <a:pt x="1519" y="146"/>
                  </a:lnTo>
                  <a:lnTo>
                    <a:pt x="1500" y="135"/>
                  </a:lnTo>
                  <a:lnTo>
                    <a:pt x="1479" y="127"/>
                  </a:lnTo>
                  <a:lnTo>
                    <a:pt x="1458" y="121"/>
                  </a:lnTo>
                  <a:lnTo>
                    <a:pt x="1437" y="119"/>
                  </a:lnTo>
                  <a:lnTo>
                    <a:pt x="1410" y="116"/>
                  </a:lnTo>
                  <a:lnTo>
                    <a:pt x="1410" y="116"/>
                  </a:lnTo>
                  <a:lnTo>
                    <a:pt x="1382" y="116"/>
                  </a:lnTo>
                  <a:lnTo>
                    <a:pt x="1349" y="124"/>
                  </a:lnTo>
                  <a:lnTo>
                    <a:pt x="1316" y="135"/>
                  </a:lnTo>
                  <a:lnTo>
                    <a:pt x="1280" y="149"/>
                  </a:lnTo>
                  <a:lnTo>
                    <a:pt x="1246" y="168"/>
                  </a:lnTo>
                  <a:lnTo>
                    <a:pt x="1213" y="187"/>
                  </a:lnTo>
                  <a:lnTo>
                    <a:pt x="1186" y="209"/>
                  </a:lnTo>
                  <a:lnTo>
                    <a:pt x="1162" y="234"/>
                  </a:lnTo>
                  <a:lnTo>
                    <a:pt x="1162" y="234"/>
                  </a:lnTo>
                  <a:lnTo>
                    <a:pt x="1150" y="245"/>
                  </a:lnTo>
                  <a:lnTo>
                    <a:pt x="1138" y="259"/>
                  </a:lnTo>
                  <a:lnTo>
                    <a:pt x="1116" y="298"/>
                  </a:lnTo>
                  <a:lnTo>
                    <a:pt x="1092" y="344"/>
                  </a:lnTo>
                  <a:lnTo>
                    <a:pt x="1068" y="397"/>
                  </a:lnTo>
                  <a:lnTo>
                    <a:pt x="1029" y="501"/>
                  </a:lnTo>
                  <a:lnTo>
                    <a:pt x="1001" y="584"/>
                  </a:lnTo>
                  <a:lnTo>
                    <a:pt x="992" y="609"/>
                  </a:lnTo>
                  <a:lnTo>
                    <a:pt x="944" y="647"/>
                  </a:lnTo>
                  <a:lnTo>
                    <a:pt x="926" y="609"/>
                  </a:lnTo>
                  <a:lnTo>
                    <a:pt x="926" y="609"/>
                  </a:lnTo>
                  <a:lnTo>
                    <a:pt x="935" y="598"/>
                  </a:lnTo>
                  <a:lnTo>
                    <a:pt x="947" y="581"/>
                  </a:lnTo>
                  <a:lnTo>
                    <a:pt x="974" y="535"/>
                  </a:lnTo>
                  <a:lnTo>
                    <a:pt x="1007" y="466"/>
                  </a:lnTo>
                  <a:lnTo>
                    <a:pt x="1047" y="380"/>
                  </a:lnTo>
                  <a:lnTo>
                    <a:pt x="1098" y="267"/>
                  </a:lnTo>
                  <a:lnTo>
                    <a:pt x="1098" y="267"/>
                  </a:lnTo>
                  <a:lnTo>
                    <a:pt x="1116" y="240"/>
                  </a:lnTo>
                  <a:lnTo>
                    <a:pt x="1147" y="207"/>
                  </a:lnTo>
                  <a:lnTo>
                    <a:pt x="1186" y="174"/>
                  </a:lnTo>
                  <a:lnTo>
                    <a:pt x="1207" y="157"/>
                  </a:lnTo>
                  <a:lnTo>
                    <a:pt x="1234" y="141"/>
                  </a:lnTo>
                  <a:lnTo>
                    <a:pt x="1258" y="127"/>
                  </a:lnTo>
                  <a:lnTo>
                    <a:pt x="1289" y="113"/>
                  </a:lnTo>
                  <a:lnTo>
                    <a:pt x="1319" y="102"/>
                  </a:lnTo>
                  <a:lnTo>
                    <a:pt x="1349" y="94"/>
                  </a:lnTo>
                  <a:lnTo>
                    <a:pt x="1382" y="88"/>
                  </a:lnTo>
                  <a:lnTo>
                    <a:pt x="1416" y="88"/>
                  </a:lnTo>
                  <a:lnTo>
                    <a:pt x="1449" y="88"/>
                  </a:lnTo>
                  <a:lnTo>
                    <a:pt x="1485" y="94"/>
                  </a:lnTo>
                  <a:lnTo>
                    <a:pt x="1485" y="94"/>
                  </a:lnTo>
                  <a:lnTo>
                    <a:pt x="1525" y="110"/>
                  </a:lnTo>
                  <a:lnTo>
                    <a:pt x="1561" y="124"/>
                  </a:lnTo>
                  <a:lnTo>
                    <a:pt x="1561" y="124"/>
                  </a:lnTo>
                  <a:lnTo>
                    <a:pt x="1576" y="135"/>
                  </a:lnTo>
                  <a:lnTo>
                    <a:pt x="1588" y="149"/>
                  </a:lnTo>
                  <a:lnTo>
                    <a:pt x="1597" y="168"/>
                  </a:lnTo>
                  <a:lnTo>
                    <a:pt x="1603" y="187"/>
                  </a:lnTo>
                  <a:lnTo>
                    <a:pt x="1609" y="209"/>
                  </a:lnTo>
                  <a:lnTo>
                    <a:pt x="1609" y="232"/>
                  </a:lnTo>
                  <a:lnTo>
                    <a:pt x="1612" y="276"/>
                  </a:lnTo>
                  <a:lnTo>
                    <a:pt x="1612" y="276"/>
                  </a:lnTo>
                  <a:lnTo>
                    <a:pt x="1612" y="300"/>
                  </a:lnTo>
                  <a:lnTo>
                    <a:pt x="1612" y="322"/>
                  </a:lnTo>
                  <a:lnTo>
                    <a:pt x="1612" y="325"/>
                  </a:lnTo>
                  <a:lnTo>
                    <a:pt x="1612" y="325"/>
                  </a:lnTo>
                  <a:lnTo>
                    <a:pt x="1612" y="336"/>
                  </a:lnTo>
                  <a:lnTo>
                    <a:pt x="1615" y="361"/>
                  </a:lnTo>
                  <a:lnTo>
                    <a:pt x="1615" y="361"/>
                  </a:lnTo>
                  <a:lnTo>
                    <a:pt x="1612" y="394"/>
                  </a:lnTo>
                  <a:lnTo>
                    <a:pt x="1612" y="394"/>
                  </a:lnTo>
                  <a:close/>
                  <a:moveTo>
                    <a:pt x="1509" y="468"/>
                  </a:moveTo>
                  <a:lnTo>
                    <a:pt x="1509" y="468"/>
                  </a:lnTo>
                  <a:lnTo>
                    <a:pt x="1519" y="438"/>
                  </a:lnTo>
                  <a:lnTo>
                    <a:pt x="1528" y="416"/>
                  </a:lnTo>
                  <a:lnTo>
                    <a:pt x="1543" y="402"/>
                  </a:lnTo>
                  <a:lnTo>
                    <a:pt x="1549" y="397"/>
                  </a:lnTo>
                  <a:lnTo>
                    <a:pt x="1552" y="397"/>
                  </a:lnTo>
                  <a:lnTo>
                    <a:pt x="1552" y="397"/>
                  </a:lnTo>
                  <a:lnTo>
                    <a:pt x="1558" y="400"/>
                  </a:lnTo>
                  <a:lnTo>
                    <a:pt x="1561" y="402"/>
                  </a:lnTo>
                  <a:lnTo>
                    <a:pt x="1561" y="402"/>
                  </a:lnTo>
                  <a:lnTo>
                    <a:pt x="1567" y="416"/>
                  </a:lnTo>
                  <a:lnTo>
                    <a:pt x="1570" y="433"/>
                  </a:lnTo>
                  <a:lnTo>
                    <a:pt x="1570" y="455"/>
                  </a:lnTo>
                  <a:lnTo>
                    <a:pt x="1570" y="479"/>
                  </a:lnTo>
                  <a:lnTo>
                    <a:pt x="1570" y="479"/>
                  </a:lnTo>
                  <a:lnTo>
                    <a:pt x="1570" y="479"/>
                  </a:lnTo>
                  <a:lnTo>
                    <a:pt x="1564" y="501"/>
                  </a:lnTo>
                  <a:lnTo>
                    <a:pt x="1555" y="521"/>
                  </a:lnTo>
                  <a:lnTo>
                    <a:pt x="1546" y="537"/>
                  </a:lnTo>
                  <a:lnTo>
                    <a:pt x="1534" y="548"/>
                  </a:lnTo>
                  <a:lnTo>
                    <a:pt x="1534" y="548"/>
                  </a:lnTo>
                  <a:lnTo>
                    <a:pt x="1528" y="551"/>
                  </a:lnTo>
                  <a:lnTo>
                    <a:pt x="1525" y="551"/>
                  </a:lnTo>
                  <a:lnTo>
                    <a:pt x="1525" y="551"/>
                  </a:lnTo>
                  <a:lnTo>
                    <a:pt x="1519" y="548"/>
                  </a:lnTo>
                  <a:lnTo>
                    <a:pt x="1516" y="543"/>
                  </a:lnTo>
                  <a:lnTo>
                    <a:pt x="1509" y="526"/>
                  </a:lnTo>
                  <a:lnTo>
                    <a:pt x="1506" y="501"/>
                  </a:lnTo>
                  <a:lnTo>
                    <a:pt x="1509" y="468"/>
                  </a:lnTo>
                  <a:lnTo>
                    <a:pt x="1509" y="468"/>
                  </a:lnTo>
                  <a:close/>
                  <a:moveTo>
                    <a:pt x="1600" y="427"/>
                  </a:moveTo>
                  <a:lnTo>
                    <a:pt x="1600" y="427"/>
                  </a:lnTo>
                  <a:lnTo>
                    <a:pt x="1600" y="455"/>
                  </a:lnTo>
                  <a:lnTo>
                    <a:pt x="1597" y="479"/>
                  </a:lnTo>
                  <a:lnTo>
                    <a:pt x="1591" y="504"/>
                  </a:lnTo>
                  <a:lnTo>
                    <a:pt x="1585" y="529"/>
                  </a:lnTo>
                  <a:lnTo>
                    <a:pt x="1573" y="548"/>
                  </a:lnTo>
                  <a:lnTo>
                    <a:pt x="1561" y="565"/>
                  </a:lnTo>
                  <a:lnTo>
                    <a:pt x="1549" y="579"/>
                  </a:lnTo>
                  <a:lnTo>
                    <a:pt x="1534" y="584"/>
                  </a:lnTo>
                  <a:lnTo>
                    <a:pt x="1534" y="584"/>
                  </a:lnTo>
                  <a:lnTo>
                    <a:pt x="1509" y="587"/>
                  </a:lnTo>
                  <a:lnTo>
                    <a:pt x="1485" y="590"/>
                  </a:lnTo>
                  <a:lnTo>
                    <a:pt x="1458" y="587"/>
                  </a:lnTo>
                  <a:lnTo>
                    <a:pt x="1458" y="587"/>
                  </a:lnTo>
                  <a:lnTo>
                    <a:pt x="1470" y="570"/>
                  </a:lnTo>
                  <a:lnTo>
                    <a:pt x="1479" y="554"/>
                  </a:lnTo>
                  <a:lnTo>
                    <a:pt x="1494" y="515"/>
                  </a:lnTo>
                  <a:lnTo>
                    <a:pt x="1494" y="515"/>
                  </a:lnTo>
                  <a:lnTo>
                    <a:pt x="1497" y="532"/>
                  </a:lnTo>
                  <a:lnTo>
                    <a:pt x="1503" y="548"/>
                  </a:lnTo>
                  <a:lnTo>
                    <a:pt x="1513" y="557"/>
                  </a:lnTo>
                  <a:lnTo>
                    <a:pt x="1522" y="562"/>
                  </a:lnTo>
                  <a:lnTo>
                    <a:pt x="1522" y="562"/>
                  </a:lnTo>
                  <a:lnTo>
                    <a:pt x="1531" y="562"/>
                  </a:lnTo>
                  <a:lnTo>
                    <a:pt x="1540" y="557"/>
                  </a:lnTo>
                  <a:lnTo>
                    <a:pt x="1540" y="557"/>
                  </a:lnTo>
                  <a:lnTo>
                    <a:pt x="1555" y="546"/>
                  </a:lnTo>
                  <a:lnTo>
                    <a:pt x="1564" y="529"/>
                  </a:lnTo>
                  <a:lnTo>
                    <a:pt x="1573" y="507"/>
                  </a:lnTo>
                  <a:lnTo>
                    <a:pt x="1579" y="479"/>
                  </a:lnTo>
                  <a:lnTo>
                    <a:pt x="1579" y="479"/>
                  </a:lnTo>
                  <a:lnTo>
                    <a:pt x="1585" y="446"/>
                  </a:lnTo>
                  <a:lnTo>
                    <a:pt x="1585" y="446"/>
                  </a:lnTo>
                  <a:lnTo>
                    <a:pt x="1582" y="416"/>
                  </a:lnTo>
                  <a:lnTo>
                    <a:pt x="1576" y="405"/>
                  </a:lnTo>
                  <a:lnTo>
                    <a:pt x="1570" y="397"/>
                  </a:lnTo>
                  <a:lnTo>
                    <a:pt x="1570" y="397"/>
                  </a:lnTo>
                  <a:lnTo>
                    <a:pt x="1564" y="389"/>
                  </a:lnTo>
                  <a:lnTo>
                    <a:pt x="1555" y="386"/>
                  </a:lnTo>
                  <a:lnTo>
                    <a:pt x="1555" y="386"/>
                  </a:lnTo>
                  <a:lnTo>
                    <a:pt x="1546" y="386"/>
                  </a:lnTo>
                  <a:lnTo>
                    <a:pt x="1537" y="391"/>
                  </a:lnTo>
                  <a:lnTo>
                    <a:pt x="1537" y="391"/>
                  </a:lnTo>
                  <a:lnTo>
                    <a:pt x="1537" y="391"/>
                  </a:lnTo>
                  <a:lnTo>
                    <a:pt x="1537" y="391"/>
                  </a:lnTo>
                  <a:lnTo>
                    <a:pt x="1546" y="375"/>
                  </a:lnTo>
                  <a:lnTo>
                    <a:pt x="1558" y="364"/>
                  </a:lnTo>
                  <a:lnTo>
                    <a:pt x="1570" y="355"/>
                  </a:lnTo>
                  <a:lnTo>
                    <a:pt x="1582" y="355"/>
                  </a:lnTo>
                  <a:lnTo>
                    <a:pt x="1582" y="355"/>
                  </a:lnTo>
                  <a:lnTo>
                    <a:pt x="1588" y="358"/>
                  </a:lnTo>
                  <a:lnTo>
                    <a:pt x="1594" y="366"/>
                  </a:lnTo>
                  <a:lnTo>
                    <a:pt x="1600" y="386"/>
                  </a:lnTo>
                  <a:lnTo>
                    <a:pt x="1600" y="419"/>
                  </a:lnTo>
                  <a:lnTo>
                    <a:pt x="1600" y="419"/>
                  </a:lnTo>
                  <a:lnTo>
                    <a:pt x="1600" y="427"/>
                  </a:lnTo>
                  <a:lnTo>
                    <a:pt x="1600" y="427"/>
                  </a:lnTo>
                  <a:close/>
                  <a:moveTo>
                    <a:pt x="1422" y="601"/>
                  </a:moveTo>
                  <a:lnTo>
                    <a:pt x="1047" y="904"/>
                  </a:lnTo>
                  <a:lnTo>
                    <a:pt x="1047" y="904"/>
                  </a:lnTo>
                  <a:lnTo>
                    <a:pt x="1044" y="887"/>
                  </a:lnTo>
                  <a:lnTo>
                    <a:pt x="1044" y="887"/>
                  </a:lnTo>
                  <a:lnTo>
                    <a:pt x="1050" y="873"/>
                  </a:lnTo>
                  <a:lnTo>
                    <a:pt x="1050" y="862"/>
                  </a:lnTo>
                  <a:lnTo>
                    <a:pt x="1050" y="862"/>
                  </a:lnTo>
                  <a:lnTo>
                    <a:pt x="1213" y="738"/>
                  </a:lnTo>
                  <a:lnTo>
                    <a:pt x="1337" y="642"/>
                  </a:lnTo>
                  <a:lnTo>
                    <a:pt x="1392" y="598"/>
                  </a:lnTo>
                  <a:lnTo>
                    <a:pt x="1437" y="557"/>
                  </a:lnTo>
                  <a:lnTo>
                    <a:pt x="1437" y="557"/>
                  </a:lnTo>
                  <a:lnTo>
                    <a:pt x="1434" y="576"/>
                  </a:lnTo>
                  <a:lnTo>
                    <a:pt x="1422" y="601"/>
                  </a:lnTo>
                  <a:lnTo>
                    <a:pt x="1422" y="601"/>
                  </a:lnTo>
                  <a:close/>
                  <a:moveTo>
                    <a:pt x="1038" y="871"/>
                  </a:moveTo>
                  <a:lnTo>
                    <a:pt x="1038" y="871"/>
                  </a:lnTo>
                  <a:lnTo>
                    <a:pt x="1023" y="851"/>
                  </a:lnTo>
                  <a:lnTo>
                    <a:pt x="1014" y="843"/>
                  </a:lnTo>
                  <a:lnTo>
                    <a:pt x="1001" y="835"/>
                  </a:lnTo>
                  <a:lnTo>
                    <a:pt x="989" y="827"/>
                  </a:lnTo>
                  <a:lnTo>
                    <a:pt x="974" y="821"/>
                  </a:lnTo>
                  <a:lnTo>
                    <a:pt x="956" y="818"/>
                  </a:lnTo>
                  <a:lnTo>
                    <a:pt x="938" y="816"/>
                  </a:lnTo>
                  <a:lnTo>
                    <a:pt x="938" y="816"/>
                  </a:lnTo>
                  <a:lnTo>
                    <a:pt x="962" y="805"/>
                  </a:lnTo>
                  <a:lnTo>
                    <a:pt x="983" y="796"/>
                  </a:lnTo>
                  <a:lnTo>
                    <a:pt x="1001" y="799"/>
                  </a:lnTo>
                  <a:lnTo>
                    <a:pt x="1014" y="802"/>
                  </a:lnTo>
                  <a:lnTo>
                    <a:pt x="1014" y="802"/>
                  </a:lnTo>
                  <a:lnTo>
                    <a:pt x="1023" y="807"/>
                  </a:lnTo>
                  <a:lnTo>
                    <a:pt x="1029" y="816"/>
                  </a:lnTo>
                  <a:lnTo>
                    <a:pt x="1038" y="832"/>
                  </a:lnTo>
                  <a:lnTo>
                    <a:pt x="1041" y="851"/>
                  </a:lnTo>
                  <a:lnTo>
                    <a:pt x="1038" y="871"/>
                  </a:lnTo>
                  <a:lnTo>
                    <a:pt x="1038" y="871"/>
                  </a:lnTo>
                  <a:close/>
                  <a:moveTo>
                    <a:pt x="926" y="1099"/>
                  </a:moveTo>
                  <a:lnTo>
                    <a:pt x="926" y="1099"/>
                  </a:lnTo>
                  <a:lnTo>
                    <a:pt x="902" y="1105"/>
                  </a:lnTo>
                  <a:lnTo>
                    <a:pt x="868" y="1110"/>
                  </a:lnTo>
                  <a:lnTo>
                    <a:pt x="826" y="1110"/>
                  </a:lnTo>
                  <a:lnTo>
                    <a:pt x="784" y="1108"/>
                  </a:lnTo>
                  <a:lnTo>
                    <a:pt x="784" y="1108"/>
                  </a:lnTo>
                  <a:lnTo>
                    <a:pt x="793" y="1097"/>
                  </a:lnTo>
                  <a:lnTo>
                    <a:pt x="802" y="1086"/>
                  </a:lnTo>
                  <a:lnTo>
                    <a:pt x="814" y="1055"/>
                  </a:lnTo>
                  <a:lnTo>
                    <a:pt x="814" y="1055"/>
                  </a:lnTo>
                  <a:lnTo>
                    <a:pt x="820" y="1066"/>
                  </a:lnTo>
                  <a:lnTo>
                    <a:pt x="832" y="1075"/>
                  </a:lnTo>
                  <a:lnTo>
                    <a:pt x="832" y="1075"/>
                  </a:lnTo>
                  <a:lnTo>
                    <a:pt x="844" y="1083"/>
                  </a:lnTo>
                  <a:lnTo>
                    <a:pt x="859" y="1086"/>
                  </a:lnTo>
                  <a:lnTo>
                    <a:pt x="874" y="1088"/>
                  </a:lnTo>
                  <a:lnTo>
                    <a:pt x="890" y="1088"/>
                  </a:lnTo>
                  <a:lnTo>
                    <a:pt x="890" y="1088"/>
                  </a:lnTo>
                  <a:lnTo>
                    <a:pt x="914" y="1083"/>
                  </a:lnTo>
                  <a:lnTo>
                    <a:pt x="941" y="1069"/>
                  </a:lnTo>
                  <a:lnTo>
                    <a:pt x="962" y="1052"/>
                  </a:lnTo>
                  <a:lnTo>
                    <a:pt x="983" y="1033"/>
                  </a:lnTo>
                  <a:lnTo>
                    <a:pt x="983" y="1033"/>
                  </a:lnTo>
                  <a:lnTo>
                    <a:pt x="998" y="1014"/>
                  </a:lnTo>
                  <a:lnTo>
                    <a:pt x="1007" y="992"/>
                  </a:lnTo>
                  <a:lnTo>
                    <a:pt x="1017" y="973"/>
                  </a:lnTo>
                  <a:lnTo>
                    <a:pt x="1020" y="951"/>
                  </a:lnTo>
                  <a:lnTo>
                    <a:pt x="1017" y="934"/>
                  </a:lnTo>
                  <a:lnTo>
                    <a:pt x="1011" y="915"/>
                  </a:lnTo>
                  <a:lnTo>
                    <a:pt x="1001" y="901"/>
                  </a:lnTo>
                  <a:lnTo>
                    <a:pt x="989" y="887"/>
                  </a:lnTo>
                  <a:lnTo>
                    <a:pt x="989" y="887"/>
                  </a:lnTo>
                  <a:lnTo>
                    <a:pt x="977" y="882"/>
                  </a:lnTo>
                  <a:lnTo>
                    <a:pt x="962" y="876"/>
                  </a:lnTo>
                  <a:lnTo>
                    <a:pt x="947" y="876"/>
                  </a:lnTo>
                  <a:lnTo>
                    <a:pt x="932" y="876"/>
                  </a:lnTo>
                  <a:lnTo>
                    <a:pt x="914" y="879"/>
                  </a:lnTo>
                  <a:lnTo>
                    <a:pt x="899" y="884"/>
                  </a:lnTo>
                  <a:lnTo>
                    <a:pt x="884" y="893"/>
                  </a:lnTo>
                  <a:lnTo>
                    <a:pt x="865" y="904"/>
                  </a:lnTo>
                  <a:lnTo>
                    <a:pt x="865" y="904"/>
                  </a:lnTo>
                  <a:lnTo>
                    <a:pt x="880" y="882"/>
                  </a:lnTo>
                  <a:lnTo>
                    <a:pt x="896" y="857"/>
                  </a:lnTo>
                  <a:lnTo>
                    <a:pt x="896" y="857"/>
                  </a:lnTo>
                  <a:lnTo>
                    <a:pt x="911" y="840"/>
                  </a:lnTo>
                  <a:lnTo>
                    <a:pt x="926" y="827"/>
                  </a:lnTo>
                  <a:lnTo>
                    <a:pt x="926" y="827"/>
                  </a:lnTo>
                  <a:lnTo>
                    <a:pt x="941" y="827"/>
                  </a:lnTo>
                  <a:lnTo>
                    <a:pt x="959" y="829"/>
                  </a:lnTo>
                  <a:lnTo>
                    <a:pt x="971" y="832"/>
                  </a:lnTo>
                  <a:lnTo>
                    <a:pt x="983" y="838"/>
                  </a:lnTo>
                  <a:lnTo>
                    <a:pt x="1004" y="849"/>
                  </a:lnTo>
                  <a:lnTo>
                    <a:pt x="1017" y="865"/>
                  </a:lnTo>
                  <a:lnTo>
                    <a:pt x="1029" y="879"/>
                  </a:lnTo>
                  <a:lnTo>
                    <a:pt x="1032" y="893"/>
                  </a:lnTo>
                  <a:lnTo>
                    <a:pt x="1038" y="912"/>
                  </a:lnTo>
                  <a:lnTo>
                    <a:pt x="1038" y="912"/>
                  </a:lnTo>
                  <a:lnTo>
                    <a:pt x="1038" y="917"/>
                  </a:lnTo>
                  <a:lnTo>
                    <a:pt x="1038" y="917"/>
                  </a:lnTo>
                  <a:lnTo>
                    <a:pt x="1038" y="948"/>
                  </a:lnTo>
                  <a:lnTo>
                    <a:pt x="1032" y="981"/>
                  </a:lnTo>
                  <a:lnTo>
                    <a:pt x="1023" y="1008"/>
                  </a:lnTo>
                  <a:lnTo>
                    <a:pt x="1007" y="1033"/>
                  </a:lnTo>
                  <a:lnTo>
                    <a:pt x="989" y="1055"/>
                  </a:lnTo>
                  <a:lnTo>
                    <a:pt x="971" y="1075"/>
                  </a:lnTo>
                  <a:lnTo>
                    <a:pt x="950" y="1091"/>
                  </a:lnTo>
                  <a:lnTo>
                    <a:pt x="926" y="1099"/>
                  </a:lnTo>
                  <a:lnTo>
                    <a:pt x="926" y="1099"/>
                  </a:lnTo>
                  <a:close/>
                  <a:moveTo>
                    <a:pt x="769" y="1105"/>
                  </a:moveTo>
                  <a:lnTo>
                    <a:pt x="769" y="1105"/>
                  </a:lnTo>
                  <a:lnTo>
                    <a:pt x="766" y="1105"/>
                  </a:lnTo>
                  <a:lnTo>
                    <a:pt x="766" y="1105"/>
                  </a:lnTo>
                  <a:lnTo>
                    <a:pt x="729" y="1119"/>
                  </a:lnTo>
                  <a:lnTo>
                    <a:pt x="693" y="1127"/>
                  </a:lnTo>
                  <a:lnTo>
                    <a:pt x="654" y="1135"/>
                  </a:lnTo>
                  <a:lnTo>
                    <a:pt x="654" y="1135"/>
                  </a:lnTo>
                  <a:lnTo>
                    <a:pt x="617" y="1138"/>
                  </a:lnTo>
                  <a:lnTo>
                    <a:pt x="581" y="1141"/>
                  </a:lnTo>
                  <a:lnTo>
                    <a:pt x="539" y="1141"/>
                  </a:lnTo>
                  <a:lnTo>
                    <a:pt x="496" y="1138"/>
                  </a:lnTo>
                  <a:lnTo>
                    <a:pt x="451" y="1132"/>
                  </a:lnTo>
                  <a:lnTo>
                    <a:pt x="406" y="1124"/>
                  </a:lnTo>
                  <a:lnTo>
                    <a:pt x="360" y="1116"/>
                  </a:lnTo>
                  <a:lnTo>
                    <a:pt x="315" y="1105"/>
                  </a:lnTo>
                  <a:lnTo>
                    <a:pt x="270" y="1091"/>
                  </a:lnTo>
                  <a:lnTo>
                    <a:pt x="227" y="1077"/>
                  </a:lnTo>
                  <a:lnTo>
                    <a:pt x="188" y="1061"/>
                  </a:lnTo>
                  <a:lnTo>
                    <a:pt x="152" y="1044"/>
                  </a:lnTo>
                  <a:lnTo>
                    <a:pt x="118" y="1025"/>
                  </a:lnTo>
                  <a:lnTo>
                    <a:pt x="91" y="1003"/>
                  </a:lnTo>
                  <a:lnTo>
                    <a:pt x="67" y="981"/>
                  </a:lnTo>
                  <a:lnTo>
                    <a:pt x="49" y="956"/>
                  </a:lnTo>
                  <a:lnTo>
                    <a:pt x="49" y="956"/>
                  </a:lnTo>
                  <a:lnTo>
                    <a:pt x="49" y="951"/>
                  </a:lnTo>
                  <a:lnTo>
                    <a:pt x="49" y="951"/>
                  </a:lnTo>
                  <a:lnTo>
                    <a:pt x="85" y="978"/>
                  </a:lnTo>
                  <a:lnTo>
                    <a:pt x="121" y="1003"/>
                  </a:lnTo>
                  <a:lnTo>
                    <a:pt x="164" y="1025"/>
                  </a:lnTo>
                  <a:lnTo>
                    <a:pt x="206" y="1047"/>
                  </a:lnTo>
                  <a:lnTo>
                    <a:pt x="248" y="1063"/>
                  </a:lnTo>
                  <a:lnTo>
                    <a:pt x="294" y="1077"/>
                  </a:lnTo>
                  <a:lnTo>
                    <a:pt x="339" y="1088"/>
                  </a:lnTo>
                  <a:lnTo>
                    <a:pt x="385" y="1099"/>
                  </a:lnTo>
                  <a:lnTo>
                    <a:pt x="427" y="1108"/>
                  </a:lnTo>
                  <a:lnTo>
                    <a:pt x="472" y="1113"/>
                  </a:lnTo>
                  <a:lnTo>
                    <a:pt x="515" y="1116"/>
                  </a:lnTo>
                  <a:lnTo>
                    <a:pt x="557" y="1119"/>
                  </a:lnTo>
                  <a:lnTo>
                    <a:pt x="596" y="1119"/>
                  </a:lnTo>
                  <a:lnTo>
                    <a:pt x="633" y="1116"/>
                  </a:lnTo>
                  <a:lnTo>
                    <a:pt x="669" y="1113"/>
                  </a:lnTo>
                  <a:lnTo>
                    <a:pt x="702" y="1108"/>
                  </a:lnTo>
                  <a:lnTo>
                    <a:pt x="702" y="1108"/>
                  </a:lnTo>
                  <a:lnTo>
                    <a:pt x="726" y="1102"/>
                  </a:lnTo>
                  <a:lnTo>
                    <a:pt x="753" y="1094"/>
                  </a:lnTo>
                  <a:lnTo>
                    <a:pt x="790" y="1080"/>
                  </a:lnTo>
                  <a:lnTo>
                    <a:pt x="790" y="1080"/>
                  </a:lnTo>
                  <a:lnTo>
                    <a:pt x="781" y="1094"/>
                  </a:lnTo>
                  <a:lnTo>
                    <a:pt x="769" y="1105"/>
                  </a:lnTo>
                  <a:lnTo>
                    <a:pt x="769" y="1105"/>
                  </a:lnTo>
                  <a:close/>
                  <a:moveTo>
                    <a:pt x="983" y="898"/>
                  </a:moveTo>
                  <a:lnTo>
                    <a:pt x="983" y="898"/>
                  </a:lnTo>
                  <a:lnTo>
                    <a:pt x="992" y="906"/>
                  </a:lnTo>
                  <a:lnTo>
                    <a:pt x="1001" y="920"/>
                  </a:lnTo>
                  <a:lnTo>
                    <a:pt x="1004" y="937"/>
                  </a:lnTo>
                  <a:lnTo>
                    <a:pt x="1007" y="953"/>
                  </a:lnTo>
                  <a:lnTo>
                    <a:pt x="1004" y="973"/>
                  </a:lnTo>
                  <a:lnTo>
                    <a:pt x="998" y="989"/>
                  </a:lnTo>
                  <a:lnTo>
                    <a:pt x="986" y="1008"/>
                  </a:lnTo>
                  <a:lnTo>
                    <a:pt x="974" y="1025"/>
                  </a:lnTo>
                  <a:lnTo>
                    <a:pt x="974" y="1025"/>
                  </a:lnTo>
                  <a:lnTo>
                    <a:pt x="956" y="1044"/>
                  </a:lnTo>
                  <a:lnTo>
                    <a:pt x="935" y="1061"/>
                  </a:lnTo>
                  <a:lnTo>
                    <a:pt x="911" y="1072"/>
                  </a:lnTo>
                  <a:lnTo>
                    <a:pt x="887" y="1077"/>
                  </a:lnTo>
                  <a:lnTo>
                    <a:pt x="887" y="1077"/>
                  </a:lnTo>
                  <a:lnTo>
                    <a:pt x="874" y="1077"/>
                  </a:lnTo>
                  <a:lnTo>
                    <a:pt x="862" y="1077"/>
                  </a:lnTo>
                  <a:lnTo>
                    <a:pt x="850" y="1072"/>
                  </a:lnTo>
                  <a:lnTo>
                    <a:pt x="838" y="1066"/>
                  </a:lnTo>
                  <a:lnTo>
                    <a:pt x="838" y="1066"/>
                  </a:lnTo>
                  <a:lnTo>
                    <a:pt x="826" y="1055"/>
                  </a:lnTo>
                  <a:lnTo>
                    <a:pt x="817" y="1039"/>
                  </a:lnTo>
                  <a:lnTo>
                    <a:pt x="817" y="1039"/>
                  </a:lnTo>
                  <a:lnTo>
                    <a:pt x="823" y="1019"/>
                  </a:lnTo>
                  <a:lnTo>
                    <a:pt x="823" y="1019"/>
                  </a:lnTo>
                  <a:lnTo>
                    <a:pt x="835" y="975"/>
                  </a:lnTo>
                  <a:lnTo>
                    <a:pt x="853" y="931"/>
                  </a:lnTo>
                  <a:lnTo>
                    <a:pt x="853" y="931"/>
                  </a:lnTo>
                  <a:lnTo>
                    <a:pt x="868" y="915"/>
                  </a:lnTo>
                  <a:lnTo>
                    <a:pt x="887" y="904"/>
                  </a:lnTo>
                  <a:lnTo>
                    <a:pt x="902" y="895"/>
                  </a:lnTo>
                  <a:lnTo>
                    <a:pt x="920" y="890"/>
                  </a:lnTo>
                  <a:lnTo>
                    <a:pt x="938" y="887"/>
                  </a:lnTo>
                  <a:lnTo>
                    <a:pt x="953" y="887"/>
                  </a:lnTo>
                  <a:lnTo>
                    <a:pt x="968" y="890"/>
                  </a:lnTo>
                  <a:lnTo>
                    <a:pt x="983" y="898"/>
                  </a:lnTo>
                  <a:lnTo>
                    <a:pt x="983" y="898"/>
                  </a:lnTo>
                  <a:close/>
                  <a:moveTo>
                    <a:pt x="1304" y="383"/>
                  </a:moveTo>
                  <a:lnTo>
                    <a:pt x="1304" y="383"/>
                  </a:lnTo>
                  <a:lnTo>
                    <a:pt x="1168" y="482"/>
                  </a:lnTo>
                  <a:lnTo>
                    <a:pt x="1168" y="482"/>
                  </a:lnTo>
                  <a:lnTo>
                    <a:pt x="1128" y="477"/>
                  </a:lnTo>
                  <a:lnTo>
                    <a:pt x="1107" y="479"/>
                  </a:lnTo>
                  <a:lnTo>
                    <a:pt x="1083" y="482"/>
                  </a:lnTo>
                  <a:lnTo>
                    <a:pt x="1083" y="482"/>
                  </a:lnTo>
                  <a:lnTo>
                    <a:pt x="1080" y="485"/>
                  </a:lnTo>
                  <a:lnTo>
                    <a:pt x="1080" y="485"/>
                  </a:lnTo>
                  <a:lnTo>
                    <a:pt x="1074" y="504"/>
                  </a:lnTo>
                  <a:lnTo>
                    <a:pt x="1071" y="524"/>
                  </a:lnTo>
                  <a:lnTo>
                    <a:pt x="1071" y="551"/>
                  </a:lnTo>
                  <a:lnTo>
                    <a:pt x="1071" y="551"/>
                  </a:lnTo>
                  <a:lnTo>
                    <a:pt x="1007" y="598"/>
                  </a:lnTo>
                  <a:lnTo>
                    <a:pt x="1007" y="598"/>
                  </a:lnTo>
                  <a:lnTo>
                    <a:pt x="1011" y="587"/>
                  </a:lnTo>
                  <a:lnTo>
                    <a:pt x="1011" y="587"/>
                  </a:lnTo>
                  <a:lnTo>
                    <a:pt x="1041" y="507"/>
                  </a:lnTo>
                  <a:lnTo>
                    <a:pt x="1080" y="402"/>
                  </a:lnTo>
                  <a:lnTo>
                    <a:pt x="1101" y="350"/>
                  </a:lnTo>
                  <a:lnTo>
                    <a:pt x="1125" y="303"/>
                  </a:lnTo>
                  <a:lnTo>
                    <a:pt x="1147" y="265"/>
                  </a:lnTo>
                  <a:lnTo>
                    <a:pt x="1159" y="251"/>
                  </a:lnTo>
                  <a:lnTo>
                    <a:pt x="1171" y="240"/>
                  </a:lnTo>
                  <a:lnTo>
                    <a:pt x="1171" y="240"/>
                  </a:lnTo>
                  <a:lnTo>
                    <a:pt x="1198" y="215"/>
                  </a:lnTo>
                  <a:lnTo>
                    <a:pt x="1228" y="190"/>
                  </a:lnTo>
                  <a:lnTo>
                    <a:pt x="1228" y="190"/>
                  </a:lnTo>
                  <a:lnTo>
                    <a:pt x="1240" y="212"/>
                  </a:lnTo>
                  <a:lnTo>
                    <a:pt x="1258" y="254"/>
                  </a:lnTo>
                  <a:lnTo>
                    <a:pt x="1280" y="309"/>
                  </a:lnTo>
                  <a:lnTo>
                    <a:pt x="1304" y="383"/>
                  </a:lnTo>
                  <a:lnTo>
                    <a:pt x="1304" y="383"/>
                  </a:lnTo>
                  <a:close/>
                  <a:moveTo>
                    <a:pt x="1083" y="537"/>
                  </a:moveTo>
                  <a:lnTo>
                    <a:pt x="1083" y="537"/>
                  </a:lnTo>
                  <a:lnTo>
                    <a:pt x="1086" y="510"/>
                  </a:lnTo>
                  <a:lnTo>
                    <a:pt x="1089" y="493"/>
                  </a:lnTo>
                  <a:lnTo>
                    <a:pt x="1089" y="493"/>
                  </a:lnTo>
                  <a:lnTo>
                    <a:pt x="1122" y="490"/>
                  </a:lnTo>
                  <a:lnTo>
                    <a:pt x="1150" y="490"/>
                  </a:lnTo>
                  <a:lnTo>
                    <a:pt x="1174" y="493"/>
                  </a:lnTo>
                  <a:lnTo>
                    <a:pt x="1189" y="496"/>
                  </a:lnTo>
                  <a:lnTo>
                    <a:pt x="1189" y="496"/>
                  </a:lnTo>
                  <a:lnTo>
                    <a:pt x="1192" y="518"/>
                  </a:lnTo>
                  <a:lnTo>
                    <a:pt x="1195" y="535"/>
                  </a:lnTo>
                  <a:lnTo>
                    <a:pt x="1195" y="535"/>
                  </a:lnTo>
                  <a:lnTo>
                    <a:pt x="1195" y="537"/>
                  </a:lnTo>
                  <a:lnTo>
                    <a:pt x="1195" y="537"/>
                  </a:lnTo>
                  <a:lnTo>
                    <a:pt x="1156" y="546"/>
                  </a:lnTo>
                  <a:lnTo>
                    <a:pt x="1122" y="548"/>
                  </a:lnTo>
                  <a:lnTo>
                    <a:pt x="1098" y="548"/>
                  </a:lnTo>
                  <a:lnTo>
                    <a:pt x="1083" y="548"/>
                  </a:lnTo>
                  <a:lnTo>
                    <a:pt x="1083" y="548"/>
                  </a:lnTo>
                  <a:lnTo>
                    <a:pt x="1083" y="537"/>
                  </a:lnTo>
                  <a:lnTo>
                    <a:pt x="1083" y="537"/>
                  </a:lnTo>
                  <a:close/>
                  <a:moveTo>
                    <a:pt x="1068" y="570"/>
                  </a:moveTo>
                  <a:lnTo>
                    <a:pt x="1080" y="559"/>
                  </a:lnTo>
                  <a:lnTo>
                    <a:pt x="1080" y="559"/>
                  </a:lnTo>
                  <a:lnTo>
                    <a:pt x="1095" y="559"/>
                  </a:lnTo>
                  <a:lnTo>
                    <a:pt x="1122" y="559"/>
                  </a:lnTo>
                  <a:lnTo>
                    <a:pt x="1159" y="557"/>
                  </a:lnTo>
                  <a:lnTo>
                    <a:pt x="1201" y="548"/>
                  </a:lnTo>
                  <a:lnTo>
                    <a:pt x="1201" y="548"/>
                  </a:lnTo>
                  <a:lnTo>
                    <a:pt x="1204" y="546"/>
                  </a:lnTo>
                  <a:lnTo>
                    <a:pt x="1207" y="543"/>
                  </a:lnTo>
                  <a:lnTo>
                    <a:pt x="1207" y="543"/>
                  </a:lnTo>
                  <a:lnTo>
                    <a:pt x="1204" y="524"/>
                  </a:lnTo>
                  <a:lnTo>
                    <a:pt x="1204" y="507"/>
                  </a:lnTo>
                  <a:lnTo>
                    <a:pt x="1198" y="490"/>
                  </a:lnTo>
                  <a:lnTo>
                    <a:pt x="1198" y="490"/>
                  </a:lnTo>
                  <a:lnTo>
                    <a:pt x="1195" y="485"/>
                  </a:lnTo>
                  <a:lnTo>
                    <a:pt x="1195" y="485"/>
                  </a:lnTo>
                  <a:lnTo>
                    <a:pt x="1183" y="485"/>
                  </a:lnTo>
                  <a:lnTo>
                    <a:pt x="1183" y="485"/>
                  </a:lnTo>
                  <a:lnTo>
                    <a:pt x="1325" y="380"/>
                  </a:lnTo>
                  <a:lnTo>
                    <a:pt x="1325" y="380"/>
                  </a:lnTo>
                  <a:lnTo>
                    <a:pt x="1331" y="402"/>
                  </a:lnTo>
                  <a:lnTo>
                    <a:pt x="1340" y="444"/>
                  </a:lnTo>
                  <a:lnTo>
                    <a:pt x="1343" y="477"/>
                  </a:lnTo>
                  <a:lnTo>
                    <a:pt x="1346" y="515"/>
                  </a:lnTo>
                  <a:lnTo>
                    <a:pt x="1346" y="565"/>
                  </a:lnTo>
                  <a:lnTo>
                    <a:pt x="1346" y="620"/>
                  </a:lnTo>
                  <a:lnTo>
                    <a:pt x="1346" y="620"/>
                  </a:lnTo>
                  <a:lnTo>
                    <a:pt x="1207" y="730"/>
                  </a:lnTo>
                  <a:lnTo>
                    <a:pt x="1086" y="821"/>
                  </a:lnTo>
                  <a:lnTo>
                    <a:pt x="1086" y="821"/>
                  </a:lnTo>
                  <a:lnTo>
                    <a:pt x="1086" y="769"/>
                  </a:lnTo>
                  <a:lnTo>
                    <a:pt x="1086" y="725"/>
                  </a:lnTo>
                  <a:lnTo>
                    <a:pt x="1080" y="647"/>
                  </a:lnTo>
                  <a:lnTo>
                    <a:pt x="1071" y="592"/>
                  </a:lnTo>
                  <a:lnTo>
                    <a:pt x="1068" y="570"/>
                  </a:lnTo>
                  <a:lnTo>
                    <a:pt x="1068" y="570"/>
                  </a:lnTo>
                  <a:close/>
                  <a:moveTo>
                    <a:pt x="1271" y="168"/>
                  </a:moveTo>
                  <a:lnTo>
                    <a:pt x="1271" y="168"/>
                  </a:lnTo>
                  <a:lnTo>
                    <a:pt x="1307" y="149"/>
                  </a:lnTo>
                  <a:lnTo>
                    <a:pt x="1343" y="135"/>
                  </a:lnTo>
                  <a:lnTo>
                    <a:pt x="1379" y="127"/>
                  </a:lnTo>
                  <a:lnTo>
                    <a:pt x="1395" y="127"/>
                  </a:lnTo>
                  <a:lnTo>
                    <a:pt x="1410" y="127"/>
                  </a:lnTo>
                  <a:lnTo>
                    <a:pt x="1410" y="127"/>
                  </a:lnTo>
                  <a:lnTo>
                    <a:pt x="1434" y="130"/>
                  </a:lnTo>
                  <a:lnTo>
                    <a:pt x="1473" y="138"/>
                  </a:lnTo>
                  <a:lnTo>
                    <a:pt x="1491" y="143"/>
                  </a:lnTo>
                  <a:lnTo>
                    <a:pt x="1509" y="152"/>
                  </a:lnTo>
                  <a:lnTo>
                    <a:pt x="1522" y="163"/>
                  </a:lnTo>
                  <a:lnTo>
                    <a:pt x="1525" y="168"/>
                  </a:lnTo>
                  <a:lnTo>
                    <a:pt x="1525" y="174"/>
                  </a:lnTo>
                  <a:lnTo>
                    <a:pt x="1525" y="174"/>
                  </a:lnTo>
                  <a:lnTo>
                    <a:pt x="1525" y="185"/>
                  </a:lnTo>
                  <a:lnTo>
                    <a:pt x="1522" y="193"/>
                  </a:lnTo>
                  <a:lnTo>
                    <a:pt x="1506" y="215"/>
                  </a:lnTo>
                  <a:lnTo>
                    <a:pt x="1491" y="237"/>
                  </a:lnTo>
                  <a:lnTo>
                    <a:pt x="1476" y="251"/>
                  </a:lnTo>
                  <a:lnTo>
                    <a:pt x="1476" y="251"/>
                  </a:lnTo>
                  <a:lnTo>
                    <a:pt x="1431" y="287"/>
                  </a:lnTo>
                  <a:lnTo>
                    <a:pt x="1346" y="350"/>
                  </a:lnTo>
                  <a:lnTo>
                    <a:pt x="1346" y="350"/>
                  </a:lnTo>
                  <a:lnTo>
                    <a:pt x="1325" y="284"/>
                  </a:lnTo>
                  <a:lnTo>
                    <a:pt x="1304" y="229"/>
                  </a:lnTo>
                  <a:lnTo>
                    <a:pt x="1283" y="190"/>
                  </a:lnTo>
                  <a:lnTo>
                    <a:pt x="1271" y="168"/>
                  </a:lnTo>
                  <a:lnTo>
                    <a:pt x="1271" y="168"/>
                  </a:lnTo>
                  <a:close/>
                  <a:moveTo>
                    <a:pt x="1337" y="358"/>
                  </a:moveTo>
                  <a:lnTo>
                    <a:pt x="1337" y="358"/>
                  </a:lnTo>
                  <a:lnTo>
                    <a:pt x="1313" y="375"/>
                  </a:lnTo>
                  <a:lnTo>
                    <a:pt x="1313" y="375"/>
                  </a:lnTo>
                  <a:lnTo>
                    <a:pt x="1289" y="300"/>
                  </a:lnTo>
                  <a:lnTo>
                    <a:pt x="1268" y="243"/>
                  </a:lnTo>
                  <a:lnTo>
                    <a:pt x="1249" y="204"/>
                  </a:lnTo>
                  <a:lnTo>
                    <a:pt x="1240" y="185"/>
                  </a:lnTo>
                  <a:lnTo>
                    <a:pt x="1240" y="185"/>
                  </a:lnTo>
                  <a:lnTo>
                    <a:pt x="1258" y="174"/>
                  </a:lnTo>
                  <a:lnTo>
                    <a:pt x="1258" y="174"/>
                  </a:lnTo>
                  <a:lnTo>
                    <a:pt x="1274" y="196"/>
                  </a:lnTo>
                  <a:lnTo>
                    <a:pt x="1292" y="237"/>
                  </a:lnTo>
                  <a:lnTo>
                    <a:pt x="1316" y="292"/>
                  </a:lnTo>
                  <a:lnTo>
                    <a:pt x="1337" y="358"/>
                  </a:lnTo>
                  <a:lnTo>
                    <a:pt x="1337" y="358"/>
                  </a:lnTo>
                  <a:close/>
                  <a:moveTo>
                    <a:pt x="732" y="838"/>
                  </a:moveTo>
                  <a:lnTo>
                    <a:pt x="732" y="838"/>
                  </a:lnTo>
                  <a:lnTo>
                    <a:pt x="717" y="862"/>
                  </a:lnTo>
                  <a:lnTo>
                    <a:pt x="699" y="890"/>
                  </a:lnTo>
                  <a:lnTo>
                    <a:pt x="687" y="915"/>
                  </a:lnTo>
                  <a:lnTo>
                    <a:pt x="678" y="942"/>
                  </a:lnTo>
                  <a:lnTo>
                    <a:pt x="678" y="942"/>
                  </a:lnTo>
                  <a:lnTo>
                    <a:pt x="651" y="945"/>
                  </a:lnTo>
                  <a:lnTo>
                    <a:pt x="605" y="951"/>
                  </a:lnTo>
                  <a:lnTo>
                    <a:pt x="539" y="951"/>
                  </a:lnTo>
                  <a:lnTo>
                    <a:pt x="457" y="948"/>
                  </a:lnTo>
                  <a:lnTo>
                    <a:pt x="457" y="948"/>
                  </a:lnTo>
                  <a:lnTo>
                    <a:pt x="463" y="937"/>
                  </a:lnTo>
                  <a:lnTo>
                    <a:pt x="469" y="926"/>
                  </a:lnTo>
                  <a:lnTo>
                    <a:pt x="487" y="906"/>
                  </a:lnTo>
                  <a:lnTo>
                    <a:pt x="512" y="893"/>
                  </a:lnTo>
                  <a:lnTo>
                    <a:pt x="539" y="882"/>
                  </a:lnTo>
                  <a:lnTo>
                    <a:pt x="569" y="871"/>
                  </a:lnTo>
                  <a:lnTo>
                    <a:pt x="599" y="862"/>
                  </a:lnTo>
                  <a:lnTo>
                    <a:pt x="666" y="851"/>
                  </a:lnTo>
                  <a:lnTo>
                    <a:pt x="666" y="851"/>
                  </a:lnTo>
                  <a:lnTo>
                    <a:pt x="732" y="838"/>
                  </a:lnTo>
                  <a:lnTo>
                    <a:pt x="732" y="838"/>
                  </a:lnTo>
                  <a:close/>
                  <a:moveTo>
                    <a:pt x="43" y="931"/>
                  </a:moveTo>
                  <a:lnTo>
                    <a:pt x="43" y="931"/>
                  </a:lnTo>
                  <a:lnTo>
                    <a:pt x="34" y="893"/>
                  </a:lnTo>
                  <a:lnTo>
                    <a:pt x="34" y="893"/>
                  </a:lnTo>
                  <a:lnTo>
                    <a:pt x="49" y="912"/>
                  </a:lnTo>
                  <a:lnTo>
                    <a:pt x="58" y="920"/>
                  </a:lnTo>
                  <a:lnTo>
                    <a:pt x="58" y="920"/>
                  </a:lnTo>
                  <a:lnTo>
                    <a:pt x="61" y="923"/>
                  </a:lnTo>
                  <a:lnTo>
                    <a:pt x="61" y="923"/>
                  </a:lnTo>
                  <a:lnTo>
                    <a:pt x="67" y="920"/>
                  </a:lnTo>
                  <a:lnTo>
                    <a:pt x="88" y="887"/>
                  </a:lnTo>
                  <a:lnTo>
                    <a:pt x="88" y="887"/>
                  </a:lnTo>
                  <a:lnTo>
                    <a:pt x="88" y="884"/>
                  </a:lnTo>
                  <a:lnTo>
                    <a:pt x="88" y="882"/>
                  </a:lnTo>
                  <a:lnTo>
                    <a:pt x="88" y="882"/>
                  </a:lnTo>
                  <a:lnTo>
                    <a:pt x="67" y="862"/>
                  </a:lnTo>
                  <a:lnTo>
                    <a:pt x="52" y="840"/>
                  </a:lnTo>
                  <a:lnTo>
                    <a:pt x="25" y="802"/>
                  </a:lnTo>
                  <a:lnTo>
                    <a:pt x="25" y="802"/>
                  </a:lnTo>
                  <a:lnTo>
                    <a:pt x="25" y="799"/>
                  </a:lnTo>
                  <a:lnTo>
                    <a:pt x="25" y="799"/>
                  </a:lnTo>
                  <a:lnTo>
                    <a:pt x="25" y="794"/>
                  </a:lnTo>
                  <a:lnTo>
                    <a:pt x="25" y="794"/>
                  </a:lnTo>
                  <a:lnTo>
                    <a:pt x="25" y="782"/>
                  </a:lnTo>
                  <a:lnTo>
                    <a:pt x="25" y="782"/>
                  </a:lnTo>
                  <a:lnTo>
                    <a:pt x="28" y="760"/>
                  </a:lnTo>
                  <a:lnTo>
                    <a:pt x="31" y="738"/>
                  </a:lnTo>
                  <a:lnTo>
                    <a:pt x="31" y="738"/>
                  </a:lnTo>
                  <a:lnTo>
                    <a:pt x="37" y="758"/>
                  </a:lnTo>
                  <a:lnTo>
                    <a:pt x="46" y="780"/>
                  </a:lnTo>
                  <a:lnTo>
                    <a:pt x="61" y="802"/>
                  </a:lnTo>
                  <a:lnTo>
                    <a:pt x="79" y="821"/>
                  </a:lnTo>
                  <a:lnTo>
                    <a:pt x="91" y="829"/>
                  </a:lnTo>
                  <a:lnTo>
                    <a:pt x="88" y="818"/>
                  </a:lnTo>
                  <a:lnTo>
                    <a:pt x="88" y="818"/>
                  </a:lnTo>
                  <a:lnTo>
                    <a:pt x="91" y="780"/>
                  </a:lnTo>
                  <a:lnTo>
                    <a:pt x="94" y="738"/>
                  </a:lnTo>
                  <a:lnTo>
                    <a:pt x="94" y="738"/>
                  </a:lnTo>
                  <a:lnTo>
                    <a:pt x="97" y="675"/>
                  </a:lnTo>
                  <a:lnTo>
                    <a:pt x="97" y="650"/>
                  </a:lnTo>
                  <a:lnTo>
                    <a:pt x="94" y="631"/>
                  </a:lnTo>
                  <a:lnTo>
                    <a:pt x="94" y="631"/>
                  </a:lnTo>
                  <a:lnTo>
                    <a:pt x="124" y="601"/>
                  </a:lnTo>
                  <a:lnTo>
                    <a:pt x="155" y="576"/>
                  </a:lnTo>
                  <a:lnTo>
                    <a:pt x="224" y="529"/>
                  </a:lnTo>
                  <a:lnTo>
                    <a:pt x="282" y="488"/>
                  </a:lnTo>
                  <a:lnTo>
                    <a:pt x="282" y="488"/>
                  </a:lnTo>
                  <a:lnTo>
                    <a:pt x="285" y="482"/>
                  </a:lnTo>
                  <a:lnTo>
                    <a:pt x="342" y="466"/>
                  </a:lnTo>
                  <a:lnTo>
                    <a:pt x="342" y="466"/>
                  </a:lnTo>
                  <a:lnTo>
                    <a:pt x="345" y="471"/>
                  </a:lnTo>
                  <a:lnTo>
                    <a:pt x="351" y="477"/>
                  </a:lnTo>
                  <a:lnTo>
                    <a:pt x="351" y="477"/>
                  </a:lnTo>
                  <a:lnTo>
                    <a:pt x="366" y="490"/>
                  </a:lnTo>
                  <a:lnTo>
                    <a:pt x="388" y="501"/>
                  </a:lnTo>
                  <a:lnTo>
                    <a:pt x="418" y="515"/>
                  </a:lnTo>
                  <a:lnTo>
                    <a:pt x="454" y="529"/>
                  </a:lnTo>
                  <a:lnTo>
                    <a:pt x="536" y="554"/>
                  </a:lnTo>
                  <a:lnTo>
                    <a:pt x="626" y="576"/>
                  </a:lnTo>
                  <a:lnTo>
                    <a:pt x="720" y="592"/>
                  </a:lnTo>
                  <a:lnTo>
                    <a:pt x="805" y="606"/>
                  </a:lnTo>
                  <a:lnTo>
                    <a:pt x="871" y="614"/>
                  </a:lnTo>
                  <a:lnTo>
                    <a:pt x="896" y="614"/>
                  </a:lnTo>
                  <a:lnTo>
                    <a:pt x="914" y="612"/>
                  </a:lnTo>
                  <a:lnTo>
                    <a:pt x="914" y="612"/>
                  </a:lnTo>
                  <a:lnTo>
                    <a:pt x="914" y="612"/>
                  </a:lnTo>
                  <a:lnTo>
                    <a:pt x="935" y="653"/>
                  </a:lnTo>
                  <a:lnTo>
                    <a:pt x="926" y="661"/>
                  </a:lnTo>
                  <a:lnTo>
                    <a:pt x="926" y="661"/>
                  </a:lnTo>
                  <a:lnTo>
                    <a:pt x="877" y="697"/>
                  </a:lnTo>
                  <a:lnTo>
                    <a:pt x="829" y="738"/>
                  </a:lnTo>
                  <a:lnTo>
                    <a:pt x="784" y="780"/>
                  </a:lnTo>
                  <a:lnTo>
                    <a:pt x="744" y="824"/>
                  </a:lnTo>
                  <a:lnTo>
                    <a:pt x="744" y="824"/>
                  </a:lnTo>
                  <a:lnTo>
                    <a:pt x="663" y="840"/>
                  </a:lnTo>
                  <a:lnTo>
                    <a:pt x="663" y="840"/>
                  </a:lnTo>
                  <a:lnTo>
                    <a:pt x="593" y="854"/>
                  </a:lnTo>
                  <a:lnTo>
                    <a:pt x="557" y="862"/>
                  </a:lnTo>
                  <a:lnTo>
                    <a:pt x="527" y="873"/>
                  </a:lnTo>
                  <a:lnTo>
                    <a:pt x="496" y="887"/>
                  </a:lnTo>
                  <a:lnTo>
                    <a:pt x="472" y="904"/>
                  </a:lnTo>
                  <a:lnTo>
                    <a:pt x="463" y="915"/>
                  </a:lnTo>
                  <a:lnTo>
                    <a:pt x="454" y="926"/>
                  </a:lnTo>
                  <a:lnTo>
                    <a:pt x="448" y="937"/>
                  </a:lnTo>
                  <a:lnTo>
                    <a:pt x="442" y="951"/>
                  </a:lnTo>
                  <a:lnTo>
                    <a:pt x="439" y="959"/>
                  </a:lnTo>
                  <a:lnTo>
                    <a:pt x="448" y="959"/>
                  </a:lnTo>
                  <a:lnTo>
                    <a:pt x="448" y="959"/>
                  </a:lnTo>
                  <a:lnTo>
                    <a:pt x="499" y="962"/>
                  </a:lnTo>
                  <a:lnTo>
                    <a:pt x="545" y="962"/>
                  </a:lnTo>
                  <a:lnTo>
                    <a:pt x="617" y="959"/>
                  </a:lnTo>
                  <a:lnTo>
                    <a:pt x="666" y="956"/>
                  </a:lnTo>
                  <a:lnTo>
                    <a:pt x="681" y="953"/>
                  </a:lnTo>
                  <a:lnTo>
                    <a:pt x="687" y="953"/>
                  </a:lnTo>
                  <a:lnTo>
                    <a:pt x="687" y="951"/>
                  </a:lnTo>
                  <a:lnTo>
                    <a:pt x="687" y="951"/>
                  </a:lnTo>
                  <a:lnTo>
                    <a:pt x="693" y="928"/>
                  </a:lnTo>
                  <a:lnTo>
                    <a:pt x="705" y="906"/>
                  </a:lnTo>
                  <a:lnTo>
                    <a:pt x="726" y="868"/>
                  </a:lnTo>
                  <a:lnTo>
                    <a:pt x="753" y="829"/>
                  </a:lnTo>
                  <a:lnTo>
                    <a:pt x="787" y="794"/>
                  </a:lnTo>
                  <a:lnTo>
                    <a:pt x="823" y="760"/>
                  </a:lnTo>
                  <a:lnTo>
                    <a:pt x="859" y="727"/>
                  </a:lnTo>
                  <a:lnTo>
                    <a:pt x="935" y="670"/>
                  </a:lnTo>
                  <a:lnTo>
                    <a:pt x="986" y="628"/>
                  </a:lnTo>
                  <a:lnTo>
                    <a:pt x="1001" y="617"/>
                  </a:lnTo>
                  <a:lnTo>
                    <a:pt x="1056" y="576"/>
                  </a:lnTo>
                  <a:lnTo>
                    <a:pt x="1056" y="576"/>
                  </a:lnTo>
                  <a:lnTo>
                    <a:pt x="1062" y="609"/>
                  </a:lnTo>
                  <a:lnTo>
                    <a:pt x="1068" y="664"/>
                  </a:lnTo>
                  <a:lnTo>
                    <a:pt x="1074" y="738"/>
                  </a:lnTo>
                  <a:lnTo>
                    <a:pt x="1074" y="829"/>
                  </a:lnTo>
                  <a:lnTo>
                    <a:pt x="1074" y="829"/>
                  </a:lnTo>
                  <a:lnTo>
                    <a:pt x="1053" y="846"/>
                  </a:lnTo>
                  <a:lnTo>
                    <a:pt x="1053" y="846"/>
                  </a:lnTo>
                  <a:lnTo>
                    <a:pt x="1050" y="829"/>
                  </a:lnTo>
                  <a:lnTo>
                    <a:pt x="1044" y="816"/>
                  </a:lnTo>
                  <a:lnTo>
                    <a:pt x="1035" y="805"/>
                  </a:lnTo>
                  <a:lnTo>
                    <a:pt x="1023" y="794"/>
                  </a:lnTo>
                  <a:lnTo>
                    <a:pt x="1023" y="794"/>
                  </a:lnTo>
                  <a:lnTo>
                    <a:pt x="1014" y="791"/>
                  </a:lnTo>
                  <a:lnTo>
                    <a:pt x="1004" y="788"/>
                  </a:lnTo>
                  <a:lnTo>
                    <a:pt x="989" y="785"/>
                  </a:lnTo>
                  <a:lnTo>
                    <a:pt x="974" y="788"/>
                  </a:lnTo>
                  <a:lnTo>
                    <a:pt x="956" y="794"/>
                  </a:lnTo>
                  <a:lnTo>
                    <a:pt x="935" y="805"/>
                  </a:lnTo>
                  <a:lnTo>
                    <a:pt x="911" y="824"/>
                  </a:lnTo>
                  <a:lnTo>
                    <a:pt x="887" y="851"/>
                  </a:lnTo>
                  <a:lnTo>
                    <a:pt x="887" y="851"/>
                  </a:lnTo>
                  <a:lnTo>
                    <a:pt x="862" y="887"/>
                  </a:lnTo>
                  <a:lnTo>
                    <a:pt x="841" y="926"/>
                  </a:lnTo>
                  <a:lnTo>
                    <a:pt x="841" y="926"/>
                  </a:lnTo>
                  <a:lnTo>
                    <a:pt x="841" y="926"/>
                  </a:lnTo>
                  <a:lnTo>
                    <a:pt x="841" y="926"/>
                  </a:lnTo>
                  <a:lnTo>
                    <a:pt x="841" y="926"/>
                  </a:lnTo>
                  <a:lnTo>
                    <a:pt x="823" y="973"/>
                  </a:lnTo>
                  <a:lnTo>
                    <a:pt x="811" y="1017"/>
                  </a:lnTo>
                  <a:lnTo>
                    <a:pt x="811" y="1017"/>
                  </a:lnTo>
                  <a:lnTo>
                    <a:pt x="796" y="1063"/>
                  </a:lnTo>
                  <a:lnTo>
                    <a:pt x="796" y="1063"/>
                  </a:lnTo>
                  <a:lnTo>
                    <a:pt x="756" y="1080"/>
                  </a:lnTo>
                  <a:lnTo>
                    <a:pt x="726" y="1091"/>
                  </a:lnTo>
                  <a:lnTo>
                    <a:pt x="699" y="1097"/>
                  </a:lnTo>
                  <a:lnTo>
                    <a:pt x="699" y="1097"/>
                  </a:lnTo>
                  <a:lnTo>
                    <a:pt x="666" y="1102"/>
                  </a:lnTo>
                  <a:lnTo>
                    <a:pt x="629" y="1105"/>
                  </a:lnTo>
                  <a:lnTo>
                    <a:pt x="593" y="1108"/>
                  </a:lnTo>
                  <a:lnTo>
                    <a:pt x="551" y="1108"/>
                  </a:lnTo>
                  <a:lnTo>
                    <a:pt x="512" y="1105"/>
                  </a:lnTo>
                  <a:lnTo>
                    <a:pt x="466" y="1102"/>
                  </a:lnTo>
                  <a:lnTo>
                    <a:pt x="421" y="1097"/>
                  </a:lnTo>
                  <a:lnTo>
                    <a:pt x="375" y="1088"/>
                  </a:lnTo>
                  <a:lnTo>
                    <a:pt x="330" y="1077"/>
                  </a:lnTo>
                  <a:lnTo>
                    <a:pt x="285" y="1063"/>
                  </a:lnTo>
                  <a:lnTo>
                    <a:pt x="242" y="1050"/>
                  </a:lnTo>
                  <a:lnTo>
                    <a:pt x="197" y="1030"/>
                  </a:lnTo>
                  <a:lnTo>
                    <a:pt x="155" y="1011"/>
                  </a:lnTo>
                  <a:lnTo>
                    <a:pt x="115" y="986"/>
                  </a:lnTo>
                  <a:lnTo>
                    <a:pt x="79" y="962"/>
                  </a:lnTo>
                  <a:lnTo>
                    <a:pt x="43" y="931"/>
                  </a:lnTo>
                  <a:lnTo>
                    <a:pt x="43" y="931"/>
                  </a:lnTo>
                  <a:close/>
                  <a:moveTo>
                    <a:pt x="28" y="827"/>
                  </a:moveTo>
                  <a:lnTo>
                    <a:pt x="28" y="827"/>
                  </a:lnTo>
                  <a:lnTo>
                    <a:pt x="49" y="857"/>
                  </a:lnTo>
                  <a:lnTo>
                    <a:pt x="76" y="887"/>
                  </a:lnTo>
                  <a:lnTo>
                    <a:pt x="76" y="887"/>
                  </a:lnTo>
                  <a:lnTo>
                    <a:pt x="61" y="906"/>
                  </a:lnTo>
                  <a:lnTo>
                    <a:pt x="61" y="906"/>
                  </a:lnTo>
                  <a:lnTo>
                    <a:pt x="46" y="887"/>
                  </a:lnTo>
                  <a:lnTo>
                    <a:pt x="31" y="862"/>
                  </a:lnTo>
                  <a:lnTo>
                    <a:pt x="31" y="862"/>
                  </a:lnTo>
                  <a:lnTo>
                    <a:pt x="28" y="827"/>
                  </a:lnTo>
                  <a:lnTo>
                    <a:pt x="28" y="827"/>
                  </a:lnTo>
                  <a:close/>
                  <a:moveTo>
                    <a:pt x="85" y="642"/>
                  </a:moveTo>
                  <a:lnTo>
                    <a:pt x="85" y="642"/>
                  </a:lnTo>
                  <a:lnTo>
                    <a:pt x="85" y="664"/>
                  </a:lnTo>
                  <a:lnTo>
                    <a:pt x="85" y="664"/>
                  </a:lnTo>
                  <a:lnTo>
                    <a:pt x="85" y="697"/>
                  </a:lnTo>
                  <a:lnTo>
                    <a:pt x="82" y="736"/>
                  </a:lnTo>
                  <a:lnTo>
                    <a:pt x="82" y="736"/>
                  </a:lnTo>
                  <a:lnTo>
                    <a:pt x="76" y="802"/>
                  </a:lnTo>
                  <a:lnTo>
                    <a:pt x="76" y="802"/>
                  </a:lnTo>
                  <a:lnTo>
                    <a:pt x="67" y="791"/>
                  </a:lnTo>
                  <a:lnTo>
                    <a:pt x="61" y="780"/>
                  </a:lnTo>
                  <a:lnTo>
                    <a:pt x="49" y="752"/>
                  </a:lnTo>
                  <a:lnTo>
                    <a:pt x="43" y="730"/>
                  </a:lnTo>
                  <a:lnTo>
                    <a:pt x="40" y="714"/>
                  </a:lnTo>
                  <a:lnTo>
                    <a:pt x="40" y="714"/>
                  </a:lnTo>
                  <a:lnTo>
                    <a:pt x="49" y="694"/>
                  </a:lnTo>
                  <a:lnTo>
                    <a:pt x="58" y="675"/>
                  </a:lnTo>
                  <a:lnTo>
                    <a:pt x="85" y="642"/>
                  </a:lnTo>
                  <a:lnTo>
                    <a:pt x="85" y="642"/>
                  </a:lnTo>
                  <a:close/>
                  <a:moveTo>
                    <a:pt x="360" y="408"/>
                  </a:moveTo>
                  <a:lnTo>
                    <a:pt x="360" y="408"/>
                  </a:lnTo>
                  <a:lnTo>
                    <a:pt x="415" y="353"/>
                  </a:lnTo>
                  <a:lnTo>
                    <a:pt x="472" y="295"/>
                  </a:lnTo>
                  <a:lnTo>
                    <a:pt x="533" y="243"/>
                  </a:lnTo>
                  <a:lnTo>
                    <a:pt x="596" y="193"/>
                  </a:lnTo>
                  <a:lnTo>
                    <a:pt x="663" y="146"/>
                  </a:lnTo>
                  <a:lnTo>
                    <a:pt x="696" y="124"/>
                  </a:lnTo>
                  <a:lnTo>
                    <a:pt x="732" y="105"/>
                  </a:lnTo>
                  <a:lnTo>
                    <a:pt x="769" y="88"/>
                  </a:lnTo>
                  <a:lnTo>
                    <a:pt x="808" y="72"/>
                  </a:lnTo>
                  <a:lnTo>
                    <a:pt x="850" y="58"/>
                  </a:lnTo>
                  <a:lnTo>
                    <a:pt x="893" y="47"/>
                  </a:lnTo>
                  <a:lnTo>
                    <a:pt x="893" y="47"/>
                  </a:lnTo>
                  <a:lnTo>
                    <a:pt x="847" y="63"/>
                  </a:lnTo>
                  <a:lnTo>
                    <a:pt x="808" y="80"/>
                  </a:lnTo>
                  <a:lnTo>
                    <a:pt x="772" y="97"/>
                  </a:lnTo>
                  <a:lnTo>
                    <a:pt x="738" y="116"/>
                  </a:lnTo>
                  <a:lnTo>
                    <a:pt x="684" y="149"/>
                  </a:lnTo>
                  <a:lnTo>
                    <a:pt x="648" y="174"/>
                  </a:lnTo>
                  <a:lnTo>
                    <a:pt x="648" y="176"/>
                  </a:lnTo>
                  <a:lnTo>
                    <a:pt x="648" y="176"/>
                  </a:lnTo>
                  <a:lnTo>
                    <a:pt x="605" y="204"/>
                  </a:lnTo>
                  <a:lnTo>
                    <a:pt x="560" y="240"/>
                  </a:lnTo>
                  <a:lnTo>
                    <a:pt x="512" y="281"/>
                  </a:lnTo>
                  <a:lnTo>
                    <a:pt x="463" y="325"/>
                  </a:lnTo>
                  <a:lnTo>
                    <a:pt x="385" y="405"/>
                  </a:lnTo>
                  <a:lnTo>
                    <a:pt x="357" y="433"/>
                  </a:lnTo>
                  <a:lnTo>
                    <a:pt x="348" y="446"/>
                  </a:lnTo>
                  <a:lnTo>
                    <a:pt x="348" y="446"/>
                  </a:lnTo>
                  <a:lnTo>
                    <a:pt x="342" y="455"/>
                  </a:lnTo>
                  <a:lnTo>
                    <a:pt x="300" y="466"/>
                  </a:lnTo>
                  <a:lnTo>
                    <a:pt x="360" y="408"/>
                  </a:lnTo>
                  <a:close/>
                  <a:moveTo>
                    <a:pt x="1083" y="270"/>
                  </a:moveTo>
                  <a:lnTo>
                    <a:pt x="1083" y="270"/>
                  </a:lnTo>
                  <a:lnTo>
                    <a:pt x="1035" y="378"/>
                  </a:lnTo>
                  <a:lnTo>
                    <a:pt x="1035" y="378"/>
                  </a:lnTo>
                  <a:lnTo>
                    <a:pt x="1001" y="452"/>
                  </a:lnTo>
                  <a:lnTo>
                    <a:pt x="965" y="526"/>
                  </a:lnTo>
                  <a:lnTo>
                    <a:pt x="950" y="557"/>
                  </a:lnTo>
                  <a:lnTo>
                    <a:pt x="935" y="581"/>
                  </a:lnTo>
                  <a:lnTo>
                    <a:pt x="923" y="595"/>
                  </a:lnTo>
                  <a:lnTo>
                    <a:pt x="917" y="601"/>
                  </a:lnTo>
                  <a:lnTo>
                    <a:pt x="911" y="601"/>
                  </a:lnTo>
                  <a:lnTo>
                    <a:pt x="911" y="601"/>
                  </a:lnTo>
                  <a:lnTo>
                    <a:pt x="896" y="603"/>
                  </a:lnTo>
                  <a:lnTo>
                    <a:pt x="871" y="601"/>
                  </a:lnTo>
                  <a:lnTo>
                    <a:pt x="808" y="595"/>
                  </a:lnTo>
                  <a:lnTo>
                    <a:pt x="723" y="581"/>
                  </a:lnTo>
                  <a:lnTo>
                    <a:pt x="633" y="565"/>
                  </a:lnTo>
                  <a:lnTo>
                    <a:pt x="542" y="543"/>
                  </a:lnTo>
                  <a:lnTo>
                    <a:pt x="460" y="518"/>
                  </a:lnTo>
                  <a:lnTo>
                    <a:pt x="427" y="507"/>
                  </a:lnTo>
                  <a:lnTo>
                    <a:pt x="397" y="493"/>
                  </a:lnTo>
                  <a:lnTo>
                    <a:pt x="375" y="482"/>
                  </a:lnTo>
                  <a:lnTo>
                    <a:pt x="360" y="468"/>
                  </a:lnTo>
                  <a:lnTo>
                    <a:pt x="360" y="468"/>
                  </a:lnTo>
                  <a:lnTo>
                    <a:pt x="357" y="466"/>
                  </a:lnTo>
                  <a:lnTo>
                    <a:pt x="354" y="460"/>
                  </a:lnTo>
                  <a:lnTo>
                    <a:pt x="354" y="460"/>
                  </a:lnTo>
                  <a:lnTo>
                    <a:pt x="357" y="452"/>
                  </a:lnTo>
                  <a:lnTo>
                    <a:pt x="357" y="452"/>
                  </a:lnTo>
                  <a:lnTo>
                    <a:pt x="357" y="452"/>
                  </a:lnTo>
                  <a:lnTo>
                    <a:pt x="357" y="452"/>
                  </a:lnTo>
                  <a:lnTo>
                    <a:pt x="391" y="413"/>
                  </a:lnTo>
                  <a:lnTo>
                    <a:pt x="469" y="336"/>
                  </a:lnTo>
                  <a:lnTo>
                    <a:pt x="515" y="292"/>
                  </a:lnTo>
                  <a:lnTo>
                    <a:pt x="563" y="251"/>
                  </a:lnTo>
                  <a:lnTo>
                    <a:pt x="608" y="215"/>
                  </a:lnTo>
                  <a:lnTo>
                    <a:pt x="651" y="187"/>
                  </a:lnTo>
                  <a:lnTo>
                    <a:pt x="651" y="187"/>
                  </a:lnTo>
                  <a:lnTo>
                    <a:pt x="699" y="198"/>
                  </a:lnTo>
                  <a:lnTo>
                    <a:pt x="793" y="220"/>
                  </a:lnTo>
                  <a:lnTo>
                    <a:pt x="856" y="234"/>
                  </a:lnTo>
                  <a:lnTo>
                    <a:pt x="926" y="248"/>
                  </a:lnTo>
                  <a:lnTo>
                    <a:pt x="1001" y="259"/>
                  </a:lnTo>
                  <a:lnTo>
                    <a:pt x="1083" y="270"/>
                  </a:lnTo>
                  <a:lnTo>
                    <a:pt x="1083" y="270"/>
                  </a:lnTo>
                  <a:close/>
                  <a:moveTo>
                    <a:pt x="1050" y="22"/>
                  </a:moveTo>
                  <a:lnTo>
                    <a:pt x="1050" y="22"/>
                  </a:lnTo>
                  <a:lnTo>
                    <a:pt x="1098" y="25"/>
                  </a:lnTo>
                  <a:lnTo>
                    <a:pt x="1147" y="28"/>
                  </a:lnTo>
                  <a:lnTo>
                    <a:pt x="1198" y="33"/>
                  </a:lnTo>
                  <a:lnTo>
                    <a:pt x="1246" y="39"/>
                  </a:lnTo>
                  <a:lnTo>
                    <a:pt x="1340" y="55"/>
                  </a:lnTo>
                  <a:lnTo>
                    <a:pt x="1428" y="77"/>
                  </a:lnTo>
                  <a:lnTo>
                    <a:pt x="1428" y="77"/>
                  </a:lnTo>
                  <a:lnTo>
                    <a:pt x="1398" y="77"/>
                  </a:lnTo>
                  <a:lnTo>
                    <a:pt x="1367" y="80"/>
                  </a:lnTo>
                  <a:lnTo>
                    <a:pt x="1337" y="85"/>
                  </a:lnTo>
                  <a:lnTo>
                    <a:pt x="1310" y="94"/>
                  </a:lnTo>
                  <a:lnTo>
                    <a:pt x="1283" y="105"/>
                  </a:lnTo>
                  <a:lnTo>
                    <a:pt x="1255" y="116"/>
                  </a:lnTo>
                  <a:lnTo>
                    <a:pt x="1231" y="130"/>
                  </a:lnTo>
                  <a:lnTo>
                    <a:pt x="1210" y="143"/>
                  </a:lnTo>
                  <a:lnTo>
                    <a:pt x="1168" y="174"/>
                  </a:lnTo>
                  <a:lnTo>
                    <a:pt x="1131" y="204"/>
                  </a:lnTo>
                  <a:lnTo>
                    <a:pt x="1107" y="234"/>
                  </a:lnTo>
                  <a:lnTo>
                    <a:pt x="1089" y="259"/>
                  </a:lnTo>
                  <a:lnTo>
                    <a:pt x="1089" y="259"/>
                  </a:lnTo>
                  <a:lnTo>
                    <a:pt x="1014" y="251"/>
                  </a:lnTo>
                  <a:lnTo>
                    <a:pt x="941" y="240"/>
                  </a:lnTo>
                  <a:lnTo>
                    <a:pt x="814" y="215"/>
                  </a:lnTo>
                  <a:lnTo>
                    <a:pt x="717" y="193"/>
                  </a:lnTo>
                  <a:lnTo>
                    <a:pt x="663" y="179"/>
                  </a:lnTo>
                  <a:lnTo>
                    <a:pt x="663" y="179"/>
                  </a:lnTo>
                  <a:lnTo>
                    <a:pt x="714" y="143"/>
                  </a:lnTo>
                  <a:lnTo>
                    <a:pt x="747" y="124"/>
                  </a:lnTo>
                  <a:lnTo>
                    <a:pt x="787" y="102"/>
                  </a:lnTo>
                  <a:lnTo>
                    <a:pt x="832" y="80"/>
                  </a:lnTo>
                  <a:lnTo>
                    <a:pt x="884" y="61"/>
                  </a:lnTo>
                  <a:lnTo>
                    <a:pt x="938" y="41"/>
                  </a:lnTo>
                  <a:lnTo>
                    <a:pt x="998" y="28"/>
                  </a:lnTo>
                  <a:lnTo>
                    <a:pt x="998" y="28"/>
                  </a:lnTo>
                  <a:lnTo>
                    <a:pt x="1050" y="22"/>
                  </a:lnTo>
                  <a:lnTo>
                    <a:pt x="1050" y="22"/>
                  </a:lnTo>
                  <a:close/>
                  <a:moveTo>
                    <a:pt x="1640" y="361"/>
                  </a:moveTo>
                  <a:lnTo>
                    <a:pt x="1640" y="361"/>
                  </a:lnTo>
                  <a:lnTo>
                    <a:pt x="1640" y="333"/>
                  </a:lnTo>
                  <a:lnTo>
                    <a:pt x="1636" y="320"/>
                  </a:lnTo>
                  <a:lnTo>
                    <a:pt x="1636" y="320"/>
                  </a:lnTo>
                  <a:lnTo>
                    <a:pt x="1636" y="300"/>
                  </a:lnTo>
                  <a:lnTo>
                    <a:pt x="1636" y="300"/>
                  </a:lnTo>
                  <a:lnTo>
                    <a:pt x="1636" y="276"/>
                  </a:lnTo>
                  <a:lnTo>
                    <a:pt x="1636" y="276"/>
                  </a:lnTo>
                  <a:lnTo>
                    <a:pt x="1633" y="226"/>
                  </a:lnTo>
                  <a:lnTo>
                    <a:pt x="1630" y="201"/>
                  </a:lnTo>
                  <a:lnTo>
                    <a:pt x="1624" y="176"/>
                  </a:lnTo>
                  <a:lnTo>
                    <a:pt x="1618" y="154"/>
                  </a:lnTo>
                  <a:lnTo>
                    <a:pt x="1606" y="135"/>
                  </a:lnTo>
                  <a:lnTo>
                    <a:pt x="1591" y="119"/>
                  </a:lnTo>
                  <a:lnTo>
                    <a:pt x="1582" y="110"/>
                  </a:lnTo>
                  <a:lnTo>
                    <a:pt x="1570" y="105"/>
                  </a:lnTo>
                  <a:lnTo>
                    <a:pt x="1570" y="105"/>
                  </a:lnTo>
                  <a:lnTo>
                    <a:pt x="1531" y="85"/>
                  </a:lnTo>
                  <a:lnTo>
                    <a:pt x="1479" y="69"/>
                  </a:lnTo>
                  <a:lnTo>
                    <a:pt x="1419" y="50"/>
                  </a:lnTo>
                  <a:lnTo>
                    <a:pt x="1349" y="33"/>
                  </a:lnTo>
                  <a:lnTo>
                    <a:pt x="1280" y="22"/>
                  </a:lnTo>
                  <a:lnTo>
                    <a:pt x="1204" y="11"/>
                  </a:lnTo>
                  <a:lnTo>
                    <a:pt x="1125" y="3"/>
                  </a:lnTo>
                  <a:lnTo>
                    <a:pt x="1050" y="0"/>
                  </a:lnTo>
                  <a:lnTo>
                    <a:pt x="1050" y="0"/>
                  </a:lnTo>
                  <a:lnTo>
                    <a:pt x="989" y="6"/>
                  </a:lnTo>
                  <a:lnTo>
                    <a:pt x="932" y="14"/>
                  </a:lnTo>
                  <a:lnTo>
                    <a:pt x="877" y="28"/>
                  </a:lnTo>
                  <a:lnTo>
                    <a:pt x="826" y="41"/>
                  </a:lnTo>
                  <a:lnTo>
                    <a:pt x="775" y="61"/>
                  </a:lnTo>
                  <a:lnTo>
                    <a:pt x="729" y="83"/>
                  </a:lnTo>
                  <a:lnTo>
                    <a:pt x="684" y="105"/>
                  </a:lnTo>
                  <a:lnTo>
                    <a:pt x="642" y="132"/>
                  </a:lnTo>
                  <a:lnTo>
                    <a:pt x="599" y="160"/>
                  </a:lnTo>
                  <a:lnTo>
                    <a:pt x="560" y="190"/>
                  </a:lnTo>
                  <a:lnTo>
                    <a:pt x="521" y="223"/>
                  </a:lnTo>
                  <a:lnTo>
                    <a:pt x="484" y="256"/>
                  </a:lnTo>
                  <a:lnTo>
                    <a:pt x="412" y="322"/>
                  </a:lnTo>
                  <a:lnTo>
                    <a:pt x="342" y="394"/>
                  </a:lnTo>
                  <a:lnTo>
                    <a:pt x="342" y="394"/>
                  </a:lnTo>
                  <a:lnTo>
                    <a:pt x="264" y="471"/>
                  </a:lnTo>
                  <a:lnTo>
                    <a:pt x="264" y="471"/>
                  </a:lnTo>
                  <a:lnTo>
                    <a:pt x="209" y="510"/>
                  </a:lnTo>
                  <a:lnTo>
                    <a:pt x="209" y="510"/>
                  </a:lnTo>
                  <a:lnTo>
                    <a:pt x="137" y="562"/>
                  </a:lnTo>
                  <a:lnTo>
                    <a:pt x="100" y="592"/>
                  </a:lnTo>
                  <a:lnTo>
                    <a:pt x="70" y="623"/>
                  </a:lnTo>
                  <a:lnTo>
                    <a:pt x="43" y="659"/>
                  </a:lnTo>
                  <a:lnTo>
                    <a:pt x="31" y="675"/>
                  </a:lnTo>
                  <a:lnTo>
                    <a:pt x="22" y="694"/>
                  </a:lnTo>
                  <a:lnTo>
                    <a:pt x="13" y="716"/>
                  </a:lnTo>
                  <a:lnTo>
                    <a:pt x="7" y="736"/>
                  </a:lnTo>
                  <a:lnTo>
                    <a:pt x="4" y="758"/>
                  </a:lnTo>
                  <a:lnTo>
                    <a:pt x="0" y="782"/>
                  </a:lnTo>
                  <a:lnTo>
                    <a:pt x="0" y="782"/>
                  </a:lnTo>
                  <a:lnTo>
                    <a:pt x="0" y="794"/>
                  </a:lnTo>
                  <a:lnTo>
                    <a:pt x="0" y="794"/>
                  </a:lnTo>
                  <a:lnTo>
                    <a:pt x="0" y="799"/>
                  </a:lnTo>
                  <a:lnTo>
                    <a:pt x="0" y="799"/>
                  </a:lnTo>
                  <a:lnTo>
                    <a:pt x="4" y="846"/>
                  </a:lnTo>
                  <a:lnTo>
                    <a:pt x="10" y="893"/>
                  </a:lnTo>
                  <a:lnTo>
                    <a:pt x="19" y="934"/>
                  </a:lnTo>
                  <a:lnTo>
                    <a:pt x="28" y="964"/>
                  </a:lnTo>
                  <a:lnTo>
                    <a:pt x="28" y="964"/>
                  </a:lnTo>
                  <a:lnTo>
                    <a:pt x="28" y="964"/>
                  </a:lnTo>
                  <a:lnTo>
                    <a:pt x="28" y="964"/>
                  </a:lnTo>
                  <a:lnTo>
                    <a:pt x="46" y="992"/>
                  </a:lnTo>
                  <a:lnTo>
                    <a:pt x="73" y="1017"/>
                  </a:lnTo>
                  <a:lnTo>
                    <a:pt x="103" y="1041"/>
                  </a:lnTo>
                  <a:lnTo>
                    <a:pt x="140" y="1061"/>
                  </a:lnTo>
                  <a:lnTo>
                    <a:pt x="179" y="1080"/>
                  </a:lnTo>
                  <a:lnTo>
                    <a:pt x="221" y="1099"/>
                  </a:lnTo>
                  <a:lnTo>
                    <a:pt x="267" y="1113"/>
                  </a:lnTo>
                  <a:lnTo>
                    <a:pt x="315" y="1127"/>
                  </a:lnTo>
                  <a:lnTo>
                    <a:pt x="363" y="1138"/>
                  </a:lnTo>
                  <a:lnTo>
                    <a:pt x="409" y="1146"/>
                  </a:lnTo>
                  <a:lnTo>
                    <a:pt x="457" y="1154"/>
                  </a:lnTo>
                  <a:lnTo>
                    <a:pt x="502" y="1157"/>
                  </a:lnTo>
                  <a:lnTo>
                    <a:pt x="548" y="1160"/>
                  </a:lnTo>
                  <a:lnTo>
                    <a:pt x="587" y="1163"/>
                  </a:lnTo>
                  <a:lnTo>
                    <a:pt x="623" y="1160"/>
                  </a:lnTo>
                  <a:lnTo>
                    <a:pt x="657" y="1157"/>
                  </a:lnTo>
                  <a:lnTo>
                    <a:pt x="657" y="1157"/>
                  </a:lnTo>
                  <a:lnTo>
                    <a:pt x="693" y="1152"/>
                  </a:lnTo>
                  <a:lnTo>
                    <a:pt x="729" y="1141"/>
                  </a:lnTo>
                  <a:lnTo>
                    <a:pt x="772" y="1127"/>
                  </a:lnTo>
                  <a:lnTo>
                    <a:pt x="772" y="1127"/>
                  </a:lnTo>
                  <a:lnTo>
                    <a:pt x="796" y="1132"/>
                  </a:lnTo>
                  <a:lnTo>
                    <a:pt x="820" y="1132"/>
                  </a:lnTo>
                  <a:lnTo>
                    <a:pt x="868" y="1132"/>
                  </a:lnTo>
                  <a:lnTo>
                    <a:pt x="908" y="1127"/>
                  </a:lnTo>
                  <a:lnTo>
                    <a:pt x="935" y="1121"/>
                  </a:lnTo>
                  <a:lnTo>
                    <a:pt x="935" y="1121"/>
                  </a:lnTo>
                  <a:lnTo>
                    <a:pt x="959" y="1110"/>
                  </a:lnTo>
                  <a:lnTo>
                    <a:pt x="983" y="1094"/>
                  </a:lnTo>
                  <a:lnTo>
                    <a:pt x="1004" y="1075"/>
                  </a:lnTo>
                  <a:lnTo>
                    <a:pt x="1023" y="1052"/>
                  </a:lnTo>
                  <a:lnTo>
                    <a:pt x="1038" y="1025"/>
                  </a:lnTo>
                  <a:lnTo>
                    <a:pt x="1053" y="997"/>
                  </a:lnTo>
                  <a:lnTo>
                    <a:pt x="1059" y="964"/>
                  </a:lnTo>
                  <a:lnTo>
                    <a:pt x="1062" y="931"/>
                  </a:lnTo>
                  <a:lnTo>
                    <a:pt x="1062" y="931"/>
                  </a:lnTo>
                  <a:lnTo>
                    <a:pt x="1062" y="920"/>
                  </a:lnTo>
                  <a:lnTo>
                    <a:pt x="1062" y="920"/>
                  </a:lnTo>
                  <a:lnTo>
                    <a:pt x="1452" y="606"/>
                  </a:lnTo>
                  <a:lnTo>
                    <a:pt x="1452" y="606"/>
                  </a:lnTo>
                  <a:lnTo>
                    <a:pt x="1482" y="609"/>
                  </a:lnTo>
                  <a:lnTo>
                    <a:pt x="1509" y="609"/>
                  </a:lnTo>
                  <a:lnTo>
                    <a:pt x="1540" y="606"/>
                  </a:lnTo>
                  <a:lnTo>
                    <a:pt x="1540" y="606"/>
                  </a:lnTo>
                  <a:lnTo>
                    <a:pt x="1552" y="601"/>
                  </a:lnTo>
                  <a:lnTo>
                    <a:pt x="1561" y="595"/>
                  </a:lnTo>
                  <a:lnTo>
                    <a:pt x="1573" y="587"/>
                  </a:lnTo>
                  <a:lnTo>
                    <a:pt x="1582" y="579"/>
                  </a:lnTo>
                  <a:lnTo>
                    <a:pt x="1597" y="557"/>
                  </a:lnTo>
                  <a:lnTo>
                    <a:pt x="1609" y="532"/>
                  </a:lnTo>
                  <a:lnTo>
                    <a:pt x="1615" y="504"/>
                  </a:lnTo>
                  <a:lnTo>
                    <a:pt x="1621" y="477"/>
                  </a:lnTo>
                  <a:lnTo>
                    <a:pt x="1624" y="452"/>
                  </a:lnTo>
                  <a:lnTo>
                    <a:pt x="1624" y="427"/>
                  </a:lnTo>
                  <a:lnTo>
                    <a:pt x="1624" y="427"/>
                  </a:lnTo>
                  <a:lnTo>
                    <a:pt x="1624" y="424"/>
                  </a:lnTo>
                  <a:lnTo>
                    <a:pt x="1624" y="424"/>
                  </a:lnTo>
                  <a:lnTo>
                    <a:pt x="1633" y="411"/>
                  </a:lnTo>
                  <a:lnTo>
                    <a:pt x="1636" y="394"/>
                  </a:lnTo>
                  <a:lnTo>
                    <a:pt x="1640" y="361"/>
                  </a:lnTo>
                  <a:lnTo>
                    <a:pt x="1640" y="36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sp>
        <p:nvSpPr>
          <p:cNvPr id="66" name="正方形/長方形 65"/>
          <p:cNvSpPr/>
          <p:nvPr/>
        </p:nvSpPr>
        <p:spPr>
          <a:xfrm>
            <a:off x="1459035" y="2132856"/>
            <a:ext cx="579036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2800" b="1" dirty="0" smtClean="0">
                <a:ln w="17780" cmpd="sng">
                  <a:noFill/>
                  <a:prstDash val="solid"/>
                  <a:miter lim="800000"/>
                </a:ln>
              </a:rPr>
              <a:t>マークは日本で作られた車を買った。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</a:endParaRPr>
          </a:p>
        </p:txBody>
      </p:sp>
      <p:sp>
        <p:nvSpPr>
          <p:cNvPr id="68" name="正方形/長方形 67"/>
          <p:cNvSpPr/>
          <p:nvPr/>
        </p:nvSpPr>
        <p:spPr>
          <a:xfrm>
            <a:off x="-55301" y="3276273"/>
            <a:ext cx="3881191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Mark bought a car</a:t>
            </a:r>
            <a:endParaRPr lang="en-US" altLang="ja-JP" sz="30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69" name="正方形/長方形 68"/>
          <p:cNvSpPr/>
          <p:nvPr/>
        </p:nvSpPr>
        <p:spPr>
          <a:xfrm>
            <a:off x="1835696" y="4005064"/>
            <a:ext cx="596638" cy="55399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30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＋</a:t>
            </a:r>
            <a:endParaRPr lang="en-US" altLang="ja-JP" sz="30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70" name="正方形/長方形 69"/>
          <p:cNvSpPr/>
          <p:nvPr/>
        </p:nvSpPr>
        <p:spPr>
          <a:xfrm>
            <a:off x="3922253" y="3996353"/>
            <a:ext cx="4015843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was made in Japan</a:t>
            </a:r>
            <a:endParaRPr lang="en-US" altLang="ja-JP" sz="30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71" name="正方形/長方形 70"/>
          <p:cNvSpPr/>
          <p:nvPr/>
        </p:nvSpPr>
        <p:spPr>
          <a:xfrm flipV="1">
            <a:off x="2915816" y="2132856"/>
            <a:ext cx="2736304" cy="477768"/>
          </a:xfrm>
          <a:prstGeom prst="rect">
            <a:avLst/>
          </a:prstGeom>
          <a:solidFill>
            <a:srgbClr val="FF0000">
              <a:alpha val="2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2" name="正方形/長方形 71"/>
          <p:cNvSpPr/>
          <p:nvPr/>
        </p:nvSpPr>
        <p:spPr>
          <a:xfrm flipV="1">
            <a:off x="2915816" y="2132856"/>
            <a:ext cx="2376264" cy="4777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3" name="正方形/長方形 72"/>
          <p:cNvSpPr/>
          <p:nvPr/>
        </p:nvSpPr>
        <p:spPr>
          <a:xfrm>
            <a:off x="2531852" y="4005064"/>
            <a:ext cx="1407758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0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which</a:t>
            </a:r>
            <a:endParaRPr lang="en-US" altLang="ja-JP" sz="30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74" name="正方形/長方形 73"/>
          <p:cNvSpPr/>
          <p:nvPr/>
        </p:nvSpPr>
        <p:spPr>
          <a:xfrm>
            <a:off x="2390301" y="3996353"/>
            <a:ext cx="1592103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the car</a:t>
            </a:r>
            <a:endParaRPr lang="en-US" altLang="ja-JP" sz="30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75" name="正方形/長方形 74"/>
          <p:cNvSpPr/>
          <p:nvPr/>
        </p:nvSpPr>
        <p:spPr>
          <a:xfrm>
            <a:off x="8882032" y="3284984"/>
            <a:ext cx="292068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.</a:t>
            </a:r>
            <a:endParaRPr lang="en-US" altLang="ja-JP" sz="30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65" name="正方形/長方形 64"/>
          <p:cNvSpPr/>
          <p:nvPr/>
        </p:nvSpPr>
        <p:spPr>
          <a:xfrm flipV="1">
            <a:off x="2699792" y="3311272"/>
            <a:ext cx="6264696" cy="477768"/>
          </a:xfrm>
          <a:prstGeom prst="rect">
            <a:avLst/>
          </a:prstGeom>
          <a:solidFill>
            <a:srgbClr val="FF0000">
              <a:alpha val="2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4.48068E-6 L 0.13125 -0.10549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6" y="-53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56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2.40574E-6 L 0.12031 -0.1041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0" y="-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/>
      <p:bldP spid="68" grpId="0"/>
      <p:bldP spid="69" grpId="0"/>
      <p:bldP spid="69" grpId="1"/>
      <p:bldP spid="70" grpId="0"/>
      <p:bldP spid="70" grpId="1"/>
      <p:bldP spid="71" grpId="0" animBg="1"/>
      <p:bldP spid="72" grpId="0" animBg="1"/>
      <p:bldP spid="72" grpId="1" animBg="1"/>
      <p:bldP spid="73" grpId="0"/>
      <p:bldP spid="73" grpId="1"/>
      <p:bldP spid="74" grpId="0"/>
      <p:bldP spid="74" grpId="1"/>
      <p:bldP spid="75" grpId="0"/>
      <p:bldP spid="65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1668</TotalTime>
  <Words>357</Words>
  <Application>Microsoft Office PowerPoint</Application>
  <PresentationFormat>画面に合わせる (4:3)</PresentationFormat>
  <Paragraphs>129</Paragraphs>
  <Slides>15</Slides>
  <Notes>4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15</vt:i4>
      </vt:variant>
    </vt:vector>
  </HeadingPairs>
  <TitlesOfParts>
    <vt:vector size="16" baseType="lpstr">
      <vt:lpstr>Office テーマ</vt:lpstr>
      <vt:lpstr>関係代名詞</vt:lpstr>
      <vt:lpstr>スライド 2</vt:lpstr>
      <vt:lpstr>スライド 3</vt:lpstr>
      <vt:lpstr>関係代名詞</vt:lpstr>
      <vt:lpstr>スライド 5</vt:lpstr>
      <vt:lpstr>スライド 6</vt:lpstr>
      <vt:lpstr>スライド 7</vt:lpstr>
      <vt:lpstr>スライド 8</vt:lpstr>
      <vt:lpstr>スライド 9</vt:lpstr>
      <vt:lpstr>スライド 10</vt:lpstr>
      <vt:lpstr>スライド 11</vt:lpstr>
      <vt:lpstr>スライド 12</vt:lpstr>
      <vt:lpstr>スライド 13</vt:lpstr>
      <vt:lpstr>スライド 14</vt:lpstr>
      <vt:lpstr>スライド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関係代名詞</dc:title>
  <dc:creator>KASUGA_Hideki</dc:creator>
  <cp:lastModifiedBy>春日秀紀</cp:lastModifiedBy>
  <cp:revision>138</cp:revision>
  <dcterms:created xsi:type="dcterms:W3CDTF">2011-11-07T12:22:25Z</dcterms:created>
  <dcterms:modified xsi:type="dcterms:W3CDTF">2014-10-22T09:23:34Z</dcterms:modified>
</cp:coreProperties>
</file>