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6" r:id="rId9"/>
    <p:sldId id="267" r:id="rId10"/>
    <p:sldId id="268" r:id="rId11"/>
    <p:sldId id="269" r:id="rId12"/>
    <p:sldId id="265" r:id="rId13"/>
    <p:sldId id="271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2014/10/12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479436" y="2420888"/>
            <a:ext cx="84561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男性／彼はプレゼントをたくさん持っている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907704" y="2996952"/>
            <a:ext cx="6984776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971600" y="3140968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46863" y="4437112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4509120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／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563351" y="4510861"/>
            <a:ext cx="493192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He has many presents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4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44844" cy="24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2987824" y="1414517"/>
            <a:ext cx="1656184" cy="1078379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977365" y="1630541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163054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779375" y="1630541"/>
            <a:ext cx="493192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He has many presents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6365"/>
            <a:ext cx="1842516" cy="1801368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347864" y="334397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059832" y="2492896"/>
            <a:ext cx="1368152" cy="7183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971600" y="3212976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203848" y="3212976"/>
            <a:ext cx="108876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621456" y="3214717"/>
            <a:ext cx="41640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has many presents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275856" y="3789040"/>
            <a:ext cx="864096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2627784" y="3861048"/>
            <a:ext cx="25010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関係代名詞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円/楕円 19"/>
          <p:cNvSpPr/>
          <p:nvPr/>
        </p:nvSpPr>
        <p:spPr>
          <a:xfrm>
            <a:off x="0" y="4653136"/>
            <a:ext cx="5796136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2627784" y="1627060"/>
            <a:ext cx="2232248" cy="10081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907704" y="3212976"/>
            <a:ext cx="1512168" cy="10081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34363"/>
            <a:ext cx="1679520" cy="1944216"/>
          </a:xfrm>
          <a:prstGeom prst="rect">
            <a:avLst/>
          </a:prstGeom>
          <a:noFill/>
        </p:spPr>
      </p:pic>
      <p:pic>
        <p:nvPicPr>
          <p:cNvPr id="4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924944"/>
            <a:ext cx="1669291" cy="1800200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2627784" y="1843083"/>
            <a:ext cx="5271700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 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can fly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920946" y="3358733"/>
            <a:ext cx="665515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 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has many presents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04386" y="44624"/>
            <a:ext cx="8416086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関係代名詞　</a:t>
            </a:r>
            <a:r>
              <a:rPr lang="en-US" altLang="ja-JP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which </a:t>
            </a:r>
            <a:r>
              <a:rPr lang="ja-JP" alt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か　</a:t>
            </a:r>
            <a:r>
              <a:rPr lang="en-US" altLang="ja-JP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who </a:t>
            </a:r>
            <a:r>
              <a:rPr lang="ja-JP" altLang="en-US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か？</a:t>
            </a:r>
            <a:endParaRPr lang="ja-JP" alt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51520" y="4725144"/>
            <a:ext cx="60901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関係代名詞の前にある名詞が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08049" y="5301208"/>
            <a:ext cx="15744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人以外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396901" y="6023029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人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5436096" y="5517232"/>
            <a:ext cx="122413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5436096" y="6239053"/>
            <a:ext cx="122413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6804248" y="5229200"/>
            <a:ext cx="1439818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051784" y="6023029"/>
            <a:ext cx="1088761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323528" y="5301208"/>
            <a:ext cx="5400600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下矢印 17"/>
          <p:cNvSpPr/>
          <p:nvPr/>
        </p:nvSpPr>
        <p:spPr>
          <a:xfrm>
            <a:off x="1331640" y="5445224"/>
            <a:ext cx="93610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889553" y="5949280"/>
            <a:ext cx="1882247" cy="76944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4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先行詞</a:t>
            </a:r>
            <a:endParaRPr lang="ja-JP" altLang="en-US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/>
      <p:bldP spid="6" grpId="0"/>
      <p:bldP spid="7" grpId="0"/>
      <p:bldP spid="8" grpId="0"/>
      <p:bldP spid="11" grpId="0"/>
      <p:bldP spid="12" grpId="0"/>
      <p:bldP spid="13" grpId="0" animBg="1"/>
      <p:bldP spid="14" grpId="0" animBg="1"/>
      <p:bldP spid="15" grpId="0"/>
      <p:bldP spid="16" grpId="0"/>
      <p:bldP spid="17" grpId="0" animBg="1"/>
      <p:bldP spid="18" grpId="0" animBg="1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円/楕円 8"/>
          <p:cNvSpPr/>
          <p:nvPr/>
        </p:nvSpPr>
        <p:spPr>
          <a:xfrm>
            <a:off x="2627784" y="1267020"/>
            <a:ext cx="2232248" cy="10081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907704" y="2852936"/>
            <a:ext cx="1512168" cy="10081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74323"/>
            <a:ext cx="1679520" cy="1944216"/>
          </a:xfrm>
          <a:prstGeom prst="rect">
            <a:avLst/>
          </a:prstGeom>
          <a:noFill/>
        </p:spPr>
      </p:pic>
      <p:pic>
        <p:nvPicPr>
          <p:cNvPr id="4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564904"/>
            <a:ext cx="1669291" cy="1800200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2555776" y="1412776"/>
            <a:ext cx="5864812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 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［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can fly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］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907704" y="3070701"/>
            <a:ext cx="712002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 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［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has many presents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］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4314" y="-27384"/>
            <a:ext cx="2757486" cy="707886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関係代名詞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左カーブ矢印 20"/>
          <p:cNvSpPr/>
          <p:nvPr/>
        </p:nvSpPr>
        <p:spPr>
          <a:xfrm rot="5400000">
            <a:off x="4319972" y="1520788"/>
            <a:ext cx="540060" cy="16201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左カーブ矢印 21"/>
          <p:cNvSpPr/>
          <p:nvPr/>
        </p:nvSpPr>
        <p:spPr>
          <a:xfrm rot="5400000">
            <a:off x="3167844" y="3140968"/>
            <a:ext cx="540060" cy="16201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-108520" y="4581128"/>
            <a:ext cx="933781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関係代名詞に続く部分は</a:t>
            </a:r>
            <a:r>
              <a:rPr lang="ja-JP" altLang="en-US" sz="32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先行詞</a:t>
            </a:r>
            <a:r>
              <a:rPr lang="ja-JP" alt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の</a:t>
            </a:r>
            <a:r>
              <a:rPr lang="ja-JP" altLang="en-US" sz="32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修飾</a:t>
            </a:r>
            <a:r>
              <a:rPr lang="ja-JP" altLang="en-US" sz="3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（説明）をする</a:t>
            </a:r>
            <a:endParaRPr lang="ja-JP" alt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-108520" y="5220489"/>
            <a:ext cx="78486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先行詞と関係代名詞の部分で</a:t>
            </a:r>
            <a:r>
              <a:rPr lang="ja-JP" altLang="en-US" sz="32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１つのまとまり</a:t>
            </a:r>
            <a:endParaRPr lang="ja-JP" altLang="en-US" sz="32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-84276" y="5858108"/>
            <a:ext cx="8760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先行詞が人以外の時には</a:t>
            </a:r>
            <a:r>
              <a:rPr lang="en-US" altLang="ja-JP" sz="28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r>
              <a:rPr lang="ja-JP" altLang="en-US" sz="28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、</a:t>
            </a:r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人の時には</a:t>
            </a:r>
            <a:r>
              <a:rPr lang="en-US" altLang="ja-JP" sz="28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</a:t>
            </a:r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を使う</a:t>
            </a:r>
            <a:endParaRPr lang="ja-JP" alt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/>
      <p:bldP spid="6" grpId="0"/>
      <p:bldP spid="7" grpId="0"/>
      <p:bldP spid="21" grpId="0" animBg="1"/>
      <p:bldP spid="22" grpId="0" animBg="1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SUGA_Hideki\AppData\Local\Microsoft\Windows\Temporary Internet Files\Content.IE5\42YZYB90\MC90003041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2992831" cy="3193085"/>
          </a:xfrm>
          <a:prstGeom prst="rect">
            <a:avLst/>
          </a:prstGeom>
          <a:noFill/>
        </p:spPr>
      </p:pic>
      <p:sp>
        <p:nvSpPr>
          <p:cNvPr id="4" name="正方形/長方形 3"/>
          <p:cNvSpPr/>
          <p:nvPr/>
        </p:nvSpPr>
        <p:spPr>
          <a:xfrm>
            <a:off x="3203848" y="2420888"/>
            <a:ext cx="4090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What’s this?</a:t>
            </a:r>
            <a:endParaRPr lang="ja-JP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835696" y="4581128"/>
            <a:ext cx="6496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It’s a (   reindeer  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3168352" cy="3667691"/>
          </a:xfrm>
          <a:prstGeom prst="rect">
            <a:avLst/>
          </a:prstGeom>
          <a:noFill/>
        </p:spPr>
      </p:pic>
      <p:sp>
        <p:nvSpPr>
          <p:cNvPr id="3" name="正方形/長方形 2"/>
          <p:cNvSpPr/>
          <p:nvPr/>
        </p:nvSpPr>
        <p:spPr>
          <a:xfrm>
            <a:off x="4355976" y="1988840"/>
            <a:ext cx="4090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What’s this?</a:t>
            </a:r>
            <a:endParaRPr lang="ja-JP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532926" y="4581128"/>
            <a:ext cx="71024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It’s a special reindeer.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7020272" y="2924944"/>
            <a:ext cx="1944216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1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40160"/>
            <a:ext cx="3168352" cy="3667691"/>
          </a:xfrm>
          <a:prstGeom prst="rect">
            <a:avLst/>
          </a:prstGeom>
          <a:noFill/>
        </p:spPr>
      </p:pic>
      <p:sp>
        <p:nvSpPr>
          <p:cNvPr id="3" name="正方形/長方形 2"/>
          <p:cNvSpPr/>
          <p:nvPr/>
        </p:nvSpPr>
        <p:spPr>
          <a:xfrm>
            <a:off x="3347864" y="3140968"/>
            <a:ext cx="55483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飛ぶことができるトナカイ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419872" y="3789040"/>
            <a:ext cx="3672408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868144" y="4005064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6660232" y="1268760"/>
            <a:ext cx="1944216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1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2651135" cy="3068960"/>
          </a:xfrm>
          <a:prstGeom prst="rect">
            <a:avLst/>
          </a:prstGeom>
          <a:noFill/>
        </p:spPr>
      </p:pic>
      <p:sp>
        <p:nvSpPr>
          <p:cNvPr id="3" name="正方形/長方形 2"/>
          <p:cNvSpPr/>
          <p:nvPr/>
        </p:nvSpPr>
        <p:spPr>
          <a:xfrm>
            <a:off x="2987824" y="1484784"/>
            <a:ext cx="55483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飛ぶことができるトナカイ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059832" y="2132856"/>
            <a:ext cx="3672408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508104" y="2348880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50444" y="4005064"/>
            <a:ext cx="83359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トナカイ</a:t>
            </a:r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／そのトナカイは飛ぶことができる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83768" y="4581128"/>
            <a:ext cx="612068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1403648" y="4797152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  <p:bldP spid="8" grpId="0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KASUGA_Hideki\AppData\Local\Microsoft\Windows\Temporary Internet Files\Content.IE5\OUITGPMZ\MC90044542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52746" cy="2376264"/>
          </a:xfrm>
          <a:prstGeom prst="rect">
            <a:avLst/>
          </a:prstGeom>
          <a:noFill/>
        </p:spPr>
      </p:pic>
      <p:sp>
        <p:nvSpPr>
          <p:cNvPr id="8" name="正方形/長方形 7"/>
          <p:cNvSpPr/>
          <p:nvPr/>
        </p:nvSpPr>
        <p:spPr>
          <a:xfrm>
            <a:off x="539552" y="2420888"/>
            <a:ext cx="83359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トナカイ</a:t>
            </a:r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／そのトナカイは飛ぶことができる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572876" y="2996952"/>
            <a:ext cx="612068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1492756" y="3212976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09050" y="4437112"/>
            <a:ext cx="2390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4509120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／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851920" y="4510861"/>
            <a:ext cx="4354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he reindeer can fly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2987824" y="1414517"/>
            <a:ext cx="3816424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39552" y="1630541"/>
            <a:ext cx="2390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163054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67944" y="1630541"/>
            <a:ext cx="4354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he reindeer can fly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6365"/>
            <a:ext cx="1842516" cy="1801368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347864" y="334397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923928" y="2564904"/>
            <a:ext cx="1368152" cy="7183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043608" y="3212976"/>
            <a:ext cx="2390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52262" y="3212976"/>
            <a:ext cx="14398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926522" y="3214717"/>
            <a:ext cx="15539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an fly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79912" y="3789040"/>
            <a:ext cx="165618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3367138" y="3861048"/>
            <a:ext cx="25010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関係代名詞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正方形/長方形 21"/>
          <p:cNvSpPr/>
          <p:nvPr/>
        </p:nvSpPr>
        <p:spPr>
          <a:xfrm flipV="1">
            <a:off x="3491880" y="4435371"/>
            <a:ext cx="936104" cy="45719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 flipV="1">
            <a:off x="4499992" y="4435370"/>
            <a:ext cx="1224136" cy="45719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-3158" y="5085184"/>
            <a:ext cx="9039654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①前の名詞と</a:t>
            </a:r>
            <a:r>
              <a:rPr lang="ja-JP" altLang="en-US" sz="28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関係</a:t>
            </a:r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があること（前の名詞の</a:t>
            </a:r>
            <a:r>
              <a:rPr lang="ja-JP" altLang="en-US" sz="28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説明</a:t>
            </a:r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）という意味</a:t>
            </a:r>
            <a:endParaRPr lang="ja-JP" alt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-20232" y="5661248"/>
            <a:ext cx="7832592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②後ろの文の</a:t>
            </a:r>
            <a:r>
              <a:rPr lang="ja-JP" altLang="en-US" sz="28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名詞</a:t>
            </a:r>
            <a:r>
              <a:rPr lang="ja-JP" alt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の</a:t>
            </a:r>
            <a:r>
              <a:rPr lang="ja-JP" altLang="en-US" sz="28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代わり</a:t>
            </a:r>
            <a:r>
              <a:rPr lang="ja-JP" alt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もしているよと言う</a:t>
            </a:r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意味</a:t>
            </a:r>
            <a:endParaRPr lang="ja-JP" alt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275856" y="4437112"/>
            <a:ext cx="545341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①</a:t>
            </a:r>
            <a:endParaRPr lang="ja-JP" alt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499991" y="4437112"/>
            <a:ext cx="545342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②</a:t>
            </a:r>
            <a:endParaRPr lang="ja-JP" alt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  <p:bldP spid="22" grpId="0" animBg="1"/>
      <p:bldP spid="23" grpId="0" animBg="1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7271792" y="2924944"/>
            <a:ext cx="1332656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14878" y="3140968"/>
            <a:ext cx="83455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たくさんのプレゼントを持っている男性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1520" y="3789040"/>
            <a:ext cx="6984776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868144" y="4005064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8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2943885" cy="31747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8244408" y="1340768"/>
            <a:ext cx="899592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195736" y="1484784"/>
            <a:ext cx="70663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プレゼントをたくさん持っている男性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267744" y="2060848"/>
            <a:ext cx="597666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6660232" y="2204864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4882" y="4005064"/>
            <a:ext cx="91470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男性／彼はプレゼントをたくさん持っています。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619672" y="4581128"/>
            <a:ext cx="7524328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251520" y="4725144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1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44844" cy="24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  <p:bldP spid="8" grpId="0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938</TotalTime>
  <Words>255</Words>
  <Application>Microsoft Office PowerPoint</Application>
  <PresentationFormat>画面に合わせる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アース</vt:lpstr>
      <vt:lpstr>関係代名詞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67</cp:revision>
  <dcterms:created xsi:type="dcterms:W3CDTF">2011-11-07T12:22:25Z</dcterms:created>
  <dcterms:modified xsi:type="dcterms:W3CDTF">2014-10-12T13:58:57Z</dcterms:modified>
</cp:coreProperties>
</file>