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gif" ContentType="image/gif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39" r:id="rId2"/>
    <p:sldId id="340" r:id="rId3"/>
    <p:sldId id="298" r:id="rId4"/>
    <p:sldId id="288" r:id="rId5"/>
    <p:sldId id="326" r:id="rId6"/>
    <p:sldId id="327" r:id="rId7"/>
    <p:sldId id="328" r:id="rId8"/>
    <p:sldId id="329" r:id="rId9"/>
    <p:sldId id="330" r:id="rId10"/>
    <p:sldId id="331" r:id="rId11"/>
    <p:sldId id="335" r:id="rId12"/>
    <p:sldId id="333" r:id="rId13"/>
    <p:sldId id="332" r:id="rId14"/>
    <p:sldId id="341" r:id="rId15"/>
  </p:sldIdLst>
  <p:sldSz cx="9144000" cy="6858000" type="screen4x3"/>
  <p:notesSz cx="9144000" cy="6858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0000"/>
    <a:srgbClr val="1418BE"/>
    <a:srgbClr val="0033CC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68" autoAdjust="0"/>
    <p:restoredTop sz="68554" autoAdjust="0"/>
  </p:normalViewPr>
  <p:slideViewPr>
    <p:cSldViewPr>
      <p:cViewPr varScale="1">
        <p:scale>
          <a:sx n="60" d="100"/>
          <a:sy n="60" d="100"/>
        </p:scale>
        <p:origin x="-143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AB857F-B608-46BB-AB40-C37DEBACC79D}" type="datetimeFigureOut">
              <a:rPr kumimoji="1" lang="ja-JP" altLang="en-US" smtClean="0"/>
              <a:pPr/>
              <a:t>2015/2/10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666451-7BBD-4F5D-80FE-88FF4232D3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074CAC1-9AA6-43F0-BA4C-C7E06B72ABD1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ja-JP" sz="1200" kern="1200" dirty="0" smtClean="0">
                <a:solidFill>
                  <a:schemeClr val="tx1"/>
                </a:solidFill>
                <a:latin typeface="Arial" charset="0"/>
                <a:ea typeface="ＭＳ Ｐ明朝" pitchFamily="18" charset="-128"/>
                <a:cs typeface="+mn-cs"/>
              </a:rPr>
              <a:t>（１）</a:t>
            </a:r>
            <a:r>
              <a:rPr kumimoji="1" lang="en-US" altLang="ja-JP" sz="1200" kern="1200" dirty="0" smtClean="0">
                <a:solidFill>
                  <a:schemeClr val="tx1"/>
                </a:solidFill>
                <a:latin typeface="Arial" charset="0"/>
                <a:ea typeface="ＭＳ Ｐ明朝" pitchFamily="18" charset="-128"/>
                <a:cs typeface="+mn-cs"/>
              </a:rPr>
              <a:t>Baseball is played by TANAKA Masahiro.</a:t>
            </a:r>
            <a:endParaRPr kumimoji="1" lang="ja-JP" altLang="ja-JP" sz="1200" kern="1200" dirty="0" smtClean="0">
              <a:solidFill>
                <a:schemeClr val="tx1"/>
              </a:solidFill>
              <a:latin typeface="Arial" charset="0"/>
              <a:ea typeface="ＭＳ Ｐ明朝" pitchFamily="18" charset="-128"/>
              <a:cs typeface="+mn-cs"/>
            </a:endParaRPr>
          </a:p>
          <a:p>
            <a:r>
              <a:rPr kumimoji="1" lang="ja-JP" altLang="ja-JP" sz="1200" kern="1200" dirty="0" smtClean="0">
                <a:solidFill>
                  <a:schemeClr val="tx1"/>
                </a:solidFill>
                <a:latin typeface="Arial" charset="0"/>
                <a:ea typeface="ＭＳ Ｐ明朝" pitchFamily="18" charset="-128"/>
                <a:cs typeface="+mn-cs"/>
              </a:rPr>
              <a:t>（２）</a:t>
            </a:r>
            <a:r>
              <a:rPr kumimoji="1" lang="en-US" altLang="ja-JP" sz="1200" kern="1200" dirty="0" smtClean="0">
                <a:solidFill>
                  <a:schemeClr val="tx1"/>
                </a:solidFill>
                <a:latin typeface="Arial" charset="0"/>
                <a:ea typeface="ＭＳ Ｐ明朝" pitchFamily="18" charset="-128"/>
                <a:cs typeface="+mn-cs"/>
              </a:rPr>
              <a:t>English is spoken in Australia.</a:t>
            </a:r>
            <a:endParaRPr kumimoji="1" lang="ja-JP" altLang="ja-JP" sz="1200" kern="1200" dirty="0" smtClean="0">
              <a:solidFill>
                <a:schemeClr val="tx1"/>
              </a:solidFill>
              <a:latin typeface="Arial" charset="0"/>
              <a:ea typeface="ＭＳ Ｐ明朝" pitchFamily="18" charset="-128"/>
              <a:cs typeface="+mn-cs"/>
            </a:endParaRPr>
          </a:p>
          <a:p>
            <a:r>
              <a:rPr kumimoji="1" lang="ja-JP" altLang="ja-JP" sz="1200" kern="1200" dirty="0" smtClean="0">
                <a:solidFill>
                  <a:schemeClr val="tx1"/>
                </a:solidFill>
                <a:latin typeface="Arial" charset="0"/>
                <a:ea typeface="ＭＳ Ｐ明朝" pitchFamily="18" charset="-128"/>
                <a:cs typeface="+mn-cs"/>
              </a:rPr>
              <a:t>（３）</a:t>
            </a:r>
            <a:r>
              <a:rPr kumimoji="1" lang="en-US" altLang="ja-JP" sz="1200" kern="1200" dirty="0" smtClean="0">
                <a:solidFill>
                  <a:schemeClr val="tx1"/>
                </a:solidFill>
                <a:latin typeface="Arial" charset="0"/>
                <a:ea typeface="ＭＳ Ｐ明朝" pitchFamily="18" charset="-128"/>
                <a:cs typeface="+mn-cs"/>
              </a:rPr>
              <a:t> </a:t>
            </a:r>
            <a:r>
              <a:rPr kumimoji="1" lang="en-US" altLang="ja-JP" sz="1200" kern="1200" dirty="0" err="1" smtClean="0">
                <a:solidFill>
                  <a:schemeClr val="tx1"/>
                </a:solidFill>
                <a:latin typeface="Arial" charset="0"/>
                <a:ea typeface="ＭＳ Ｐ明朝" pitchFamily="18" charset="-128"/>
                <a:cs typeface="+mn-cs"/>
              </a:rPr>
              <a:t>Okonomiyaki</a:t>
            </a:r>
            <a:r>
              <a:rPr kumimoji="1" lang="en-US" altLang="ja-JP" sz="1200" kern="1200" dirty="0" smtClean="0">
                <a:solidFill>
                  <a:schemeClr val="tx1"/>
                </a:solidFill>
                <a:latin typeface="Arial" charset="0"/>
                <a:ea typeface="ＭＳ Ｐ明朝" pitchFamily="18" charset="-128"/>
                <a:cs typeface="+mn-cs"/>
              </a:rPr>
              <a:t> is made in Hiroshima.</a:t>
            </a:r>
            <a:endParaRPr kumimoji="1" lang="ja-JP" altLang="ja-JP" sz="1200" kern="1200" dirty="0" smtClean="0">
              <a:solidFill>
                <a:schemeClr val="tx1"/>
              </a:solidFill>
              <a:latin typeface="Arial" charset="0"/>
              <a:ea typeface="ＭＳ Ｐ明朝" pitchFamily="18" charset="-128"/>
              <a:cs typeface="+mn-cs"/>
            </a:endParaRPr>
          </a:p>
          <a:p>
            <a:r>
              <a:rPr kumimoji="1" lang="ja-JP" altLang="ja-JP" sz="1200" kern="1200" dirty="0" smtClean="0">
                <a:solidFill>
                  <a:schemeClr val="tx1"/>
                </a:solidFill>
                <a:latin typeface="Arial" charset="0"/>
                <a:ea typeface="ＭＳ Ｐ明朝" pitchFamily="18" charset="-128"/>
                <a:cs typeface="+mn-cs"/>
              </a:rPr>
              <a:t>（４）</a:t>
            </a:r>
            <a:r>
              <a:rPr kumimoji="1" lang="en-US" altLang="ja-JP" sz="1200" kern="1200" dirty="0" smtClean="0">
                <a:solidFill>
                  <a:schemeClr val="tx1"/>
                </a:solidFill>
                <a:latin typeface="Arial" charset="0"/>
                <a:ea typeface="ＭＳ Ｐ明朝" pitchFamily="18" charset="-128"/>
                <a:cs typeface="+mn-cs"/>
              </a:rPr>
              <a:t>Buildings are broken by Godzilla.</a:t>
            </a:r>
            <a:endParaRPr kumimoji="1" lang="ja-JP" altLang="ja-JP" sz="1200" kern="1200" dirty="0" smtClean="0">
              <a:solidFill>
                <a:schemeClr val="tx1"/>
              </a:solidFill>
              <a:latin typeface="Arial" charset="0"/>
              <a:ea typeface="ＭＳ Ｐ明朝" pitchFamily="18" charset="-128"/>
              <a:cs typeface="+mn-cs"/>
            </a:endParaRPr>
          </a:p>
          <a:p>
            <a:r>
              <a:rPr kumimoji="1" lang="ja-JP" altLang="ja-JP" sz="1200" kern="1200" dirty="0" smtClean="0">
                <a:solidFill>
                  <a:schemeClr val="tx1"/>
                </a:solidFill>
                <a:latin typeface="Arial" charset="0"/>
                <a:ea typeface="ＭＳ Ｐ明朝" pitchFamily="18" charset="-128"/>
                <a:cs typeface="+mn-cs"/>
              </a:rPr>
              <a:t>（５）</a:t>
            </a:r>
            <a:r>
              <a:rPr kumimoji="1" lang="en-US" altLang="ja-JP" sz="1200" kern="1200" dirty="0" smtClean="0">
                <a:solidFill>
                  <a:schemeClr val="tx1"/>
                </a:solidFill>
                <a:latin typeface="Arial" charset="0"/>
                <a:ea typeface="ＭＳ Ｐ明朝" pitchFamily="18" charset="-128"/>
                <a:cs typeface="+mn-cs"/>
              </a:rPr>
              <a:t> Bananas are eaten by monkeys.</a:t>
            </a:r>
            <a:endParaRPr kumimoji="1" lang="ja-JP" altLang="ja-JP" sz="1200" kern="1200" dirty="0" smtClean="0">
              <a:solidFill>
                <a:schemeClr val="tx1"/>
              </a:solidFill>
              <a:latin typeface="Arial" charset="0"/>
              <a:ea typeface="ＭＳ Ｐ明朝" pitchFamily="18" charset="-128"/>
              <a:cs typeface="+mn-cs"/>
            </a:endParaRPr>
          </a:p>
          <a:p>
            <a:r>
              <a:rPr kumimoji="1" lang="ja-JP" altLang="ja-JP" sz="1200" kern="1200" dirty="0" smtClean="0">
                <a:solidFill>
                  <a:schemeClr val="tx1"/>
                </a:solidFill>
                <a:latin typeface="Arial" charset="0"/>
                <a:ea typeface="ＭＳ Ｐ明朝" pitchFamily="18" charset="-128"/>
                <a:cs typeface="+mn-cs"/>
              </a:rPr>
              <a:t>（６）</a:t>
            </a:r>
            <a:r>
              <a:rPr kumimoji="1" lang="en-US" altLang="ja-JP" sz="1200" kern="1200" dirty="0" smtClean="0">
                <a:solidFill>
                  <a:schemeClr val="tx1"/>
                </a:solidFill>
                <a:latin typeface="Arial" charset="0"/>
                <a:ea typeface="ＭＳ Ｐ明朝" pitchFamily="18" charset="-128"/>
                <a:cs typeface="+mn-cs"/>
              </a:rPr>
              <a:t>“</a:t>
            </a:r>
            <a:r>
              <a:rPr kumimoji="1" lang="en-US" altLang="ja-JP" sz="1200" kern="1200" dirty="0" err="1" smtClean="0">
                <a:solidFill>
                  <a:schemeClr val="tx1"/>
                </a:solidFill>
                <a:latin typeface="Arial" charset="0"/>
                <a:ea typeface="ＭＳ Ｐ明朝" pitchFamily="18" charset="-128"/>
                <a:cs typeface="+mn-cs"/>
              </a:rPr>
              <a:t>Koisuru</a:t>
            </a:r>
            <a:r>
              <a:rPr kumimoji="1" lang="en-US" altLang="ja-JP" sz="1200" kern="1200" dirty="0" smtClean="0">
                <a:solidFill>
                  <a:schemeClr val="tx1"/>
                </a:solidFill>
                <a:latin typeface="Arial" charset="0"/>
                <a:ea typeface="ＭＳ Ｐ明朝" pitchFamily="18" charset="-128"/>
                <a:cs typeface="+mn-cs"/>
              </a:rPr>
              <a:t> Fortune-cookie” is sung by AKB48.</a:t>
            </a:r>
            <a:endParaRPr kumimoji="1" lang="ja-JP" altLang="ja-JP" sz="1200" kern="1200" dirty="0" smtClean="0">
              <a:solidFill>
                <a:schemeClr val="tx1"/>
              </a:solidFill>
              <a:latin typeface="Arial" charset="0"/>
              <a:ea typeface="ＭＳ Ｐ明朝" pitchFamily="18" charset="-128"/>
              <a:cs typeface="+mn-cs"/>
            </a:endParaRPr>
          </a:p>
          <a:p>
            <a:r>
              <a:rPr kumimoji="1" lang="ja-JP" altLang="ja-JP" sz="1200" kern="1200" dirty="0" smtClean="0">
                <a:solidFill>
                  <a:schemeClr val="tx1"/>
                </a:solidFill>
                <a:latin typeface="Arial" charset="0"/>
                <a:ea typeface="ＭＳ Ｐ明朝" pitchFamily="18" charset="-128"/>
                <a:cs typeface="+mn-cs"/>
              </a:rPr>
              <a:t>（７）</a:t>
            </a:r>
            <a:r>
              <a:rPr kumimoji="1" lang="en-US" altLang="ja-JP" sz="1200" kern="1200" dirty="0" smtClean="0">
                <a:solidFill>
                  <a:schemeClr val="tx1"/>
                </a:solidFill>
                <a:latin typeface="Arial" charset="0"/>
                <a:ea typeface="ＭＳ Ｐ明朝" pitchFamily="18" charset="-128"/>
                <a:cs typeface="+mn-cs"/>
              </a:rPr>
              <a:t>Comics are read by many people.</a:t>
            </a:r>
            <a:endParaRPr kumimoji="1" lang="ja-JP" altLang="ja-JP" sz="1200" kern="1200" dirty="0" smtClean="0">
              <a:solidFill>
                <a:schemeClr val="tx1"/>
              </a:solidFill>
              <a:latin typeface="Arial" charset="0"/>
              <a:ea typeface="ＭＳ Ｐ明朝" pitchFamily="18" charset="-128"/>
              <a:cs typeface="+mn-cs"/>
            </a:endParaRPr>
          </a:p>
          <a:p>
            <a:r>
              <a:rPr kumimoji="1" lang="ja-JP" altLang="ja-JP" sz="1200" kern="1200" dirty="0" smtClean="0">
                <a:solidFill>
                  <a:schemeClr val="tx1"/>
                </a:solidFill>
                <a:latin typeface="Arial" charset="0"/>
                <a:ea typeface="ＭＳ Ｐ明朝" pitchFamily="18" charset="-128"/>
                <a:cs typeface="+mn-cs"/>
              </a:rPr>
              <a:t>（８）</a:t>
            </a:r>
            <a:r>
              <a:rPr kumimoji="1" lang="en-US" altLang="ja-JP" sz="1200" kern="1200" smtClean="0">
                <a:solidFill>
                  <a:schemeClr val="tx1"/>
                </a:solidFill>
                <a:latin typeface="Arial" charset="0"/>
                <a:ea typeface="ＭＳ Ｐ明朝" pitchFamily="18" charset="-128"/>
                <a:cs typeface="+mn-cs"/>
              </a:rPr>
              <a:t>Soccer is played by 22 players.</a:t>
            </a:r>
            <a:endParaRPr kumimoji="1" lang="ja-JP" altLang="ja-JP" sz="1200" kern="1200">
              <a:solidFill>
                <a:schemeClr val="tx1"/>
              </a:solidFill>
              <a:latin typeface="Arial" charset="0"/>
              <a:ea typeface="ＭＳ Ｐ明朝" pitchFamily="18" charset="-128"/>
              <a:cs typeface="+mn-cs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74CAC1-9AA6-43F0-BA4C-C7E06B72ABD1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DA84B7-05A1-4973-8A07-B52117A61F79}" type="slidenum">
              <a:rPr lang="en-US" altLang="ja-JP" smtClean="0"/>
              <a:pPr/>
              <a:t>12</a:t>
            </a:fld>
            <a:endParaRPr lang="en-US" altLang="ja-JP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ja-JP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DA84B7-05A1-4973-8A07-B52117A61F79}" type="slidenum">
              <a:rPr lang="en-US" altLang="ja-JP" smtClean="0"/>
              <a:pPr/>
              <a:t>13</a:t>
            </a:fld>
            <a:endParaRPr lang="en-US" altLang="ja-JP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ja-JP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55C103-577A-4D6B-BE06-E057FDB8C75B}" type="slidenum">
              <a:rPr lang="en-US" altLang="ja-JP" smtClean="0"/>
              <a:pPr/>
              <a:t>14</a:t>
            </a:fld>
            <a:endParaRPr lang="en-US" altLang="ja-JP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ja-JP" altLang="en-US" dirty="0" smtClean="0"/>
              <a:t>日本語の「～</a:t>
            </a:r>
            <a:r>
              <a:rPr lang="ja-JP" altLang="en-US" dirty="0" err="1" smtClean="0"/>
              <a:t>れる</a:t>
            </a:r>
            <a:r>
              <a:rPr lang="ja-JP" altLang="en-US" dirty="0" smtClean="0"/>
              <a:t>」で間違えやすいものは</a:t>
            </a:r>
            <a:endParaRPr lang="en-US" altLang="ja-JP" dirty="0" smtClean="0"/>
          </a:p>
          <a:p>
            <a:pPr eaLnBrk="1" hangingPunct="1"/>
            <a:r>
              <a:rPr lang="ja-JP" altLang="en-US" dirty="0" smtClean="0"/>
              <a:t>使役、尊敬、受け身でごちゃごちゃすると思われます。</a:t>
            </a:r>
            <a:endParaRPr lang="en-US" altLang="ja-JP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DA84B7-05A1-4973-8A07-B52117A61F79}" type="slidenum">
              <a:rPr lang="en-US" altLang="ja-JP" smtClean="0"/>
              <a:pPr/>
              <a:t>4</a:t>
            </a:fld>
            <a:endParaRPr lang="en-US" altLang="ja-JP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ja-JP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DA84B7-05A1-4973-8A07-B52117A61F79}" type="slidenum">
              <a:rPr lang="en-US" altLang="ja-JP" smtClean="0"/>
              <a:pPr/>
              <a:t>5</a:t>
            </a:fld>
            <a:endParaRPr lang="en-US" altLang="ja-JP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ja-JP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DA84B7-05A1-4973-8A07-B52117A61F79}" type="slidenum">
              <a:rPr lang="en-US" altLang="ja-JP" smtClean="0"/>
              <a:pPr/>
              <a:t>6</a:t>
            </a:fld>
            <a:endParaRPr lang="en-US" altLang="ja-JP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ja-JP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DA84B7-05A1-4973-8A07-B52117A61F79}" type="slidenum">
              <a:rPr lang="en-US" altLang="ja-JP" smtClean="0"/>
              <a:pPr/>
              <a:t>7</a:t>
            </a:fld>
            <a:endParaRPr lang="en-US" altLang="ja-JP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ja-JP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DA84B7-05A1-4973-8A07-B52117A61F79}" type="slidenum">
              <a:rPr lang="en-US" altLang="ja-JP" smtClean="0"/>
              <a:pPr/>
              <a:t>8</a:t>
            </a:fld>
            <a:endParaRPr lang="en-US" altLang="ja-JP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ja-JP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DA84B7-05A1-4973-8A07-B52117A61F79}" type="slidenum">
              <a:rPr lang="en-US" altLang="ja-JP" smtClean="0"/>
              <a:pPr/>
              <a:t>9</a:t>
            </a:fld>
            <a:endParaRPr lang="en-US" altLang="ja-JP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ja-JP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DA84B7-05A1-4973-8A07-B52117A61F79}" type="slidenum">
              <a:rPr lang="en-US" altLang="ja-JP" smtClean="0"/>
              <a:pPr/>
              <a:t>10</a:t>
            </a:fld>
            <a:endParaRPr lang="en-US" altLang="ja-JP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ja-JP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DA84B7-05A1-4973-8A07-B52117A61F79}" type="slidenum">
              <a:rPr lang="en-US" altLang="ja-JP" smtClean="0"/>
              <a:pPr/>
              <a:t>11</a:t>
            </a:fld>
            <a:endParaRPr lang="en-US" altLang="ja-JP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ja-JP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303260-8544-49F4-804C-578639CD284F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1FD6C-6C16-44DA-8359-EE2779981648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B8576-E6C4-4F68-886F-61303CA24BD4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F5233-8FE6-4BFD-8FF5-A6E0F9C0379E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A0AB2-D480-4DA0-B137-0B5CB2C7F755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51C7F-F2B2-423F-AE6D-D3ACEE97C993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EF8D7-D566-49CB-AAFF-0B69183B06B9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27E13-80E9-4137-91B5-4B5D6E437A54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4D1DB-4DBD-4350-AC63-BCCF808C6F51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E054F-B5CF-4917-9A69-C1038736D9FA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CDE1AD-A900-4F08-A8D5-CA422F0C52E8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F2F6CE4-44F1-4F16-B940-1A7CDBFFE188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/>
              <a:t>受け身を練習しよう</a:t>
            </a:r>
          </a:p>
        </p:txBody>
      </p:sp>
      <p:sp>
        <p:nvSpPr>
          <p:cNvPr id="4" name="サブタイトル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7214324" y="4582869"/>
            <a:ext cx="139012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India.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07504" y="4582869"/>
            <a:ext cx="377539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Many languages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810580" y="4582869"/>
            <a:ext cx="87716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are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6516216" y="4582869"/>
            <a:ext cx="59503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738572" y="5229200"/>
            <a:ext cx="2633628" cy="72008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4355976" y="3356992"/>
            <a:ext cx="149271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speak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4636928" y="4581128"/>
            <a:ext cx="180049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spoken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8" name="下矢印 17"/>
          <p:cNvSpPr/>
          <p:nvPr/>
        </p:nvSpPr>
        <p:spPr>
          <a:xfrm>
            <a:off x="4716016" y="4005064"/>
            <a:ext cx="2880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 descr="168_00_0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1"/>
            <a:ext cx="4716016" cy="31612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6" grpId="0"/>
      <p:bldP spid="19" grpId="0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5561434" y="4582869"/>
            <a:ext cx="37240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many countries.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5496" y="4582869"/>
            <a:ext cx="300595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These books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991118" y="4582869"/>
            <a:ext cx="87716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are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985077" y="4582869"/>
            <a:ext cx="59503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919110" y="5229200"/>
            <a:ext cx="2016224" cy="45719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3703225" y="3356992"/>
            <a:ext cx="115929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read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3817466" y="4581128"/>
            <a:ext cx="1159292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read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下矢印 13"/>
          <p:cNvSpPr/>
          <p:nvPr/>
        </p:nvSpPr>
        <p:spPr>
          <a:xfrm>
            <a:off x="4071238" y="4005064"/>
            <a:ext cx="2880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8" name="グループ化 37"/>
          <p:cNvGrpSpPr/>
          <p:nvPr/>
        </p:nvGrpSpPr>
        <p:grpSpPr>
          <a:xfrm>
            <a:off x="827584" y="548680"/>
            <a:ext cx="1800200" cy="1440160"/>
            <a:chOff x="1247776" y="1925638"/>
            <a:chExt cx="793750" cy="558800"/>
          </a:xfrm>
        </p:grpSpPr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1247776" y="1925638"/>
              <a:ext cx="793750" cy="558800"/>
            </a:xfrm>
            <a:custGeom>
              <a:avLst/>
              <a:gdLst/>
              <a:ahLst/>
              <a:cxnLst>
                <a:cxn ang="0">
                  <a:pos x="446" y="1602"/>
                </a:cxn>
                <a:cxn ang="0">
                  <a:pos x="6678" y="0"/>
                </a:cxn>
                <a:cxn ang="0">
                  <a:pos x="12643" y="4005"/>
                </a:cxn>
                <a:cxn ang="0">
                  <a:pos x="12690" y="4081"/>
                </a:cxn>
                <a:cxn ang="0">
                  <a:pos x="12734" y="4157"/>
                </a:cxn>
                <a:cxn ang="0">
                  <a:pos x="12774" y="4232"/>
                </a:cxn>
                <a:cxn ang="0">
                  <a:pos x="12811" y="4305"/>
                </a:cxn>
                <a:cxn ang="0">
                  <a:pos x="12845" y="4380"/>
                </a:cxn>
                <a:cxn ang="0">
                  <a:pos x="12875" y="4454"/>
                </a:cxn>
                <a:cxn ang="0">
                  <a:pos x="12902" y="4528"/>
                </a:cxn>
                <a:cxn ang="0">
                  <a:pos x="12926" y="4602"/>
                </a:cxn>
                <a:cxn ang="0">
                  <a:pos x="12947" y="4676"/>
                </a:cxn>
                <a:cxn ang="0">
                  <a:pos x="12963" y="4749"/>
                </a:cxn>
                <a:cxn ang="0">
                  <a:pos x="12978" y="4824"/>
                </a:cxn>
                <a:cxn ang="0">
                  <a:pos x="12988" y="4898"/>
                </a:cxn>
                <a:cxn ang="0">
                  <a:pos x="12997" y="4972"/>
                </a:cxn>
                <a:cxn ang="0">
                  <a:pos x="13001" y="5047"/>
                </a:cxn>
                <a:cxn ang="0">
                  <a:pos x="13003" y="5122"/>
                </a:cxn>
                <a:cxn ang="0">
                  <a:pos x="13001" y="5196"/>
                </a:cxn>
                <a:cxn ang="0">
                  <a:pos x="12996" y="5272"/>
                </a:cxn>
                <a:cxn ang="0">
                  <a:pos x="12987" y="5349"/>
                </a:cxn>
                <a:cxn ang="0">
                  <a:pos x="12976" y="5425"/>
                </a:cxn>
                <a:cxn ang="0">
                  <a:pos x="12962" y="5503"/>
                </a:cxn>
                <a:cxn ang="0">
                  <a:pos x="12945" y="5581"/>
                </a:cxn>
                <a:cxn ang="0">
                  <a:pos x="12924" y="5659"/>
                </a:cxn>
                <a:cxn ang="0">
                  <a:pos x="12901" y="5739"/>
                </a:cxn>
                <a:cxn ang="0">
                  <a:pos x="12874" y="5819"/>
                </a:cxn>
                <a:cxn ang="0">
                  <a:pos x="12845" y="5900"/>
                </a:cxn>
                <a:cxn ang="0">
                  <a:pos x="12813" y="5983"/>
                </a:cxn>
                <a:cxn ang="0">
                  <a:pos x="12776" y="6066"/>
                </a:cxn>
                <a:cxn ang="0">
                  <a:pos x="12738" y="6150"/>
                </a:cxn>
                <a:cxn ang="0">
                  <a:pos x="12696" y="6235"/>
                </a:cxn>
                <a:cxn ang="0">
                  <a:pos x="12652" y="6322"/>
                </a:cxn>
                <a:cxn ang="0">
                  <a:pos x="12605" y="6409"/>
                </a:cxn>
                <a:cxn ang="0">
                  <a:pos x="12555" y="6497"/>
                </a:cxn>
                <a:cxn ang="0">
                  <a:pos x="5120" y="9168"/>
                </a:cxn>
                <a:cxn ang="0">
                  <a:pos x="0" y="4005"/>
                </a:cxn>
                <a:cxn ang="0">
                  <a:pos x="1380" y="3738"/>
                </a:cxn>
                <a:cxn ang="0">
                  <a:pos x="802" y="2002"/>
                </a:cxn>
                <a:cxn ang="0">
                  <a:pos x="446" y="1602"/>
                </a:cxn>
              </a:cxnLst>
              <a:rect l="0" t="0" r="r" b="b"/>
              <a:pathLst>
                <a:path w="13003" h="9168">
                  <a:moveTo>
                    <a:pt x="446" y="1602"/>
                  </a:moveTo>
                  <a:lnTo>
                    <a:pt x="6678" y="0"/>
                  </a:lnTo>
                  <a:lnTo>
                    <a:pt x="12643" y="4005"/>
                  </a:lnTo>
                  <a:lnTo>
                    <a:pt x="12690" y="4081"/>
                  </a:lnTo>
                  <a:lnTo>
                    <a:pt x="12734" y="4157"/>
                  </a:lnTo>
                  <a:lnTo>
                    <a:pt x="12774" y="4232"/>
                  </a:lnTo>
                  <a:lnTo>
                    <a:pt x="12811" y="4305"/>
                  </a:lnTo>
                  <a:lnTo>
                    <a:pt x="12845" y="4380"/>
                  </a:lnTo>
                  <a:lnTo>
                    <a:pt x="12875" y="4454"/>
                  </a:lnTo>
                  <a:lnTo>
                    <a:pt x="12902" y="4528"/>
                  </a:lnTo>
                  <a:lnTo>
                    <a:pt x="12926" y="4602"/>
                  </a:lnTo>
                  <a:lnTo>
                    <a:pt x="12947" y="4676"/>
                  </a:lnTo>
                  <a:lnTo>
                    <a:pt x="12963" y="4749"/>
                  </a:lnTo>
                  <a:lnTo>
                    <a:pt x="12978" y="4824"/>
                  </a:lnTo>
                  <a:lnTo>
                    <a:pt x="12988" y="4898"/>
                  </a:lnTo>
                  <a:lnTo>
                    <a:pt x="12997" y="4972"/>
                  </a:lnTo>
                  <a:lnTo>
                    <a:pt x="13001" y="5047"/>
                  </a:lnTo>
                  <a:lnTo>
                    <a:pt x="13003" y="5122"/>
                  </a:lnTo>
                  <a:lnTo>
                    <a:pt x="13001" y="5196"/>
                  </a:lnTo>
                  <a:lnTo>
                    <a:pt x="12996" y="5272"/>
                  </a:lnTo>
                  <a:lnTo>
                    <a:pt x="12987" y="5349"/>
                  </a:lnTo>
                  <a:lnTo>
                    <a:pt x="12976" y="5425"/>
                  </a:lnTo>
                  <a:lnTo>
                    <a:pt x="12962" y="5503"/>
                  </a:lnTo>
                  <a:lnTo>
                    <a:pt x="12945" y="5581"/>
                  </a:lnTo>
                  <a:lnTo>
                    <a:pt x="12924" y="5659"/>
                  </a:lnTo>
                  <a:lnTo>
                    <a:pt x="12901" y="5739"/>
                  </a:lnTo>
                  <a:lnTo>
                    <a:pt x="12874" y="5819"/>
                  </a:lnTo>
                  <a:lnTo>
                    <a:pt x="12845" y="5900"/>
                  </a:lnTo>
                  <a:lnTo>
                    <a:pt x="12813" y="5983"/>
                  </a:lnTo>
                  <a:lnTo>
                    <a:pt x="12776" y="6066"/>
                  </a:lnTo>
                  <a:lnTo>
                    <a:pt x="12738" y="6150"/>
                  </a:lnTo>
                  <a:lnTo>
                    <a:pt x="12696" y="6235"/>
                  </a:lnTo>
                  <a:lnTo>
                    <a:pt x="12652" y="6322"/>
                  </a:lnTo>
                  <a:lnTo>
                    <a:pt x="12605" y="6409"/>
                  </a:lnTo>
                  <a:lnTo>
                    <a:pt x="12555" y="6497"/>
                  </a:lnTo>
                  <a:lnTo>
                    <a:pt x="5120" y="9168"/>
                  </a:lnTo>
                  <a:lnTo>
                    <a:pt x="0" y="4005"/>
                  </a:lnTo>
                  <a:lnTo>
                    <a:pt x="1380" y="3738"/>
                  </a:lnTo>
                  <a:lnTo>
                    <a:pt x="802" y="2002"/>
                  </a:lnTo>
                  <a:lnTo>
                    <a:pt x="446" y="1602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1247776" y="1925638"/>
              <a:ext cx="793750" cy="558800"/>
            </a:xfrm>
            <a:custGeom>
              <a:avLst/>
              <a:gdLst/>
              <a:ahLst/>
              <a:cxnLst>
                <a:cxn ang="0">
                  <a:pos x="446" y="1602"/>
                </a:cxn>
                <a:cxn ang="0">
                  <a:pos x="6678" y="0"/>
                </a:cxn>
                <a:cxn ang="0">
                  <a:pos x="12643" y="4005"/>
                </a:cxn>
                <a:cxn ang="0">
                  <a:pos x="12690" y="4081"/>
                </a:cxn>
                <a:cxn ang="0">
                  <a:pos x="12734" y="4157"/>
                </a:cxn>
                <a:cxn ang="0">
                  <a:pos x="12774" y="4232"/>
                </a:cxn>
                <a:cxn ang="0">
                  <a:pos x="12811" y="4305"/>
                </a:cxn>
                <a:cxn ang="0">
                  <a:pos x="12845" y="4380"/>
                </a:cxn>
                <a:cxn ang="0">
                  <a:pos x="12875" y="4454"/>
                </a:cxn>
                <a:cxn ang="0">
                  <a:pos x="12902" y="4528"/>
                </a:cxn>
                <a:cxn ang="0">
                  <a:pos x="12926" y="4602"/>
                </a:cxn>
                <a:cxn ang="0">
                  <a:pos x="12947" y="4676"/>
                </a:cxn>
                <a:cxn ang="0">
                  <a:pos x="12963" y="4749"/>
                </a:cxn>
                <a:cxn ang="0">
                  <a:pos x="12978" y="4824"/>
                </a:cxn>
                <a:cxn ang="0">
                  <a:pos x="12988" y="4898"/>
                </a:cxn>
                <a:cxn ang="0">
                  <a:pos x="12997" y="4972"/>
                </a:cxn>
                <a:cxn ang="0">
                  <a:pos x="13001" y="5047"/>
                </a:cxn>
                <a:cxn ang="0">
                  <a:pos x="13003" y="5122"/>
                </a:cxn>
                <a:cxn ang="0">
                  <a:pos x="13001" y="5196"/>
                </a:cxn>
                <a:cxn ang="0">
                  <a:pos x="12996" y="5272"/>
                </a:cxn>
                <a:cxn ang="0">
                  <a:pos x="12987" y="5349"/>
                </a:cxn>
                <a:cxn ang="0">
                  <a:pos x="12976" y="5425"/>
                </a:cxn>
                <a:cxn ang="0">
                  <a:pos x="12962" y="5503"/>
                </a:cxn>
                <a:cxn ang="0">
                  <a:pos x="12945" y="5581"/>
                </a:cxn>
                <a:cxn ang="0">
                  <a:pos x="12924" y="5659"/>
                </a:cxn>
                <a:cxn ang="0">
                  <a:pos x="12901" y="5739"/>
                </a:cxn>
                <a:cxn ang="0">
                  <a:pos x="12874" y="5819"/>
                </a:cxn>
                <a:cxn ang="0">
                  <a:pos x="12845" y="5900"/>
                </a:cxn>
                <a:cxn ang="0">
                  <a:pos x="12813" y="5983"/>
                </a:cxn>
                <a:cxn ang="0">
                  <a:pos x="12776" y="6066"/>
                </a:cxn>
                <a:cxn ang="0">
                  <a:pos x="12738" y="6150"/>
                </a:cxn>
                <a:cxn ang="0">
                  <a:pos x="12696" y="6235"/>
                </a:cxn>
                <a:cxn ang="0">
                  <a:pos x="12652" y="6322"/>
                </a:cxn>
                <a:cxn ang="0">
                  <a:pos x="12605" y="6409"/>
                </a:cxn>
                <a:cxn ang="0">
                  <a:pos x="12555" y="6497"/>
                </a:cxn>
                <a:cxn ang="0">
                  <a:pos x="5120" y="9168"/>
                </a:cxn>
                <a:cxn ang="0">
                  <a:pos x="0" y="4005"/>
                </a:cxn>
                <a:cxn ang="0">
                  <a:pos x="1380" y="3738"/>
                </a:cxn>
                <a:cxn ang="0">
                  <a:pos x="802" y="2002"/>
                </a:cxn>
                <a:cxn ang="0">
                  <a:pos x="446" y="1602"/>
                </a:cxn>
              </a:cxnLst>
              <a:rect l="0" t="0" r="r" b="b"/>
              <a:pathLst>
                <a:path w="13003" h="9168">
                  <a:moveTo>
                    <a:pt x="446" y="1602"/>
                  </a:moveTo>
                  <a:lnTo>
                    <a:pt x="6678" y="0"/>
                  </a:lnTo>
                  <a:lnTo>
                    <a:pt x="12643" y="4005"/>
                  </a:lnTo>
                  <a:lnTo>
                    <a:pt x="12690" y="4081"/>
                  </a:lnTo>
                  <a:lnTo>
                    <a:pt x="12734" y="4157"/>
                  </a:lnTo>
                  <a:lnTo>
                    <a:pt x="12774" y="4232"/>
                  </a:lnTo>
                  <a:lnTo>
                    <a:pt x="12811" y="4305"/>
                  </a:lnTo>
                  <a:lnTo>
                    <a:pt x="12845" y="4380"/>
                  </a:lnTo>
                  <a:lnTo>
                    <a:pt x="12875" y="4454"/>
                  </a:lnTo>
                  <a:lnTo>
                    <a:pt x="12902" y="4528"/>
                  </a:lnTo>
                  <a:lnTo>
                    <a:pt x="12926" y="4602"/>
                  </a:lnTo>
                  <a:lnTo>
                    <a:pt x="12947" y="4676"/>
                  </a:lnTo>
                  <a:lnTo>
                    <a:pt x="12963" y="4749"/>
                  </a:lnTo>
                  <a:lnTo>
                    <a:pt x="12978" y="4824"/>
                  </a:lnTo>
                  <a:lnTo>
                    <a:pt x="12988" y="4898"/>
                  </a:lnTo>
                  <a:lnTo>
                    <a:pt x="12997" y="4972"/>
                  </a:lnTo>
                  <a:lnTo>
                    <a:pt x="13001" y="5047"/>
                  </a:lnTo>
                  <a:lnTo>
                    <a:pt x="13003" y="5122"/>
                  </a:lnTo>
                  <a:lnTo>
                    <a:pt x="13001" y="5196"/>
                  </a:lnTo>
                  <a:lnTo>
                    <a:pt x="12996" y="5272"/>
                  </a:lnTo>
                  <a:lnTo>
                    <a:pt x="12987" y="5349"/>
                  </a:lnTo>
                  <a:lnTo>
                    <a:pt x="12976" y="5425"/>
                  </a:lnTo>
                  <a:lnTo>
                    <a:pt x="12962" y="5503"/>
                  </a:lnTo>
                  <a:lnTo>
                    <a:pt x="12945" y="5581"/>
                  </a:lnTo>
                  <a:lnTo>
                    <a:pt x="12924" y="5659"/>
                  </a:lnTo>
                  <a:lnTo>
                    <a:pt x="12901" y="5739"/>
                  </a:lnTo>
                  <a:lnTo>
                    <a:pt x="12874" y="5819"/>
                  </a:lnTo>
                  <a:lnTo>
                    <a:pt x="12845" y="5900"/>
                  </a:lnTo>
                  <a:lnTo>
                    <a:pt x="12813" y="5983"/>
                  </a:lnTo>
                  <a:lnTo>
                    <a:pt x="12776" y="6066"/>
                  </a:lnTo>
                  <a:lnTo>
                    <a:pt x="12738" y="6150"/>
                  </a:lnTo>
                  <a:lnTo>
                    <a:pt x="12696" y="6235"/>
                  </a:lnTo>
                  <a:lnTo>
                    <a:pt x="12652" y="6322"/>
                  </a:lnTo>
                  <a:lnTo>
                    <a:pt x="12605" y="6409"/>
                  </a:lnTo>
                  <a:lnTo>
                    <a:pt x="12555" y="6497"/>
                  </a:lnTo>
                  <a:lnTo>
                    <a:pt x="5120" y="9168"/>
                  </a:lnTo>
                  <a:lnTo>
                    <a:pt x="0" y="4005"/>
                  </a:lnTo>
                  <a:lnTo>
                    <a:pt x="1380" y="3738"/>
                  </a:lnTo>
                  <a:lnTo>
                    <a:pt x="802" y="2002"/>
                  </a:lnTo>
                  <a:lnTo>
                    <a:pt x="446" y="1602"/>
                  </a:lnTo>
                </a:path>
              </a:pathLst>
            </a:cu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1282701" y="2051051"/>
              <a:ext cx="739775" cy="398463"/>
            </a:xfrm>
            <a:custGeom>
              <a:avLst/>
              <a:gdLst/>
              <a:ahLst/>
              <a:cxnLst>
                <a:cxn ang="0">
                  <a:pos x="5120" y="4407"/>
                </a:cxn>
                <a:cxn ang="0">
                  <a:pos x="11922" y="2284"/>
                </a:cxn>
                <a:cxn ang="0">
                  <a:pos x="11983" y="2407"/>
                </a:cxn>
                <a:cxn ang="0">
                  <a:pos x="12031" y="2533"/>
                </a:cxn>
                <a:cxn ang="0">
                  <a:pos x="12066" y="2663"/>
                </a:cxn>
                <a:cxn ang="0">
                  <a:pos x="12090" y="2795"/>
                </a:cxn>
                <a:cxn ang="0">
                  <a:pos x="12105" y="2928"/>
                </a:cxn>
                <a:cxn ang="0">
                  <a:pos x="12110" y="3061"/>
                </a:cxn>
                <a:cxn ang="0">
                  <a:pos x="12107" y="3194"/>
                </a:cxn>
                <a:cxn ang="0">
                  <a:pos x="12096" y="3325"/>
                </a:cxn>
                <a:cxn ang="0">
                  <a:pos x="12080" y="3453"/>
                </a:cxn>
                <a:cxn ang="0">
                  <a:pos x="12057" y="3577"/>
                </a:cxn>
                <a:cxn ang="0">
                  <a:pos x="12031" y="3695"/>
                </a:cxn>
                <a:cxn ang="0">
                  <a:pos x="12002" y="3808"/>
                </a:cxn>
                <a:cxn ang="0">
                  <a:pos x="11969" y="3914"/>
                </a:cxn>
                <a:cxn ang="0">
                  <a:pos x="11936" y="4010"/>
                </a:cxn>
                <a:cxn ang="0">
                  <a:pos x="11903" y="4099"/>
                </a:cxn>
                <a:cxn ang="0">
                  <a:pos x="4808" y="6542"/>
                </a:cxn>
                <a:cxn ang="0">
                  <a:pos x="30" y="1908"/>
                </a:cxn>
                <a:cxn ang="0">
                  <a:pos x="85" y="1805"/>
                </a:cxn>
                <a:cxn ang="0">
                  <a:pos x="135" y="1699"/>
                </a:cxn>
                <a:cxn ang="0">
                  <a:pos x="180" y="1591"/>
                </a:cxn>
                <a:cxn ang="0">
                  <a:pos x="220" y="1480"/>
                </a:cxn>
                <a:cxn ang="0">
                  <a:pos x="253" y="1365"/>
                </a:cxn>
                <a:cxn ang="0">
                  <a:pos x="280" y="1249"/>
                </a:cxn>
                <a:cxn ang="0">
                  <a:pos x="303" y="1129"/>
                </a:cxn>
                <a:cxn ang="0">
                  <a:pos x="319" y="1006"/>
                </a:cxn>
                <a:cxn ang="0">
                  <a:pos x="331" y="882"/>
                </a:cxn>
                <a:cxn ang="0">
                  <a:pos x="336" y="754"/>
                </a:cxn>
                <a:cxn ang="0">
                  <a:pos x="336" y="623"/>
                </a:cxn>
                <a:cxn ang="0">
                  <a:pos x="330" y="489"/>
                </a:cxn>
                <a:cxn ang="0">
                  <a:pos x="319" y="352"/>
                </a:cxn>
                <a:cxn ang="0">
                  <a:pos x="303" y="214"/>
                </a:cxn>
                <a:cxn ang="0">
                  <a:pos x="280" y="72"/>
                </a:cxn>
              </a:cxnLst>
              <a:rect l="0" t="0" r="r" b="b"/>
              <a:pathLst>
                <a:path w="12110" h="6542">
                  <a:moveTo>
                    <a:pt x="267" y="0"/>
                  </a:moveTo>
                  <a:lnTo>
                    <a:pt x="5120" y="4407"/>
                  </a:lnTo>
                  <a:lnTo>
                    <a:pt x="11886" y="2225"/>
                  </a:lnTo>
                  <a:lnTo>
                    <a:pt x="11922" y="2284"/>
                  </a:lnTo>
                  <a:lnTo>
                    <a:pt x="11954" y="2345"/>
                  </a:lnTo>
                  <a:lnTo>
                    <a:pt x="11983" y="2407"/>
                  </a:lnTo>
                  <a:lnTo>
                    <a:pt x="12008" y="2469"/>
                  </a:lnTo>
                  <a:lnTo>
                    <a:pt x="12031" y="2533"/>
                  </a:lnTo>
                  <a:lnTo>
                    <a:pt x="12050" y="2597"/>
                  </a:lnTo>
                  <a:lnTo>
                    <a:pt x="12066" y="2663"/>
                  </a:lnTo>
                  <a:lnTo>
                    <a:pt x="12080" y="2728"/>
                  </a:lnTo>
                  <a:lnTo>
                    <a:pt x="12090" y="2795"/>
                  </a:lnTo>
                  <a:lnTo>
                    <a:pt x="12098" y="2861"/>
                  </a:lnTo>
                  <a:lnTo>
                    <a:pt x="12105" y="2928"/>
                  </a:lnTo>
                  <a:lnTo>
                    <a:pt x="12108" y="2995"/>
                  </a:lnTo>
                  <a:lnTo>
                    <a:pt x="12110" y="3061"/>
                  </a:lnTo>
                  <a:lnTo>
                    <a:pt x="12109" y="3128"/>
                  </a:lnTo>
                  <a:lnTo>
                    <a:pt x="12107" y="3194"/>
                  </a:lnTo>
                  <a:lnTo>
                    <a:pt x="12103" y="3260"/>
                  </a:lnTo>
                  <a:lnTo>
                    <a:pt x="12096" y="3325"/>
                  </a:lnTo>
                  <a:lnTo>
                    <a:pt x="12088" y="3389"/>
                  </a:lnTo>
                  <a:lnTo>
                    <a:pt x="12080" y="3453"/>
                  </a:lnTo>
                  <a:lnTo>
                    <a:pt x="12069" y="3515"/>
                  </a:lnTo>
                  <a:lnTo>
                    <a:pt x="12057" y="3577"/>
                  </a:lnTo>
                  <a:lnTo>
                    <a:pt x="12044" y="3636"/>
                  </a:lnTo>
                  <a:lnTo>
                    <a:pt x="12031" y="3695"/>
                  </a:lnTo>
                  <a:lnTo>
                    <a:pt x="12016" y="3753"/>
                  </a:lnTo>
                  <a:lnTo>
                    <a:pt x="12002" y="3808"/>
                  </a:lnTo>
                  <a:lnTo>
                    <a:pt x="11986" y="3862"/>
                  </a:lnTo>
                  <a:lnTo>
                    <a:pt x="11969" y="3914"/>
                  </a:lnTo>
                  <a:lnTo>
                    <a:pt x="11953" y="3963"/>
                  </a:lnTo>
                  <a:lnTo>
                    <a:pt x="11936" y="4010"/>
                  </a:lnTo>
                  <a:lnTo>
                    <a:pt x="11920" y="4056"/>
                  </a:lnTo>
                  <a:lnTo>
                    <a:pt x="11903" y="4099"/>
                  </a:lnTo>
                  <a:lnTo>
                    <a:pt x="11886" y="4139"/>
                  </a:lnTo>
                  <a:lnTo>
                    <a:pt x="4808" y="6542"/>
                  </a:lnTo>
                  <a:lnTo>
                    <a:pt x="0" y="1958"/>
                  </a:lnTo>
                  <a:lnTo>
                    <a:pt x="30" y="1908"/>
                  </a:lnTo>
                  <a:lnTo>
                    <a:pt x="58" y="1857"/>
                  </a:lnTo>
                  <a:lnTo>
                    <a:pt x="85" y="1805"/>
                  </a:lnTo>
                  <a:lnTo>
                    <a:pt x="111" y="1752"/>
                  </a:lnTo>
                  <a:lnTo>
                    <a:pt x="135" y="1699"/>
                  </a:lnTo>
                  <a:lnTo>
                    <a:pt x="158" y="1645"/>
                  </a:lnTo>
                  <a:lnTo>
                    <a:pt x="180" y="1591"/>
                  </a:lnTo>
                  <a:lnTo>
                    <a:pt x="201" y="1536"/>
                  </a:lnTo>
                  <a:lnTo>
                    <a:pt x="220" y="1480"/>
                  </a:lnTo>
                  <a:lnTo>
                    <a:pt x="236" y="1422"/>
                  </a:lnTo>
                  <a:lnTo>
                    <a:pt x="253" y="1365"/>
                  </a:lnTo>
                  <a:lnTo>
                    <a:pt x="267" y="1307"/>
                  </a:lnTo>
                  <a:lnTo>
                    <a:pt x="280" y="1249"/>
                  </a:lnTo>
                  <a:lnTo>
                    <a:pt x="292" y="1189"/>
                  </a:lnTo>
                  <a:lnTo>
                    <a:pt x="303" y="1129"/>
                  </a:lnTo>
                  <a:lnTo>
                    <a:pt x="312" y="1068"/>
                  </a:lnTo>
                  <a:lnTo>
                    <a:pt x="319" y="1006"/>
                  </a:lnTo>
                  <a:lnTo>
                    <a:pt x="326" y="944"/>
                  </a:lnTo>
                  <a:lnTo>
                    <a:pt x="331" y="882"/>
                  </a:lnTo>
                  <a:lnTo>
                    <a:pt x="334" y="817"/>
                  </a:lnTo>
                  <a:lnTo>
                    <a:pt x="336" y="754"/>
                  </a:lnTo>
                  <a:lnTo>
                    <a:pt x="337" y="688"/>
                  </a:lnTo>
                  <a:lnTo>
                    <a:pt x="336" y="623"/>
                  </a:lnTo>
                  <a:lnTo>
                    <a:pt x="334" y="556"/>
                  </a:lnTo>
                  <a:lnTo>
                    <a:pt x="330" y="489"/>
                  </a:lnTo>
                  <a:lnTo>
                    <a:pt x="326" y="421"/>
                  </a:lnTo>
                  <a:lnTo>
                    <a:pt x="319" y="352"/>
                  </a:lnTo>
                  <a:lnTo>
                    <a:pt x="312" y="284"/>
                  </a:lnTo>
                  <a:lnTo>
                    <a:pt x="303" y="214"/>
                  </a:lnTo>
                  <a:lnTo>
                    <a:pt x="292" y="143"/>
                  </a:lnTo>
                  <a:lnTo>
                    <a:pt x="280" y="72"/>
                  </a:lnTo>
                  <a:lnTo>
                    <a:pt x="26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1282701" y="2051051"/>
              <a:ext cx="739775" cy="398463"/>
            </a:xfrm>
            <a:custGeom>
              <a:avLst/>
              <a:gdLst/>
              <a:ahLst/>
              <a:cxnLst>
                <a:cxn ang="0">
                  <a:pos x="5120" y="4407"/>
                </a:cxn>
                <a:cxn ang="0">
                  <a:pos x="11922" y="2284"/>
                </a:cxn>
                <a:cxn ang="0">
                  <a:pos x="11983" y="2407"/>
                </a:cxn>
                <a:cxn ang="0">
                  <a:pos x="12031" y="2533"/>
                </a:cxn>
                <a:cxn ang="0">
                  <a:pos x="12066" y="2663"/>
                </a:cxn>
                <a:cxn ang="0">
                  <a:pos x="12090" y="2795"/>
                </a:cxn>
                <a:cxn ang="0">
                  <a:pos x="12105" y="2928"/>
                </a:cxn>
                <a:cxn ang="0">
                  <a:pos x="12110" y="3061"/>
                </a:cxn>
                <a:cxn ang="0">
                  <a:pos x="12107" y="3194"/>
                </a:cxn>
                <a:cxn ang="0">
                  <a:pos x="12096" y="3325"/>
                </a:cxn>
                <a:cxn ang="0">
                  <a:pos x="12080" y="3453"/>
                </a:cxn>
                <a:cxn ang="0">
                  <a:pos x="12057" y="3577"/>
                </a:cxn>
                <a:cxn ang="0">
                  <a:pos x="12031" y="3695"/>
                </a:cxn>
                <a:cxn ang="0">
                  <a:pos x="12002" y="3808"/>
                </a:cxn>
                <a:cxn ang="0">
                  <a:pos x="11969" y="3914"/>
                </a:cxn>
                <a:cxn ang="0">
                  <a:pos x="11936" y="4010"/>
                </a:cxn>
                <a:cxn ang="0">
                  <a:pos x="11903" y="4099"/>
                </a:cxn>
                <a:cxn ang="0">
                  <a:pos x="4808" y="6542"/>
                </a:cxn>
                <a:cxn ang="0">
                  <a:pos x="30" y="1908"/>
                </a:cxn>
                <a:cxn ang="0">
                  <a:pos x="85" y="1805"/>
                </a:cxn>
                <a:cxn ang="0">
                  <a:pos x="135" y="1699"/>
                </a:cxn>
                <a:cxn ang="0">
                  <a:pos x="180" y="1591"/>
                </a:cxn>
                <a:cxn ang="0">
                  <a:pos x="220" y="1480"/>
                </a:cxn>
                <a:cxn ang="0">
                  <a:pos x="253" y="1365"/>
                </a:cxn>
                <a:cxn ang="0">
                  <a:pos x="280" y="1249"/>
                </a:cxn>
                <a:cxn ang="0">
                  <a:pos x="303" y="1129"/>
                </a:cxn>
                <a:cxn ang="0">
                  <a:pos x="319" y="1006"/>
                </a:cxn>
                <a:cxn ang="0">
                  <a:pos x="331" y="882"/>
                </a:cxn>
                <a:cxn ang="0">
                  <a:pos x="336" y="754"/>
                </a:cxn>
                <a:cxn ang="0">
                  <a:pos x="336" y="623"/>
                </a:cxn>
                <a:cxn ang="0">
                  <a:pos x="330" y="489"/>
                </a:cxn>
                <a:cxn ang="0">
                  <a:pos x="319" y="352"/>
                </a:cxn>
                <a:cxn ang="0">
                  <a:pos x="303" y="214"/>
                </a:cxn>
                <a:cxn ang="0">
                  <a:pos x="280" y="72"/>
                </a:cxn>
              </a:cxnLst>
              <a:rect l="0" t="0" r="r" b="b"/>
              <a:pathLst>
                <a:path w="12110" h="6542">
                  <a:moveTo>
                    <a:pt x="267" y="0"/>
                  </a:moveTo>
                  <a:lnTo>
                    <a:pt x="5120" y="4407"/>
                  </a:lnTo>
                  <a:lnTo>
                    <a:pt x="11886" y="2225"/>
                  </a:lnTo>
                  <a:lnTo>
                    <a:pt x="11922" y="2284"/>
                  </a:lnTo>
                  <a:lnTo>
                    <a:pt x="11954" y="2345"/>
                  </a:lnTo>
                  <a:lnTo>
                    <a:pt x="11983" y="2407"/>
                  </a:lnTo>
                  <a:lnTo>
                    <a:pt x="12008" y="2469"/>
                  </a:lnTo>
                  <a:lnTo>
                    <a:pt x="12031" y="2533"/>
                  </a:lnTo>
                  <a:lnTo>
                    <a:pt x="12050" y="2597"/>
                  </a:lnTo>
                  <a:lnTo>
                    <a:pt x="12066" y="2663"/>
                  </a:lnTo>
                  <a:lnTo>
                    <a:pt x="12080" y="2728"/>
                  </a:lnTo>
                  <a:lnTo>
                    <a:pt x="12090" y="2795"/>
                  </a:lnTo>
                  <a:lnTo>
                    <a:pt x="12098" y="2861"/>
                  </a:lnTo>
                  <a:lnTo>
                    <a:pt x="12105" y="2928"/>
                  </a:lnTo>
                  <a:lnTo>
                    <a:pt x="12108" y="2995"/>
                  </a:lnTo>
                  <a:lnTo>
                    <a:pt x="12110" y="3061"/>
                  </a:lnTo>
                  <a:lnTo>
                    <a:pt x="12109" y="3128"/>
                  </a:lnTo>
                  <a:lnTo>
                    <a:pt x="12107" y="3194"/>
                  </a:lnTo>
                  <a:lnTo>
                    <a:pt x="12103" y="3260"/>
                  </a:lnTo>
                  <a:lnTo>
                    <a:pt x="12096" y="3325"/>
                  </a:lnTo>
                  <a:lnTo>
                    <a:pt x="12088" y="3389"/>
                  </a:lnTo>
                  <a:lnTo>
                    <a:pt x="12080" y="3453"/>
                  </a:lnTo>
                  <a:lnTo>
                    <a:pt x="12069" y="3515"/>
                  </a:lnTo>
                  <a:lnTo>
                    <a:pt x="12057" y="3577"/>
                  </a:lnTo>
                  <a:lnTo>
                    <a:pt x="12044" y="3636"/>
                  </a:lnTo>
                  <a:lnTo>
                    <a:pt x="12031" y="3695"/>
                  </a:lnTo>
                  <a:lnTo>
                    <a:pt x="12016" y="3753"/>
                  </a:lnTo>
                  <a:lnTo>
                    <a:pt x="12002" y="3808"/>
                  </a:lnTo>
                  <a:lnTo>
                    <a:pt x="11986" y="3862"/>
                  </a:lnTo>
                  <a:lnTo>
                    <a:pt x="11969" y="3914"/>
                  </a:lnTo>
                  <a:lnTo>
                    <a:pt x="11953" y="3963"/>
                  </a:lnTo>
                  <a:lnTo>
                    <a:pt x="11936" y="4010"/>
                  </a:lnTo>
                  <a:lnTo>
                    <a:pt x="11920" y="4056"/>
                  </a:lnTo>
                  <a:lnTo>
                    <a:pt x="11903" y="4099"/>
                  </a:lnTo>
                  <a:lnTo>
                    <a:pt x="11886" y="4139"/>
                  </a:lnTo>
                  <a:lnTo>
                    <a:pt x="4808" y="6542"/>
                  </a:lnTo>
                  <a:lnTo>
                    <a:pt x="0" y="1958"/>
                  </a:lnTo>
                  <a:lnTo>
                    <a:pt x="30" y="1908"/>
                  </a:lnTo>
                  <a:lnTo>
                    <a:pt x="58" y="1857"/>
                  </a:lnTo>
                  <a:lnTo>
                    <a:pt x="85" y="1805"/>
                  </a:lnTo>
                  <a:lnTo>
                    <a:pt x="111" y="1752"/>
                  </a:lnTo>
                  <a:lnTo>
                    <a:pt x="135" y="1699"/>
                  </a:lnTo>
                  <a:lnTo>
                    <a:pt x="158" y="1645"/>
                  </a:lnTo>
                  <a:lnTo>
                    <a:pt x="180" y="1591"/>
                  </a:lnTo>
                  <a:lnTo>
                    <a:pt x="201" y="1536"/>
                  </a:lnTo>
                  <a:lnTo>
                    <a:pt x="220" y="1480"/>
                  </a:lnTo>
                  <a:lnTo>
                    <a:pt x="236" y="1422"/>
                  </a:lnTo>
                  <a:lnTo>
                    <a:pt x="253" y="1365"/>
                  </a:lnTo>
                  <a:lnTo>
                    <a:pt x="267" y="1307"/>
                  </a:lnTo>
                  <a:lnTo>
                    <a:pt x="280" y="1249"/>
                  </a:lnTo>
                  <a:lnTo>
                    <a:pt x="292" y="1189"/>
                  </a:lnTo>
                  <a:lnTo>
                    <a:pt x="303" y="1129"/>
                  </a:lnTo>
                  <a:lnTo>
                    <a:pt x="312" y="1068"/>
                  </a:lnTo>
                  <a:lnTo>
                    <a:pt x="319" y="1006"/>
                  </a:lnTo>
                  <a:lnTo>
                    <a:pt x="326" y="944"/>
                  </a:lnTo>
                  <a:lnTo>
                    <a:pt x="331" y="882"/>
                  </a:lnTo>
                  <a:lnTo>
                    <a:pt x="334" y="817"/>
                  </a:lnTo>
                  <a:lnTo>
                    <a:pt x="336" y="754"/>
                  </a:lnTo>
                  <a:lnTo>
                    <a:pt x="337" y="688"/>
                  </a:lnTo>
                  <a:lnTo>
                    <a:pt x="336" y="623"/>
                  </a:lnTo>
                  <a:lnTo>
                    <a:pt x="334" y="556"/>
                  </a:lnTo>
                  <a:lnTo>
                    <a:pt x="330" y="489"/>
                  </a:lnTo>
                  <a:lnTo>
                    <a:pt x="326" y="421"/>
                  </a:lnTo>
                  <a:lnTo>
                    <a:pt x="319" y="352"/>
                  </a:lnTo>
                  <a:lnTo>
                    <a:pt x="312" y="284"/>
                  </a:lnTo>
                  <a:lnTo>
                    <a:pt x="303" y="214"/>
                  </a:lnTo>
                  <a:lnTo>
                    <a:pt x="292" y="143"/>
                  </a:lnTo>
                  <a:lnTo>
                    <a:pt x="280" y="72"/>
                  </a:lnTo>
                  <a:lnTo>
                    <a:pt x="267" y="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1579563" y="2314576"/>
              <a:ext cx="39688" cy="134938"/>
            </a:xfrm>
            <a:custGeom>
              <a:avLst/>
              <a:gdLst/>
              <a:ahLst/>
              <a:cxnLst>
                <a:cxn ang="0">
                  <a:pos x="178" y="0"/>
                </a:cxn>
                <a:cxn ang="0">
                  <a:pos x="245" y="91"/>
                </a:cxn>
                <a:cxn ang="0">
                  <a:pos x="308" y="176"/>
                </a:cxn>
                <a:cxn ang="0">
                  <a:pos x="365" y="259"/>
                </a:cxn>
                <a:cxn ang="0">
                  <a:pos x="417" y="339"/>
                </a:cxn>
                <a:cxn ang="0">
                  <a:pos x="463" y="415"/>
                </a:cxn>
                <a:cxn ang="0">
                  <a:pos x="503" y="489"/>
                </a:cxn>
                <a:cxn ang="0">
                  <a:pos x="538" y="561"/>
                </a:cxn>
                <a:cxn ang="0">
                  <a:pos x="569" y="629"/>
                </a:cxn>
                <a:cxn ang="0">
                  <a:pos x="595" y="697"/>
                </a:cxn>
                <a:cxn ang="0">
                  <a:pos x="615" y="762"/>
                </a:cxn>
                <a:cxn ang="0">
                  <a:pos x="631" y="826"/>
                </a:cxn>
                <a:cxn ang="0">
                  <a:pos x="641" y="888"/>
                </a:cxn>
                <a:cxn ang="0">
                  <a:pos x="648" y="949"/>
                </a:cxn>
                <a:cxn ang="0">
                  <a:pos x="650" y="1010"/>
                </a:cxn>
                <a:cxn ang="0">
                  <a:pos x="647" y="1070"/>
                </a:cxn>
                <a:cxn ang="0">
                  <a:pos x="639" y="1129"/>
                </a:cxn>
                <a:cxn ang="0">
                  <a:pos x="628" y="1189"/>
                </a:cxn>
                <a:cxn ang="0">
                  <a:pos x="612" y="1249"/>
                </a:cxn>
                <a:cxn ang="0">
                  <a:pos x="593" y="1308"/>
                </a:cxn>
                <a:cxn ang="0">
                  <a:pos x="569" y="1370"/>
                </a:cxn>
                <a:cxn ang="0">
                  <a:pos x="541" y="1430"/>
                </a:cxn>
                <a:cxn ang="0">
                  <a:pos x="508" y="1492"/>
                </a:cxn>
                <a:cxn ang="0">
                  <a:pos x="473" y="1557"/>
                </a:cxn>
                <a:cxn ang="0">
                  <a:pos x="434" y="1621"/>
                </a:cxn>
                <a:cxn ang="0">
                  <a:pos x="392" y="1689"/>
                </a:cxn>
                <a:cxn ang="0">
                  <a:pos x="345" y="1757"/>
                </a:cxn>
                <a:cxn ang="0">
                  <a:pos x="295" y="1828"/>
                </a:cxn>
                <a:cxn ang="0">
                  <a:pos x="242" y="1902"/>
                </a:cxn>
                <a:cxn ang="0">
                  <a:pos x="127" y="2058"/>
                </a:cxn>
                <a:cxn ang="0">
                  <a:pos x="0" y="2225"/>
                </a:cxn>
              </a:cxnLst>
              <a:rect l="0" t="0" r="r" b="b"/>
              <a:pathLst>
                <a:path w="650" h="2225">
                  <a:moveTo>
                    <a:pt x="178" y="0"/>
                  </a:moveTo>
                  <a:lnTo>
                    <a:pt x="245" y="91"/>
                  </a:lnTo>
                  <a:lnTo>
                    <a:pt x="308" y="176"/>
                  </a:lnTo>
                  <a:lnTo>
                    <a:pt x="365" y="259"/>
                  </a:lnTo>
                  <a:lnTo>
                    <a:pt x="417" y="339"/>
                  </a:lnTo>
                  <a:lnTo>
                    <a:pt x="463" y="415"/>
                  </a:lnTo>
                  <a:lnTo>
                    <a:pt x="503" y="489"/>
                  </a:lnTo>
                  <a:lnTo>
                    <a:pt x="538" y="561"/>
                  </a:lnTo>
                  <a:lnTo>
                    <a:pt x="569" y="629"/>
                  </a:lnTo>
                  <a:lnTo>
                    <a:pt x="595" y="697"/>
                  </a:lnTo>
                  <a:lnTo>
                    <a:pt x="615" y="762"/>
                  </a:lnTo>
                  <a:lnTo>
                    <a:pt x="631" y="826"/>
                  </a:lnTo>
                  <a:lnTo>
                    <a:pt x="641" y="888"/>
                  </a:lnTo>
                  <a:lnTo>
                    <a:pt x="648" y="949"/>
                  </a:lnTo>
                  <a:lnTo>
                    <a:pt x="650" y="1010"/>
                  </a:lnTo>
                  <a:lnTo>
                    <a:pt x="647" y="1070"/>
                  </a:lnTo>
                  <a:lnTo>
                    <a:pt x="639" y="1129"/>
                  </a:lnTo>
                  <a:lnTo>
                    <a:pt x="628" y="1189"/>
                  </a:lnTo>
                  <a:lnTo>
                    <a:pt x="612" y="1249"/>
                  </a:lnTo>
                  <a:lnTo>
                    <a:pt x="593" y="1308"/>
                  </a:lnTo>
                  <a:lnTo>
                    <a:pt x="569" y="1370"/>
                  </a:lnTo>
                  <a:lnTo>
                    <a:pt x="541" y="1430"/>
                  </a:lnTo>
                  <a:lnTo>
                    <a:pt x="508" y="1492"/>
                  </a:lnTo>
                  <a:lnTo>
                    <a:pt x="473" y="1557"/>
                  </a:lnTo>
                  <a:lnTo>
                    <a:pt x="434" y="1621"/>
                  </a:lnTo>
                  <a:lnTo>
                    <a:pt x="392" y="1689"/>
                  </a:lnTo>
                  <a:lnTo>
                    <a:pt x="345" y="1757"/>
                  </a:lnTo>
                  <a:lnTo>
                    <a:pt x="295" y="1828"/>
                  </a:lnTo>
                  <a:lnTo>
                    <a:pt x="242" y="1902"/>
                  </a:lnTo>
                  <a:lnTo>
                    <a:pt x="127" y="2058"/>
                  </a:lnTo>
                  <a:lnTo>
                    <a:pt x="0" y="2225"/>
                  </a:lnTo>
                </a:path>
              </a:pathLst>
            </a:cu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6" name="Line 12"/>
            <p:cNvSpPr>
              <a:spLocks noChangeShapeType="1"/>
            </p:cNvSpPr>
            <p:nvPr/>
          </p:nvSpPr>
          <p:spPr bwMode="auto">
            <a:xfrm flipV="1">
              <a:off x="1603376" y="2243138"/>
              <a:ext cx="293688" cy="98425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7" name="Line 13"/>
            <p:cNvSpPr>
              <a:spLocks noChangeShapeType="1"/>
            </p:cNvSpPr>
            <p:nvPr/>
          </p:nvSpPr>
          <p:spPr bwMode="auto">
            <a:xfrm flipV="1">
              <a:off x="1614488" y="2273301"/>
              <a:ext cx="266700" cy="84138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8" name="Line 14"/>
            <p:cNvSpPr>
              <a:spLocks noChangeShapeType="1"/>
            </p:cNvSpPr>
            <p:nvPr/>
          </p:nvSpPr>
          <p:spPr bwMode="auto">
            <a:xfrm flipV="1">
              <a:off x="1622426" y="2308226"/>
              <a:ext cx="225425" cy="71438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9" name="Line 15"/>
            <p:cNvSpPr>
              <a:spLocks noChangeShapeType="1"/>
            </p:cNvSpPr>
            <p:nvPr/>
          </p:nvSpPr>
          <p:spPr bwMode="auto">
            <a:xfrm flipV="1">
              <a:off x="1611313" y="2346326"/>
              <a:ext cx="177800" cy="60325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1889126" y="2238376"/>
              <a:ext cx="111125" cy="57150"/>
            </a:xfrm>
            <a:custGeom>
              <a:avLst/>
              <a:gdLst/>
              <a:ahLst/>
              <a:cxnLst>
                <a:cxn ang="0">
                  <a:pos x="1247" y="0"/>
                </a:cxn>
                <a:cxn ang="0">
                  <a:pos x="0" y="447"/>
                </a:cxn>
                <a:cxn ang="0">
                  <a:pos x="267" y="935"/>
                </a:cxn>
                <a:cxn ang="0">
                  <a:pos x="1825" y="357"/>
                </a:cxn>
                <a:cxn ang="0">
                  <a:pos x="1247" y="0"/>
                </a:cxn>
              </a:cxnLst>
              <a:rect l="0" t="0" r="r" b="b"/>
              <a:pathLst>
                <a:path w="1825" h="935">
                  <a:moveTo>
                    <a:pt x="1247" y="0"/>
                  </a:moveTo>
                  <a:lnTo>
                    <a:pt x="0" y="447"/>
                  </a:lnTo>
                  <a:lnTo>
                    <a:pt x="267" y="935"/>
                  </a:lnTo>
                  <a:lnTo>
                    <a:pt x="1825" y="357"/>
                  </a:lnTo>
                  <a:lnTo>
                    <a:pt x="1247" y="0"/>
                  </a:lnTo>
                  <a:close/>
                </a:path>
              </a:pathLst>
            </a:custGeom>
            <a:solidFill>
              <a:srgbClr val="66993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1889126" y="2238376"/>
              <a:ext cx="111125" cy="57150"/>
            </a:xfrm>
            <a:custGeom>
              <a:avLst/>
              <a:gdLst/>
              <a:ahLst/>
              <a:cxnLst>
                <a:cxn ang="0">
                  <a:pos x="1247" y="0"/>
                </a:cxn>
                <a:cxn ang="0">
                  <a:pos x="0" y="447"/>
                </a:cxn>
                <a:cxn ang="0">
                  <a:pos x="267" y="935"/>
                </a:cxn>
                <a:cxn ang="0">
                  <a:pos x="1825" y="357"/>
                </a:cxn>
                <a:cxn ang="0">
                  <a:pos x="1247" y="0"/>
                </a:cxn>
              </a:cxnLst>
              <a:rect l="0" t="0" r="r" b="b"/>
              <a:pathLst>
                <a:path w="1825" h="935">
                  <a:moveTo>
                    <a:pt x="1247" y="0"/>
                  </a:moveTo>
                  <a:lnTo>
                    <a:pt x="0" y="447"/>
                  </a:lnTo>
                  <a:lnTo>
                    <a:pt x="267" y="935"/>
                  </a:lnTo>
                  <a:lnTo>
                    <a:pt x="1825" y="357"/>
                  </a:lnTo>
                  <a:lnTo>
                    <a:pt x="1247" y="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1927226" y="2259013"/>
              <a:ext cx="36513" cy="14288"/>
            </a:xfrm>
            <a:custGeom>
              <a:avLst/>
              <a:gdLst/>
              <a:ahLst/>
              <a:cxnLst>
                <a:cxn ang="0">
                  <a:pos x="312" y="24"/>
                </a:cxn>
                <a:cxn ang="0">
                  <a:pos x="370" y="12"/>
                </a:cxn>
                <a:cxn ang="0">
                  <a:pos x="424" y="5"/>
                </a:cxn>
                <a:cxn ang="0">
                  <a:pos x="473" y="1"/>
                </a:cxn>
                <a:cxn ang="0">
                  <a:pos x="515" y="1"/>
                </a:cxn>
                <a:cxn ang="0">
                  <a:pos x="549" y="7"/>
                </a:cxn>
                <a:cxn ang="0">
                  <a:pos x="574" y="16"/>
                </a:cxn>
                <a:cxn ang="0">
                  <a:pos x="585" y="25"/>
                </a:cxn>
                <a:cxn ang="0">
                  <a:pos x="590" y="33"/>
                </a:cxn>
                <a:cxn ang="0">
                  <a:pos x="592" y="42"/>
                </a:cxn>
                <a:cxn ang="0">
                  <a:pos x="590" y="50"/>
                </a:cxn>
                <a:cxn ang="0">
                  <a:pos x="581" y="66"/>
                </a:cxn>
                <a:cxn ang="0">
                  <a:pos x="562" y="87"/>
                </a:cxn>
                <a:cxn ang="0">
                  <a:pos x="532" y="109"/>
                </a:cxn>
                <a:cxn ang="0">
                  <a:pos x="494" y="130"/>
                </a:cxn>
                <a:cxn ang="0">
                  <a:pos x="448" y="151"/>
                </a:cxn>
                <a:cxn ang="0">
                  <a:pos x="396" y="172"/>
                </a:cxn>
                <a:cxn ang="0">
                  <a:pos x="339" y="191"/>
                </a:cxn>
                <a:cxn ang="0">
                  <a:pos x="279" y="206"/>
                </a:cxn>
                <a:cxn ang="0">
                  <a:pos x="220" y="219"/>
                </a:cxn>
                <a:cxn ang="0">
                  <a:pos x="166" y="226"/>
                </a:cxn>
                <a:cxn ang="0">
                  <a:pos x="119" y="229"/>
                </a:cxn>
                <a:cxn ang="0">
                  <a:pos x="76" y="228"/>
                </a:cxn>
                <a:cxn ang="0">
                  <a:pos x="43" y="224"/>
                </a:cxn>
                <a:cxn ang="0">
                  <a:pos x="23" y="217"/>
                </a:cxn>
                <a:cxn ang="0">
                  <a:pos x="12" y="212"/>
                </a:cxn>
                <a:cxn ang="0">
                  <a:pos x="5" y="205"/>
                </a:cxn>
                <a:cxn ang="0">
                  <a:pos x="1" y="197"/>
                </a:cxn>
                <a:cxn ang="0">
                  <a:pos x="0" y="189"/>
                </a:cxn>
                <a:cxn ang="0">
                  <a:pos x="1" y="179"/>
                </a:cxn>
                <a:cxn ang="0">
                  <a:pos x="9" y="165"/>
                </a:cxn>
                <a:cxn ang="0">
                  <a:pos x="29" y="144"/>
                </a:cxn>
                <a:cxn ang="0">
                  <a:pos x="59" y="122"/>
                </a:cxn>
                <a:cxn ang="0">
                  <a:pos x="98" y="100"/>
                </a:cxn>
                <a:cxn ang="0">
                  <a:pos x="142" y="78"/>
                </a:cxn>
                <a:cxn ang="0">
                  <a:pos x="194" y="59"/>
                </a:cxn>
                <a:cxn ang="0">
                  <a:pos x="252" y="40"/>
                </a:cxn>
              </a:cxnLst>
              <a:rect l="0" t="0" r="r" b="b"/>
              <a:pathLst>
                <a:path w="592" h="229">
                  <a:moveTo>
                    <a:pt x="282" y="32"/>
                  </a:moveTo>
                  <a:lnTo>
                    <a:pt x="312" y="24"/>
                  </a:lnTo>
                  <a:lnTo>
                    <a:pt x="342" y="17"/>
                  </a:lnTo>
                  <a:lnTo>
                    <a:pt x="370" y="12"/>
                  </a:lnTo>
                  <a:lnTo>
                    <a:pt x="398" y="8"/>
                  </a:lnTo>
                  <a:lnTo>
                    <a:pt x="424" y="5"/>
                  </a:lnTo>
                  <a:lnTo>
                    <a:pt x="449" y="3"/>
                  </a:lnTo>
                  <a:lnTo>
                    <a:pt x="473" y="1"/>
                  </a:lnTo>
                  <a:lnTo>
                    <a:pt x="495" y="0"/>
                  </a:lnTo>
                  <a:lnTo>
                    <a:pt x="515" y="1"/>
                  </a:lnTo>
                  <a:lnTo>
                    <a:pt x="532" y="4"/>
                  </a:lnTo>
                  <a:lnTo>
                    <a:pt x="549" y="7"/>
                  </a:lnTo>
                  <a:lnTo>
                    <a:pt x="563" y="11"/>
                  </a:lnTo>
                  <a:lnTo>
                    <a:pt x="574" y="16"/>
                  </a:lnTo>
                  <a:lnTo>
                    <a:pt x="582" y="22"/>
                  </a:lnTo>
                  <a:lnTo>
                    <a:pt x="585" y="25"/>
                  </a:lnTo>
                  <a:lnTo>
                    <a:pt x="589" y="30"/>
                  </a:lnTo>
                  <a:lnTo>
                    <a:pt x="590" y="33"/>
                  </a:lnTo>
                  <a:lnTo>
                    <a:pt x="591" y="37"/>
                  </a:lnTo>
                  <a:lnTo>
                    <a:pt x="592" y="42"/>
                  </a:lnTo>
                  <a:lnTo>
                    <a:pt x="591" y="46"/>
                  </a:lnTo>
                  <a:lnTo>
                    <a:pt x="590" y="50"/>
                  </a:lnTo>
                  <a:lnTo>
                    <a:pt x="588" y="56"/>
                  </a:lnTo>
                  <a:lnTo>
                    <a:pt x="581" y="66"/>
                  </a:lnTo>
                  <a:lnTo>
                    <a:pt x="573" y="76"/>
                  </a:lnTo>
                  <a:lnTo>
                    <a:pt x="562" y="87"/>
                  </a:lnTo>
                  <a:lnTo>
                    <a:pt x="548" y="97"/>
                  </a:lnTo>
                  <a:lnTo>
                    <a:pt x="532" y="109"/>
                  </a:lnTo>
                  <a:lnTo>
                    <a:pt x="514" y="119"/>
                  </a:lnTo>
                  <a:lnTo>
                    <a:pt x="494" y="130"/>
                  </a:lnTo>
                  <a:lnTo>
                    <a:pt x="472" y="141"/>
                  </a:lnTo>
                  <a:lnTo>
                    <a:pt x="448" y="151"/>
                  </a:lnTo>
                  <a:lnTo>
                    <a:pt x="423" y="162"/>
                  </a:lnTo>
                  <a:lnTo>
                    <a:pt x="396" y="172"/>
                  </a:lnTo>
                  <a:lnTo>
                    <a:pt x="368" y="181"/>
                  </a:lnTo>
                  <a:lnTo>
                    <a:pt x="339" y="191"/>
                  </a:lnTo>
                  <a:lnTo>
                    <a:pt x="309" y="199"/>
                  </a:lnTo>
                  <a:lnTo>
                    <a:pt x="279" y="206"/>
                  </a:lnTo>
                  <a:lnTo>
                    <a:pt x="250" y="213"/>
                  </a:lnTo>
                  <a:lnTo>
                    <a:pt x="220" y="219"/>
                  </a:lnTo>
                  <a:lnTo>
                    <a:pt x="193" y="223"/>
                  </a:lnTo>
                  <a:lnTo>
                    <a:pt x="166" y="226"/>
                  </a:lnTo>
                  <a:lnTo>
                    <a:pt x="141" y="228"/>
                  </a:lnTo>
                  <a:lnTo>
                    <a:pt x="119" y="229"/>
                  </a:lnTo>
                  <a:lnTo>
                    <a:pt x="97" y="229"/>
                  </a:lnTo>
                  <a:lnTo>
                    <a:pt x="76" y="228"/>
                  </a:lnTo>
                  <a:lnTo>
                    <a:pt x="58" y="226"/>
                  </a:lnTo>
                  <a:lnTo>
                    <a:pt x="43" y="224"/>
                  </a:lnTo>
                  <a:lnTo>
                    <a:pt x="29" y="220"/>
                  </a:lnTo>
                  <a:lnTo>
                    <a:pt x="23" y="217"/>
                  </a:lnTo>
                  <a:lnTo>
                    <a:pt x="18" y="215"/>
                  </a:lnTo>
                  <a:lnTo>
                    <a:pt x="12" y="212"/>
                  </a:lnTo>
                  <a:lnTo>
                    <a:pt x="9" y="208"/>
                  </a:lnTo>
                  <a:lnTo>
                    <a:pt x="5" y="205"/>
                  </a:lnTo>
                  <a:lnTo>
                    <a:pt x="3" y="201"/>
                  </a:lnTo>
                  <a:lnTo>
                    <a:pt x="1" y="197"/>
                  </a:lnTo>
                  <a:lnTo>
                    <a:pt x="0" y="193"/>
                  </a:lnTo>
                  <a:lnTo>
                    <a:pt x="0" y="189"/>
                  </a:lnTo>
                  <a:lnTo>
                    <a:pt x="0" y="184"/>
                  </a:lnTo>
                  <a:lnTo>
                    <a:pt x="1" y="179"/>
                  </a:lnTo>
                  <a:lnTo>
                    <a:pt x="3" y="175"/>
                  </a:lnTo>
                  <a:lnTo>
                    <a:pt x="9" y="165"/>
                  </a:lnTo>
                  <a:lnTo>
                    <a:pt x="18" y="154"/>
                  </a:lnTo>
                  <a:lnTo>
                    <a:pt x="29" y="144"/>
                  </a:lnTo>
                  <a:lnTo>
                    <a:pt x="43" y="133"/>
                  </a:lnTo>
                  <a:lnTo>
                    <a:pt x="59" y="122"/>
                  </a:lnTo>
                  <a:lnTo>
                    <a:pt x="77" y="111"/>
                  </a:lnTo>
                  <a:lnTo>
                    <a:pt x="98" y="100"/>
                  </a:lnTo>
                  <a:lnTo>
                    <a:pt x="120" y="89"/>
                  </a:lnTo>
                  <a:lnTo>
                    <a:pt x="142" y="78"/>
                  </a:lnTo>
                  <a:lnTo>
                    <a:pt x="168" y="68"/>
                  </a:lnTo>
                  <a:lnTo>
                    <a:pt x="194" y="59"/>
                  </a:lnTo>
                  <a:lnTo>
                    <a:pt x="223" y="48"/>
                  </a:lnTo>
                  <a:lnTo>
                    <a:pt x="252" y="40"/>
                  </a:lnTo>
                  <a:lnTo>
                    <a:pt x="282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1927226" y="2259013"/>
              <a:ext cx="36513" cy="14288"/>
            </a:xfrm>
            <a:custGeom>
              <a:avLst/>
              <a:gdLst/>
              <a:ahLst/>
              <a:cxnLst>
                <a:cxn ang="0">
                  <a:pos x="312" y="24"/>
                </a:cxn>
                <a:cxn ang="0">
                  <a:pos x="370" y="12"/>
                </a:cxn>
                <a:cxn ang="0">
                  <a:pos x="424" y="5"/>
                </a:cxn>
                <a:cxn ang="0">
                  <a:pos x="473" y="1"/>
                </a:cxn>
                <a:cxn ang="0">
                  <a:pos x="515" y="1"/>
                </a:cxn>
                <a:cxn ang="0">
                  <a:pos x="549" y="7"/>
                </a:cxn>
                <a:cxn ang="0">
                  <a:pos x="574" y="16"/>
                </a:cxn>
                <a:cxn ang="0">
                  <a:pos x="585" y="25"/>
                </a:cxn>
                <a:cxn ang="0">
                  <a:pos x="590" y="33"/>
                </a:cxn>
                <a:cxn ang="0">
                  <a:pos x="592" y="42"/>
                </a:cxn>
                <a:cxn ang="0">
                  <a:pos x="590" y="50"/>
                </a:cxn>
                <a:cxn ang="0">
                  <a:pos x="581" y="66"/>
                </a:cxn>
                <a:cxn ang="0">
                  <a:pos x="562" y="87"/>
                </a:cxn>
                <a:cxn ang="0">
                  <a:pos x="532" y="109"/>
                </a:cxn>
                <a:cxn ang="0">
                  <a:pos x="494" y="130"/>
                </a:cxn>
                <a:cxn ang="0">
                  <a:pos x="448" y="151"/>
                </a:cxn>
                <a:cxn ang="0">
                  <a:pos x="396" y="172"/>
                </a:cxn>
                <a:cxn ang="0">
                  <a:pos x="339" y="191"/>
                </a:cxn>
                <a:cxn ang="0">
                  <a:pos x="279" y="206"/>
                </a:cxn>
                <a:cxn ang="0">
                  <a:pos x="220" y="219"/>
                </a:cxn>
                <a:cxn ang="0">
                  <a:pos x="166" y="226"/>
                </a:cxn>
                <a:cxn ang="0">
                  <a:pos x="119" y="229"/>
                </a:cxn>
                <a:cxn ang="0">
                  <a:pos x="76" y="228"/>
                </a:cxn>
                <a:cxn ang="0">
                  <a:pos x="43" y="224"/>
                </a:cxn>
                <a:cxn ang="0">
                  <a:pos x="23" y="217"/>
                </a:cxn>
                <a:cxn ang="0">
                  <a:pos x="12" y="212"/>
                </a:cxn>
                <a:cxn ang="0">
                  <a:pos x="5" y="205"/>
                </a:cxn>
                <a:cxn ang="0">
                  <a:pos x="1" y="197"/>
                </a:cxn>
                <a:cxn ang="0">
                  <a:pos x="0" y="189"/>
                </a:cxn>
                <a:cxn ang="0">
                  <a:pos x="1" y="179"/>
                </a:cxn>
                <a:cxn ang="0">
                  <a:pos x="9" y="165"/>
                </a:cxn>
                <a:cxn ang="0">
                  <a:pos x="29" y="144"/>
                </a:cxn>
                <a:cxn ang="0">
                  <a:pos x="59" y="122"/>
                </a:cxn>
                <a:cxn ang="0">
                  <a:pos x="98" y="100"/>
                </a:cxn>
                <a:cxn ang="0">
                  <a:pos x="142" y="78"/>
                </a:cxn>
                <a:cxn ang="0">
                  <a:pos x="194" y="59"/>
                </a:cxn>
                <a:cxn ang="0">
                  <a:pos x="252" y="40"/>
                </a:cxn>
              </a:cxnLst>
              <a:rect l="0" t="0" r="r" b="b"/>
              <a:pathLst>
                <a:path w="592" h="229">
                  <a:moveTo>
                    <a:pt x="282" y="32"/>
                  </a:moveTo>
                  <a:lnTo>
                    <a:pt x="312" y="24"/>
                  </a:lnTo>
                  <a:lnTo>
                    <a:pt x="342" y="17"/>
                  </a:lnTo>
                  <a:lnTo>
                    <a:pt x="370" y="12"/>
                  </a:lnTo>
                  <a:lnTo>
                    <a:pt x="398" y="8"/>
                  </a:lnTo>
                  <a:lnTo>
                    <a:pt x="424" y="5"/>
                  </a:lnTo>
                  <a:lnTo>
                    <a:pt x="449" y="3"/>
                  </a:lnTo>
                  <a:lnTo>
                    <a:pt x="473" y="1"/>
                  </a:lnTo>
                  <a:lnTo>
                    <a:pt x="495" y="0"/>
                  </a:lnTo>
                  <a:lnTo>
                    <a:pt x="515" y="1"/>
                  </a:lnTo>
                  <a:lnTo>
                    <a:pt x="532" y="4"/>
                  </a:lnTo>
                  <a:lnTo>
                    <a:pt x="549" y="7"/>
                  </a:lnTo>
                  <a:lnTo>
                    <a:pt x="563" y="11"/>
                  </a:lnTo>
                  <a:lnTo>
                    <a:pt x="574" y="16"/>
                  </a:lnTo>
                  <a:lnTo>
                    <a:pt x="582" y="22"/>
                  </a:lnTo>
                  <a:lnTo>
                    <a:pt x="585" y="25"/>
                  </a:lnTo>
                  <a:lnTo>
                    <a:pt x="589" y="30"/>
                  </a:lnTo>
                  <a:lnTo>
                    <a:pt x="590" y="33"/>
                  </a:lnTo>
                  <a:lnTo>
                    <a:pt x="591" y="37"/>
                  </a:lnTo>
                  <a:lnTo>
                    <a:pt x="592" y="42"/>
                  </a:lnTo>
                  <a:lnTo>
                    <a:pt x="591" y="46"/>
                  </a:lnTo>
                  <a:lnTo>
                    <a:pt x="590" y="50"/>
                  </a:lnTo>
                  <a:lnTo>
                    <a:pt x="588" y="56"/>
                  </a:lnTo>
                  <a:lnTo>
                    <a:pt x="581" y="66"/>
                  </a:lnTo>
                  <a:lnTo>
                    <a:pt x="573" y="76"/>
                  </a:lnTo>
                  <a:lnTo>
                    <a:pt x="562" y="87"/>
                  </a:lnTo>
                  <a:lnTo>
                    <a:pt x="548" y="97"/>
                  </a:lnTo>
                  <a:lnTo>
                    <a:pt x="532" y="109"/>
                  </a:lnTo>
                  <a:lnTo>
                    <a:pt x="514" y="119"/>
                  </a:lnTo>
                  <a:lnTo>
                    <a:pt x="494" y="130"/>
                  </a:lnTo>
                  <a:lnTo>
                    <a:pt x="472" y="141"/>
                  </a:lnTo>
                  <a:lnTo>
                    <a:pt x="448" y="151"/>
                  </a:lnTo>
                  <a:lnTo>
                    <a:pt x="423" y="162"/>
                  </a:lnTo>
                  <a:lnTo>
                    <a:pt x="396" y="172"/>
                  </a:lnTo>
                  <a:lnTo>
                    <a:pt x="368" y="181"/>
                  </a:lnTo>
                  <a:lnTo>
                    <a:pt x="339" y="191"/>
                  </a:lnTo>
                  <a:lnTo>
                    <a:pt x="309" y="199"/>
                  </a:lnTo>
                  <a:lnTo>
                    <a:pt x="279" y="206"/>
                  </a:lnTo>
                  <a:lnTo>
                    <a:pt x="250" y="213"/>
                  </a:lnTo>
                  <a:lnTo>
                    <a:pt x="220" y="219"/>
                  </a:lnTo>
                  <a:lnTo>
                    <a:pt x="193" y="223"/>
                  </a:lnTo>
                  <a:lnTo>
                    <a:pt x="166" y="226"/>
                  </a:lnTo>
                  <a:lnTo>
                    <a:pt x="141" y="228"/>
                  </a:lnTo>
                  <a:lnTo>
                    <a:pt x="119" y="229"/>
                  </a:lnTo>
                  <a:lnTo>
                    <a:pt x="97" y="229"/>
                  </a:lnTo>
                  <a:lnTo>
                    <a:pt x="76" y="228"/>
                  </a:lnTo>
                  <a:lnTo>
                    <a:pt x="58" y="226"/>
                  </a:lnTo>
                  <a:lnTo>
                    <a:pt x="43" y="224"/>
                  </a:lnTo>
                  <a:lnTo>
                    <a:pt x="29" y="220"/>
                  </a:lnTo>
                  <a:lnTo>
                    <a:pt x="23" y="217"/>
                  </a:lnTo>
                  <a:lnTo>
                    <a:pt x="18" y="215"/>
                  </a:lnTo>
                  <a:lnTo>
                    <a:pt x="12" y="212"/>
                  </a:lnTo>
                  <a:lnTo>
                    <a:pt x="9" y="208"/>
                  </a:lnTo>
                  <a:lnTo>
                    <a:pt x="5" y="205"/>
                  </a:lnTo>
                  <a:lnTo>
                    <a:pt x="3" y="201"/>
                  </a:lnTo>
                  <a:lnTo>
                    <a:pt x="1" y="197"/>
                  </a:lnTo>
                  <a:lnTo>
                    <a:pt x="0" y="193"/>
                  </a:lnTo>
                  <a:lnTo>
                    <a:pt x="0" y="189"/>
                  </a:lnTo>
                  <a:lnTo>
                    <a:pt x="0" y="184"/>
                  </a:lnTo>
                  <a:lnTo>
                    <a:pt x="1" y="179"/>
                  </a:lnTo>
                  <a:lnTo>
                    <a:pt x="3" y="175"/>
                  </a:lnTo>
                  <a:lnTo>
                    <a:pt x="9" y="165"/>
                  </a:lnTo>
                  <a:lnTo>
                    <a:pt x="18" y="154"/>
                  </a:lnTo>
                  <a:lnTo>
                    <a:pt x="29" y="144"/>
                  </a:lnTo>
                  <a:lnTo>
                    <a:pt x="43" y="133"/>
                  </a:lnTo>
                  <a:lnTo>
                    <a:pt x="59" y="122"/>
                  </a:lnTo>
                  <a:lnTo>
                    <a:pt x="77" y="111"/>
                  </a:lnTo>
                  <a:lnTo>
                    <a:pt x="98" y="100"/>
                  </a:lnTo>
                  <a:lnTo>
                    <a:pt x="120" y="89"/>
                  </a:lnTo>
                  <a:lnTo>
                    <a:pt x="142" y="78"/>
                  </a:lnTo>
                  <a:lnTo>
                    <a:pt x="168" y="68"/>
                  </a:lnTo>
                  <a:lnTo>
                    <a:pt x="194" y="59"/>
                  </a:lnTo>
                  <a:lnTo>
                    <a:pt x="223" y="48"/>
                  </a:lnTo>
                  <a:lnTo>
                    <a:pt x="252" y="40"/>
                  </a:lnTo>
                  <a:lnTo>
                    <a:pt x="282" y="32"/>
                  </a:lnTo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1941513" y="2263776"/>
              <a:ext cx="77788" cy="77788"/>
            </a:xfrm>
            <a:custGeom>
              <a:avLst/>
              <a:gdLst/>
              <a:ahLst/>
              <a:cxnLst>
                <a:cxn ang="0">
                  <a:pos x="0" y="103"/>
                </a:cxn>
                <a:cxn ang="0">
                  <a:pos x="291" y="0"/>
                </a:cxn>
                <a:cxn ang="0">
                  <a:pos x="332" y="255"/>
                </a:cxn>
                <a:cxn ang="0">
                  <a:pos x="1268" y="1278"/>
                </a:cxn>
                <a:cxn ang="0">
                  <a:pos x="497" y="1193"/>
                </a:cxn>
                <a:cxn ang="0">
                  <a:pos x="212" y="280"/>
                </a:cxn>
                <a:cxn ang="0">
                  <a:pos x="0" y="103"/>
                </a:cxn>
              </a:cxnLst>
              <a:rect l="0" t="0" r="r" b="b"/>
              <a:pathLst>
                <a:path w="1268" h="1278">
                  <a:moveTo>
                    <a:pt x="0" y="103"/>
                  </a:moveTo>
                  <a:lnTo>
                    <a:pt x="291" y="0"/>
                  </a:lnTo>
                  <a:lnTo>
                    <a:pt x="332" y="255"/>
                  </a:lnTo>
                  <a:lnTo>
                    <a:pt x="1268" y="1278"/>
                  </a:lnTo>
                  <a:lnTo>
                    <a:pt x="497" y="1193"/>
                  </a:lnTo>
                  <a:lnTo>
                    <a:pt x="212" y="280"/>
                  </a:lnTo>
                  <a:lnTo>
                    <a:pt x="0" y="103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1941513" y="2263776"/>
              <a:ext cx="77788" cy="77788"/>
            </a:xfrm>
            <a:custGeom>
              <a:avLst/>
              <a:gdLst/>
              <a:ahLst/>
              <a:cxnLst>
                <a:cxn ang="0">
                  <a:pos x="0" y="103"/>
                </a:cxn>
                <a:cxn ang="0">
                  <a:pos x="291" y="0"/>
                </a:cxn>
                <a:cxn ang="0">
                  <a:pos x="332" y="255"/>
                </a:cxn>
                <a:cxn ang="0">
                  <a:pos x="1268" y="1278"/>
                </a:cxn>
                <a:cxn ang="0">
                  <a:pos x="497" y="1193"/>
                </a:cxn>
                <a:cxn ang="0">
                  <a:pos x="212" y="280"/>
                </a:cxn>
                <a:cxn ang="0">
                  <a:pos x="0" y="103"/>
                </a:cxn>
              </a:cxnLst>
              <a:rect l="0" t="0" r="r" b="b"/>
              <a:pathLst>
                <a:path w="1268" h="1278">
                  <a:moveTo>
                    <a:pt x="0" y="103"/>
                  </a:moveTo>
                  <a:lnTo>
                    <a:pt x="291" y="0"/>
                  </a:lnTo>
                  <a:lnTo>
                    <a:pt x="332" y="255"/>
                  </a:lnTo>
                  <a:lnTo>
                    <a:pt x="1268" y="1278"/>
                  </a:lnTo>
                  <a:lnTo>
                    <a:pt x="497" y="1193"/>
                  </a:lnTo>
                  <a:lnTo>
                    <a:pt x="212" y="280"/>
                  </a:lnTo>
                  <a:lnTo>
                    <a:pt x="0" y="103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pic>
        <p:nvPicPr>
          <p:cNvPr id="39" name="図 38" descr="boo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1700808"/>
            <a:ext cx="1501270" cy="1219306"/>
          </a:xfrm>
          <a:prstGeom prst="rect">
            <a:avLst/>
          </a:prstGeom>
        </p:spPr>
      </p:pic>
      <p:pic>
        <p:nvPicPr>
          <p:cNvPr id="40" name="図 39" descr="book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3568" y="2276872"/>
            <a:ext cx="1501270" cy="1219306"/>
          </a:xfrm>
          <a:prstGeom prst="rect">
            <a:avLst/>
          </a:prstGeom>
        </p:spPr>
      </p:pic>
      <p:pic>
        <p:nvPicPr>
          <p:cNvPr id="41" name="図 40" descr="book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23928" y="1556792"/>
            <a:ext cx="1501270" cy="1219306"/>
          </a:xfrm>
          <a:prstGeom prst="rect">
            <a:avLst/>
          </a:prstGeom>
        </p:spPr>
      </p:pic>
      <p:pic>
        <p:nvPicPr>
          <p:cNvPr id="43" name="図 42" descr="book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27984" y="332656"/>
            <a:ext cx="1501270" cy="1219306"/>
          </a:xfrm>
          <a:prstGeom prst="rect">
            <a:avLst/>
          </a:prstGeom>
        </p:spPr>
      </p:pic>
      <p:pic>
        <p:nvPicPr>
          <p:cNvPr id="44" name="図 43" descr="book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71800" y="404664"/>
            <a:ext cx="1501270" cy="12193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6" grpId="0"/>
      <p:bldP spid="19" grpId="0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5613112" y="4582869"/>
            <a:ext cx="264707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Mr. </a:t>
            </a:r>
            <a:r>
              <a:rPr lang="en-US" altLang="ja-JP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Kasuga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20234" y="4582869"/>
            <a:ext cx="249299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This lunch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627784" y="4582869"/>
            <a:ext cx="105670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was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915004" y="4582869"/>
            <a:ext cx="72327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by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699792" y="5229200"/>
            <a:ext cx="2160240" cy="45719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3059832" y="3356992"/>
            <a:ext cx="136447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make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3598148" y="4581128"/>
            <a:ext cx="139012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made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下矢印 13"/>
          <p:cNvSpPr/>
          <p:nvPr/>
        </p:nvSpPr>
        <p:spPr>
          <a:xfrm>
            <a:off x="3530437" y="4005064"/>
            <a:ext cx="2880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6984242" y="5085184"/>
            <a:ext cx="2159758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last year.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2" name="図 21" descr="DSC_0591.JPG"/>
          <p:cNvPicPr>
            <a:picLocks noChangeAspect="1"/>
          </p:cNvPicPr>
          <p:nvPr/>
        </p:nvPicPr>
        <p:blipFill>
          <a:blip r:embed="rId3" cstate="print">
            <a:lum bright="20000"/>
          </a:blip>
          <a:stretch>
            <a:fillRect/>
          </a:stretch>
        </p:blipFill>
        <p:spPr>
          <a:xfrm>
            <a:off x="1691680" y="188640"/>
            <a:ext cx="3840426" cy="2880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6" grpId="0"/>
      <p:bldP spid="19" grpId="0"/>
      <p:bldP spid="14" grpId="0" animBg="1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6679600" y="4582869"/>
            <a:ext cx="164660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Japan.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20234" y="4582869"/>
            <a:ext cx="2595582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These cars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975724" y="4582869"/>
            <a:ext cx="123623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were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5981492" y="4582869"/>
            <a:ext cx="59503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203848" y="5229200"/>
            <a:ext cx="2633628" cy="72008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3885371" y="3356992"/>
            <a:ext cx="136447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make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4334004" y="4581128"/>
            <a:ext cx="139012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made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下矢印 13"/>
          <p:cNvSpPr/>
          <p:nvPr/>
        </p:nvSpPr>
        <p:spPr>
          <a:xfrm>
            <a:off x="4355976" y="4005064"/>
            <a:ext cx="2880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7" name="Picture 4" descr="C:\Users\KASUGA_Hideki\AppData\Local\Microsoft\Windows\Temporary Internet Files\Content.IE5\D2U8REE3\MC90042961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39551" y="188640"/>
            <a:ext cx="2450750" cy="1656184"/>
          </a:xfrm>
          <a:prstGeom prst="rect">
            <a:avLst/>
          </a:prstGeom>
          <a:noFill/>
        </p:spPr>
      </p:pic>
      <p:pic>
        <p:nvPicPr>
          <p:cNvPr id="22" name="Picture 2" descr="C:\Users\KASUGA_Hideki\AppData\Local\Microsoft\Windows\Temporary Internet Files\Content.IE5\Q0CW3SKE\MC900441736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980728"/>
            <a:ext cx="2743200" cy="2743200"/>
          </a:xfrm>
          <a:prstGeom prst="rect">
            <a:avLst/>
          </a:prstGeom>
          <a:noFill/>
        </p:spPr>
      </p:pic>
      <p:pic>
        <p:nvPicPr>
          <p:cNvPr id="23" name="Picture 5" descr="C:\Users\KASUGA_Hideki\AppData\Local\Microsoft\Windows\Temporary Internet Files\Content.IE5\0HL3WH2M\MC900429621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2915816" y="188640"/>
            <a:ext cx="2319866" cy="1584176"/>
          </a:xfrm>
          <a:prstGeom prst="rect">
            <a:avLst/>
          </a:prstGeom>
          <a:noFill/>
        </p:spPr>
      </p:pic>
      <p:pic>
        <p:nvPicPr>
          <p:cNvPr id="24" name="Picture 3" descr="C:\Users\KASUGA_Hideki\AppData\Local\Microsoft\Windows\Temporary Internet Files\Content.IE5\T1I1N36Z\MC900426056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3059831" y="1628800"/>
            <a:ext cx="2376264" cy="1714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6" grpId="0"/>
      <p:bldP spid="19" grpId="0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図 7" descr="cat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056" y="260648"/>
            <a:ext cx="1233015" cy="1008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図 8" descr="さかな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332656"/>
            <a:ext cx="1044624" cy="923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右矢印 10"/>
          <p:cNvSpPr/>
          <p:nvPr/>
        </p:nvSpPr>
        <p:spPr>
          <a:xfrm>
            <a:off x="1907704" y="1124744"/>
            <a:ext cx="1296144" cy="216024"/>
          </a:xfrm>
          <a:prstGeom prst="rightArrow">
            <a:avLst/>
          </a:prstGeom>
          <a:solidFill>
            <a:srgbClr val="FF33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07504" y="1196752"/>
            <a:ext cx="180049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3600" b="1" dirty="0" smtClean="0">
                <a:ln w="12700">
                  <a:noFill/>
                  <a:prstDash val="solid"/>
                </a:ln>
                <a:solidFill>
                  <a:schemeClr val="tx2"/>
                </a:solidFill>
              </a:rPr>
              <a:t>The</a:t>
            </a:r>
            <a:r>
              <a:rPr lang="ja-JP" altLang="en-US" sz="3600" b="1" dirty="0" smtClean="0">
                <a:ln w="12700">
                  <a:noFill/>
                  <a:prstDash val="solid"/>
                </a:ln>
                <a:solidFill>
                  <a:schemeClr val="tx2"/>
                </a:solidFill>
              </a:rPr>
              <a:t> </a:t>
            </a:r>
            <a:r>
              <a:rPr lang="en-US" altLang="ja-JP" sz="3600" b="1" dirty="0">
                <a:ln w="12700">
                  <a:noFill/>
                  <a:prstDash val="solid"/>
                </a:ln>
                <a:solidFill>
                  <a:schemeClr val="tx2"/>
                </a:solidFill>
              </a:rPr>
              <a:t>cat</a:t>
            </a:r>
            <a:endParaRPr lang="ja-JP" altLang="en-US" sz="3600" b="1" dirty="0">
              <a:ln w="12700">
                <a:noFill/>
                <a:prstDash val="solid"/>
              </a:ln>
              <a:solidFill>
                <a:schemeClr val="tx2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157171" y="1196752"/>
            <a:ext cx="195438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3600" b="1" dirty="0">
                <a:ln w="12700">
                  <a:noFill/>
                  <a:prstDash val="solid"/>
                </a:ln>
                <a:solidFill>
                  <a:schemeClr val="tx2"/>
                </a:solidFill>
              </a:rPr>
              <a:t>the </a:t>
            </a:r>
            <a:r>
              <a:rPr lang="en-US" altLang="ja-JP" sz="3600" b="1" dirty="0" smtClean="0">
                <a:ln w="12700">
                  <a:noFill/>
                  <a:prstDash val="solid"/>
                </a:ln>
                <a:solidFill>
                  <a:schemeClr val="tx2"/>
                </a:solidFill>
              </a:rPr>
              <a:t>fish.</a:t>
            </a:r>
            <a:endParaRPr lang="ja-JP" altLang="en-US" sz="3600" b="1" dirty="0">
              <a:ln w="12700">
                <a:noFill/>
                <a:prstDash val="solid"/>
              </a:ln>
              <a:solidFill>
                <a:schemeClr val="tx2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087216" y="1198493"/>
            <a:ext cx="85151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3600" b="1" dirty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ate</a:t>
            </a:r>
            <a:endParaRPr lang="ja-JP" altLang="en-US" sz="3600" b="1" dirty="0">
              <a:ln w="12700">
                <a:noFill/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004048" y="1052736"/>
            <a:ext cx="410445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2800" b="1" dirty="0">
                <a:ln w="12700">
                  <a:noFill/>
                  <a:prstDash val="solid"/>
                </a:ln>
              </a:rPr>
              <a:t>その猫がその</a:t>
            </a:r>
            <a:r>
              <a:rPr lang="ja-JP" altLang="en-US" sz="2800" b="1" dirty="0" smtClean="0">
                <a:ln w="12700">
                  <a:noFill/>
                  <a:prstDash val="solid"/>
                </a:ln>
              </a:rPr>
              <a:t>魚を</a:t>
            </a:r>
            <a:endParaRPr lang="en-US" altLang="ja-JP" sz="2800" b="1" dirty="0" smtClean="0">
              <a:ln w="12700">
                <a:noFill/>
                <a:prstDash val="solid"/>
              </a:ln>
            </a:endParaRPr>
          </a:p>
          <a:p>
            <a:pPr>
              <a:defRPr/>
            </a:pPr>
            <a:r>
              <a:rPr lang="ja-JP" altLang="en-US" sz="2800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　　　　　　　　　　　食べた</a:t>
            </a:r>
            <a:endParaRPr lang="ja-JP" altLang="en-US" sz="2800" b="1" dirty="0">
              <a:ln w="12700">
                <a:noFill/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9" name="図 8" descr="spotlight3.bmp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" y="-83617"/>
            <a:ext cx="859271" cy="704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図 7" descr="cat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788024" y="2420888"/>
            <a:ext cx="1296144" cy="1008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図 8" descr="さかな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395536" y="2492896"/>
            <a:ext cx="1008112" cy="862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右矢印 16"/>
          <p:cNvSpPr/>
          <p:nvPr/>
        </p:nvSpPr>
        <p:spPr>
          <a:xfrm rot="10800000">
            <a:off x="1907704" y="3140968"/>
            <a:ext cx="2160240" cy="216024"/>
          </a:xfrm>
          <a:prstGeom prst="rightArrow">
            <a:avLst/>
          </a:prstGeom>
          <a:solidFill>
            <a:srgbClr val="FF33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4931747" y="3212976"/>
            <a:ext cx="180049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noFill/>
                  <a:prstDash val="solid"/>
                </a:ln>
                <a:solidFill>
                  <a:schemeClr val="tx2"/>
                </a:solidFill>
              </a:rPr>
              <a:t>the</a:t>
            </a:r>
            <a:r>
              <a:rPr lang="ja-JP" altLang="en-US" sz="3600" b="1" dirty="0" smtClean="0">
                <a:ln w="12700">
                  <a:noFill/>
                  <a:prstDash val="solid"/>
                </a:ln>
                <a:solidFill>
                  <a:schemeClr val="tx2"/>
                </a:solidFill>
              </a:rPr>
              <a:t> </a:t>
            </a:r>
            <a:r>
              <a:rPr lang="en-US" altLang="ja-JP" sz="3600" b="1" dirty="0" smtClean="0">
                <a:ln w="12700">
                  <a:noFill/>
                  <a:prstDash val="solid"/>
                </a:ln>
                <a:solidFill>
                  <a:schemeClr val="tx2"/>
                </a:solidFill>
              </a:rPr>
              <a:t>cat.</a:t>
            </a:r>
            <a:endParaRPr lang="ja-JP" altLang="en-US" sz="3600" b="1" dirty="0">
              <a:ln w="12700">
                <a:noFill/>
                <a:prstDash val="solid"/>
              </a:ln>
              <a:solidFill>
                <a:schemeClr val="tx2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-7297" y="3214717"/>
            <a:ext cx="195438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3600" b="1" dirty="0">
                <a:ln w="12700">
                  <a:noFill/>
                  <a:prstDash val="solid"/>
                </a:ln>
                <a:solidFill>
                  <a:schemeClr val="tx2"/>
                </a:solidFill>
              </a:rPr>
              <a:t>T</a:t>
            </a:r>
            <a:r>
              <a:rPr lang="en-US" altLang="ja-JP" sz="3600" b="1" dirty="0" smtClean="0">
                <a:ln w="12700">
                  <a:noFill/>
                  <a:prstDash val="solid"/>
                </a:ln>
                <a:solidFill>
                  <a:schemeClr val="tx2"/>
                </a:solidFill>
              </a:rPr>
              <a:t>he fish</a:t>
            </a:r>
            <a:endParaRPr lang="ja-JP" altLang="en-US" sz="3600" b="1" dirty="0">
              <a:ln w="12700">
                <a:noFill/>
                <a:prstDash val="solid"/>
              </a:ln>
              <a:solidFill>
                <a:schemeClr val="tx2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907704" y="3214717"/>
            <a:ext cx="2390398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3600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was eaten</a:t>
            </a:r>
            <a:endParaRPr lang="ja-JP" altLang="en-US" sz="3600" b="1" dirty="0">
              <a:ln w="12700">
                <a:noFill/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22" name="図 21" descr="spotlight3.bmp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916832"/>
            <a:ext cx="795896" cy="652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4" name="直線矢印コネクタ 23"/>
          <p:cNvCxnSpPr/>
          <p:nvPr/>
        </p:nvCxnSpPr>
        <p:spPr>
          <a:xfrm flipH="1">
            <a:off x="1547664" y="1772816"/>
            <a:ext cx="2448272" cy="720080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>
            <a:off x="1763688" y="1700808"/>
            <a:ext cx="2952328" cy="1296144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6228184" y="2780928"/>
            <a:ext cx="324036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2800" b="1" dirty="0">
                <a:ln w="12700">
                  <a:noFill/>
                  <a:prstDash val="solid"/>
                </a:ln>
              </a:rPr>
              <a:t>その魚がその猫</a:t>
            </a:r>
            <a:r>
              <a:rPr lang="ja-JP" altLang="en-US" sz="2800" b="1" dirty="0" smtClean="0">
                <a:ln w="12700">
                  <a:noFill/>
                  <a:prstDash val="solid"/>
                </a:ln>
                <a:solidFill>
                  <a:srgbClr val="0000CC"/>
                </a:solidFill>
              </a:rPr>
              <a:t>に</a:t>
            </a:r>
            <a:r>
              <a:rPr lang="en-US" altLang="ja-JP" sz="2800" b="1" dirty="0" smtClean="0">
                <a:ln w="12700">
                  <a:noFill/>
                  <a:prstDash val="solid"/>
                </a:ln>
                <a:solidFill>
                  <a:srgbClr val="0000CC"/>
                </a:solidFill>
              </a:rPr>
              <a:t> </a:t>
            </a:r>
            <a:r>
              <a:rPr lang="en-US" altLang="ja-JP" sz="2800" b="1" dirty="0" smtClean="0">
                <a:ln w="12700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   </a:t>
            </a:r>
          </a:p>
          <a:p>
            <a:pPr>
              <a:defRPr/>
            </a:pPr>
            <a:r>
              <a:rPr lang="en-US" altLang="ja-JP" sz="2800" b="1" dirty="0" smtClean="0">
                <a:ln w="12700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          </a:t>
            </a:r>
            <a:r>
              <a:rPr lang="ja-JP" altLang="en-US" sz="2800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食べられた</a:t>
            </a:r>
            <a:endParaRPr lang="ja-JP" altLang="en-US" sz="2800" b="1" dirty="0">
              <a:ln w="12700">
                <a:noFill/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-36512" y="4345940"/>
            <a:ext cx="68407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2400" b="1" dirty="0" smtClean="0">
                <a:ln w="12700">
                  <a:noFill/>
                  <a:prstDash val="solid"/>
                </a:ln>
                <a:solidFill>
                  <a:schemeClr val="tx2"/>
                </a:solidFill>
              </a:rPr>
              <a:t>①受け身の文は</a:t>
            </a:r>
            <a:r>
              <a:rPr lang="en-US" altLang="ja-JP" sz="2400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be</a:t>
            </a:r>
            <a:r>
              <a:rPr lang="ja-JP" altLang="en-US" sz="2400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動詞</a:t>
            </a:r>
            <a:r>
              <a:rPr lang="ja-JP" altLang="en-US" sz="2400" b="1" dirty="0" smtClean="0">
                <a:ln w="12700">
                  <a:noFill/>
                  <a:prstDash val="solid"/>
                </a:ln>
                <a:solidFill>
                  <a:schemeClr val="tx2"/>
                </a:solidFill>
              </a:rPr>
              <a:t>と</a:t>
            </a:r>
            <a:r>
              <a:rPr lang="ja-JP" altLang="en-US" sz="2400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過去分詞</a:t>
            </a:r>
            <a:r>
              <a:rPr lang="ja-JP" altLang="en-US" sz="2400" b="1" dirty="0" smtClean="0">
                <a:ln w="12700">
                  <a:noFill/>
                  <a:prstDash val="solid"/>
                </a:ln>
              </a:rPr>
              <a:t>で表す。</a:t>
            </a:r>
            <a:endParaRPr lang="ja-JP" altLang="en-US" sz="2400" b="1" dirty="0">
              <a:ln w="12700">
                <a:noFill/>
                <a:prstDash val="solid"/>
              </a:ln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-36512" y="4777988"/>
            <a:ext cx="99371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2400" b="1" dirty="0" smtClean="0">
                <a:ln w="12700">
                  <a:noFill/>
                  <a:prstDash val="solid"/>
                </a:ln>
                <a:solidFill>
                  <a:schemeClr val="tx2"/>
                </a:solidFill>
              </a:rPr>
              <a:t>②訳は「</a:t>
            </a:r>
            <a:r>
              <a:rPr lang="ja-JP" altLang="en-US" sz="2400" b="1" dirty="0" err="1" smtClean="0">
                <a:ln w="12700">
                  <a:noFill/>
                  <a:prstDash val="solid"/>
                </a:ln>
                <a:solidFill>
                  <a:schemeClr val="tx2"/>
                </a:solidFill>
              </a:rPr>
              <a:t>～される</a:t>
            </a:r>
            <a:r>
              <a:rPr lang="ja-JP" altLang="en-US" sz="2400" b="1" dirty="0" smtClean="0">
                <a:ln w="12700">
                  <a:noFill/>
                  <a:prstDash val="solid"/>
                </a:ln>
                <a:solidFill>
                  <a:schemeClr val="tx2"/>
                </a:solidFill>
              </a:rPr>
              <a:t>・された」</a:t>
            </a:r>
            <a:r>
              <a:rPr lang="ja-JP" altLang="en-US" sz="1600" b="1" dirty="0" smtClean="0">
                <a:ln w="12700">
                  <a:noFill/>
                  <a:prstDash val="solid"/>
                </a:ln>
                <a:solidFill>
                  <a:schemeClr val="tx2"/>
                </a:solidFill>
              </a:rPr>
              <a:t>（日本語の「れる」には受け身以外の意味もいくつかあるので注意）</a:t>
            </a:r>
            <a:endParaRPr lang="ja-JP" altLang="en-US" sz="2400" b="1" dirty="0">
              <a:ln w="12700">
                <a:noFill/>
                <a:prstDash val="solid"/>
              </a:ln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-36512" y="5190872"/>
            <a:ext cx="91085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2400" b="1" dirty="0" smtClean="0">
                <a:ln w="12700">
                  <a:noFill/>
                  <a:prstDash val="solid"/>
                </a:ln>
                <a:solidFill>
                  <a:schemeClr val="tx2"/>
                </a:solidFill>
              </a:rPr>
              <a:t>③</a:t>
            </a:r>
            <a:r>
              <a:rPr lang="en-US" altLang="ja-JP" sz="2400" b="1" dirty="0" smtClean="0">
                <a:ln w="12700">
                  <a:noFill/>
                  <a:prstDash val="solid"/>
                </a:ln>
                <a:solidFill>
                  <a:schemeClr val="tx2"/>
                </a:solidFill>
              </a:rPr>
              <a:t>be</a:t>
            </a:r>
            <a:r>
              <a:rPr lang="ja-JP" altLang="en-US" sz="2400" b="1" dirty="0" smtClean="0">
                <a:ln w="12700">
                  <a:noFill/>
                  <a:prstDash val="solid"/>
                </a:ln>
                <a:solidFill>
                  <a:schemeClr val="tx2"/>
                </a:solidFill>
              </a:rPr>
              <a:t>動詞は、</a:t>
            </a:r>
            <a:r>
              <a:rPr lang="ja-JP" altLang="en-US" sz="2400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主語</a:t>
            </a:r>
            <a:r>
              <a:rPr lang="ja-JP" altLang="en-US" sz="2400" b="1" dirty="0" smtClean="0">
                <a:ln w="12700">
                  <a:noFill/>
                  <a:prstDash val="solid"/>
                </a:ln>
                <a:solidFill>
                  <a:schemeClr val="tx2"/>
                </a:solidFill>
              </a:rPr>
              <a:t>と</a:t>
            </a:r>
            <a:r>
              <a:rPr lang="ja-JP" altLang="en-US" sz="2400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時間</a:t>
            </a:r>
            <a:r>
              <a:rPr lang="ja-JP" altLang="en-US" sz="2400" b="1" dirty="0" smtClean="0">
                <a:ln w="12700">
                  <a:noFill/>
                  <a:prstDash val="solid"/>
                </a:ln>
                <a:solidFill>
                  <a:schemeClr val="tx2"/>
                </a:solidFill>
              </a:rPr>
              <a:t>に合わせて変化する。</a:t>
            </a:r>
            <a:endParaRPr lang="ja-JP" altLang="en-US" sz="2400" b="1" dirty="0">
              <a:ln w="12700">
                <a:noFill/>
                <a:prstDash val="solid"/>
              </a:ln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-36512" y="5570076"/>
            <a:ext cx="91085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2400" b="1" dirty="0" smtClean="0">
                <a:ln w="12700">
                  <a:noFill/>
                  <a:prstDash val="solid"/>
                </a:ln>
              </a:rPr>
              <a:t>④過去分詞の基本は「～</a:t>
            </a:r>
            <a:r>
              <a:rPr lang="en-US" altLang="ja-JP" sz="2400" b="1" dirty="0" err="1" smtClean="0">
                <a:ln w="12700">
                  <a:noFill/>
                  <a:prstDash val="solid"/>
                </a:ln>
              </a:rPr>
              <a:t>ed</a:t>
            </a:r>
            <a:r>
              <a:rPr lang="ja-JP" altLang="en-US" sz="2400" b="1" dirty="0" smtClean="0">
                <a:ln w="12700">
                  <a:noFill/>
                  <a:prstDash val="solid"/>
                </a:ln>
              </a:rPr>
              <a:t>」、しかし、</a:t>
            </a:r>
            <a:r>
              <a:rPr lang="ja-JP" altLang="en-US" sz="2400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時間とは関係がない</a:t>
            </a:r>
            <a:r>
              <a:rPr lang="ja-JP" altLang="en-US" sz="2400" b="1" dirty="0" smtClean="0">
                <a:ln w="12700">
                  <a:noFill/>
                  <a:prstDash val="solid"/>
                </a:ln>
              </a:rPr>
              <a:t>。</a:t>
            </a:r>
            <a:endParaRPr lang="ja-JP" altLang="en-US" sz="2400" b="1" dirty="0">
              <a:ln w="12700">
                <a:noFill/>
                <a:prstDash val="solid"/>
              </a:ln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-36512" y="5930116"/>
            <a:ext cx="91085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2400" b="1" dirty="0" smtClean="0">
                <a:ln w="12700">
                  <a:noFill/>
                  <a:prstDash val="solid"/>
                </a:ln>
              </a:rPr>
              <a:t>⑤</a:t>
            </a:r>
            <a:r>
              <a:rPr lang="en-US" altLang="ja-JP" sz="2400" b="1" dirty="0" smtClean="0">
                <a:ln w="12700">
                  <a:noFill/>
                  <a:prstDash val="solid"/>
                </a:ln>
              </a:rPr>
              <a:t>by</a:t>
            </a:r>
            <a:r>
              <a:rPr lang="ja-JP" altLang="en-US" sz="2400" b="1" dirty="0" smtClean="0">
                <a:ln w="12700">
                  <a:noFill/>
                  <a:prstDash val="solid"/>
                </a:ln>
              </a:rPr>
              <a:t>～は元々の主語（行為を行う者）を表すときに使う。</a:t>
            </a:r>
            <a:endParaRPr lang="ja-JP" altLang="en-US" sz="2400" b="1" dirty="0">
              <a:ln w="12700">
                <a:noFill/>
                <a:prstDash val="solid"/>
              </a:ln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5652120" y="0"/>
            <a:ext cx="3244799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</a:rPr>
              <a:t>受け身の文</a:t>
            </a:r>
            <a:endParaRPr lang="ja-JP" altLang="en-US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-36512" y="6290156"/>
            <a:ext cx="91085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2400" b="1" dirty="0" smtClean="0">
                <a:ln w="12700">
                  <a:noFill/>
                  <a:prstDash val="solid"/>
                </a:ln>
              </a:rPr>
              <a:t>⑥</a:t>
            </a:r>
            <a:r>
              <a:rPr lang="en-US" altLang="ja-JP" sz="2000" b="1" dirty="0" smtClean="0">
                <a:ln w="12700">
                  <a:noFill/>
                  <a:prstDash val="solid"/>
                </a:ln>
              </a:rPr>
              <a:t>by</a:t>
            </a:r>
            <a:r>
              <a:rPr lang="ja-JP" altLang="en-US" sz="2000" b="1" dirty="0" smtClean="0">
                <a:ln w="12700">
                  <a:noFill/>
                  <a:prstDash val="solid"/>
                </a:ln>
              </a:rPr>
              <a:t>～は</a:t>
            </a:r>
            <a:r>
              <a:rPr lang="ja-JP" altLang="en-US" sz="2000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明らかに分かる</a:t>
            </a:r>
            <a:r>
              <a:rPr lang="ja-JP" altLang="en-US" sz="2000" b="1" dirty="0" smtClean="0">
                <a:ln w="12700">
                  <a:noFill/>
                  <a:prstDash val="solid"/>
                </a:ln>
              </a:rPr>
              <a:t>・</a:t>
            </a:r>
            <a:r>
              <a:rPr lang="ja-JP" altLang="en-US" sz="2000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まったく分からない</a:t>
            </a:r>
            <a:r>
              <a:rPr lang="ja-JP" altLang="en-US" sz="2000" b="1" dirty="0" smtClean="0">
                <a:ln w="12700">
                  <a:noFill/>
                  <a:prstDash val="solid"/>
                </a:ln>
              </a:rPr>
              <a:t>ときには</a:t>
            </a:r>
            <a:r>
              <a:rPr lang="ja-JP" altLang="en-US" sz="2000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</a:rPr>
              <a:t>使わない</a:t>
            </a:r>
            <a:r>
              <a:rPr lang="ja-JP" altLang="en-US" sz="2000" b="1" dirty="0" smtClean="0">
                <a:ln w="12700">
                  <a:noFill/>
                  <a:prstDash val="solid"/>
                </a:ln>
              </a:rPr>
              <a:t>。</a:t>
            </a:r>
            <a:endParaRPr lang="ja-JP" altLang="en-US" sz="2400" b="1" dirty="0">
              <a:ln w="12700">
                <a:noFill/>
                <a:prstDash val="solid"/>
              </a:ln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4283968" y="3214717"/>
            <a:ext cx="72327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noFill/>
                  <a:prstDash val="solid"/>
                </a:ln>
                <a:solidFill>
                  <a:srgbClr val="0000CC"/>
                </a:solidFill>
              </a:rPr>
              <a:t>by</a:t>
            </a:r>
            <a:endParaRPr lang="ja-JP" altLang="en-US" sz="3600" b="1" dirty="0">
              <a:ln w="12700">
                <a:noFill/>
                <a:prstDash val="solid"/>
              </a:ln>
              <a:solidFill>
                <a:srgbClr val="0000CC"/>
              </a:solidFill>
            </a:endParaRPr>
          </a:p>
        </p:txBody>
      </p:sp>
      <p:sp>
        <p:nvSpPr>
          <p:cNvPr id="33" name="角丸四角形 32"/>
          <p:cNvSpPr/>
          <p:nvPr/>
        </p:nvSpPr>
        <p:spPr>
          <a:xfrm>
            <a:off x="0" y="3933056"/>
            <a:ext cx="9108504" cy="2924944"/>
          </a:xfrm>
          <a:prstGeom prst="roundRect">
            <a:avLst>
              <a:gd name="adj" fmla="val 8341"/>
            </a:avLst>
          </a:prstGeom>
          <a:solidFill>
            <a:srgbClr val="3333CC">
              <a:alpha val="3000"/>
            </a:srgbClr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190694" y="3789040"/>
            <a:ext cx="164500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40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Improve listening skills</a:t>
            </a:r>
            <a:endParaRPr kumimoji="1" lang="ja-JP" alt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Listen and write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 smtClean="0"/>
              <a:t>Review passive</a:t>
            </a:r>
            <a:endParaRPr lang="ja-JP" altLang="en-US" dirty="0" smtClean="0"/>
          </a:p>
        </p:txBody>
      </p:sp>
      <p:sp>
        <p:nvSpPr>
          <p:cNvPr id="4" name="サブタイトル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6250538" y="4582869"/>
            <a:ext cx="256993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 players.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705922" y="4582869"/>
            <a:ext cx="249299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Basketball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275856" y="4582869"/>
            <a:ext cx="56938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is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5576917" y="4582869"/>
            <a:ext cx="72327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by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6" name="Picture 2" descr="C:\Users\KASUGA_Hideki\AppData\Local\Microsoft\Windows\Temporary Internet Files\Content.IE5\D5YQSY40\MC90009025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60648"/>
            <a:ext cx="4032448" cy="3355314"/>
          </a:xfrm>
          <a:prstGeom prst="rect">
            <a:avLst/>
          </a:prstGeom>
          <a:noFill/>
        </p:spPr>
      </p:pic>
      <p:sp>
        <p:nvSpPr>
          <p:cNvPr id="15" name="正方形/長方形 14"/>
          <p:cNvSpPr/>
          <p:nvPr/>
        </p:nvSpPr>
        <p:spPr>
          <a:xfrm>
            <a:off x="3275856" y="5229200"/>
            <a:ext cx="2304256" cy="72008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3779912" y="3356992"/>
            <a:ext cx="110799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play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下矢印 16"/>
          <p:cNvSpPr/>
          <p:nvPr/>
        </p:nvSpPr>
        <p:spPr>
          <a:xfrm>
            <a:off x="4139952" y="4005064"/>
            <a:ext cx="2880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3923928" y="4581128"/>
            <a:ext cx="164660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played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6" grpId="0"/>
      <p:bldP spid="17" grpId="0" animBg="1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6250538" y="4582869"/>
            <a:ext cx="256993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12 players.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98986" y="4582869"/>
            <a:ext cx="2304862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Volleyball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275856" y="4582869"/>
            <a:ext cx="56938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is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5576917" y="4582869"/>
            <a:ext cx="72327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by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275856" y="5229200"/>
            <a:ext cx="2304256" cy="72008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3779912" y="3356992"/>
            <a:ext cx="110799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play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下矢印 16"/>
          <p:cNvSpPr/>
          <p:nvPr/>
        </p:nvSpPr>
        <p:spPr>
          <a:xfrm>
            <a:off x="4139952" y="4005064"/>
            <a:ext cx="2880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3923928" y="4581128"/>
            <a:ext cx="164660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played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051" name="Picture 3" descr="C:\Users\KASUGA_Hideki\AppData\Local\Microsoft\Windows\Temporary Internet Files\Content.IE5\SP9349LQ\MC90008881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32656"/>
            <a:ext cx="4463752" cy="2592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6" grpId="0"/>
      <p:bldP spid="17" grpId="0" animBg="1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6250538" y="4582869"/>
            <a:ext cx="256993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18 players.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98986" y="4582869"/>
            <a:ext cx="208262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Baseball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275856" y="4582869"/>
            <a:ext cx="56938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is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5576917" y="4582869"/>
            <a:ext cx="72327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by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275856" y="5229200"/>
            <a:ext cx="2304256" cy="72008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3779912" y="3356992"/>
            <a:ext cx="110799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play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3923928" y="4581128"/>
            <a:ext cx="164660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played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074" name="Picture 2" descr="C:\Program Files (x86)\Microsoft Office\MEDIA\CAGCAT10\j0199036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0"/>
            <a:ext cx="3463729" cy="3816424"/>
          </a:xfrm>
          <a:prstGeom prst="rect">
            <a:avLst/>
          </a:prstGeom>
          <a:noFill/>
        </p:spPr>
      </p:pic>
      <p:sp>
        <p:nvSpPr>
          <p:cNvPr id="14" name="下矢印 13"/>
          <p:cNvSpPr/>
          <p:nvPr/>
        </p:nvSpPr>
        <p:spPr>
          <a:xfrm>
            <a:off x="4211960" y="4005064"/>
            <a:ext cx="2880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6" grpId="0"/>
      <p:bldP spid="19" grpId="0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5267990" y="4582869"/>
            <a:ext cx="390363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baseball players.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755576" y="4582869"/>
            <a:ext cx="1321708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 bat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483768" y="4582869"/>
            <a:ext cx="56938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is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594369" y="4582869"/>
            <a:ext cx="72327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by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195736" y="5229200"/>
            <a:ext cx="2304256" cy="72008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2861486" y="3356992"/>
            <a:ext cx="97975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use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3131840" y="4581128"/>
            <a:ext cx="126188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used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098" name="Picture 2" descr="C:\Users\KASUGA_Hideki\AppData\Local\Microsoft\Windows\Temporary Internet Files\Content.IE5\XQN8H9A3\MC90042873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980728"/>
            <a:ext cx="5400601" cy="1434490"/>
          </a:xfrm>
          <a:prstGeom prst="rect">
            <a:avLst/>
          </a:prstGeom>
          <a:noFill/>
        </p:spPr>
      </p:pic>
      <p:sp>
        <p:nvSpPr>
          <p:cNvPr id="14" name="下矢印 13"/>
          <p:cNvSpPr/>
          <p:nvPr/>
        </p:nvSpPr>
        <p:spPr>
          <a:xfrm>
            <a:off x="3203848" y="4005064"/>
            <a:ext cx="2880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6" grpId="0"/>
      <p:bldP spid="19" grpId="0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5267990" y="4582869"/>
            <a:ext cx="341632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tennis players.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79512" y="4582869"/>
            <a:ext cx="1988558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 racket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483768" y="4582869"/>
            <a:ext cx="56938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is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594369" y="4582869"/>
            <a:ext cx="72327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by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195736" y="5229200"/>
            <a:ext cx="2304256" cy="72008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2861486" y="3356992"/>
            <a:ext cx="97975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use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3131840" y="4581128"/>
            <a:ext cx="126188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used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122" name="Picture 2" descr="C:\Users\KASUGA_Hideki\AppData\Local\Microsoft\Windows\Temporary Internet Files\Content.IE5\SP9349LQ\MC900437045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247703">
            <a:off x="1215606" y="-71409"/>
            <a:ext cx="3544408" cy="3544408"/>
          </a:xfrm>
          <a:prstGeom prst="rect">
            <a:avLst/>
          </a:prstGeom>
          <a:noFill/>
        </p:spPr>
      </p:pic>
      <p:sp>
        <p:nvSpPr>
          <p:cNvPr id="14" name="下矢印 13"/>
          <p:cNvSpPr/>
          <p:nvPr/>
        </p:nvSpPr>
        <p:spPr>
          <a:xfrm>
            <a:off x="3131840" y="4005064"/>
            <a:ext cx="2880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6" grpId="0"/>
      <p:bldP spid="19" grpId="0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6276102" y="4582869"/>
            <a:ext cx="169790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E-mail.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79512" y="4582869"/>
            <a:ext cx="3262432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Smart phones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491880" y="4582869"/>
            <a:ext cx="87716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are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5602481" y="4582869"/>
            <a:ext cx="80021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for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275856" y="5229200"/>
            <a:ext cx="2304256" cy="72008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3952285" y="3356992"/>
            <a:ext cx="97975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use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4318228" y="4581128"/>
            <a:ext cx="126188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used</a:t>
            </a:r>
            <a:endParaRPr lang="ja-JP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6147" name="Picture 3" descr="C:\Users\KASUGA_Hideki\AppData\Local\Microsoft\Windows\Temporary Internet Files\Content.IE5\KDQDM2IL\MC900433869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755186">
            <a:off x="947674" y="480627"/>
            <a:ext cx="2801301" cy="3701119"/>
          </a:xfrm>
          <a:prstGeom prst="rect">
            <a:avLst/>
          </a:prstGeom>
          <a:noFill/>
        </p:spPr>
      </p:pic>
      <p:sp>
        <p:nvSpPr>
          <p:cNvPr id="18" name="下矢印 17"/>
          <p:cNvSpPr/>
          <p:nvPr/>
        </p:nvSpPr>
        <p:spPr>
          <a:xfrm>
            <a:off x="4283968" y="4077072"/>
            <a:ext cx="2880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6" grpId="0"/>
      <p:bldP spid="19" grpId="0"/>
      <p:bldP spid="18" grpId="0" animBg="1"/>
    </p:bld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350</Words>
  <Application>Microsoft Office PowerPoint</Application>
  <PresentationFormat>画面に合わせる (4:3)</PresentationFormat>
  <Paragraphs>107</Paragraphs>
  <Slides>14</Slides>
  <Notes>12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標準デザイン</vt:lpstr>
      <vt:lpstr>受け身を練習しよう</vt:lpstr>
      <vt:lpstr>Improve listening skills</vt:lpstr>
      <vt:lpstr>Review passive</vt:lpstr>
      <vt:lpstr>スライド 4</vt:lpstr>
      <vt:lpstr>スライド 5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  <vt:lpstr>スライド 13</vt:lpstr>
      <vt:lpstr>スライド 14</vt:lpstr>
    </vt:vector>
  </TitlesOfParts>
  <Company>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助動詞をマスターしよう</dc:title>
  <dc:creator>犬塚</dc:creator>
  <cp:lastModifiedBy>春日秀紀</cp:lastModifiedBy>
  <cp:revision>71</cp:revision>
  <dcterms:created xsi:type="dcterms:W3CDTF">2005-09-25T14:22:53Z</dcterms:created>
  <dcterms:modified xsi:type="dcterms:W3CDTF">2015-02-10T02:34:18Z</dcterms:modified>
</cp:coreProperties>
</file>