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51" r:id="rId2"/>
    <p:sldId id="352" r:id="rId3"/>
    <p:sldId id="353" r:id="rId4"/>
    <p:sldId id="354" r:id="rId5"/>
    <p:sldId id="355" r:id="rId6"/>
    <p:sldId id="356" r:id="rId7"/>
    <p:sldId id="358" r:id="rId8"/>
    <p:sldId id="357" r:id="rId9"/>
    <p:sldId id="359"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387" r:id="rId44"/>
    <p:sldId id="388" r:id="rId45"/>
    <p:sldId id="389" r:id="rId46"/>
    <p:sldId id="390" r:id="rId47"/>
    <p:sldId id="391" r:id="rId48"/>
    <p:sldId id="392" r:id="rId49"/>
    <p:sldId id="393" r:id="rId50"/>
    <p:sldId id="394" r:id="rId51"/>
    <p:sldId id="411" r:id="rId52"/>
    <p:sldId id="412" r:id="rId53"/>
    <p:sldId id="316" r:id="rId54"/>
    <p:sldId id="317" r:id="rId55"/>
    <p:sldId id="318" r:id="rId56"/>
    <p:sldId id="427" r:id="rId57"/>
    <p:sldId id="414" r:id="rId58"/>
    <p:sldId id="415" r:id="rId59"/>
    <p:sldId id="416" r:id="rId60"/>
    <p:sldId id="417" r:id="rId61"/>
    <p:sldId id="418" r:id="rId62"/>
    <p:sldId id="419" r:id="rId63"/>
    <p:sldId id="420" r:id="rId64"/>
    <p:sldId id="421" r:id="rId65"/>
    <p:sldId id="422" r:id="rId66"/>
    <p:sldId id="423" r:id="rId67"/>
    <p:sldId id="424" r:id="rId68"/>
    <p:sldId id="425" r:id="rId69"/>
    <p:sldId id="426" r:id="rId70"/>
    <p:sldId id="428" r:id="rId71"/>
    <p:sldId id="396" r:id="rId72"/>
    <p:sldId id="413" r:id="rId7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000000"/>
    <a:srgbClr val="1418BE"/>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70241" autoAdjust="0"/>
  </p:normalViewPr>
  <p:slideViewPr>
    <p:cSldViewPr>
      <p:cViewPr>
        <p:scale>
          <a:sx n="53" d="100"/>
          <a:sy n="53" d="100"/>
        </p:scale>
        <p:origin x="-2122"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6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CB06FA-CA9A-4A68-9DB3-9B057BF1E72E}" type="datetimeFigureOut">
              <a:rPr kumimoji="1" lang="ja-JP" altLang="en-US" smtClean="0"/>
              <a:pPr/>
              <a:t>2015/2/8</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D8B75E-ACCE-43E8-9F9B-CA5D6ACC6CA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074CAC1-9AA6-43F0-BA4C-C7E06B72ABD1}"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What language is spoken?</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Please fill in the blanks.</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Fill</a:t>
            </a:r>
            <a:r>
              <a:rPr kumimoji="1" lang="en-US" altLang="ja-JP" baseline="0" dirty="0" smtClean="0"/>
              <a:t> in the blank.</a:t>
            </a:r>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What</a:t>
            </a:r>
            <a:r>
              <a:rPr kumimoji="1" lang="en-US" altLang="ja-JP" baseline="0" dirty="0" smtClean="0"/>
              <a:t> country is this?</a:t>
            </a:r>
          </a:p>
          <a:p>
            <a:r>
              <a:rPr kumimoji="1" lang="en-US" altLang="ja-JP" baseline="0" dirty="0" smtClean="0"/>
              <a:t>What language do people speak in the USA?</a:t>
            </a:r>
          </a:p>
          <a:p>
            <a:r>
              <a:rPr kumimoji="1" lang="en-US" altLang="ja-JP" baseline="0" dirty="0" smtClean="0"/>
              <a:t>So, English is spoken in the USA(America).</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What</a:t>
            </a:r>
            <a:r>
              <a:rPr kumimoji="1" lang="en-US" altLang="ja-JP" baseline="0" dirty="0" smtClean="0"/>
              <a:t> country is this?</a:t>
            </a:r>
            <a:endParaRPr lang="en-US" altLang="ja-JP" dirty="0" smtClean="0"/>
          </a:p>
          <a:p>
            <a:endParaRPr kumimoji="1" lang="en-US" altLang="ja-JP" dirty="0" smtClean="0"/>
          </a:p>
          <a:p>
            <a:r>
              <a:rPr kumimoji="1" lang="en-US" altLang="ja-JP" dirty="0" smtClean="0"/>
              <a:t>What language is spoken in Australia?</a:t>
            </a:r>
          </a:p>
          <a:p>
            <a:endParaRPr kumimoji="1" lang="en-US" altLang="ja-JP" dirty="0" smtClean="0"/>
          </a:p>
          <a:p>
            <a:r>
              <a:rPr kumimoji="1" lang="en-US" altLang="ja-JP" dirty="0" smtClean="0"/>
              <a:t>English</a:t>
            </a:r>
            <a:r>
              <a:rPr kumimoji="1" lang="en-US" altLang="ja-JP" baseline="0" dirty="0" smtClean="0"/>
              <a:t> is spoken in Australia.</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4558AC-A27D-4ED4-9A1B-EFD48F9EEB06}" type="slidenum">
              <a:rPr lang="en-US" altLang="ja-JP" smtClean="0"/>
              <a:pPr/>
              <a:t>32</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ja-JP" altLang="en-US" dirty="0" smtClean="0"/>
              <a:t>英語は登場人物がいたら、その二人の関係は？ということで、当然、二人の真ん中にその関係を表す言葉が来ます。</a:t>
            </a:r>
            <a:endParaRPr lang="en-US" altLang="ja-JP" dirty="0" smtClean="0"/>
          </a:p>
          <a:p>
            <a:pPr eaLnBrk="1" hangingPunct="1"/>
            <a:r>
              <a:rPr lang="ja-JP" altLang="en-US" dirty="0" smtClean="0"/>
              <a:t>そのまま単語に置き換えると、英文になります。</a:t>
            </a:r>
            <a:endParaRPr lang="en-US" altLang="ja-JP" dirty="0" smtClean="0"/>
          </a:p>
          <a:p>
            <a:pPr eaLnBrk="1" hangingPunct="1"/>
            <a:endParaRPr lang="en-US" altLang="ja-JP" dirty="0" smtClean="0"/>
          </a:p>
          <a:p>
            <a:pPr eaLnBrk="1" hangingPunct="1"/>
            <a:r>
              <a:rPr lang="ja-JP" altLang="en-US" dirty="0" smtClean="0"/>
              <a:t>日本語は登場人物、その関係の語順です。</a:t>
            </a:r>
            <a:endParaRPr lang="en-US" altLang="ja-JP" dirty="0" smtClean="0"/>
          </a:p>
          <a:p>
            <a:pPr eaLnBrk="1" hangingPunct="1"/>
            <a:endParaRPr lang="en-US" altLang="ja-JP" dirty="0" smtClean="0"/>
          </a:p>
          <a:p>
            <a:pPr eaLnBrk="1" hangingPunct="1"/>
            <a:r>
              <a:rPr lang="ja-JP" altLang="en-US" dirty="0" smtClean="0"/>
              <a:t>左の</a:t>
            </a:r>
            <a:r>
              <a:rPr lang="en-US" altLang="ja-JP" dirty="0" smtClean="0"/>
              <a:t>the boy </a:t>
            </a:r>
            <a:r>
              <a:rPr lang="ja-JP" altLang="en-US" dirty="0" smtClean="0"/>
              <a:t>が主役なので、スポットライトが当たります。</a:t>
            </a:r>
            <a:endParaRPr lang="en-US" altLang="ja-JP" dirty="0" smtClean="0"/>
          </a:p>
          <a:p>
            <a:pPr eaLnBrk="1" hangingPunct="1"/>
            <a:r>
              <a:rPr lang="ja-JP" altLang="en-US" dirty="0" smtClean="0"/>
              <a:t>主役⇒主語</a:t>
            </a:r>
            <a:endParaRPr lang="en-US" altLang="ja-JP" dirty="0" smtClean="0"/>
          </a:p>
          <a:p>
            <a:pPr eaLnBrk="1" hangingPunct="1"/>
            <a:r>
              <a:rPr lang="ja-JP" altLang="en-US" dirty="0" smtClean="0"/>
              <a:t>また、左から右に影響を及ぼします。⇒の向き通りです。</a:t>
            </a:r>
            <a:endParaRPr lang="en-US" altLang="ja-JP"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B925186-FC90-48FE-AA29-8CDC5B77AFCF}" type="slidenum">
              <a:rPr lang="en-US" altLang="ja-JP" smtClean="0"/>
              <a:pPr/>
              <a:t>33</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ja-JP" altLang="en-US" dirty="0" smtClean="0"/>
              <a:t>同様の例</a:t>
            </a:r>
            <a:endParaRPr lang="en-US" altLang="ja-JP"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登場人物が一人で何かすることを表すときは英語も日本語も同じです。</a:t>
            </a:r>
            <a:endParaRPr kumimoji="1" lang="en-US" altLang="ja-JP" dirty="0" smtClean="0"/>
          </a:p>
          <a:p>
            <a:r>
              <a:rPr kumimoji="1" lang="ja-JP" altLang="en-US" dirty="0" smtClean="0"/>
              <a:t>別に他の人に影響を与えるわけでないです。</a:t>
            </a:r>
            <a:endParaRPr kumimoji="1" lang="en-US" altLang="ja-JP" dirty="0" smtClean="0"/>
          </a:p>
          <a:p>
            <a:r>
              <a:rPr kumimoji="1" lang="ja-JP" altLang="en-US" dirty="0" smtClean="0"/>
              <a:t>あえて矢印を書くなら←</a:t>
            </a:r>
            <a:r>
              <a:rPr kumimoji="1" lang="ja-JP" altLang="en-US" dirty="0" err="1" smtClean="0"/>
              <a:t>かな</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055C103-577A-4D6B-BE06-E057FDB8C75B}" type="slidenum">
              <a:rPr lang="en-US" altLang="ja-JP" smtClean="0"/>
              <a:pPr/>
              <a:t>37</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ja-JP" altLang="en-US" dirty="0" smtClean="0"/>
              <a:t>主役は猫！</a:t>
            </a:r>
            <a:endParaRPr lang="en-US" altLang="ja-JP"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DD958DF-CB11-4A19-B221-6693D6890045}" type="slidenum">
              <a:rPr lang="en-US" altLang="ja-JP" smtClean="0"/>
              <a:pPr/>
              <a:t>38</a:t>
            </a:fld>
            <a:endParaRPr lang="en-US" altLang="ja-JP"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ja-JP" altLang="en-US" dirty="0" smtClean="0"/>
              <a:t>主役を猫から魚にかえます。</a:t>
            </a:r>
            <a:endParaRPr lang="en-US" altLang="ja-JP" dirty="0" smtClean="0"/>
          </a:p>
          <a:p>
            <a:pPr eaLnBrk="1" hangingPunct="1"/>
            <a:r>
              <a:rPr lang="ja-JP" altLang="en-US" dirty="0" smtClean="0"/>
              <a:t>スポットライトの位置は動かせないので、猫と魚の場所をかえます。</a:t>
            </a:r>
            <a:endParaRPr lang="en-US" altLang="ja-JP"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DD958DF-CB11-4A19-B221-6693D6890045}" type="slidenum">
              <a:rPr lang="en-US" altLang="ja-JP" smtClean="0"/>
              <a:pPr/>
              <a:t>39</a:t>
            </a:fld>
            <a:endParaRPr lang="en-US" altLang="ja-JP"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ja-JP" altLang="en-US" dirty="0" smtClean="0"/>
              <a:t>場所をかえただけだと、魚が猫を食べると言うことになってしまいます。</a:t>
            </a:r>
            <a:endParaRPr lang="en-US" altLang="ja-JP" dirty="0" smtClean="0"/>
          </a:p>
          <a:p>
            <a:pPr eaLnBrk="1" hangingPunct="1"/>
            <a:r>
              <a:rPr lang="ja-JP" altLang="en-US" dirty="0" smtClean="0"/>
              <a:t>ピラニア？</a:t>
            </a:r>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What</a:t>
            </a:r>
            <a:r>
              <a:rPr kumimoji="1" lang="en-US" altLang="ja-JP" baseline="0" dirty="0" smtClean="0"/>
              <a:t> country is this?</a:t>
            </a:r>
          </a:p>
          <a:p>
            <a:endParaRPr kumimoji="1" lang="en-US" altLang="ja-JP" dirty="0" smtClean="0"/>
          </a:p>
          <a:p>
            <a:r>
              <a:rPr kumimoji="1" lang="en-US" altLang="ja-JP" dirty="0" smtClean="0"/>
              <a:t>What language is spoken in New Zealand?</a:t>
            </a:r>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2DA2E66-6608-4DE1-AE2A-7DABBEF25612}" type="slidenum">
              <a:rPr lang="en-US" altLang="ja-JP" smtClean="0"/>
              <a:pPr/>
              <a:t>40</a:t>
            </a:fld>
            <a:endParaRPr lang="en-US" altLang="ja-JP"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tLang="ja-JP"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2DA2E66-6608-4DE1-AE2A-7DABBEF25612}" type="slidenum">
              <a:rPr lang="en-US" altLang="ja-JP" smtClean="0"/>
              <a:pPr/>
              <a:t>41</a:t>
            </a:fld>
            <a:endParaRPr lang="en-US" altLang="ja-JP"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ja-JP" altLang="en-US" dirty="0" smtClean="0"/>
              <a:t>矢印の向きを右向きから左向きへ</a:t>
            </a:r>
            <a:endParaRPr lang="en-US" altLang="ja-JP" dirty="0" smtClean="0"/>
          </a:p>
          <a:p>
            <a:pPr eaLnBrk="1" hangingPunct="1"/>
            <a:r>
              <a:rPr lang="ja-JP" altLang="en-US" dirty="0" smtClean="0"/>
              <a:t>矢印の向きを変えるには</a:t>
            </a:r>
            <a:r>
              <a:rPr lang="en-US" altLang="ja-JP" dirty="0" smtClean="0"/>
              <a:t>ate</a:t>
            </a:r>
            <a:r>
              <a:rPr lang="ja-JP" altLang="en-US" dirty="0" smtClean="0"/>
              <a:t>が</a:t>
            </a:r>
            <a:r>
              <a:rPr lang="en-US" altLang="ja-JP" dirty="0" smtClean="0"/>
              <a:t>was eaten</a:t>
            </a:r>
            <a:r>
              <a:rPr lang="ja-JP" altLang="en-US" dirty="0" smtClean="0"/>
              <a:t>とします。</a:t>
            </a:r>
            <a:endParaRPr lang="en-US" altLang="ja-JP" dirty="0" smtClean="0"/>
          </a:p>
          <a:p>
            <a:pPr eaLnBrk="1" hangingPunct="1"/>
            <a:r>
              <a:rPr lang="ja-JP" altLang="en-US" dirty="0" smtClean="0"/>
              <a:t>（基本的に矢印を左向きにかえると、そこで、ピリオドとなります。自動詞の場合と同じ。</a:t>
            </a:r>
            <a:r>
              <a:rPr lang="en-US" altLang="ja-JP" dirty="0" smtClean="0"/>
              <a:t>Be+</a:t>
            </a:r>
            <a:r>
              <a:rPr lang="ja-JP" altLang="en-US" dirty="0" smtClean="0"/>
              <a:t>過去分詞は自動詞と同じ役割）</a:t>
            </a:r>
            <a:endParaRPr lang="en-US" altLang="ja-JP" dirty="0" smtClean="0"/>
          </a:p>
          <a:p>
            <a:pPr eaLnBrk="1" hangingPunct="1"/>
            <a:r>
              <a:rPr lang="ja-JP" altLang="en-US" dirty="0" smtClean="0"/>
              <a:t>加えて、猫の前には</a:t>
            </a:r>
            <a:r>
              <a:rPr lang="en-US" altLang="ja-JP" dirty="0" smtClean="0"/>
              <a:t>by</a:t>
            </a:r>
            <a:r>
              <a:rPr lang="ja-JP" altLang="en-US" dirty="0" smtClean="0"/>
              <a:t>をつけます。</a:t>
            </a:r>
            <a:r>
              <a:rPr lang="en-US" altLang="ja-JP" dirty="0" smtClean="0"/>
              <a:t>Eat</a:t>
            </a:r>
            <a:r>
              <a:rPr lang="ja-JP" altLang="en-US" dirty="0" smtClean="0"/>
              <a:t>の動作をしたものを表すために使う言葉です。</a:t>
            </a:r>
            <a:endParaRPr lang="en-US" altLang="ja-JP"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055C103-577A-4D6B-BE06-E057FDB8C75B}" type="slidenum">
              <a:rPr lang="en-US" altLang="ja-JP" smtClean="0"/>
              <a:pPr/>
              <a:t>42</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ja-JP" altLang="en-US" dirty="0" smtClean="0"/>
              <a:t>日本語の「～</a:t>
            </a:r>
            <a:r>
              <a:rPr lang="ja-JP" altLang="en-US" dirty="0" err="1" smtClean="0"/>
              <a:t>れる</a:t>
            </a:r>
            <a:r>
              <a:rPr lang="ja-JP" altLang="en-US" dirty="0" smtClean="0"/>
              <a:t>」で間違えやすいものは</a:t>
            </a:r>
            <a:endParaRPr lang="en-US" altLang="ja-JP" dirty="0" smtClean="0"/>
          </a:p>
          <a:p>
            <a:pPr eaLnBrk="1" hangingPunct="1"/>
            <a:r>
              <a:rPr lang="ja-JP" altLang="en-US" dirty="0" smtClean="0"/>
              <a:t>使役、尊敬、受け身でごちゃごちゃすると思われます。</a:t>
            </a:r>
            <a:endParaRPr lang="en-US" altLang="ja-JP"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ドラえもんの図をいれてください。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59</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高級な時計、</a:t>
            </a:r>
            <a:r>
              <a:rPr kumimoji="1" lang="en-US" altLang="ja-JP" dirty="0" smtClean="0"/>
              <a:t>2000</a:t>
            </a:r>
            <a:r>
              <a:rPr kumimoji="1" lang="ja-JP" altLang="en-US" dirty="0" smtClean="0"/>
              <a:t>万円する時計の写真を入れてください。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64</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ハリーポッターシリーズの図を入れ替えてください。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69</a:t>
            </a:fld>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055C103-577A-4D6B-BE06-E057FDB8C75B}" type="slidenum">
              <a:rPr lang="en-US" altLang="ja-JP" smtClean="0"/>
              <a:pPr/>
              <a:t>70</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ja-JP" altLang="en-US" dirty="0" smtClean="0"/>
              <a:t>日本語の「～</a:t>
            </a:r>
            <a:r>
              <a:rPr lang="ja-JP" altLang="en-US" dirty="0" err="1" smtClean="0"/>
              <a:t>れる</a:t>
            </a:r>
            <a:r>
              <a:rPr lang="ja-JP" altLang="en-US" dirty="0" smtClean="0"/>
              <a:t>」で間違えやすいものは</a:t>
            </a:r>
            <a:endParaRPr lang="en-US" altLang="ja-JP" dirty="0" smtClean="0"/>
          </a:p>
          <a:p>
            <a:pPr eaLnBrk="1" hangingPunct="1"/>
            <a:r>
              <a:rPr lang="ja-JP" altLang="en-US" dirty="0" smtClean="0"/>
              <a:t>使役、尊敬、受け身でごちゃごちゃすると思われます。</a:t>
            </a:r>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What</a:t>
            </a:r>
            <a:r>
              <a:rPr kumimoji="1" lang="en-US" altLang="ja-JP" baseline="0" dirty="0" smtClean="0"/>
              <a:t> country is this?</a:t>
            </a:r>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What language is spoken</a:t>
            </a:r>
            <a:r>
              <a:rPr kumimoji="1" lang="en-US" altLang="ja-JP" baseline="0" dirty="0" smtClean="0"/>
              <a:t> in India?</a:t>
            </a:r>
          </a:p>
          <a:p>
            <a:r>
              <a:rPr kumimoji="1" lang="en-US" altLang="ja-JP" baseline="0" dirty="0" smtClean="0"/>
              <a:t>1.Assamese</a:t>
            </a:r>
          </a:p>
          <a:p>
            <a:r>
              <a:rPr kumimoji="1" lang="en-US" altLang="ja-JP" baseline="0" dirty="0" smtClean="0"/>
              <a:t>2.Tamil</a:t>
            </a:r>
          </a:p>
          <a:p>
            <a:r>
              <a:rPr kumimoji="1" lang="en-US" altLang="ja-JP" baseline="0" dirty="0" smtClean="0"/>
              <a:t>3.Hindi</a:t>
            </a:r>
          </a:p>
          <a:p>
            <a:endParaRPr kumimoji="1" lang="en-US" altLang="ja-JP" baseline="0" dirty="0" smtClean="0"/>
          </a:p>
          <a:p>
            <a:r>
              <a:rPr kumimoji="1" lang="en-US" altLang="ja-JP" baseline="0" dirty="0" smtClean="0"/>
              <a:t>Assamese, Tamil and Hindi are spoken in India.</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22</a:t>
            </a:r>
            <a:r>
              <a:rPr kumimoji="1" lang="en-US" altLang="ja-JP" baseline="0" dirty="0" smtClean="0"/>
              <a:t> languages are spoken in India as official languages.</a:t>
            </a:r>
          </a:p>
          <a:p>
            <a:endParaRPr kumimoji="1" lang="en-US" altLang="ja-JP" baseline="0" dirty="0" smtClean="0"/>
          </a:p>
          <a:p>
            <a:r>
              <a:rPr kumimoji="1" lang="en-US" altLang="ja-JP" baseline="0" dirty="0" smtClean="0"/>
              <a:t>And English is spoken by many people in India.</a:t>
            </a:r>
          </a:p>
          <a:p>
            <a:endParaRPr kumimoji="1" lang="en-US" altLang="ja-JP" baseline="0" dirty="0" smtClean="0"/>
          </a:p>
          <a:p>
            <a:r>
              <a:rPr kumimoji="1" lang="en-US" altLang="ja-JP" baseline="0" dirty="0" smtClean="0"/>
              <a:t>Many dialects are spoken in India.</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22</a:t>
            </a:r>
            <a:r>
              <a:rPr kumimoji="1" lang="en-US" altLang="ja-JP" baseline="0" dirty="0" smtClean="0"/>
              <a:t> languages are spoken in India as official languages.</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074CAC1-9AA6-43F0-BA4C-C7E06B72ABD1}"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9303260-8544-49F4-804C-578639CD284F}"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91FD6C-6C16-44DA-8359-EE2779981648}"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8B8576-E6C4-4F68-886F-61303CA24BD4}"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9F5233-8FE6-4BFD-8FF5-A6E0F9C0379E}"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65A0AB2-D480-4DA0-B137-0B5CB2C7F755}"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9951C7F-F2B2-423F-AE6D-D3ACEE97C993}"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73EF8D7-D566-49CB-AAFF-0B69183B06B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F27E13-80E9-4137-91B5-4B5D6E437A54}"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314D1DB-4DBD-4350-AC63-BCCF808C6F51}"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4E054F-B5CF-4917-9A69-C1038736D9F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CDE1AD-A900-4F08-A8D5-CA422F0C52E8}"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F2F6CE4-44F1-4F16-B940-1A7CDBFFE188}"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gif"/><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4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3.wm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2996952"/>
            <a:ext cx="5884944" cy="923330"/>
          </a:xfrm>
          <a:prstGeom prst="rect">
            <a:avLst/>
          </a:prstGeom>
          <a:noFill/>
        </p:spPr>
        <p:txBody>
          <a:bodyPr wrap="none" lIns="91440" tIns="45720" rIns="91440" bIns="45720">
            <a:spAutoFit/>
          </a:bodyPr>
          <a:lstStyle/>
          <a:p>
            <a:r>
              <a:rPr lang="en-US" altLang="ja-JP" sz="5400" b="1" cap="none" spc="0" dirty="0" smtClean="0">
                <a:ln w="17780" cmpd="sng">
                  <a:noFill/>
                  <a:prstDash val="solid"/>
                  <a:miter lim="800000"/>
                </a:ln>
                <a:latin typeface="Century Schoolbook" pitchFamily="18" charset="0"/>
              </a:rPr>
              <a:t>What language</a:t>
            </a:r>
            <a:r>
              <a:rPr lang="en-US" altLang="ja-JP" sz="5400" b="1" dirty="0" smtClean="0">
                <a:ln w="17780" cmpd="sng">
                  <a:noFill/>
                  <a:prstDash val="solid"/>
                  <a:miter lim="800000"/>
                </a:ln>
                <a:latin typeface="Century Schoolbook" pitchFamily="18" charset="0"/>
              </a:rPr>
              <a:t>?</a:t>
            </a:r>
            <a:endParaRPr lang="ja-JP" altLang="en-US" sz="5400" b="1" cap="none" spc="0" dirty="0">
              <a:ln w="17780" cmpd="sng">
                <a:noFill/>
                <a:prstDash val="solid"/>
                <a:miter lim="800000"/>
              </a:ln>
              <a:latin typeface="Century Schoolboo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27784" y="2780928"/>
            <a:ext cx="361829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テキスト ボックス 4"/>
          <p:cNvSpPr txBox="1"/>
          <p:nvPr/>
        </p:nvSpPr>
        <p:spPr>
          <a:xfrm>
            <a:off x="3059832" y="4509120"/>
            <a:ext cx="4608512" cy="369332"/>
          </a:xfrm>
          <a:prstGeom prst="rect">
            <a:avLst/>
          </a:prstGeom>
          <a:noFill/>
        </p:spPr>
        <p:txBody>
          <a:bodyPr wrap="square" rtlCol="0">
            <a:spAutoFit/>
          </a:bodyPr>
          <a:lstStyle/>
          <a:p>
            <a:r>
              <a:rPr kumimoji="1" lang="en-US" altLang="ja-JP" dirty="0" smtClean="0"/>
              <a:t>Please fill in the blanks.</a:t>
            </a:r>
            <a:endParaRPr kumimoji="1" lang="ja-JP" altLang="en-US" dirty="0"/>
          </a:p>
        </p:txBody>
      </p:sp>
      <p:sp>
        <p:nvSpPr>
          <p:cNvPr id="6" name="タイトル 1"/>
          <p:cNvSpPr txBox="1">
            <a:spLocks/>
          </p:cNvSpPr>
          <p:nvPr/>
        </p:nvSpPr>
        <p:spPr>
          <a:xfrm>
            <a:off x="755576" y="548680"/>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400" b="0" i="0" u="none" strike="noStrike" kern="0" cap="none" spc="0" normalizeH="0" baseline="0" noProof="0" smtClean="0">
                <a:ln>
                  <a:noFill/>
                </a:ln>
                <a:solidFill>
                  <a:schemeClr val="tx2"/>
                </a:solidFill>
                <a:effectLst/>
                <a:uLnTx/>
                <a:uFillTx/>
                <a:latin typeface="+mj-lt"/>
                <a:ea typeface="+mj-ea"/>
                <a:cs typeface="+mj-cs"/>
              </a:rPr>
              <a:t>Practice passive</a:t>
            </a:r>
            <a:endParaRPr kumimoji="1" lang="ja-JP" alt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8505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baseball.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1</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64704"/>
            <a:ext cx="88921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ball</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baseball.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正方形/長方形 7"/>
          <p:cNvSpPr/>
          <p:nvPr/>
        </p:nvSpPr>
        <p:spPr>
          <a:xfrm>
            <a:off x="4983" y="2682786"/>
            <a:ext cx="87382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bat</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baseball.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正方形/長方形 8"/>
          <p:cNvSpPr/>
          <p:nvPr/>
        </p:nvSpPr>
        <p:spPr>
          <a:xfrm>
            <a:off x="-111131" y="4725144"/>
            <a:ext cx="95076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glove</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baseball.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正方形/長方形 4"/>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1</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3068960"/>
            <a:ext cx="81195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tennis.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2</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6991" y="1818690"/>
            <a:ext cx="90075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racket</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tennis.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正方形/長方形 7"/>
          <p:cNvSpPr/>
          <p:nvPr/>
        </p:nvSpPr>
        <p:spPr>
          <a:xfrm>
            <a:off x="76991" y="3861048"/>
            <a:ext cx="81611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ball</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tennis.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2</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78886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e-mail.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3</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6991" y="980728"/>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computer</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e-mail.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正方形/長方形 7"/>
          <p:cNvSpPr/>
          <p:nvPr/>
        </p:nvSpPr>
        <p:spPr>
          <a:xfrm>
            <a:off x="76991" y="2708920"/>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cellphone</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e-mail.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0" y="332656"/>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3</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正方形/長方形 4"/>
          <p:cNvSpPr/>
          <p:nvPr/>
        </p:nvSpPr>
        <p:spPr>
          <a:xfrm>
            <a:off x="35496" y="4627002"/>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smart phone</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e-mail.</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7735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pictures.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4</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4495" y="1052736"/>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camera</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picutres</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正方形/長方形 7"/>
          <p:cNvSpPr/>
          <p:nvPr/>
        </p:nvSpPr>
        <p:spPr>
          <a:xfrm>
            <a:off x="35496" y="2780928"/>
            <a:ext cx="934101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paint brush</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pictures.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36512" y="5059050"/>
            <a:ext cx="934101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Colors are used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pictures.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正方形/長方形 4"/>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4</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3888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driving.</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5</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ASUGA_Hideki\AppData\Local\Microsoft\Windows\Temporary Internet Files\Content.IE5\CNRC4HBK\MC900326960[1].wmf"/>
          <p:cNvPicPr>
            <a:picLocks noChangeAspect="1" noChangeArrowheads="1"/>
          </p:cNvPicPr>
          <p:nvPr/>
        </p:nvPicPr>
        <p:blipFill>
          <a:blip r:embed="rId3" cstate="print"/>
          <a:srcRect/>
          <a:stretch>
            <a:fillRect/>
          </a:stretch>
        </p:blipFill>
        <p:spPr bwMode="auto">
          <a:xfrm>
            <a:off x="1403648" y="1556792"/>
            <a:ext cx="6544713" cy="4351121"/>
          </a:xfrm>
          <a:prstGeom prst="rect">
            <a:avLst/>
          </a:prstGeom>
          <a:noFill/>
        </p:spPr>
      </p:pic>
      <p:pic>
        <p:nvPicPr>
          <p:cNvPr id="1029" name="Picture 5" descr="C:\Users\KASUGA_Hideki\AppData\Local\Microsoft\Windows\Temporary Internet Files\Content.IE5\SW6624ON\MC900438767[1].jpg"/>
          <p:cNvPicPr>
            <a:picLocks noChangeAspect="1" noChangeArrowheads="1"/>
          </p:cNvPicPr>
          <p:nvPr/>
        </p:nvPicPr>
        <p:blipFill>
          <a:blip r:embed="rId4" cstate="print"/>
          <a:stretch>
            <a:fillRect/>
          </a:stretch>
        </p:blipFill>
        <p:spPr bwMode="auto">
          <a:xfrm>
            <a:off x="971600" y="328374"/>
            <a:ext cx="7652722" cy="6529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536" y="3140968"/>
            <a:ext cx="84689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car</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driving.</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5</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765786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 for salad.</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6</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6991" y="1556792"/>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Mayonnaise</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used</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salad.</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正方形/長方形 4"/>
          <p:cNvSpPr/>
          <p:nvPr/>
        </p:nvSpPr>
        <p:spPr>
          <a:xfrm>
            <a:off x="35496" y="4122946"/>
            <a:ext cx="922239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Dressing is used</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salad.</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正方形/長方形 3"/>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6</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3118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loved by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Nobita</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7</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4495" y="3212976"/>
            <a:ext cx="93025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Shizuka</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loved by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Nobita</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0" y="404664"/>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7</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913455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Doraemon</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watched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      ).</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a:t>
            </a:r>
            <a:r>
              <a:rPr lang="en-US" altLang="ja-JP"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564904"/>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Doraemon</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watched</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children.</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251520" y="0"/>
            <a:ext cx="1685077"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8</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loved </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Doaemon</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395536" y="162880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a:t>
            </a:r>
            <a:r>
              <a:rPr lang="en-US" altLang="ja-JP"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4495" y="3212976"/>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Dorayaki</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loved</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Doraemon</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0" y="0"/>
            <a:ext cx="1710726"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9</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253" y="2967335"/>
            <a:ext cx="87350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eaten by Koreans.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204780" y="1628800"/>
            <a:ext cx="209223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10</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SUGA_Hideki\AppData\Local\Microsoft\Windows\Temporary Internet Files\Content.IE5\CTMNHJ90\MC900326954[1].wmf"/>
          <p:cNvPicPr>
            <a:picLocks noChangeAspect="1" noChangeArrowheads="1"/>
          </p:cNvPicPr>
          <p:nvPr/>
        </p:nvPicPr>
        <p:blipFill>
          <a:blip r:embed="rId3" cstate="print"/>
          <a:srcRect/>
          <a:stretch>
            <a:fillRect/>
          </a:stretch>
        </p:blipFill>
        <p:spPr bwMode="auto">
          <a:xfrm>
            <a:off x="1619672" y="764704"/>
            <a:ext cx="5688632" cy="54429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1007" y="1412776"/>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Kimchi</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eaten</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Koreans.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正方形/長方形 2"/>
          <p:cNvSpPr/>
          <p:nvPr/>
        </p:nvSpPr>
        <p:spPr>
          <a:xfrm>
            <a:off x="0" y="0"/>
            <a:ext cx="2069798"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 10</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251520" y="3834914"/>
            <a:ext cx="89595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ja-JP"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Tteokbokki</a:t>
            </a: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eaten</a:t>
            </a:r>
          </a:p>
          <a:p>
            <a:pPr algn="r"/>
            <a:r>
              <a:rPr lang="en-US" altLang="ja-JP"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altLang="ja-JP"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Koreans.</a:t>
            </a:r>
            <a:endPar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3"/>
          <p:cNvSpPr>
            <a:spLocks noGrp="1"/>
          </p:cNvSpPr>
          <p:nvPr>
            <p:ph type="ctrTitle"/>
          </p:nvPr>
        </p:nvSpPr>
        <p:spPr/>
        <p:txBody>
          <a:bodyPr/>
          <a:lstStyle/>
          <a:p>
            <a:r>
              <a:rPr lang="en-US" altLang="ja-JP" dirty="0" smtClean="0"/>
              <a:t>Grammatical Points</a:t>
            </a:r>
            <a:endParaRPr lang="ja-JP" altLang="en-US" dirty="0" smtClean="0"/>
          </a:p>
        </p:txBody>
      </p:sp>
      <p:sp>
        <p:nvSpPr>
          <p:cNvPr id="2051" name="サブタイトル 4"/>
          <p:cNvSpPr>
            <a:spLocks noGrp="1"/>
          </p:cNvSpPr>
          <p:nvPr>
            <p:ph type="subTitle" idx="1"/>
          </p:nvPr>
        </p:nvSpPr>
        <p:spPr/>
        <p:txBody>
          <a:bodyPr/>
          <a:lstStyle/>
          <a:p>
            <a:r>
              <a:rPr lang="ja-JP" altLang="en-US" dirty="0" smtClean="0"/>
              <a:t>受け身の前に</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descr="C:\Users\KASUGA_Hideki\AppData\Local\Microsoft\Windows\Temporary Internet Files\Content.IE5\8LEU3S32\MC900359675[1].wmf"/>
          <p:cNvPicPr>
            <a:picLocks noChangeAspect="1" noChangeArrowheads="1"/>
          </p:cNvPicPr>
          <p:nvPr/>
        </p:nvPicPr>
        <p:blipFill>
          <a:blip r:embed="rId3" cstate="print"/>
          <a:srcRect/>
          <a:stretch>
            <a:fillRect/>
          </a:stretch>
        </p:blipFill>
        <p:spPr bwMode="auto">
          <a:xfrm>
            <a:off x="395536" y="836712"/>
            <a:ext cx="2592288" cy="3911008"/>
          </a:xfrm>
          <a:prstGeom prst="rect">
            <a:avLst/>
          </a:prstGeom>
          <a:noFill/>
        </p:spPr>
      </p:pic>
      <p:grpSp>
        <p:nvGrpSpPr>
          <p:cNvPr id="2" name="グループ化 46"/>
          <p:cNvGrpSpPr>
            <a:grpSpLocks/>
          </p:cNvGrpSpPr>
          <p:nvPr/>
        </p:nvGrpSpPr>
        <p:grpSpPr bwMode="auto">
          <a:xfrm>
            <a:off x="3059113" y="1484313"/>
            <a:ext cx="3025775" cy="2665412"/>
            <a:chOff x="3635896" y="1628800"/>
            <a:chExt cx="2184401" cy="1858963"/>
          </a:xfrm>
        </p:grpSpPr>
        <p:sp>
          <p:nvSpPr>
            <p:cNvPr id="3082" name="Freeform 9"/>
            <p:cNvSpPr>
              <a:spLocks/>
            </p:cNvSpPr>
            <p:nvPr/>
          </p:nvSpPr>
          <p:spPr bwMode="auto">
            <a:xfrm>
              <a:off x="3635896" y="1628800"/>
              <a:ext cx="2065338" cy="1858963"/>
            </a:xfrm>
            <a:custGeom>
              <a:avLst/>
              <a:gdLst>
                <a:gd name="T0" fmla="*/ 2147483647 w 1301"/>
                <a:gd name="T1" fmla="*/ 91986111 h 2342"/>
                <a:gd name="T2" fmla="*/ 2147483647 w 1301"/>
                <a:gd name="T3" fmla="*/ 65524078 h 2342"/>
                <a:gd name="T4" fmla="*/ 2147483647 w 1301"/>
                <a:gd name="T5" fmla="*/ 43472900 h 2342"/>
                <a:gd name="T6" fmla="*/ 2147483647 w 1301"/>
                <a:gd name="T7" fmla="*/ 25831802 h 2342"/>
                <a:gd name="T8" fmla="*/ 2147483647 w 1301"/>
                <a:gd name="T9" fmla="*/ 13231023 h 2342"/>
                <a:gd name="T10" fmla="*/ 2147483647 w 1301"/>
                <a:gd name="T11" fmla="*/ 5040313 h 2342"/>
                <a:gd name="T12" fmla="*/ 2147483647 w 1301"/>
                <a:gd name="T13" fmla="*/ 0 h 2342"/>
                <a:gd name="T14" fmla="*/ 2147483647 w 1301"/>
                <a:gd name="T15" fmla="*/ 0 h 2342"/>
                <a:gd name="T16" fmla="*/ 2147483647 w 1301"/>
                <a:gd name="T17" fmla="*/ 5040313 h 2342"/>
                <a:gd name="T18" fmla="*/ 2119452711 w 1301"/>
                <a:gd name="T19" fmla="*/ 11341101 h 2342"/>
                <a:gd name="T20" fmla="*/ 2043848034 w 1301"/>
                <a:gd name="T21" fmla="*/ 20791491 h 2342"/>
                <a:gd name="T22" fmla="*/ 1965722407 w 1301"/>
                <a:gd name="T23" fmla="*/ 35912432 h 2342"/>
                <a:gd name="T24" fmla="*/ 1887598367 w 1301"/>
                <a:gd name="T25" fmla="*/ 58593847 h 2342"/>
                <a:gd name="T26" fmla="*/ 1811993690 w 1301"/>
                <a:gd name="T27" fmla="*/ 86945799 h 2342"/>
                <a:gd name="T28" fmla="*/ 1741429324 w 1301"/>
                <a:gd name="T29" fmla="*/ 124117925 h 2342"/>
                <a:gd name="T30" fmla="*/ 1673384321 w 1301"/>
                <a:gd name="T31" fmla="*/ 170110968 h 2342"/>
                <a:gd name="T32" fmla="*/ 1607859870 w 1301"/>
                <a:gd name="T33" fmla="*/ 170110968 h 2342"/>
                <a:gd name="T34" fmla="*/ 1539816454 w 1301"/>
                <a:gd name="T35" fmla="*/ 124117925 h 2342"/>
                <a:gd name="T36" fmla="*/ 1469252089 w 1301"/>
                <a:gd name="T37" fmla="*/ 86945799 h 2342"/>
                <a:gd name="T38" fmla="*/ 1393647411 w 1301"/>
                <a:gd name="T39" fmla="*/ 58593847 h 2342"/>
                <a:gd name="T40" fmla="*/ 1315521784 w 1301"/>
                <a:gd name="T41" fmla="*/ 35912432 h 2342"/>
                <a:gd name="T42" fmla="*/ 1237397745 w 1301"/>
                <a:gd name="T43" fmla="*/ 20791491 h 2342"/>
                <a:gd name="T44" fmla="*/ 1159272117 w 1301"/>
                <a:gd name="T45" fmla="*/ 11341101 h 2342"/>
                <a:gd name="T46" fmla="*/ 1081148078 w 1301"/>
                <a:gd name="T47" fmla="*/ 5040313 h 2342"/>
                <a:gd name="T48" fmla="*/ 987901515 w 1301"/>
                <a:gd name="T49" fmla="*/ 0 h 2342"/>
                <a:gd name="T50" fmla="*/ 887095279 w 1301"/>
                <a:gd name="T51" fmla="*/ 0 h 2342"/>
                <a:gd name="T52" fmla="*/ 783769482 w 1301"/>
                <a:gd name="T53" fmla="*/ 5040313 h 2342"/>
                <a:gd name="T54" fmla="*/ 682963245 w 1301"/>
                <a:gd name="T55" fmla="*/ 14490704 h 2342"/>
                <a:gd name="T56" fmla="*/ 589716682 w 1301"/>
                <a:gd name="T57" fmla="*/ 28351964 h 2342"/>
                <a:gd name="T58" fmla="*/ 498991069 w 1301"/>
                <a:gd name="T59" fmla="*/ 45993056 h 2342"/>
                <a:gd name="T60" fmla="*/ 413305669 w 1301"/>
                <a:gd name="T61" fmla="*/ 69304708 h 2342"/>
                <a:gd name="T62" fmla="*/ 332660680 w 1301"/>
                <a:gd name="T63" fmla="*/ 95765948 h 2342"/>
                <a:gd name="T64" fmla="*/ 239415705 w 1301"/>
                <a:gd name="T65" fmla="*/ 136718704 h 2342"/>
                <a:gd name="T66" fmla="*/ 128528795 w 1301"/>
                <a:gd name="T67" fmla="*/ 207913306 h 2342"/>
                <a:gd name="T68" fmla="*/ 42843457 w 1301"/>
                <a:gd name="T69" fmla="*/ 302418804 h 2342"/>
                <a:gd name="T70" fmla="*/ 0 w 1301"/>
                <a:gd name="T71" fmla="*/ 425276304 h 2342"/>
                <a:gd name="T72" fmla="*/ 25201565 w 1301"/>
                <a:gd name="T73" fmla="*/ 572075583 h 2342"/>
                <a:gd name="T74" fmla="*/ 161290028 w 1301"/>
                <a:gd name="T75" fmla="*/ 728955484 h 2342"/>
                <a:gd name="T76" fmla="*/ 375504124 w 1301"/>
                <a:gd name="T77" fmla="*/ 887095266 h 2342"/>
                <a:gd name="T78" fmla="*/ 645160112 w 1301"/>
                <a:gd name="T79" fmla="*/ 1038934856 h 2342"/>
                <a:gd name="T80" fmla="*/ 929938723 w 1301"/>
                <a:gd name="T81" fmla="*/ 1176913191 h 2342"/>
                <a:gd name="T82" fmla="*/ 1202115562 w 1301"/>
                <a:gd name="T83" fmla="*/ 1295361311 h 2342"/>
                <a:gd name="T84" fmla="*/ 1421368333 w 1301"/>
                <a:gd name="T85" fmla="*/ 1383566767 h 2342"/>
                <a:gd name="T86" fmla="*/ 1559977702 w 1301"/>
                <a:gd name="T87" fmla="*/ 1435859803 h 2342"/>
                <a:gd name="T88" fmla="*/ 1673384321 w 1301"/>
                <a:gd name="T89" fmla="*/ 1475552060 h 2342"/>
                <a:gd name="T90" fmla="*/ 1794351805 w 1301"/>
                <a:gd name="T91" fmla="*/ 1425779180 h 2342"/>
                <a:gd name="T92" fmla="*/ 1948082109 w 1301"/>
                <a:gd name="T93" fmla="*/ 1359624889 h 2342"/>
                <a:gd name="T94" fmla="*/ 2147483647 w 1301"/>
                <a:gd name="T95" fmla="*/ 1258818654 h 2342"/>
                <a:gd name="T96" fmla="*/ 2147483647 w 1301"/>
                <a:gd name="T97" fmla="*/ 1134700779 h 2342"/>
                <a:gd name="T98" fmla="*/ 2147483647 w 1301"/>
                <a:gd name="T99" fmla="*/ 992941812 h 2342"/>
                <a:gd name="T100" fmla="*/ 2147483647 w 1301"/>
                <a:gd name="T101" fmla="*/ 843622378 h 2342"/>
                <a:gd name="T102" fmla="*/ 2147483647 w 1301"/>
                <a:gd name="T103" fmla="*/ 696823695 h 2342"/>
                <a:gd name="T104" fmla="*/ 2147483647 w 1301"/>
                <a:gd name="T105" fmla="*/ 558844566 h 2342"/>
                <a:gd name="T106" fmla="*/ 2147483647 w 1301"/>
                <a:gd name="T107" fmla="*/ 422756148 h 2342"/>
                <a:gd name="T108" fmla="*/ 2147483647 w 1301"/>
                <a:gd name="T109" fmla="*/ 298638968 h 2342"/>
                <a:gd name="T110" fmla="*/ 2147483647 w 1301"/>
                <a:gd name="T111" fmla="*/ 202872995 h 2342"/>
                <a:gd name="T112" fmla="*/ 2147483647 w 1301"/>
                <a:gd name="T113" fmla="*/ 132938074 h 23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1"/>
                <a:gd name="T172" fmla="*/ 0 h 2342"/>
                <a:gd name="T173" fmla="*/ 1301 w 1301"/>
                <a:gd name="T174" fmla="*/ 2342 h 23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1" h="2342">
                  <a:moveTo>
                    <a:pt x="1178" y="170"/>
                  </a:moveTo>
                  <a:lnTo>
                    <a:pt x="1164" y="146"/>
                  </a:lnTo>
                  <a:lnTo>
                    <a:pt x="1148" y="124"/>
                  </a:lnTo>
                  <a:lnTo>
                    <a:pt x="1133" y="104"/>
                  </a:lnTo>
                  <a:lnTo>
                    <a:pt x="1116" y="87"/>
                  </a:lnTo>
                  <a:lnTo>
                    <a:pt x="1100" y="69"/>
                  </a:lnTo>
                  <a:lnTo>
                    <a:pt x="1082" y="55"/>
                  </a:lnTo>
                  <a:lnTo>
                    <a:pt x="1065" y="41"/>
                  </a:lnTo>
                  <a:lnTo>
                    <a:pt x="1046" y="29"/>
                  </a:lnTo>
                  <a:lnTo>
                    <a:pt x="1027" y="21"/>
                  </a:lnTo>
                  <a:lnTo>
                    <a:pt x="1009" y="14"/>
                  </a:lnTo>
                  <a:lnTo>
                    <a:pt x="989" y="8"/>
                  </a:lnTo>
                  <a:lnTo>
                    <a:pt x="969" y="2"/>
                  </a:lnTo>
                  <a:lnTo>
                    <a:pt x="949" y="0"/>
                  </a:lnTo>
                  <a:lnTo>
                    <a:pt x="929" y="0"/>
                  </a:lnTo>
                  <a:lnTo>
                    <a:pt x="908" y="0"/>
                  </a:lnTo>
                  <a:lnTo>
                    <a:pt x="888" y="4"/>
                  </a:lnTo>
                  <a:lnTo>
                    <a:pt x="872" y="8"/>
                  </a:lnTo>
                  <a:lnTo>
                    <a:pt x="857" y="12"/>
                  </a:lnTo>
                  <a:lnTo>
                    <a:pt x="841" y="18"/>
                  </a:lnTo>
                  <a:lnTo>
                    <a:pt x="826" y="25"/>
                  </a:lnTo>
                  <a:lnTo>
                    <a:pt x="811" y="33"/>
                  </a:lnTo>
                  <a:lnTo>
                    <a:pt x="795" y="45"/>
                  </a:lnTo>
                  <a:lnTo>
                    <a:pt x="780" y="57"/>
                  </a:lnTo>
                  <a:lnTo>
                    <a:pt x="764" y="73"/>
                  </a:lnTo>
                  <a:lnTo>
                    <a:pt x="749" y="93"/>
                  </a:lnTo>
                  <a:lnTo>
                    <a:pt x="734" y="112"/>
                  </a:lnTo>
                  <a:lnTo>
                    <a:pt x="719" y="138"/>
                  </a:lnTo>
                  <a:lnTo>
                    <a:pt x="705" y="166"/>
                  </a:lnTo>
                  <a:lnTo>
                    <a:pt x="691" y="197"/>
                  </a:lnTo>
                  <a:lnTo>
                    <a:pt x="676" y="231"/>
                  </a:lnTo>
                  <a:lnTo>
                    <a:pt x="664" y="270"/>
                  </a:lnTo>
                  <a:lnTo>
                    <a:pt x="651" y="314"/>
                  </a:lnTo>
                  <a:lnTo>
                    <a:pt x="638" y="270"/>
                  </a:lnTo>
                  <a:lnTo>
                    <a:pt x="625" y="231"/>
                  </a:lnTo>
                  <a:lnTo>
                    <a:pt x="611" y="197"/>
                  </a:lnTo>
                  <a:lnTo>
                    <a:pt x="597" y="166"/>
                  </a:lnTo>
                  <a:lnTo>
                    <a:pt x="583" y="138"/>
                  </a:lnTo>
                  <a:lnTo>
                    <a:pt x="567" y="112"/>
                  </a:lnTo>
                  <a:lnTo>
                    <a:pt x="553" y="93"/>
                  </a:lnTo>
                  <a:lnTo>
                    <a:pt x="538" y="73"/>
                  </a:lnTo>
                  <a:lnTo>
                    <a:pt x="522" y="57"/>
                  </a:lnTo>
                  <a:lnTo>
                    <a:pt x="507" y="45"/>
                  </a:lnTo>
                  <a:lnTo>
                    <a:pt x="491" y="33"/>
                  </a:lnTo>
                  <a:lnTo>
                    <a:pt x="475" y="25"/>
                  </a:lnTo>
                  <a:lnTo>
                    <a:pt x="460" y="18"/>
                  </a:lnTo>
                  <a:lnTo>
                    <a:pt x="444" y="12"/>
                  </a:lnTo>
                  <a:lnTo>
                    <a:pt x="429" y="8"/>
                  </a:lnTo>
                  <a:lnTo>
                    <a:pt x="413" y="4"/>
                  </a:lnTo>
                  <a:lnTo>
                    <a:pt x="392" y="0"/>
                  </a:lnTo>
                  <a:lnTo>
                    <a:pt x="372" y="0"/>
                  </a:lnTo>
                  <a:lnTo>
                    <a:pt x="352" y="0"/>
                  </a:lnTo>
                  <a:lnTo>
                    <a:pt x="331" y="4"/>
                  </a:lnTo>
                  <a:lnTo>
                    <a:pt x="311" y="8"/>
                  </a:lnTo>
                  <a:lnTo>
                    <a:pt x="291" y="14"/>
                  </a:lnTo>
                  <a:lnTo>
                    <a:pt x="271" y="23"/>
                  </a:lnTo>
                  <a:lnTo>
                    <a:pt x="253" y="33"/>
                  </a:lnTo>
                  <a:lnTo>
                    <a:pt x="234" y="45"/>
                  </a:lnTo>
                  <a:lnTo>
                    <a:pt x="215" y="59"/>
                  </a:lnTo>
                  <a:lnTo>
                    <a:pt x="198" y="73"/>
                  </a:lnTo>
                  <a:lnTo>
                    <a:pt x="180" y="91"/>
                  </a:lnTo>
                  <a:lnTo>
                    <a:pt x="164" y="110"/>
                  </a:lnTo>
                  <a:lnTo>
                    <a:pt x="148" y="130"/>
                  </a:lnTo>
                  <a:lnTo>
                    <a:pt x="132" y="152"/>
                  </a:lnTo>
                  <a:lnTo>
                    <a:pt x="117" y="176"/>
                  </a:lnTo>
                  <a:lnTo>
                    <a:pt x="95" y="217"/>
                  </a:lnTo>
                  <a:lnTo>
                    <a:pt x="72" y="268"/>
                  </a:lnTo>
                  <a:lnTo>
                    <a:pt x="51" y="330"/>
                  </a:lnTo>
                  <a:lnTo>
                    <a:pt x="33" y="399"/>
                  </a:lnTo>
                  <a:lnTo>
                    <a:pt x="17" y="480"/>
                  </a:lnTo>
                  <a:lnTo>
                    <a:pt x="5" y="571"/>
                  </a:lnTo>
                  <a:lnTo>
                    <a:pt x="0" y="675"/>
                  </a:lnTo>
                  <a:lnTo>
                    <a:pt x="0" y="790"/>
                  </a:lnTo>
                  <a:lnTo>
                    <a:pt x="10" y="908"/>
                  </a:lnTo>
                  <a:lnTo>
                    <a:pt x="32" y="1031"/>
                  </a:lnTo>
                  <a:lnTo>
                    <a:pt x="64" y="1157"/>
                  </a:lnTo>
                  <a:lnTo>
                    <a:pt x="103" y="1281"/>
                  </a:lnTo>
                  <a:lnTo>
                    <a:pt x="149" y="1408"/>
                  </a:lnTo>
                  <a:lnTo>
                    <a:pt x="201" y="1530"/>
                  </a:lnTo>
                  <a:lnTo>
                    <a:pt x="256" y="1649"/>
                  </a:lnTo>
                  <a:lnTo>
                    <a:pt x="313" y="1761"/>
                  </a:lnTo>
                  <a:lnTo>
                    <a:pt x="369" y="1868"/>
                  </a:lnTo>
                  <a:lnTo>
                    <a:pt x="424" y="1967"/>
                  </a:lnTo>
                  <a:lnTo>
                    <a:pt x="477" y="2056"/>
                  </a:lnTo>
                  <a:lnTo>
                    <a:pt x="523" y="2133"/>
                  </a:lnTo>
                  <a:lnTo>
                    <a:pt x="564" y="2196"/>
                  </a:lnTo>
                  <a:lnTo>
                    <a:pt x="597" y="2245"/>
                  </a:lnTo>
                  <a:lnTo>
                    <a:pt x="619" y="2279"/>
                  </a:lnTo>
                  <a:lnTo>
                    <a:pt x="630" y="2295"/>
                  </a:lnTo>
                  <a:lnTo>
                    <a:pt x="664" y="2342"/>
                  </a:lnTo>
                  <a:lnTo>
                    <a:pt x="695" y="2291"/>
                  </a:lnTo>
                  <a:lnTo>
                    <a:pt x="712" y="2263"/>
                  </a:lnTo>
                  <a:lnTo>
                    <a:pt x="738" y="2218"/>
                  </a:lnTo>
                  <a:lnTo>
                    <a:pt x="773" y="2158"/>
                  </a:lnTo>
                  <a:lnTo>
                    <a:pt x="814" y="2083"/>
                  </a:lnTo>
                  <a:lnTo>
                    <a:pt x="860" y="1998"/>
                  </a:lnTo>
                  <a:lnTo>
                    <a:pt x="911" y="1904"/>
                  </a:lnTo>
                  <a:lnTo>
                    <a:pt x="963" y="1801"/>
                  </a:lnTo>
                  <a:lnTo>
                    <a:pt x="1017" y="1690"/>
                  </a:lnTo>
                  <a:lnTo>
                    <a:pt x="1070" y="1576"/>
                  </a:lnTo>
                  <a:lnTo>
                    <a:pt x="1121" y="1457"/>
                  </a:lnTo>
                  <a:lnTo>
                    <a:pt x="1168" y="1339"/>
                  </a:lnTo>
                  <a:lnTo>
                    <a:pt x="1211" y="1220"/>
                  </a:lnTo>
                  <a:lnTo>
                    <a:pt x="1247" y="1106"/>
                  </a:lnTo>
                  <a:lnTo>
                    <a:pt x="1275" y="993"/>
                  </a:lnTo>
                  <a:lnTo>
                    <a:pt x="1294" y="887"/>
                  </a:lnTo>
                  <a:lnTo>
                    <a:pt x="1301" y="788"/>
                  </a:lnTo>
                  <a:lnTo>
                    <a:pt x="1300" y="671"/>
                  </a:lnTo>
                  <a:lnTo>
                    <a:pt x="1294" y="567"/>
                  </a:lnTo>
                  <a:lnTo>
                    <a:pt x="1281" y="474"/>
                  </a:lnTo>
                  <a:lnTo>
                    <a:pt x="1265" y="393"/>
                  </a:lnTo>
                  <a:lnTo>
                    <a:pt x="1245" y="322"/>
                  </a:lnTo>
                  <a:lnTo>
                    <a:pt x="1224" y="262"/>
                  </a:lnTo>
                  <a:lnTo>
                    <a:pt x="1201" y="211"/>
                  </a:lnTo>
                  <a:lnTo>
                    <a:pt x="1178" y="170"/>
                  </a:lnTo>
                  <a:close/>
                </a:path>
              </a:pathLst>
            </a:custGeom>
            <a:solidFill>
              <a:srgbClr val="FF6654"/>
            </a:solidFill>
            <a:ln w="9525">
              <a:noFill/>
              <a:round/>
              <a:headEnd/>
              <a:tailEnd/>
            </a:ln>
          </p:spPr>
          <p:txBody>
            <a:bodyPr/>
            <a:lstStyle/>
            <a:p>
              <a:endParaRPr lang="ja-JP" altLang="en-US"/>
            </a:p>
          </p:txBody>
        </p:sp>
        <p:sp>
          <p:nvSpPr>
            <p:cNvPr id="3083" name="Freeform 11"/>
            <p:cNvSpPr>
              <a:spLocks/>
            </p:cNvSpPr>
            <p:nvPr/>
          </p:nvSpPr>
          <p:spPr bwMode="auto">
            <a:xfrm>
              <a:off x="3675584" y="1665313"/>
              <a:ext cx="1985963" cy="1774825"/>
            </a:xfrm>
            <a:custGeom>
              <a:avLst/>
              <a:gdLst>
                <a:gd name="T0" fmla="*/ 2147483647 w 1251"/>
                <a:gd name="T1" fmla="*/ 85532595 h 2238"/>
                <a:gd name="T2" fmla="*/ 2147483647 w 1251"/>
                <a:gd name="T3" fmla="*/ 61004651 h 2238"/>
                <a:gd name="T4" fmla="*/ 2147483647 w 1251"/>
                <a:gd name="T5" fmla="*/ 40879655 h 2238"/>
                <a:gd name="T6" fmla="*/ 2147483647 w 1251"/>
                <a:gd name="T7" fmla="*/ 25156831 h 2238"/>
                <a:gd name="T8" fmla="*/ 2147483647 w 1251"/>
                <a:gd name="T9" fmla="*/ 12578416 h 2238"/>
                <a:gd name="T10" fmla="*/ 2147483647 w 1251"/>
                <a:gd name="T11" fmla="*/ 3773287 h 2238"/>
                <a:gd name="T12" fmla="*/ 2147483647 w 1251"/>
                <a:gd name="T13" fmla="*/ 0 h 2238"/>
                <a:gd name="T14" fmla="*/ 2147483647 w 1251"/>
                <a:gd name="T15" fmla="*/ 1257762 h 2238"/>
                <a:gd name="T16" fmla="*/ 2139613947 w 1251"/>
                <a:gd name="T17" fmla="*/ 5031049 h 2238"/>
                <a:gd name="T18" fmla="*/ 2056448009 w 1251"/>
                <a:gd name="T19" fmla="*/ 12578416 h 2238"/>
                <a:gd name="T20" fmla="*/ 1973283658 w 1251"/>
                <a:gd name="T21" fmla="*/ 23899069 h 2238"/>
                <a:gd name="T22" fmla="*/ 1897678981 w 1251"/>
                <a:gd name="T23" fmla="*/ 42137417 h 2238"/>
                <a:gd name="T24" fmla="*/ 1819553354 w 1251"/>
                <a:gd name="T25" fmla="*/ 68551223 h 2238"/>
                <a:gd name="T26" fmla="*/ 1743948677 w 1251"/>
                <a:gd name="T27" fmla="*/ 103142055 h 2238"/>
                <a:gd name="T28" fmla="*/ 1670864950 w 1251"/>
                <a:gd name="T29" fmla="*/ 149052770 h 2238"/>
                <a:gd name="T30" fmla="*/ 1607859862 w 1251"/>
                <a:gd name="T31" fmla="*/ 206283317 h 2238"/>
                <a:gd name="T32" fmla="*/ 1547376120 w 1251"/>
                <a:gd name="T33" fmla="*/ 206283317 h 2238"/>
                <a:gd name="T34" fmla="*/ 1484373016 w 1251"/>
                <a:gd name="T35" fmla="*/ 149052770 h 2238"/>
                <a:gd name="T36" fmla="*/ 1411287701 w 1251"/>
                <a:gd name="T37" fmla="*/ 103142055 h 2238"/>
                <a:gd name="T38" fmla="*/ 1335683024 w 1251"/>
                <a:gd name="T39" fmla="*/ 68551223 h 2238"/>
                <a:gd name="T40" fmla="*/ 1257558985 w 1251"/>
                <a:gd name="T41" fmla="*/ 42137417 h 2238"/>
                <a:gd name="T42" fmla="*/ 1181954308 w 1251"/>
                <a:gd name="T43" fmla="*/ 23899069 h 2238"/>
                <a:gd name="T44" fmla="*/ 1098788370 w 1251"/>
                <a:gd name="T45" fmla="*/ 12578416 h 2238"/>
                <a:gd name="T46" fmla="*/ 1015624019 w 1251"/>
                <a:gd name="T47" fmla="*/ 5031049 h 2238"/>
                <a:gd name="T48" fmla="*/ 922377457 w 1251"/>
                <a:gd name="T49" fmla="*/ 1257762 h 2238"/>
                <a:gd name="T50" fmla="*/ 826611334 w 1251"/>
                <a:gd name="T51" fmla="*/ 0 h 2238"/>
                <a:gd name="T52" fmla="*/ 730845410 w 1251"/>
                <a:gd name="T53" fmla="*/ 5031049 h 2238"/>
                <a:gd name="T54" fmla="*/ 637600435 w 1251"/>
                <a:gd name="T55" fmla="*/ 13836181 h 2238"/>
                <a:gd name="T56" fmla="*/ 549394185 w 1251"/>
                <a:gd name="T57" fmla="*/ 26414599 h 2238"/>
                <a:gd name="T58" fmla="*/ 466229834 w 1251"/>
                <a:gd name="T59" fmla="*/ 42137417 h 2238"/>
                <a:gd name="T60" fmla="*/ 385584746 w 1251"/>
                <a:gd name="T61" fmla="*/ 63520175 h 2238"/>
                <a:gd name="T62" fmla="*/ 309980069 w 1251"/>
                <a:gd name="T63" fmla="*/ 88048119 h 2238"/>
                <a:gd name="T64" fmla="*/ 224294768 w 1251"/>
                <a:gd name="T65" fmla="*/ 127040350 h 2238"/>
                <a:gd name="T66" fmla="*/ 120967533 w 1251"/>
                <a:gd name="T67" fmla="*/ 192447143 h 2238"/>
                <a:gd name="T68" fmla="*/ 42843456 w 1251"/>
                <a:gd name="T69" fmla="*/ 281753048 h 2238"/>
                <a:gd name="T70" fmla="*/ 0 w 1251"/>
                <a:gd name="T71" fmla="*/ 397473491 h 2238"/>
                <a:gd name="T72" fmla="*/ 25201565 w 1251"/>
                <a:gd name="T73" fmla="*/ 538978946 h 2238"/>
                <a:gd name="T74" fmla="*/ 156249715 w 1251"/>
                <a:gd name="T75" fmla="*/ 690547190 h 2238"/>
                <a:gd name="T76" fmla="*/ 370463810 w 1251"/>
                <a:gd name="T77" fmla="*/ 844631156 h 2238"/>
                <a:gd name="T78" fmla="*/ 635079485 w 1251"/>
                <a:gd name="T79" fmla="*/ 993683084 h 2238"/>
                <a:gd name="T80" fmla="*/ 917337145 w 1251"/>
                <a:gd name="T81" fmla="*/ 1128899630 h 2238"/>
                <a:gd name="T82" fmla="*/ 1184473670 w 1251"/>
                <a:gd name="T83" fmla="*/ 1244619279 h 2238"/>
                <a:gd name="T84" fmla="*/ 1401207078 w 1251"/>
                <a:gd name="T85" fmla="*/ 1331409611 h 2238"/>
                <a:gd name="T86" fmla="*/ 1537295496 w 1251"/>
                <a:gd name="T87" fmla="*/ 1382351349 h 2238"/>
                <a:gd name="T88" fmla="*/ 1607859862 w 1251"/>
                <a:gd name="T89" fmla="*/ 1407508174 h 2238"/>
                <a:gd name="T90" fmla="*/ 1670864950 w 1251"/>
                <a:gd name="T91" fmla="*/ 1379835825 h 2238"/>
                <a:gd name="T92" fmla="*/ 1804432419 w 1251"/>
                <a:gd name="T93" fmla="*/ 1322605278 h 2238"/>
                <a:gd name="T94" fmla="*/ 2016125514 w 1251"/>
                <a:gd name="T95" fmla="*/ 1228267581 h 2238"/>
                <a:gd name="T96" fmla="*/ 2147483647 w 1251"/>
                <a:gd name="T97" fmla="*/ 1104371686 h 2238"/>
                <a:gd name="T98" fmla="*/ 2147483647 w 1251"/>
                <a:gd name="T99" fmla="*/ 962866330 h 2238"/>
                <a:gd name="T100" fmla="*/ 2147483647 w 1251"/>
                <a:gd name="T101" fmla="*/ 813814205 h 2238"/>
                <a:gd name="T102" fmla="*/ 2147483647 w 1251"/>
                <a:gd name="T103" fmla="*/ 664761484 h 2238"/>
                <a:gd name="T104" fmla="*/ 2147483647 w 1251"/>
                <a:gd name="T105" fmla="*/ 527029414 h 2238"/>
                <a:gd name="T106" fmla="*/ 2147483647 w 1251"/>
                <a:gd name="T107" fmla="*/ 396215729 h 2238"/>
                <a:gd name="T108" fmla="*/ 2147483647 w 1251"/>
                <a:gd name="T109" fmla="*/ 279866406 h 2238"/>
                <a:gd name="T110" fmla="*/ 2147483647 w 1251"/>
                <a:gd name="T111" fmla="*/ 188673857 h 2238"/>
                <a:gd name="T112" fmla="*/ 2147483647 w 1251"/>
                <a:gd name="T113" fmla="*/ 124524826 h 2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1"/>
                <a:gd name="T172" fmla="*/ 0 h 2238"/>
                <a:gd name="T173" fmla="*/ 1251 w 1251"/>
                <a:gd name="T174" fmla="*/ 2238 h 2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1" h="2238">
                  <a:moveTo>
                    <a:pt x="1136" y="158"/>
                  </a:moveTo>
                  <a:lnTo>
                    <a:pt x="1123" y="136"/>
                  </a:lnTo>
                  <a:lnTo>
                    <a:pt x="1109" y="117"/>
                  </a:lnTo>
                  <a:lnTo>
                    <a:pt x="1094" y="97"/>
                  </a:lnTo>
                  <a:lnTo>
                    <a:pt x="1078" y="81"/>
                  </a:lnTo>
                  <a:lnTo>
                    <a:pt x="1063" y="65"/>
                  </a:lnTo>
                  <a:lnTo>
                    <a:pt x="1046" y="52"/>
                  </a:lnTo>
                  <a:lnTo>
                    <a:pt x="1030" y="40"/>
                  </a:lnTo>
                  <a:lnTo>
                    <a:pt x="1013" y="28"/>
                  </a:lnTo>
                  <a:lnTo>
                    <a:pt x="996" y="20"/>
                  </a:lnTo>
                  <a:lnTo>
                    <a:pt x="978" y="12"/>
                  </a:lnTo>
                  <a:lnTo>
                    <a:pt x="960" y="6"/>
                  </a:lnTo>
                  <a:lnTo>
                    <a:pt x="942" y="2"/>
                  </a:lnTo>
                  <a:lnTo>
                    <a:pt x="923" y="0"/>
                  </a:lnTo>
                  <a:lnTo>
                    <a:pt x="904" y="0"/>
                  </a:lnTo>
                  <a:lnTo>
                    <a:pt x="886" y="2"/>
                  </a:lnTo>
                  <a:lnTo>
                    <a:pt x="866" y="4"/>
                  </a:lnTo>
                  <a:lnTo>
                    <a:pt x="849" y="8"/>
                  </a:lnTo>
                  <a:lnTo>
                    <a:pt x="833" y="12"/>
                  </a:lnTo>
                  <a:lnTo>
                    <a:pt x="816" y="20"/>
                  </a:lnTo>
                  <a:lnTo>
                    <a:pt x="800" y="28"/>
                  </a:lnTo>
                  <a:lnTo>
                    <a:pt x="783" y="38"/>
                  </a:lnTo>
                  <a:lnTo>
                    <a:pt x="768" y="52"/>
                  </a:lnTo>
                  <a:lnTo>
                    <a:pt x="753" y="67"/>
                  </a:lnTo>
                  <a:lnTo>
                    <a:pt x="736" y="85"/>
                  </a:lnTo>
                  <a:lnTo>
                    <a:pt x="722" y="109"/>
                  </a:lnTo>
                  <a:lnTo>
                    <a:pt x="706" y="134"/>
                  </a:lnTo>
                  <a:lnTo>
                    <a:pt x="692" y="164"/>
                  </a:lnTo>
                  <a:lnTo>
                    <a:pt x="678" y="198"/>
                  </a:lnTo>
                  <a:lnTo>
                    <a:pt x="663" y="237"/>
                  </a:lnTo>
                  <a:lnTo>
                    <a:pt x="650" y="279"/>
                  </a:lnTo>
                  <a:lnTo>
                    <a:pt x="638" y="328"/>
                  </a:lnTo>
                  <a:lnTo>
                    <a:pt x="626" y="381"/>
                  </a:lnTo>
                  <a:lnTo>
                    <a:pt x="614" y="328"/>
                  </a:lnTo>
                  <a:lnTo>
                    <a:pt x="602" y="279"/>
                  </a:lnTo>
                  <a:lnTo>
                    <a:pt x="589" y="237"/>
                  </a:lnTo>
                  <a:lnTo>
                    <a:pt x="574" y="198"/>
                  </a:lnTo>
                  <a:lnTo>
                    <a:pt x="560" y="164"/>
                  </a:lnTo>
                  <a:lnTo>
                    <a:pt x="546" y="134"/>
                  </a:lnTo>
                  <a:lnTo>
                    <a:pt x="530" y="109"/>
                  </a:lnTo>
                  <a:lnTo>
                    <a:pt x="516" y="85"/>
                  </a:lnTo>
                  <a:lnTo>
                    <a:pt x="499" y="67"/>
                  </a:lnTo>
                  <a:lnTo>
                    <a:pt x="484" y="52"/>
                  </a:lnTo>
                  <a:lnTo>
                    <a:pt x="469" y="38"/>
                  </a:lnTo>
                  <a:lnTo>
                    <a:pt x="452" y="28"/>
                  </a:lnTo>
                  <a:lnTo>
                    <a:pt x="436" y="20"/>
                  </a:lnTo>
                  <a:lnTo>
                    <a:pt x="419" y="12"/>
                  </a:lnTo>
                  <a:lnTo>
                    <a:pt x="403" y="8"/>
                  </a:lnTo>
                  <a:lnTo>
                    <a:pt x="386" y="4"/>
                  </a:lnTo>
                  <a:lnTo>
                    <a:pt x="366" y="2"/>
                  </a:lnTo>
                  <a:lnTo>
                    <a:pt x="348" y="0"/>
                  </a:lnTo>
                  <a:lnTo>
                    <a:pt x="328" y="0"/>
                  </a:lnTo>
                  <a:lnTo>
                    <a:pt x="309" y="4"/>
                  </a:lnTo>
                  <a:lnTo>
                    <a:pt x="290" y="8"/>
                  </a:lnTo>
                  <a:lnTo>
                    <a:pt x="272" y="14"/>
                  </a:lnTo>
                  <a:lnTo>
                    <a:pt x="253" y="22"/>
                  </a:lnTo>
                  <a:lnTo>
                    <a:pt x="235" y="30"/>
                  </a:lnTo>
                  <a:lnTo>
                    <a:pt x="218" y="42"/>
                  </a:lnTo>
                  <a:lnTo>
                    <a:pt x="201" y="54"/>
                  </a:lnTo>
                  <a:lnTo>
                    <a:pt x="185" y="67"/>
                  </a:lnTo>
                  <a:lnTo>
                    <a:pt x="168" y="83"/>
                  </a:lnTo>
                  <a:lnTo>
                    <a:pt x="153" y="101"/>
                  </a:lnTo>
                  <a:lnTo>
                    <a:pt x="139" y="121"/>
                  </a:lnTo>
                  <a:lnTo>
                    <a:pt x="123" y="140"/>
                  </a:lnTo>
                  <a:lnTo>
                    <a:pt x="110" y="162"/>
                  </a:lnTo>
                  <a:lnTo>
                    <a:pt x="89" y="202"/>
                  </a:lnTo>
                  <a:lnTo>
                    <a:pt x="68" y="249"/>
                  </a:lnTo>
                  <a:lnTo>
                    <a:pt x="48" y="306"/>
                  </a:lnTo>
                  <a:lnTo>
                    <a:pt x="31" y="371"/>
                  </a:lnTo>
                  <a:lnTo>
                    <a:pt x="17" y="448"/>
                  </a:lnTo>
                  <a:lnTo>
                    <a:pt x="6" y="535"/>
                  </a:lnTo>
                  <a:lnTo>
                    <a:pt x="0" y="632"/>
                  </a:lnTo>
                  <a:lnTo>
                    <a:pt x="0" y="741"/>
                  </a:lnTo>
                  <a:lnTo>
                    <a:pt x="10" y="857"/>
                  </a:lnTo>
                  <a:lnTo>
                    <a:pt x="31" y="976"/>
                  </a:lnTo>
                  <a:lnTo>
                    <a:pt x="62" y="1098"/>
                  </a:lnTo>
                  <a:lnTo>
                    <a:pt x="101" y="1221"/>
                  </a:lnTo>
                  <a:lnTo>
                    <a:pt x="147" y="1343"/>
                  </a:lnTo>
                  <a:lnTo>
                    <a:pt x="198" y="1464"/>
                  </a:lnTo>
                  <a:lnTo>
                    <a:pt x="252" y="1580"/>
                  </a:lnTo>
                  <a:lnTo>
                    <a:pt x="308" y="1691"/>
                  </a:lnTo>
                  <a:lnTo>
                    <a:pt x="364" y="1795"/>
                  </a:lnTo>
                  <a:lnTo>
                    <a:pt x="418" y="1892"/>
                  </a:lnTo>
                  <a:lnTo>
                    <a:pt x="470" y="1979"/>
                  </a:lnTo>
                  <a:lnTo>
                    <a:pt x="516" y="2054"/>
                  </a:lnTo>
                  <a:lnTo>
                    <a:pt x="556" y="2117"/>
                  </a:lnTo>
                  <a:lnTo>
                    <a:pt x="588" y="2165"/>
                  </a:lnTo>
                  <a:lnTo>
                    <a:pt x="610" y="2198"/>
                  </a:lnTo>
                  <a:lnTo>
                    <a:pt x="621" y="2214"/>
                  </a:lnTo>
                  <a:lnTo>
                    <a:pt x="638" y="2238"/>
                  </a:lnTo>
                  <a:lnTo>
                    <a:pt x="654" y="2212"/>
                  </a:lnTo>
                  <a:lnTo>
                    <a:pt x="663" y="2194"/>
                  </a:lnTo>
                  <a:lnTo>
                    <a:pt x="685" y="2157"/>
                  </a:lnTo>
                  <a:lnTo>
                    <a:pt x="716" y="2103"/>
                  </a:lnTo>
                  <a:lnTo>
                    <a:pt x="755" y="2034"/>
                  </a:lnTo>
                  <a:lnTo>
                    <a:pt x="800" y="1953"/>
                  </a:lnTo>
                  <a:lnTo>
                    <a:pt x="850" y="1859"/>
                  </a:lnTo>
                  <a:lnTo>
                    <a:pt x="903" y="1756"/>
                  </a:lnTo>
                  <a:lnTo>
                    <a:pt x="957" y="1647"/>
                  </a:lnTo>
                  <a:lnTo>
                    <a:pt x="1011" y="1531"/>
                  </a:lnTo>
                  <a:lnTo>
                    <a:pt x="1064" y="1412"/>
                  </a:lnTo>
                  <a:lnTo>
                    <a:pt x="1112" y="1294"/>
                  </a:lnTo>
                  <a:lnTo>
                    <a:pt x="1156" y="1173"/>
                  </a:lnTo>
                  <a:lnTo>
                    <a:pt x="1194" y="1057"/>
                  </a:lnTo>
                  <a:lnTo>
                    <a:pt x="1223" y="944"/>
                  </a:lnTo>
                  <a:lnTo>
                    <a:pt x="1243" y="838"/>
                  </a:lnTo>
                  <a:lnTo>
                    <a:pt x="1251" y="741"/>
                  </a:lnTo>
                  <a:lnTo>
                    <a:pt x="1250" y="630"/>
                  </a:lnTo>
                  <a:lnTo>
                    <a:pt x="1243" y="531"/>
                  </a:lnTo>
                  <a:lnTo>
                    <a:pt x="1232" y="445"/>
                  </a:lnTo>
                  <a:lnTo>
                    <a:pt x="1217" y="368"/>
                  </a:lnTo>
                  <a:lnTo>
                    <a:pt x="1199" y="300"/>
                  </a:lnTo>
                  <a:lnTo>
                    <a:pt x="1179" y="245"/>
                  </a:lnTo>
                  <a:lnTo>
                    <a:pt x="1157" y="198"/>
                  </a:lnTo>
                  <a:lnTo>
                    <a:pt x="1136" y="158"/>
                  </a:lnTo>
                  <a:close/>
                </a:path>
              </a:pathLst>
            </a:custGeom>
            <a:solidFill>
              <a:srgbClr val="000000"/>
            </a:solidFill>
            <a:ln w="9525">
              <a:noFill/>
              <a:round/>
              <a:headEnd/>
              <a:tailEnd/>
            </a:ln>
          </p:spPr>
          <p:txBody>
            <a:bodyPr/>
            <a:lstStyle/>
            <a:p>
              <a:endParaRPr lang="ja-JP" altLang="en-US"/>
            </a:p>
          </p:txBody>
        </p:sp>
        <p:sp>
          <p:nvSpPr>
            <p:cNvPr id="3084" name="Freeform 12"/>
            <p:cNvSpPr>
              <a:spLocks/>
            </p:cNvSpPr>
            <p:nvPr/>
          </p:nvSpPr>
          <p:spPr bwMode="auto">
            <a:xfrm>
              <a:off x="3754959" y="1736750"/>
              <a:ext cx="1827213" cy="1609725"/>
            </a:xfrm>
            <a:custGeom>
              <a:avLst/>
              <a:gdLst>
                <a:gd name="T0" fmla="*/ 1421368308 w 1151"/>
                <a:gd name="T1" fmla="*/ 1256927825 h 2028"/>
                <a:gd name="T2" fmla="*/ 1255038020 w 1151"/>
                <a:gd name="T3" fmla="*/ 1190774335 h 2028"/>
                <a:gd name="T4" fmla="*/ 1035785253 w 1151"/>
                <a:gd name="T5" fmla="*/ 1100048732 h 2028"/>
                <a:gd name="T6" fmla="*/ 788809780 w 1151"/>
                <a:gd name="T7" fmla="*/ 989161884 h 2028"/>
                <a:gd name="T8" fmla="*/ 539313555 w 1151"/>
                <a:gd name="T9" fmla="*/ 865044020 h 2028"/>
                <a:gd name="T10" fmla="*/ 312499427 w 1151"/>
                <a:gd name="T11" fmla="*/ 732735253 h 2028"/>
                <a:gd name="T12" fmla="*/ 131048155 w 1151"/>
                <a:gd name="T13" fmla="*/ 598537561 h 2028"/>
                <a:gd name="T14" fmla="*/ 20161253 w 1151"/>
                <a:gd name="T15" fmla="*/ 469379385 h 2028"/>
                <a:gd name="T16" fmla="*/ 0 w 1151"/>
                <a:gd name="T17" fmla="*/ 357231963 h 2028"/>
                <a:gd name="T18" fmla="*/ 22682203 w 1151"/>
                <a:gd name="T19" fmla="*/ 265246679 h 2028"/>
                <a:gd name="T20" fmla="*/ 85685324 w 1151"/>
                <a:gd name="T21" fmla="*/ 185231886 h 2028"/>
                <a:gd name="T22" fmla="*/ 178931910 w 1151"/>
                <a:gd name="T23" fmla="*/ 117187684 h 2028"/>
                <a:gd name="T24" fmla="*/ 269657571 w 1151"/>
                <a:gd name="T25" fmla="*/ 74974457 h 2028"/>
                <a:gd name="T26" fmla="*/ 332660674 w 1151"/>
                <a:gd name="T27" fmla="*/ 53553531 h 2028"/>
                <a:gd name="T28" fmla="*/ 398184727 w 1151"/>
                <a:gd name="T29" fmla="*/ 35912429 h 2028"/>
                <a:gd name="T30" fmla="*/ 471270140 w 1151"/>
                <a:gd name="T31" fmla="*/ 21421726 h 2028"/>
                <a:gd name="T32" fmla="*/ 544353866 w 1151"/>
                <a:gd name="T33" fmla="*/ 11341100 h 2028"/>
                <a:gd name="T34" fmla="*/ 624998854 w 1151"/>
                <a:gd name="T35" fmla="*/ 3780632 h 2028"/>
                <a:gd name="T36" fmla="*/ 705643842 w 1151"/>
                <a:gd name="T37" fmla="*/ 0 h 2028"/>
                <a:gd name="T38" fmla="*/ 791329142 w 1151"/>
                <a:gd name="T39" fmla="*/ 1260475 h 2028"/>
                <a:gd name="T40" fmla="*/ 869454966 w 1151"/>
                <a:gd name="T41" fmla="*/ 5040313 h 2028"/>
                <a:gd name="T42" fmla="*/ 945059642 w 1151"/>
                <a:gd name="T43" fmla="*/ 11341100 h 2028"/>
                <a:gd name="T44" fmla="*/ 1018143369 w 1151"/>
                <a:gd name="T45" fmla="*/ 22681407 h 2028"/>
                <a:gd name="T46" fmla="*/ 1093748045 w 1151"/>
                <a:gd name="T47" fmla="*/ 42212421 h 2028"/>
                <a:gd name="T48" fmla="*/ 1166833359 w 1151"/>
                <a:gd name="T49" fmla="*/ 71194620 h 2028"/>
                <a:gd name="T50" fmla="*/ 1234876773 w 1151"/>
                <a:gd name="T51" fmla="*/ 113407054 h 2028"/>
                <a:gd name="T52" fmla="*/ 1302921776 w 1151"/>
                <a:gd name="T53" fmla="*/ 168220240 h 2028"/>
                <a:gd name="T54" fmla="*/ 1363405517 w 1151"/>
                <a:gd name="T55" fmla="*/ 240045123 h 2028"/>
                <a:gd name="T56" fmla="*/ 1451610178 w 1151"/>
                <a:gd name="T57" fmla="*/ 385583913 h 2028"/>
                <a:gd name="T58" fmla="*/ 1539816428 w 1151"/>
                <a:gd name="T59" fmla="*/ 240045123 h 2028"/>
                <a:gd name="T60" fmla="*/ 1600300168 w 1151"/>
                <a:gd name="T61" fmla="*/ 168220240 h 2028"/>
                <a:gd name="T62" fmla="*/ 1668343980 w 1151"/>
                <a:gd name="T63" fmla="*/ 113407054 h 2028"/>
                <a:gd name="T64" fmla="*/ 1736388982 w 1151"/>
                <a:gd name="T65" fmla="*/ 71194620 h 2028"/>
                <a:gd name="T66" fmla="*/ 1809472709 w 1151"/>
                <a:gd name="T67" fmla="*/ 42212421 h 2028"/>
                <a:gd name="T68" fmla="*/ 1885077385 w 1151"/>
                <a:gd name="T69" fmla="*/ 22681407 h 2028"/>
                <a:gd name="T70" fmla="*/ 1955641749 w 1151"/>
                <a:gd name="T71" fmla="*/ 11341100 h 2028"/>
                <a:gd name="T72" fmla="*/ 2031246425 w 1151"/>
                <a:gd name="T73" fmla="*/ 5040313 h 2028"/>
                <a:gd name="T74" fmla="*/ 2109372051 w 1151"/>
                <a:gd name="T75" fmla="*/ 1260475 h 2028"/>
                <a:gd name="T76" fmla="*/ 2147483647 w 1151"/>
                <a:gd name="T77" fmla="*/ 0 h 2028"/>
                <a:gd name="T78" fmla="*/ 2147483647 w 1151"/>
                <a:gd name="T79" fmla="*/ 3780632 h 2028"/>
                <a:gd name="T80" fmla="*/ 2147483647 w 1151"/>
                <a:gd name="T81" fmla="*/ 10080626 h 2028"/>
                <a:gd name="T82" fmla="*/ 2147483647 w 1151"/>
                <a:gd name="T83" fmla="*/ 20161251 h 2028"/>
                <a:gd name="T84" fmla="*/ 2147483647 w 1151"/>
                <a:gd name="T85" fmla="*/ 34651954 h 2028"/>
                <a:gd name="T86" fmla="*/ 2147483647 w 1151"/>
                <a:gd name="T87" fmla="*/ 51033363 h 2028"/>
                <a:gd name="T88" fmla="*/ 2147483647 w 1151"/>
                <a:gd name="T89" fmla="*/ 72454301 h 2028"/>
                <a:gd name="T90" fmla="*/ 2147483647 w 1151"/>
                <a:gd name="T91" fmla="*/ 113407054 h 2028"/>
                <a:gd name="T92" fmla="*/ 2147483647 w 1151"/>
                <a:gd name="T93" fmla="*/ 181451256 h 2028"/>
                <a:gd name="T94" fmla="*/ 2147483647 w 1151"/>
                <a:gd name="T95" fmla="*/ 263986204 h 2028"/>
                <a:gd name="T96" fmla="*/ 2147483647 w 1151"/>
                <a:gd name="T97" fmla="*/ 355972282 h 2028"/>
                <a:gd name="T98" fmla="*/ 2147483647 w 1151"/>
                <a:gd name="T99" fmla="*/ 458038288 h 2028"/>
                <a:gd name="T100" fmla="*/ 2147483647 w 1151"/>
                <a:gd name="T101" fmla="*/ 574595685 h 2028"/>
                <a:gd name="T102" fmla="*/ 2147483647 w 1151"/>
                <a:gd name="T103" fmla="*/ 704384098 h 2028"/>
                <a:gd name="T104" fmla="*/ 2147483647 w 1151"/>
                <a:gd name="T105" fmla="*/ 837322308 h 2028"/>
                <a:gd name="T106" fmla="*/ 2144654233 w 1151"/>
                <a:gd name="T107" fmla="*/ 967109927 h 2028"/>
                <a:gd name="T108" fmla="*/ 1902719270 w 1151"/>
                <a:gd name="T109" fmla="*/ 1083667323 h 2028"/>
                <a:gd name="T110" fmla="*/ 1693545539 w 1151"/>
                <a:gd name="T111" fmla="*/ 1183213868 h 2028"/>
                <a:gd name="T112" fmla="*/ 1529735804 w 1151"/>
                <a:gd name="T113" fmla="*/ 1254407670 h 20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1"/>
                <a:gd name="T172" fmla="*/ 0 h 2028"/>
                <a:gd name="T173" fmla="*/ 1151 w 1151"/>
                <a:gd name="T174" fmla="*/ 2028 h 20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1" h="2028">
                  <a:moveTo>
                    <a:pt x="586" y="2028"/>
                  </a:moveTo>
                  <a:lnTo>
                    <a:pt x="564" y="1995"/>
                  </a:lnTo>
                  <a:lnTo>
                    <a:pt x="534" y="1949"/>
                  </a:lnTo>
                  <a:lnTo>
                    <a:pt x="498" y="1890"/>
                  </a:lnTo>
                  <a:lnTo>
                    <a:pt x="456" y="1823"/>
                  </a:lnTo>
                  <a:lnTo>
                    <a:pt x="411" y="1746"/>
                  </a:lnTo>
                  <a:lnTo>
                    <a:pt x="363" y="1661"/>
                  </a:lnTo>
                  <a:lnTo>
                    <a:pt x="313" y="1570"/>
                  </a:lnTo>
                  <a:lnTo>
                    <a:pt x="264" y="1473"/>
                  </a:lnTo>
                  <a:lnTo>
                    <a:pt x="214" y="1373"/>
                  </a:lnTo>
                  <a:lnTo>
                    <a:pt x="168" y="1270"/>
                  </a:lnTo>
                  <a:lnTo>
                    <a:pt x="124" y="1163"/>
                  </a:lnTo>
                  <a:lnTo>
                    <a:pt x="85" y="1057"/>
                  </a:lnTo>
                  <a:lnTo>
                    <a:pt x="52" y="950"/>
                  </a:lnTo>
                  <a:lnTo>
                    <a:pt x="26" y="845"/>
                  </a:lnTo>
                  <a:lnTo>
                    <a:pt x="8" y="745"/>
                  </a:lnTo>
                  <a:lnTo>
                    <a:pt x="1" y="646"/>
                  </a:lnTo>
                  <a:lnTo>
                    <a:pt x="0" y="567"/>
                  </a:lnTo>
                  <a:lnTo>
                    <a:pt x="3" y="492"/>
                  </a:lnTo>
                  <a:lnTo>
                    <a:pt x="9" y="421"/>
                  </a:lnTo>
                  <a:lnTo>
                    <a:pt x="19" y="356"/>
                  </a:lnTo>
                  <a:lnTo>
                    <a:pt x="34" y="294"/>
                  </a:lnTo>
                  <a:lnTo>
                    <a:pt x="50" y="237"/>
                  </a:lnTo>
                  <a:lnTo>
                    <a:pt x="71" y="186"/>
                  </a:lnTo>
                  <a:lnTo>
                    <a:pt x="95" y="138"/>
                  </a:lnTo>
                  <a:lnTo>
                    <a:pt x="107" y="119"/>
                  </a:lnTo>
                  <a:lnTo>
                    <a:pt x="119" y="101"/>
                  </a:lnTo>
                  <a:lnTo>
                    <a:pt x="132" y="85"/>
                  </a:lnTo>
                  <a:lnTo>
                    <a:pt x="145" y="71"/>
                  </a:lnTo>
                  <a:lnTo>
                    <a:pt x="158" y="57"/>
                  </a:lnTo>
                  <a:lnTo>
                    <a:pt x="172" y="45"/>
                  </a:lnTo>
                  <a:lnTo>
                    <a:pt x="187" y="34"/>
                  </a:lnTo>
                  <a:lnTo>
                    <a:pt x="202" y="26"/>
                  </a:lnTo>
                  <a:lnTo>
                    <a:pt x="216" y="18"/>
                  </a:lnTo>
                  <a:lnTo>
                    <a:pt x="232" y="12"/>
                  </a:lnTo>
                  <a:lnTo>
                    <a:pt x="248" y="6"/>
                  </a:lnTo>
                  <a:lnTo>
                    <a:pt x="264" y="2"/>
                  </a:lnTo>
                  <a:lnTo>
                    <a:pt x="280" y="0"/>
                  </a:lnTo>
                  <a:lnTo>
                    <a:pt x="297" y="0"/>
                  </a:lnTo>
                  <a:lnTo>
                    <a:pt x="314" y="2"/>
                  </a:lnTo>
                  <a:lnTo>
                    <a:pt x="331" y="4"/>
                  </a:lnTo>
                  <a:lnTo>
                    <a:pt x="345" y="8"/>
                  </a:lnTo>
                  <a:lnTo>
                    <a:pt x="360" y="12"/>
                  </a:lnTo>
                  <a:lnTo>
                    <a:pt x="375" y="18"/>
                  </a:lnTo>
                  <a:lnTo>
                    <a:pt x="389" y="26"/>
                  </a:lnTo>
                  <a:lnTo>
                    <a:pt x="404" y="36"/>
                  </a:lnTo>
                  <a:lnTo>
                    <a:pt x="419" y="49"/>
                  </a:lnTo>
                  <a:lnTo>
                    <a:pt x="434" y="67"/>
                  </a:lnTo>
                  <a:lnTo>
                    <a:pt x="448" y="87"/>
                  </a:lnTo>
                  <a:lnTo>
                    <a:pt x="463" y="113"/>
                  </a:lnTo>
                  <a:lnTo>
                    <a:pt x="477" y="144"/>
                  </a:lnTo>
                  <a:lnTo>
                    <a:pt x="490" y="180"/>
                  </a:lnTo>
                  <a:lnTo>
                    <a:pt x="503" y="219"/>
                  </a:lnTo>
                  <a:lnTo>
                    <a:pt x="517" y="267"/>
                  </a:lnTo>
                  <a:lnTo>
                    <a:pt x="529" y="322"/>
                  </a:lnTo>
                  <a:lnTo>
                    <a:pt x="541" y="381"/>
                  </a:lnTo>
                  <a:lnTo>
                    <a:pt x="552" y="450"/>
                  </a:lnTo>
                  <a:lnTo>
                    <a:pt x="576" y="612"/>
                  </a:lnTo>
                  <a:lnTo>
                    <a:pt x="600" y="450"/>
                  </a:lnTo>
                  <a:lnTo>
                    <a:pt x="611" y="381"/>
                  </a:lnTo>
                  <a:lnTo>
                    <a:pt x="623" y="322"/>
                  </a:lnTo>
                  <a:lnTo>
                    <a:pt x="635" y="267"/>
                  </a:lnTo>
                  <a:lnTo>
                    <a:pt x="648" y="219"/>
                  </a:lnTo>
                  <a:lnTo>
                    <a:pt x="662" y="180"/>
                  </a:lnTo>
                  <a:lnTo>
                    <a:pt x="675" y="144"/>
                  </a:lnTo>
                  <a:lnTo>
                    <a:pt x="689" y="113"/>
                  </a:lnTo>
                  <a:lnTo>
                    <a:pt x="704" y="87"/>
                  </a:lnTo>
                  <a:lnTo>
                    <a:pt x="718" y="67"/>
                  </a:lnTo>
                  <a:lnTo>
                    <a:pt x="732" y="49"/>
                  </a:lnTo>
                  <a:lnTo>
                    <a:pt x="748" y="36"/>
                  </a:lnTo>
                  <a:lnTo>
                    <a:pt x="762" y="26"/>
                  </a:lnTo>
                  <a:lnTo>
                    <a:pt x="776" y="18"/>
                  </a:lnTo>
                  <a:lnTo>
                    <a:pt x="792" y="12"/>
                  </a:lnTo>
                  <a:lnTo>
                    <a:pt x="806" y="8"/>
                  </a:lnTo>
                  <a:lnTo>
                    <a:pt x="820" y="4"/>
                  </a:lnTo>
                  <a:lnTo>
                    <a:pt x="837" y="2"/>
                  </a:lnTo>
                  <a:lnTo>
                    <a:pt x="853" y="0"/>
                  </a:lnTo>
                  <a:lnTo>
                    <a:pt x="870" y="0"/>
                  </a:lnTo>
                  <a:lnTo>
                    <a:pt x="885" y="2"/>
                  </a:lnTo>
                  <a:lnTo>
                    <a:pt x="902" y="6"/>
                  </a:lnTo>
                  <a:lnTo>
                    <a:pt x="917" y="10"/>
                  </a:lnTo>
                  <a:lnTo>
                    <a:pt x="932" y="16"/>
                  </a:lnTo>
                  <a:lnTo>
                    <a:pt x="947" y="24"/>
                  </a:lnTo>
                  <a:lnTo>
                    <a:pt x="961" y="32"/>
                  </a:lnTo>
                  <a:lnTo>
                    <a:pt x="975" y="43"/>
                  </a:lnTo>
                  <a:lnTo>
                    <a:pt x="990" y="55"/>
                  </a:lnTo>
                  <a:lnTo>
                    <a:pt x="1003" y="67"/>
                  </a:lnTo>
                  <a:lnTo>
                    <a:pt x="1016" y="81"/>
                  </a:lnTo>
                  <a:lnTo>
                    <a:pt x="1028" y="97"/>
                  </a:lnTo>
                  <a:lnTo>
                    <a:pt x="1040" y="115"/>
                  </a:lnTo>
                  <a:lnTo>
                    <a:pt x="1051" y="132"/>
                  </a:lnTo>
                  <a:lnTo>
                    <a:pt x="1075" y="180"/>
                  </a:lnTo>
                  <a:lnTo>
                    <a:pt x="1097" y="231"/>
                  </a:lnTo>
                  <a:lnTo>
                    <a:pt x="1115" y="288"/>
                  </a:lnTo>
                  <a:lnTo>
                    <a:pt x="1129" y="350"/>
                  </a:lnTo>
                  <a:lnTo>
                    <a:pt x="1140" y="419"/>
                  </a:lnTo>
                  <a:lnTo>
                    <a:pt x="1147" y="490"/>
                  </a:lnTo>
                  <a:lnTo>
                    <a:pt x="1151" y="565"/>
                  </a:lnTo>
                  <a:lnTo>
                    <a:pt x="1151" y="646"/>
                  </a:lnTo>
                  <a:lnTo>
                    <a:pt x="1145" y="727"/>
                  </a:lnTo>
                  <a:lnTo>
                    <a:pt x="1128" y="818"/>
                  </a:lnTo>
                  <a:lnTo>
                    <a:pt x="1104" y="912"/>
                  </a:lnTo>
                  <a:lnTo>
                    <a:pt x="1072" y="1013"/>
                  </a:lnTo>
                  <a:lnTo>
                    <a:pt x="1035" y="1118"/>
                  </a:lnTo>
                  <a:lnTo>
                    <a:pt x="993" y="1223"/>
                  </a:lnTo>
                  <a:lnTo>
                    <a:pt x="947" y="1329"/>
                  </a:lnTo>
                  <a:lnTo>
                    <a:pt x="899" y="1432"/>
                  </a:lnTo>
                  <a:lnTo>
                    <a:pt x="851" y="1535"/>
                  </a:lnTo>
                  <a:lnTo>
                    <a:pt x="803" y="1629"/>
                  </a:lnTo>
                  <a:lnTo>
                    <a:pt x="755" y="1720"/>
                  </a:lnTo>
                  <a:lnTo>
                    <a:pt x="711" y="1803"/>
                  </a:lnTo>
                  <a:lnTo>
                    <a:pt x="672" y="1878"/>
                  </a:lnTo>
                  <a:lnTo>
                    <a:pt x="637" y="1941"/>
                  </a:lnTo>
                  <a:lnTo>
                    <a:pt x="607" y="1991"/>
                  </a:lnTo>
                  <a:lnTo>
                    <a:pt x="586" y="2028"/>
                  </a:lnTo>
                  <a:close/>
                </a:path>
              </a:pathLst>
            </a:custGeom>
            <a:solidFill>
              <a:srgbClr val="FF1900"/>
            </a:solidFill>
            <a:ln w="9525">
              <a:noFill/>
              <a:round/>
              <a:headEnd/>
              <a:tailEnd/>
            </a:ln>
          </p:spPr>
          <p:txBody>
            <a:bodyPr/>
            <a:lstStyle/>
            <a:p>
              <a:endParaRPr lang="ja-JP" altLang="en-US"/>
            </a:p>
          </p:txBody>
        </p:sp>
        <p:sp>
          <p:nvSpPr>
            <p:cNvPr id="3085" name="Freeform 13"/>
            <p:cNvSpPr>
              <a:spLocks/>
            </p:cNvSpPr>
            <p:nvPr/>
          </p:nvSpPr>
          <p:spPr bwMode="auto">
            <a:xfrm>
              <a:off x="4645546" y="1736750"/>
              <a:ext cx="936625" cy="1609725"/>
            </a:xfrm>
            <a:custGeom>
              <a:avLst/>
              <a:gdLst>
                <a:gd name="T0" fmla="*/ 1207153947 w 590"/>
                <a:gd name="T1" fmla="*/ 72454301 h 2028"/>
                <a:gd name="T2" fmla="*/ 1149191171 w 590"/>
                <a:gd name="T3" fmla="*/ 53553531 h 2028"/>
                <a:gd name="T4" fmla="*/ 1088707446 w 590"/>
                <a:gd name="T5" fmla="*/ 35912429 h 2028"/>
                <a:gd name="T6" fmla="*/ 1023183411 w 590"/>
                <a:gd name="T7" fmla="*/ 23941882 h 2028"/>
                <a:gd name="T8" fmla="*/ 952619065 w 590"/>
                <a:gd name="T9" fmla="*/ 12600781 h 2028"/>
                <a:gd name="T10" fmla="*/ 879533770 w 590"/>
                <a:gd name="T11" fmla="*/ 5040313 h 2028"/>
                <a:gd name="T12" fmla="*/ 806449865 w 590"/>
                <a:gd name="T13" fmla="*/ 1260475 h 2028"/>
                <a:gd name="T14" fmla="*/ 728325847 w 590"/>
                <a:gd name="T15" fmla="*/ 0 h 2028"/>
                <a:gd name="T16" fmla="*/ 751006450 w 590"/>
                <a:gd name="T17" fmla="*/ 3780632 h 2028"/>
                <a:gd name="T18" fmla="*/ 866933788 w 590"/>
                <a:gd name="T19" fmla="*/ 16381415 h 2028"/>
                <a:gd name="T20" fmla="*/ 975299668 w 590"/>
                <a:gd name="T21" fmla="*/ 37172110 h 2028"/>
                <a:gd name="T22" fmla="*/ 1073586515 w 590"/>
                <a:gd name="T23" fmla="*/ 66154309 h 2028"/>
                <a:gd name="T24" fmla="*/ 1179433034 w 590"/>
                <a:gd name="T25" fmla="*/ 113407054 h 2028"/>
                <a:gd name="T26" fmla="*/ 1280239242 w 590"/>
                <a:gd name="T27" fmla="*/ 181451256 h 2028"/>
                <a:gd name="T28" fmla="*/ 1343243916 w 590"/>
                <a:gd name="T29" fmla="*/ 263986204 h 2028"/>
                <a:gd name="T30" fmla="*/ 1370964830 w 590"/>
                <a:gd name="T31" fmla="*/ 355972282 h 2028"/>
                <a:gd name="T32" fmla="*/ 1355843898 w 590"/>
                <a:gd name="T33" fmla="*/ 455518133 h 2028"/>
                <a:gd name="T34" fmla="*/ 1262597362 w 590"/>
                <a:gd name="T35" fmla="*/ 563884825 h 2028"/>
                <a:gd name="T36" fmla="*/ 1108868688 w 590"/>
                <a:gd name="T37" fmla="*/ 682962378 h 2028"/>
                <a:gd name="T38" fmla="*/ 904735322 w 590"/>
                <a:gd name="T39" fmla="*/ 807710479 h 2028"/>
                <a:gd name="T40" fmla="*/ 682963053 w 590"/>
                <a:gd name="T41" fmla="*/ 930568067 h 2028"/>
                <a:gd name="T42" fmla="*/ 453628136 w 590"/>
                <a:gd name="T43" fmla="*/ 1045234751 h 2028"/>
                <a:gd name="T44" fmla="*/ 241934999 w 590"/>
                <a:gd name="T45" fmla="*/ 1144781296 h 2028"/>
                <a:gd name="T46" fmla="*/ 65524060 w 590"/>
                <a:gd name="T47" fmla="*/ 1224165802 h 2028"/>
                <a:gd name="T48" fmla="*/ 17640299 w 590"/>
                <a:gd name="T49" fmla="*/ 1260708456 h 2028"/>
                <a:gd name="T50" fmla="*/ 47882168 w 590"/>
                <a:gd name="T51" fmla="*/ 1272678997 h 2028"/>
                <a:gd name="T52" fmla="*/ 115927189 w 590"/>
                <a:gd name="T53" fmla="*/ 1254407670 h 2028"/>
                <a:gd name="T54" fmla="*/ 279736533 w 590"/>
                <a:gd name="T55" fmla="*/ 1183213868 h 2028"/>
                <a:gd name="T56" fmla="*/ 488910309 w 590"/>
                <a:gd name="T57" fmla="*/ 1083667323 h 2028"/>
                <a:gd name="T58" fmla="*/ 730845209 w 590"/>
                <a:gd name="T59" fmla="*/ 967109927 h 2028"/>
                <a:gd name="T60" fmla="*/ 972780307 w 590"/>
                <a:gd name="T61" fmla="*/ 837322308 h 2028"/>
                <a:gd name="T62" fmla="*/ 1194553965 w 590"/>
                <a:gd name="T63" fmla="*/ 704384098 h 2028"/>
                <a:gd name="T64" fmla="*/ 1368445468 w 590"/>
                <a:gd name="T65" fmla="*/ 574595685 h 2028"/>
                <a:gd name="T66" fmla="*/ 1471771038 w 590"/>
                <a:gd name="T67" fmla="*/ 458038288 h 2028"/>
                <a:gd name="T68" fmla="*/ 1486891969 w 590"/>
                <a:gd name="T69" fmla="*/ 355972282 h 2028"/>
                <a:gd name="T70" fmla="*/ 1459171056 w 590"/>
                <a:gd name="T71" fmla="*/ 263986204 h 2028"/>
                <a:gd name="T72" fmla="*/ 1396166382 w 590"/>
                <a:gd name="T73" fmla="*/ 181451256 h 2028"/>
                <a:gd name="T74" fmla="*/ 1295360173 w 590"/>
                <a:gd name="T75" fmla="*/ 113407054 h 20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0"/>
                <a:gd name="T115" fmla="*/ 0 h 2028"/>
                <a:gd name="T116" fmla="*/ 590 w 590"/>
                <a:gd name="T117" fmla="*/ 2028 h 20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0" h="2028">
                  <a:moveTo>
                    <a:pt x="490" y="132"/>
                  </a:moveTo>
                  <a:lnTo>
                    <a:pt x="479" y="115"/>
                  </a:lnTo>
                  <a:lnTo>
                    <a:pt x="468" y="99"/>
                  </a:lnTo>
                  <a:lnTo>
                    <a:pt x="456" y="85"/>
                  </a:lnTo>
                  <a:lnTo>
                    <a:pt x="444" y="71"/>
                  </a:lnTo>
                  <a:lnTo>
                    <a:pt x="432" y="57"/>
                  </a:lnTo>
                  <a:lnTo>
                    <a:pt x="419" y="47"/>
                  </a:lnTo>
                  <a:lnTo>
                    <a:pt x="406" y="38"/>
                  </a:lnTo>
                  <a:lnTo>
                    <a:pt x="392" y="28"/>
                  </a:lnTo>
                  <a:lnTo>
                    <a:pt x="378" y="20"/>
                  </a:lnTo>
                  <a:lnTo>
                    <a:pt x="364" y="14"/>
                  </a:lnTo>
                  <a:lnTo>
                    <a:pt x="349" y="8"/>
                  </a:lnTo>
                  <a:lnTo>
                    <a:pt x="335" y="4"/>
                  </a:lnTo>
                  <a:lnTo>
                    <a:pt x="320" y="2"/>
                  </a:lnTo>
                  <a:lnTo>
                    <a:pt x="304" y="0"/>
                  </a:lnTo>
                  <a:lnTo>
                    <a:pt x="289" y="0"/>
                  </a:lnTo>
                  <a:lnTo>
                    <a:pt x="274" y="2"/>
                  </a:lnTo>
                  <a:lnTo>
                    <a:pt x="298" y="6"/>
                  </a:lnTo>
                  <a:lnTo>
                    <a:pt x="322" y="16"/>
                  </a:lnTo>
                  <a:lnTo>
                    <a:pt x="344" y="26"/>
                  </a:lnTo>
                  <a:lnTo>
                    <a:pt x="366" y="42"/>
                  </a:lnTo>
                  <a:lnTo>
                    <a:pt x="387" y="59"/>
                  </a:lnTo>
                  <a:lnTo>
                    <a:pt x="408" y="81"/>
                  </a:lnTo>
                  <a:lnTo>
                    <a:pt x="426" y="105"/>
                  </a:lnTo>
                  <a:lnTo>
                    <a:pt x="444" y="132"/>
                  </a:lnTo>
                  <a:lnTo>
                    <a:pt x="468" y="180"/>
                  </a:lnTo>
                  <a:lnTo>
                    <a:pt x="490" y="231"/>
                  </a:lnTo>
                  <a:lnTo>
                    <a:pt x="508" y="288"/>
                  </a:lnTo>
                  <a:lnTo>
                    <a:pt x="522" y="350"/>
                  </a:lnTo>
                  <a:lnTo>
                    <a:pt x="533" y="419"/>
                  </a:lnTo>
                  <a:lnTo>
                    <a:pt x="540" y="490"/>
                  </a:lnTo>
                  <a:lnTo>
                    <a:pt x="544" y="565"/>
                  </a:lnTo>
                  <a:lnTo>
                    <a:pt x="544" y="646"/>
                  </a:lnTo>
                  <a:lnTo>
                    <a:pt x="538" y="723"/>
                  </a:lnTo>
                  <a:lnTo>
                    <a:pt x="523" y="806"/>
                  </a:lnTo>
                  <a:lnTo>
                    <a:pt x="501" y="895"/>
                  </a:lnTo>
                  <a:lnTo>
                    <a:pt x="473" y="987"/>
                  </a:lnTo>
                  <a:lnTo>
                    <a:pt x="440" y="1084"/>
                  </a:lnTo>
                  <a:lnTo>
                    <a:pt x="401" y="1183"/>
                  </a:lnTo>
                  <a:lnTo>
                    <a:pt x="359" y="1282"/>
                  </a:lnTo>
                  <a:lnTo>
                    <a:pt x="316" y="1380"/>
                  </a:lnTo>
                  <a:lnTo>
                    <a:pt x="271" y="1477"/>
                  </a:lnTo>
                  <a:lnTo>
                    <a:pt x="225" y="1570"/>
                  </a:lnTo>
                  <a:lnTo>
                    <a:pt x="180" y="1659"/>
                  </a:lnTo>
                  <a:lnTo>
                    <a:pt x="137" y="1742"/>
                  </a:lnTo>
                  <a:lnTo>
                    <a:pt x="96" y="1817"/>
                  </a:lnTo>
                  <a:lnTo>
                    <a:pt x="59" y="1886"/>
                  </a:lnTo>
                  <a:lnTo>
                    <a:pt x="26" y="1943"/>
                  </a:lnTo>
                  <a:lnTo>
                    <a:pt x="0" y="1991"/>
                  </a:lnTo>
                  <a:lnTo>
                    <a:pt x="7" y="2001"/>
                  </a:lnTo>
                  <a:lnTo>
                    <a:pt x="14" y="2010"/>
                  </a:lnTo>
                  <a:lnTo>
                    <a:pt x="19" y="2020"/>
                  </a:lnTo>
                  <a:lnTo>
                    <a:pt x="25" y="2028"/>
                  </a:lnTo>
                  <a:lnTo>
                    <a:pt x="46" y="1991"/>
                  </a:lnTo>
                  <a:lnTo>
                    <a:pt x="76" y="1941"/>
                  </a:lnTo>
                  <a:lnTo>
                    <a:pt x="111" y="1878"/>
                  </a:lnTo>
                  <a:lnTo>
                    <a:pt x="150" y="1803"/>
                  </a:lnTo>
                  <a:lnTo>
                    <a:pt x="194" y="1720"/>
                  </a:lnTo>
                  <a:lnTo>
                    <a:pt x="242" y="1629"/>
                  </a:lnTo>
                  <a:lnTo>
                    <a:pt x="290" y="1535"/>
                  </a:lnTo>
                  <a:lnTo>
                    <a:pt x="338" y="1432"/>
                  </a:lnTo>
                  <a:lnTo>
                    <a:pt x="386" y="1329"/>
                  </a:lnTo>
                  <a:lnTo>
                    <a:pt x="432" y="1223"/>
                  </a:lnTo>
                  <a:lnTo>
                    <a:pt x="474" y="1118"/>
                  </a:lnTo>
                  <a:lnTo>
                    <a:pt x="511" y="1013"/>
                  </a:lnTo>
                  <a:lnTo>
                    <a:pt x="543" y="912"/>
                  </a:lnTo>
                  <a:lnTo>
                    <a:pt x="567" y="818"/>
                  </a:lnTo>
                  <a:lnTo>
                    <a:pt x="584" y="727"/>
                  </a:lnTo>
                  <a:lnTo>
                    <a:pt x="590" y="646"/>
                  </a:lnTo>
                  <a:lnTo>
                    <a:pt x="590" y="565"/>
                  </a:lnTo>
                  <a:lnTo>
                    <a:pt x="586" y="490"/>
                  </a:lnTo>
                  <a:lnTo>
                    <a:pt x="579" y="419"/>
                  </a:lnTo>
                  <a:lnTo>
                    <a:pt x="568" y="350"/>
                  </a:lnTo>
                  <a:lnTo>
                    <a:pt x="554" y="288"/>
                  </a:lnTo>
                  <a:lnTo>
                    <a:pt x="536" y="231"/>
                  </a:lnTo>
                  <a:lnTo>
                    <a:pt x="514" y="180"/>
                  </a:lnTo>
                  <a:lnTo>
                    <a:pt x="490" y="132"/>
                  </a:lnTo>
                  <a:close/>
                </a:path>
              </a:pathLst>
            </a:custGeom>
            <a:solidFill>
              <a:srgbClr val="BA0000"/>
            </a:solidFill>
            <a:ln w="9525">
              <a:noFill/>
              <a:round/>
              <a:headEnd/>
              <a:tailEnd/>
            </a:ln>
          </p:spPr>
          <p:txBody>
            <a:bodyPr/>
            <a:lstStyle/>
            <a:p>
              <a:endParaRPr lang="ja-JP" altLang="en-US"/>
            </a:p>
          </p:txBody>
        </p:sp>
        <p:sp>
          <p:nvSpPr>
            <p:cNvPr id="3086" name="Freeform 17"/>
            <p:cNvSpPr>
              <a:spLocks/>
            </p:cNvSpPr>
            <p:nvPr/>
          </p:nvSpPr>
          <p:spPr bwMode="auto">
            <a:xfrm>
              <a:off x="4772546" y="1785963"/>
              <a:ext cx="414338" cy="295275"/>
            </a:xfrm>
            <a:custGeom>
              <a:avLst/>
              <a:gdLst>
                <a:gd name="T0" fmla="*/ 0 w 261"/>
                <a:gd name="T1" fmla="*/ 233121214 h 374"/>
                <a:gd name="T2" fmla="*/ 2520953 w 261"/>
                <a:gd name="T3" fmla="*/ 229381328 h 374"/>
                <a:gd name="T4" fmla="*/ 5040318 w 261"/>
                <a:gd name="T5" fmla="*/ 219408300 h 374"/>
                <a:gd name="T6" fmla="*/ 17641907 w 261"/>
                <a:gd name="T7" fmla="*/ 204448708 h 374"/>
                <a:gd name="T8" fmla="*/ 27722545 w 261"/>
                <a:gd name="T9" fmla="*/ 184502652 h 374"/>
                <a:gd name="T10" fmla="*/ 45362858 w 261"/>
                <a:gd name="T11" fmla="*/ 162686258 h 374"/>
                <a:gd name="T12" fmla="*/ 68045088 w 261"/>
                <a:gd name="T13" fmla="*/ 137753687 h 374"/>
                <a:gd name="T14" fmla="*/ 95766033 w 261"/>
                <a:gd name="T15" fmla="*/ 113444036 h 374"/>
                <a:gd name="T16" fmla="*/ 131048271 w 261"/>
                <a:gd name="T17" fmla="*/ 87264812 h 374"/>
                <a:gd name="T18" fmla="*/ 168851437 w 261"/>
                <a:gd name="T19" fmla="*/ 64201789 h 374"/>
                <a:gd name="T20" fmla="*/ 216733697 w 261"/>
                <a:gd name="T21" fmla="*/ 43009092 h 374"/>
                <a:gd name="T22" fmla="*/ 269657811 w 261"/>
                <a:gd name="T23" fmla="*/ 24932577 h 374"/>
                <a:gd name="T24" fmla="*/ 330141606 w 261"/>
                <a:gd name="T25" fmla="*/ 9973031 h 374"/>
                <a:gd name="T26" fmla="*/ 398185081 w 261"/>
                <a:gd name="T27" fmla="*/ 2493258 h 374"/>
                <a:gd name="T28" fmla="*/ 476310875 w 261"/>
                <a:gd name="T29" fmla="*/ 0 h 374"/>
                <a:gd name="T30" fmla="*/ 561996251 w 261"/>
                <a:gd name="T31" fmla="*/ 6233144 h 374"/>
                <a:gd name="T32" fmla="*/ 657762260 w 261"/>
                <a:gd name="T33" fmla="*/ 21192691 h 374"/>
                <a:gd name="T34" fmla="*/ 650200991 w 261"/>
                <a:gd name="T35" fmla="*/ 21192691 h 374"/>
                <a:gd name="T36" fmla="*/ 640120359 w 261"/>
                <a:gd name="T37" fmla="*/ 18699434 h 374"/>
                <a:gd name="T38" fmla="*/ 617439730 w 261"/>
                <a:gd name="T39" fmla="*/ 17452806 h 374"/>
                <a:gd name="T40" fmla="*/ 589717197 w 261"/>
                <a:gd name="T41" fmla="*/ 16206177 h 374"/>
                <a:gd name="T42" fmla="*/ 556955935 w 261"/>
                <a:gd name="T43" fmla="*/ 16206177 h 374"/>
                <a:gd name="T44" fmla="*/ 516633405 w 261"/>
                <a:gd name="T45" fmla="*/ 17452806 h 374"/>
                <a:gd name="T46" fmla="*/ 471270559 w 261"/>
                <a:gd name="T47" fmla="*/ 21192691 h 374"/>
                <a:gd name="T48" fmla="*/ 423386761 w 261"/>
                <a:gd name="T49" fmla="*/ 26179212 h 374"/>
                <a:gd name="T50" fmla="*/ 372983500 w 261"/>
                <a:gd name="T51" fmla="*/ 36152240 h 374"/>
                <a:gd name="T52" fmla="*/ 317540021 w 261"/>
                <a:gd name="T53" fmla="*/ 47995606 h 374"/>
                <a:gd name="T54" fmla="*/ 267136859 w 261"/>
                <a:gd name="T55" fmla="*/ 65448418 h 374"/>
                <a:gd name="T56" fmla="*/ 211693381 w 261"/>
                <a:gd name="T57" fmla="*/ 86641103 h 374"/>
                <a:gd name="T58" fmla="*/ 156249853 w 261"/>
                <a:gd name="T59" fmla="*/ 113444036 h 374"/>
                <a:gd name="T60" fmla="*/ 103327301 w 261"/>
                <a:gd name="T61" fmla="*/ 146480087 h 374"/>
                <a:gd name="T62" fmla="*/ 50403175 w 261"/>
                <a:gd name="T63" fmla="*/ 185749280 h 374"/>
                <a:gd name="T64" fmla="*/ 0 w 261"/>
                <a:gd name="T65" fmla="*/ 233121214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74"/>
                <a:gd name="T101" fmla="*/ 261 w 261"/>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74">
                  <a:moveTo>
                    <a:pt x="0" y="374"/>
                  </a:moveTo>
                  <a:lnTo>
                    <a:pt x="1" y="368"/>
                  </a:lnTo>
                  <a:lnTo>
                    <a:pt x="2" y="352"/>
                  </a:lnTo>
                  <a:lnTo>
                    <a:pt x="7" y="328"/>
                  </a:lnTo>
                  <a:lnTo>
                    <a:pt x="11" y="296"/>
                  </a:lnTo>
                  <a:lnTo>
                    <a:pt x="18" y="261"/>
                  </a:lnTo>
                  <a:lnTo>
                    <a:pt x="27" y="221"/>
                  </a:lnTo>
                  <a:lnTo>
                    <a:pt x="38" y="182"/>
                  </a:lnTo>
                  <a:lnTo>
                    <a:pt x="52" y="140"/>
                  </a:lnTo>
                  <a:lnTo>
                    <a:pt x="67" y="103"/>
                  </a:lnTo>
                  <a:lnTo>
                    <a:pt x="86" y="69"/>
                  </a:lnTo>
                  <a:lnTo>
                    <a:pt x="107" y="40"/>
                  </a:lnTo>
                  <a:lnTo>
                    <a:pt x="131" y="16"/>
                  </a:lnTo>
                  <a:lnTo>
                    <a:pt x="158" y="4"/>
                  </a:lnTo>
                  <a:lnTo>
                    <a:pt x="189" y="0"/>
                  </a:lnTo>
                  <a:lnTo>
                    <a:pt x="223" y="10"/>
                  </a:lnTo>
                  <a:lnTo>
                    <a:pt x="261" y="34"/>
                  </a:lnTo>
                  <a:lnTo>
                    <a:pt x="258" y="34"/>
                  </a:lnTo>
                  <a:lnTo>
                    <a:pt x="254" y="30"/>
                  </a:lnTo>
                  <a:lnTo>
                    <a:pt x="245" y="28"/>
                  </a:lnTo>
                  <a:lnTo>
                    <a:pt x="234" y="26"/>
                  </a:lnTo>
                  <a:lnTo>
                    <a:pt x="221" y="26"/>
                  </a:lnTo>
                  <a:lnTo>
                    <a:pt x="205" y="28"/>
                  </a:lnTo>
                  <a:lnTo>
                    <a:pt x="187" y="34"/>
                  </a:lnTo>
                  <a:lnTo>
                    <a:pt x="168" y="42"/>
                  </a:lnTo>
                  <a:lnTo>
                    <a:pt x="148" y="58"/>
                  </a:lnTo>
                  <a:lnTo>
                    <a:pt x="126" y="77"/>
                  </a:lnTo>
                  <a:lnTo>
                    <a:pt x="106" y="105"/>
                  </a:lnTo>
                  <a:lnTo>
                    <a:pt x="84" y="139"/>
                  </a:lnTo>
                  <a:lnTo>
                    <a:pt x="62" y="182"/>
                  </a:lnTo>
                  <a:lnTo>
                    <a:pt x="41" y="235"/>
                  </a:lnTo>
                  <a:lnTo>
                    <a:pt x="20" y="298"/>
                  </a:lnTo>
                  <a:lnTo>
                    <a:pt x="0" y="374"/>
                  </a:lnTo>
                  <a:close/>
                </a:path>
              </a:pathLst>
            </a:custGeom>
            <a:solidFill>
              <a:srgbClr val="FFFFFF"/>
            </a:solidFill>
            <a:ln w="9525">
              <a:noFill/>
              <a:round/>
              <a:headEnd/>
              <a:tailEnd/>
            </a:ln>
          </p:spPr>
          <p:txBody>
            <a:bodyPr/>
            <a:lstStyle/>
            <a:p>
              <a:endParaRPr lang="ja-JP" altLang="en-US"/>
            </a:p>
          </p:txBody>
        </p:sp>
        <p:sp>
          <p:nvSpPr>
            <p:cNvPr id="3087" name="Freeform 18"/>
            <p:cNvSpPr>
              <a:spLocks/>
            </p:cNvSpPr>
            <p:nvPr/>
          </p:nvSpPr>
          <p:spPr bwMode="auto">
            <a:xfrm>
              <a:off x="3842271" y="2200300"/>
              <a:ext cx="806450" cy="969963"/>
            </a:xfrm>
            <a:custGeom>
              <a:avLst/>
              <a:gdLst>
                <a:gd name="T0" fmla="*/ 0 w 508"/>
                <a:gd name="T1" fmla="*/ 0 h 1220"/>
                <a:gd name="T2" fmla="*/ 0 w 508"/>
                <a:gd name="T3" fmla="*/ 5056528 h 1220"/>
                <a:gd name="T4" fmla="*/ 2520950 w 508"/>
                <a:gd name="T5" fmla="*/ 18330709 h 1220"/>
                <a:gd name="T6" fmla="*/ 10080626 w 508"/>
                <a:gd name="T7" fmla="*/ 41086675 h 1220"/>
                <a:gd name="T8" fmla="*/ 22682201 w 508"/>
                <a:gd name="T9" fmla="*/ 70796165 h 1220"/>
                <a:gd name="T10" fmla="*/ 42843452 w 508"/>
                <a:gd name="T11" fmla="*/ 108090457 h 1220"/>
                <a:gd name="T12" fmla="*/ 73085332 w 508"/>
                <a:gd name="T13" fmla="*/ 152337448 h 1220"/>
                <a:gd name="T14" fmla="*/ 115927209 w 508"/>
                <a:gd name="T15" fmla="*/ 201009695 h 1220"/>
                <a:gd name="T16" fmla="*/ 171370633 w 508"/>
                <a:gd name="T17" fmla="*/ 254107247 h 1220"/>
                <a:gd name="T18" fmla="*/ 239415679 w 508"/>
                <a:gd name="T19" fmla="*/ 312893342 h 1220"/>
                <a:gd name="T20" fmla="*/ 325100971 w 508"/>
                <a:gd name="T21" fmla="*/ 374207700 h 1220"/>
                <a:gd name="T22" fmla="*/ 428426658 w 508"/>
                <a:gd name="T23" fmla="*/ 438050420 h 1220"/>
                <a:gd name="T24" fmla="*/ 554434440 w 508"/>
                <a:gd name="T25" fmla="*/ 503789239 h 1220"/>
                <a:gd name="T26" fmla="*/ 698084106 w 508"/>
                <a:gd name="T27" fmla="*/ 570160123 h 1220"/>
                <a:gd name="T28" fmla="*/ 866933939 w 508"/>
                <a:gd name="T29" fmla="*/ 637795934 h 1220"/>
                <a:gd name="T30" fmla="*/ 1058465768 w 508"/>
                <a:gd name="T31" fmla="*/ 704799679 h 1220"/>
                <a:gd name="T32" fmla="*/ 1280239464 w 508"/>
                <a:gd name="T33" fmla="*/ 771170563 h 1220"/>
                <a:gd name="T34" fmla="*/ 1265118530 w 508"/>
                <a:gd name="T35" fmla="*/ 766114037 h 1220"/>
                <a:gd name="T36" fmla="*/ 1229836351 w 508"/>
                <a:gd name="T37" fmla="*/ 753471926 h 1220"/>
                <a:gd name="T38" fmla="*/ 1174392927 w 508"/>
                <a:gd name="T39" fmla="*/ 732612164 h 1220"/>
                <a:gd name="T40" fmla="*/ 1098788258 w 508"/>
                <a:gd name="T41" fmla="*/ 703535547 h 1220"/>
                <a:gd name="T42" fmla="*/ 1010583604 w 508"/>
                <a:gd name="T43" fmla="*/ 667505412 h 1220"/>
                <a:gd name="T44" fmla="*/ 909777378 w 508"/>
                <a:gd name="T45" fmla="*/ 626417954 h 1220"/>
                <a:gd name="T46" fmla="*/ 803930643 w 508"/>
                <a:gd name="T47" fmla="*/ 579009839 h 1220"/>
                <a:gd name="T48" fmla="*/ 688003483 w 508"/>
                <a:gd name="T49" fmla="*/ 526545198 h 1220"/>
                <a:gd name="T50" fmla="*/ 574595685 w 508"/>
                <a:gd name="T51" fmla="*/ 470287366 h 1220"/>
                <a:gd name="T52" fmla="*/ 463708837 w 508"/>
                <a:gd name="T53" fmla="*/ 408972909 h 1220"/>
                <a:gd name="T54" fmla="*/ 355342839 w 508"/>
                <a:gd name="T55" fmla="*/ 345762354 h 1220"/>
                <a:gd name="T56" fmla="*/ 257055975 w 508"/>
                <a:gd name="T57" fmla="*/ 279391469 h 1220"/>
                <a:gd name="T58" fmla="*/ 168851272 w 508"/>
                <a:gd name="T59" fmla="*/ 210491527 h 1220"/>
                <a:gd name="T60" fmla="*/ 93246577 w 508"/>
                <a:gd name="T61" fmla="*/ 140959469 h 1220"/>
                <a:gd name="T62" fmla="*/ 35282191 w 508"/>
                <a:gd name="T63" fmla="*/ 70796165 h 1220"/>
                <a:gd name="T64" fmla="*/ 0 w 508"/>
                <a:gd name="T65" fmla="*/ 0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8"/>
                <a:gd name="T100" fmla="*/ 0 h 1220"/>
                <a:gd name="T101" fmla="*/ 508 w 508"/>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8" h="1220">
                  <a:moveTo>
                    <a:pt x="0" y="0"/>
                  </a:moveTo>
                  <a:lnTo>
                    <a:pt x="0" y="8"/>
                  </a:lnTo>
                  <a:lnTo>
                    <a:pt x="1" y="29"/>
                  </a:lnTo>
                  <a:lnTo>
                    <a:pt x="4" y="65"/>
                  </a:lnTo>
                  <a:lnTo>
                    <a:pt x="9" y="112"/>
                  </a:lnTo>
                  <a:lnTo>
                    <a:pt x="17" y="171"/>
                  </a:lnTo>
                  <a:lnTo>
                    <a:pt x="29" y="241"/>
                  </a:lnTo>
                  <a:lnTo>
                    <a:pt x="46" y="318"/>
                  </a:lnTo>
                  <a:lnTo>
                    <a:pt x="68" y="402"/>
                  </a:lnTo>
                  <a:lnTo>
                    <a:pt x="95" y="495"/>
                  </a:lnTo>
                  <a:lnTo>
                    <a:pt x="129" y="592"/>
                  </a:lnTo>
                  <a:lnTo>
                    <a:pt x="170" y="693"/>
                  </a:lnTo>
                  <a:lnTo>
                    <a:pt x="220" y="797"/>
                  </a:lnTo>
                  <a:lnTo>
                    <a:pt x="277" y="902"/>
                  </a:lnTo>
                  <a:lnTo>
                    <a:pt x="344" y="1009"/>
                  </a:lnTo>
                  <a:lnTo>
                    <a:pt x="420" y="1115"/>
                  </a:lnTo>
                  <a:lnTo>
                    <a:pt x="508" y="1220"/>
                  </a:lnTo>
                  <a:lnTo>
                    <a:pt x="502" y="1212"/>
                  </a:lnTo>
                  <a:lnTo>
                    <a:pt x="488" y="1192"/>
                  </a:lnTo>
                  <a:lnTo>
                    <a:pt x="466" y="1159"/>
                  </a:lnTo>
                  <a:lnTo>
                    <a:pt x="436" y="1113"/>
                  </a:lnTo>
                  <a:lnTo>
                    <a:pt x="401" y="1056"/>
                  </a:lnTo>
                  <a:lnTo>
                    <a:pt x="361" y="991"/>
                  </a:lnTo>
                  <a:lnTo>
                    <a:pt x="319" y="916"/>
                  </a:lnTo>
                  <a:lnTo>
                    <a:pt x="273" y="833"/>
                  </a:lnTo>
                  <a:lnTo>
                    <a:pt x="228" y="744"/>
                  </a:lnTo>
                  <a:lnTo>
                    <a:pt x="184" y="647"/>
                  </a:lnTo>
                  <a:lnTo>
                    <a:pt x="141" y="547"/>
                  </a:lnTo>
                  <a:lnTo>
                    <a:pt x="102" y="442"/>
                  </a:lnTo>
                  <a:lnTo>
                    <a:pt x="67" y="333"/>
                  </a:lnTo>
                  <a:lnTo>
                    <a:pt x="37" y="223"/>
                  </a:lnTo>
                  <a:lnTo>
                    <a:pt x="14" y="112"/>
                  </a:lnTo>
                  <a:lnTo>
                    <a:pt x="0" y="0"/>
                  </a:lnTo>
                  <a:close/>
                </a:path>
              </a:pathLst>
            </a:custGeom>
            <a:solidFill>
              <a:srgbClr val="FFFFFF"/>
            </a:solidFill>
            <a:ln w="9525">
              <a:noFill/>
              <a:round/>
              <a:headEnd/>
              <a:tailEnd/>
            </a:ln>
          </p:spPr>
          <p:txBody>
            <a:bodyPr/>
            <a:lstStyle/>
            <a:p>
              <a:endParaRPr lang="ja-JP" altLang="en-US"/>
            </a:p>
          </p:txBody>
        </p:sp>
        <p:sp>
          <p:nvSpPr>
            <p:cNvPr id="3088" name="Freeform 19"/>
            <p:cNvSpPr>
              <a:spLocks/>
            </p:cNvSpPr>
            <p:nvPr/>
          </p:nvSpPr>
          <p:spPr bwMode="auto">
            <a:xfrm>
              <a:off x="4223271" y="1782788"/>
              <a:ext cx="341313" cy="382588"/>
            </a:xfrm>
            <a:custGeom>
              <a:avLst/>
              <a:gdLst>
                <a:gd name="T0" fmla="*/ 0 w 215"/>
                <a:gd name="T1" fmla="*/ 0 h 482"/>
                <a:gd name="T2" fmla="*/ 7561275 w 215"/>
                <a:gd name="T3" fmla="*/ 0 h 482"/>
                <a:gd name="T4" fmla="*/ 17641915 w 215"/>
                <a:gd name="T5" fmla="*/ 2520160 h 482"/>
                <a:gd name="T6" fmla="*/ 37803195 w 215"/>
                <a:gd name="T7" fmla="*/ 5040319 h 482"/>
                <a:gd name="T8" fmla="*/ 65524165 w 215"/>
                <a:gd name="T9" fmla="*/ 10080639 h 482"/>
                <a:gd name="T10" fmla="*/ 98287028 w 215"/>
                <a:gd name="T11" fmla="*/ 16381436 h 482"/>
                <a:gd name="T12" fmla="*/ 133569282 w 215"/>
                <a:gd name="T13" fmla="*/ 26462078 h 482"/>
                <a:gd name="T14" fmla="*/ 173891830 w 215"/>
                <a:gd name="T15" fmla="*/ 37802396 h 482"/>
                <a:gd name="T16" fmla="*/ 216733793 w 215"/>
                <a:gd name="T17" fmla="*/ 52293124 h 482"/>
                <a:gd name="T18" fmla="*/ 262096659 w 215"/>
                <a:gd name="T19" fmla="*/ 69934236 h 482"/>
                <a:gd name="T20" fmla="*/ 304940159 w 215"/>
                <a:gd name="T21" fmla="*/ 90725745 h 482"/>
                <a:gd name="T22" fmla="*/ 350303025 w 215"/>
                <a:gd name="T23" fmla="*/ 115927359 h 482"/>
                <a:gd name="T24" fmla="*/ 395665892 w 215"/>
                <a:gd name="T25" fmla="*/ 144279345 h 482"/>
                <a:gd name="T26" fmla="*/ 435988538 w 215"/>
                <a:gd name="T27" fmla="*/ 177041411 h 482"/>
                <a:gd name="T28" fmla="*/ 476311086 w 215"/>
                <a:gd name="T29" fmla="*/ 214213606 h 482"/>
                <a:gd name="T30" fmla="*/ 511593315 w 215"/>
                <a:gd name="T31" fmla="*/ 256426863 h 482"/>
                <a:gd name="T32" fmla="*/ 541835226 w 215"/>
                <a:gd name="T33" fmla="*/ 303679644 h 482"/>
                <a:gd name="T34" fmla="*/ 541835226 w 215"/>
                <a:gd name="T35" fmla="*/ 299899009 h 482"/>
                <a:gd name="T36" fmla="*/ 541835226 w 215"/>
                <a:gd name="T37" fmla="*/ 289818373 h 482"/>
                <a:gd name="T38" fmla="*/ 541835226 w 215"/>
                <a:gd name="T39" fmla="*/ 274067975 h 482"/>
                <a:gd name="T40" fmla="*/ 539314273 w 215"/>
                <a:gd name="T41" fmla="*/ 252646228 h 482"/>
                <a:gd name="T42" fmla="*/ 531754589 w 215"/>
                <a:gd name="T43" fmla="*/ 229334560 h 482"/>
                <a:gd name="T44" fmla="*/ 521673952 w 215"/>
                <a:gd name="T45" fmla="*/ 201612762 h 482"/>
                <a:gd name="T46" fmla="*/ 509072362 w 215"/>
                <a:gd name="T47" fmla="*/ 173261570 h 482"/>
                <a:gd name="T48" fmla="*/ 486391723 w 215"/>
                <a:gd name="T49" fmla="*/ 143018869 h 482"/>
                <a:gd name="T50" fmla="*/ 458669178 w 215"/>
                <a:gd name="T51" fmla="*/ 113407200 h 482"/>
                <a:gd name="T52" fmla="*/ 425907901 w 215"/>
                <a:gd name="T53" fmla="*/ 86315666 h 482"/>
                <a:gd name="T54" fmla="*/ 380544936 w 215"/>
                <a:gd name="T55" fmla="*/ 59853600 h 482"/>
                <a:gd name="T56" fmla="*/ 327620799 w 215"/>
                <a:gd name="T57" fmla="*/ 37802396 h 482"/>
                <a:gd name="T58" fmla="*/ 264617612 w 215"/>
                <a:gd name="T59" fmla="*/ 18901595 h 482"/>
                <a:gd name="T60" fmla="*/ 189012785 w 215"/>
                <a:gd name="T61" fmla="*/ 6300796 h 482"/>
                <a:gd name="T62" fmla="*/ 100806394 w 215"/>
                <a:gd name="T63" fmla="*/ 0 h 482"/>
                <a:gd name="T64" fmla="*/ 0 w 215"/>
                <a:gd name="T65" fmla="*/ 0 h 4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482"/>
                <a:gd name="T101" fmla="*/ 215 w 215"/>
                <a:gd name="T102" fmla="*/ 482 h 4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482">
                  <a:moveTo>
                    <a:pt x="0" y="0"/>
                  </a:moveTo>
                  <a:lnTo>
                    <a:pt x="3" y="0"/>
                  </a:lnTo>
                  <a:lnTo>
                    <a:pt x="7" y="4"/>
                  </a:lnTo>
                  <a:lnTo>
                    <a:pt x="15" y="8"/>
                  </a:lnTo>
                  <a:lnTo>
                    <a:pt x="26" y="16"/>
                  </a:lnTo>
                  <a:lnTo>
                    <a:pt x="39" y="26"/>
                  </a:lnTo>
                  <a:lnTo>
                    <a:pt x="53" y="42"/>
                  </a:lnTo>
                  <a:lnTo>
                    <a:pt x="69" y="60"/>
                  </a:lnTo>
                  <a:lnTo>
                    <a:pt x="86" y="83"/>
                  </a:lnTo>
                  <a:lnTo>
                    <a:pt x="104" y="111"/>
                  </a:lnTo>
                  <a:lnTo>
                    <a:pt x="121" y="144"/>
                  </a:lnTo>
                  <a:lnTo>
                    <a:pt x="139" y="184"/>
                  </a:lnTo>
                  <a:lnTo>
                    <a:pt x="157" y="229"/>
                  </a:lnTo>
                  <a:lnTo>
                    <a:pt x="173" y="281"/>
                  </a:lnTo>
                  <a:lnTo>
                    <a:pt x="189" y="340"/>
                  </a:lnTo>
                  <a:lnTo>
                    <a:pt x="203" y="407"/>
                  </a:lnTo>
                  <a:lnTo>
                    <a:pt x="215" y="482"/>
                  </a:lnTo>
                  <a:lnTo>
                    <a:pt x="215" y="476"/>
                  </a:lnTo>
                  <a:lnTo>
                    <a:pt x="215" y="460"/>
                  </a:lnTo>
                  <a:lnTo>
                    <a:pt x="215" y="435"/>
                  </a:lnTo>
                  <a:lnTo>
                    <a:pt x="214" y="401"/>
                  </a:lnTo>
                  <a:lnTo>
                    <a:pt x="211" y="364"/>
                  </a:lnTo>
                  <a:lnTo>
                    <a:pt x="207" y="320"/>
                  </a:lnTo>
                  <a:lnTo>
                    <a:pt x="202" y="275"/>
                  </a:lnTo>
                  <a:lnTo>
                    <a:pt x="193" y="227"/>
                  </a:lnTo>
                  <a:lnTo>
                    <a:pt x="182" y="180"/>
                  </a:lnTo>
                  <a:lnTo>
                    <a:pt x="169" y="137"/>
                  </a:lnTo>
                  <a:lnTo>
                    <a:pt x="151" y="95"/>
                  </a:lnTo>
                  <a:lnTo>
                    <a:pt x="130" y="60"/>
                  </a:lnTo>
                  <a:lnTo>
                    <a:pt x="105" y="30"/>
                  </a:lnTo>
                  <a:lnTo>
                    <a:pt x="75" y="10"/>
                  </a:lnTo>
                  <a:lnTo>
                    <a:pt x="40" y="0"/>
                  </a:lnTo>
                  <a:lnTo>
                    <a:pt x="0" y="0"/>
                  </a:lnTo>
                  <a:close/>
                </a:path>
              </a:pathLst>
            </a:custGeom>
            <a:solidFill>
              <a:srgbClr val="BA0000"/>
            </a:solidFill>
            <a:ln w="9525">
              <a:noFill/>
              <a:round/>
              <a:headEnd/>
              <a:tailEnd/>
            </a:ln>
          </p:spPr>
          <p:txBody>
            <a:bodyPr/>
            <a:lstStyle/>
            <a:p>
              <a:endParaRPr lang="ja-JP" altLang="en-US"/>
            </a:p>
          </p:txBody>
        </p:sp>
        <p:sp>
          <p:nvSpPr>
            <p:cNvPr id="3089" name="Freeform 20"/>
            <p:cNvSpPr>
              <a:spLocks/>
            </p:cNvSpPr>
            <p:nvPr/>
          </p:nvSpPr>
          <p:spPr bwMode="auto">
            <a:xfrm>
              <a:off x="4016896" y="1862163"/>
              <a:ext cx="82550" cy="66675"/>
            </a:xfrm>
            <a:custGeom>
              <a:avLst/>
              <a:gdLst>
                <a:gd name="T0" fmla="*/ 65524068 w 52"/>
                <a:gd name="T1" fmla="*/ 52300660 h 85"/>
                <a:gd name="T2" fmla="*/ 90725623 w 52"/>
                <a:gd name="T3" fmla="*/ 49839165 h 85"/>
                <a:gd name="T4" fmla="*/ 113407841 w 52"/>
                <a:gd name="T5" fmla="*/ 43686241 h 85"/>
                <a:gd name="T6" fmla="*/ 126007825 w 52"/>
                <a:gd name="T7" fmla="*/ 35071834 h 85"/>
                <a:gd name="T8" fmla="*/ 131048136 w 52"/>
                <a:gd name="T9" fmla="*/ 25842449 h 85"/>
                <a:gd name="T10" fmla="*/ 126007825 w 52"/>
                <a:gd name="T11" fmla="*/ 15998078 h 85"/>
                <a:gd name="T12" fmla="*/ 113407841 w 52"/>
                <a:gd name="T13" fmla="*/ 7383668 h 85"/>
                <a:gd name="T14" fmla="*/ 90725623 w 52"/>
                <a:gd name="T15" fmla="*/ 2461484 h 85"/>
                <a:gd name="T16" fmla="*/ 65524068 w 52"/>
                <a:gd name="T17" fmla="*/ 0 h 85"/>
                <a:gd name="T18" fmla="*/ 37801551 w 52"/>
                <a:gd name="T19" fmla="*/ 2461484 h 85"/>
                <a:gd name="T20" fmla="*/ 17640301 w 52"/>
                <a:gd name="T21" fmla="*/ 7383668 h 85"/>
                <a:gd name="T22" fmla="*/ 5040313 w 52"/>
                <a:gd name="T23" fmla="*/ 15998078 h 85"/>
                <a:gd name="T24" fmla="*/ 0 w 52"/>
                <a:gd name="T25" fmla="*/ 25842449 h 85"/>
                <a:gd name="T26" fmla="*/ 5040313 w 52"/>
                <a:gd name="T27" fmla="*/ 35071834 h 85"/>
                <a:gd name="T28" fmla="*/ 17640301 w 52"/>
                <a:gd name="T29" fmla="*/ 43686241 h 85"/>
                <a:gd name="T30" fmla="*/ 37801551 w 52"/>
                <a:gd name="T31" fmla="*/ 49839165 h 85"/>
                <a:gd name="T32" fmla="*/ 65524068 w 52"/>
                <a:gd name="T33" fmla="*/ 5230066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26" y="85"/>
                  </a:moveTo>
                  <a:lnTo>
                    <a:pt x="36" y="81"/>
                  </a:lnTo>
                  <a:lnTo>
                    <a:pt x="45" y="71"/>
                  </a:lnTo>
                  <a:lnTo>
                    <a:pt x="50" y="57"/>
                  </a:lnTo>
                  <a:lnTo>
                    <a:pt x="52" y="42"/>
                  </a:lnTo>
                  <a:lnTo>
                    <a:pt x="50" y="26"/>
                  </a:lnTo>
                  <a:lnTo>
                    <a:pt x="45" y="12"/>
                  </a:lnTo>
                  <a:lnTo>
                    <a:pt x="36" y="4"/>
                  </a:lnTo>
                  <a:lnTo>
                    <a:pt x="26" y="0"/>
                  </a:lnTo>
                  <a:lnTo>
                    <a:pt x="15" y="4"/>
                  </a:lnTo>
                  <a:lnTo>
                    <a:pt x="7" y="12"/>
                  </a:lnTo>
                  <a:lnTo>
                    <a:pt x="2" y="26"/>
                  </a:lnTo>
                  <a:lnTo>
                    <a:pt x="0" y="42"/>
                  </a:lnTo>
                  <a:lnTo>
                    <a:pt x="2" y="57"/>
                  </a:lnTo>
                  <a:lnTo>
                    <a:pt x="7" y="71"/>
                  </a:lnTo>
                  <a:lnTo>
                    <a:pt x="15" y="81"/>
                  </a:lnTo>
                  <a:lnTo>
                    <a:pt x="26" y="85"/>
                  </a:lnTo>
                  <a:close/>
                </a:path>
              </a:pathLst>
            </a:custGeom>
            <a:solidFill>
              <a:srgbClr val="FFFFFF"/>
            </a:solidFill>
            <a:ln w="9525">
              <a:noFill/>
              <a:round/>
              <a:headEnd/>
              <a:tailEnd/>
            </a:ln>
          </p:spPr>
          <p:txBody>
            <a:bodyPr/>
            <a:lstStyle/>
            <a:p>
              <a:endParaRPr lang="ja-JP" altLang="en-US"/>
            </a:p>
          </p:txBody>
        </p:sp>
        <p:sp>
          <p:nvSpPr>
            <p:cNvPr id="3090" name="Freeform 31"/>
            <p:cNvSpPr>
              <a:spLocks/>
            </p:cNvSpPr>
            <p:nvPr/>
          </p:nvSpPr>
          <p:spPr bwMode="auto">
            <a:xfrm>
              <a:off x="5717109" y="2708300"/>
              <a:ext cx="103188" cy="52388"/>
            </a:xfrm>
            <a:custGeom>
              <a:avLst/>
              <a:gdLst>
                <a:gd name="T0" fmla="*/ 0 w 65"/>
                <a:gd name="T1" fmla="*/ 41583365 h 66"/>
                <a:gd name="T2" fmla="*/ 126008414 w 65"/>
                <a:gd name="T3" fmla="*/ 0 h 66"/>
                <a:gd name="T4" fmla="*/ 163811716 w 65"/>
                <a:gd name="T5" fmla="*/ 7560541 h 66"/>
                <a:gd name="T6" fmla="*/ 0 w 65"/>
                <a:gd name="T7" fmla="*/ 41583365 h 66"/>
                <a:gd name="T8" fmla="*/ 0 60000 65536"/>
                <a:gd name="T9" fmla="*/ 0 60000 65536"/>
                <a:gd name="T10" fmla="*/ 0 60000 65536"/>
                <a:gd name="T11" fmla="*/ 0 60000 65536"/>
                <a:gd name="T12" fmla="*/ 0 w 65"/>
                <a:gd name="T13" fmla="*/ 0 h 66"/>
                <a:gd name="T14" fmla="*/ 65 w 65"/>
                <a:gd name="T15" fmla="*/ 66 h 66"/>
              </a:gdLst>
              <a:ahLst/>
              <a:cxnLst>
                <a:cxn ang="T8">
                  <a:pos x="T0" y="T1"/>
                </a:cxn>
                <a:cxn ang="T9">
                  <a:pos x="T2" y="T3"/>
                </a:cxn>
                <a:cxn ang="T10">
                  <a:pos x="T4" y="T5"/>
                </a:cxn>
                <a:cxn ang="T11">
                  <a:pos x="T6" y="T7"/>
                </a:cxn>
              </a:cxnLst>
              <a:rect l="T12" t="T13" r="T14" b="T15"/>
              <a:pathLst>
                <a:path w="65" h="66">
                  <a:moveTo>
                    <a:pt x="0" y="66"/>
                  </a:moveTo>
                  <a:lnTo>
                    <a:pt x="50" y="0"/>
                  </a:lnTo>
                  <a:lnTo>
                    <a:pt x="65" y="12"/>
                  </a:lnTo>
                  <a:lnTo>
                    <a:pt x="0" y="66"/>
                  </a:lnTo>
                  <a:close/>
                </a:path>
              </a:pathLst>
            </a:custGeom>
            <a:solidFill>
              <a:srgbClr val="FFFFFF"/>
            </a:solidFill>
            <a:ln w="9525">
              <a:noFill/>
              <a:round/>
              <a:headEnd/>
              <a:tailEnd/>
            </a:ln>
          </p:spPr>
          <p:txBody>
            <a:bodyPr/>
            <a:lstStyle/>
            <a:p>
              <a:endParaRPr lang="ja-JP" altLang="en-US"/>
            </a:p>
          </p:txBody>
        </p:sp>
      </p:grpSp>
      <p:sp>
        <p:nvSpPr>
          <p:cNvPr id="48" name="右矢印 47"/>
          <p:cNvSpPr/>
          <p:nvPr/>
        </p:nvSpPr>
        <p:spPr>
          <a:xfrm>
            <a:off x="2987675" y="4005263"/>
            <a:ext cx="32400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419709" y="5085184"/>
            <a:ext cx="2646879"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 boy</a:t>
            </a:r>
            <a:endPar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50" name="正方形/長方形 49"/>
          <p:cNvSpPr/>
          <p:nvPr/>
        </p:nvSpPr>
        <p:spPr>
          <a:xfrm>
            <a:off x="5996983" y="5085184"/>
            <a:ext cx="2492990"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 girl</a:t>
            </a:r>
            <a:endPar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51" name="正方形/長方形 50"/>
          <p:cNvSpPr/>
          <p:nvPr/>
        </p:nvSpPr>
        <p:spPr>
          <a:xfrm>
            <a:off x="3347864" y="5085184"/>
            <a:ext cx="1954382"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loves</a:t>
            </a:r>
            <a:endParaRPr lang="ja-JP" alt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9" name="二等辺三角形 18"/>
          <p:cNvSpPr/>
          <p:nvPr/>
        </p:nvSpPr>
        <p:spPr>
          <a:xfrm rot="19396028">
            <a:off x="-751466" y="170520"/>
            <a:ext cx="4355996" cy="3148918"/>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図 143" descr="spotlight3.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643693">
            <a:off x="0" y="0"/>
            <a:ext cx="1638300" cy="1341438"/>
          </a:xfrm>
          <a:prstGeom prst="rect">
            <a:avLst/>
          </a:prstGeom>
          <a:noFill/>
          <a:ln w="9525">
            <a:noFill/>
            <a:miter lim="800000"/>
            <a:headEnd/>
            <a:tailEnd/>
          </a:ln>
        </p:spPr>
      </p:pic>
      <p:sp>
        <p:nvSpPr>
          <p:cNvPr id="20" name="円/楕円 19"/>
          <p:cNvSpPr/>
          <p:nvPr/>
        </p:nvSpPr>
        <p:spPr>
          <a:xfrm>
            <a:off x="0" y="4797152"/>
            <a:ext cx="3131840" cy="1656184"/>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0" descr="C:\Users\KASUGA_Hideki\AppData\Local\Microsoft\Windows\Temporary Internet Files\Content.IE5\FWUYU0P9\MC900359655[1].wmf"/>
          <p:cNvPicPr>
            <a:picLocks noChangeAspect="1" noChangeArrowheads="1"/>
          </p:cNvPicPr>
          <p:nvPr/>
        </p:nvPicPr>
        <p:blipFill>
          <a:blip r:embed="rId5" cstate="print"/>
          <a:srcRect/>
          <a:stretch>
            <a:fillRect/>
          </a:stretch>
        </p:blipFill>
        <p:spPr bwMode="auto">
          <a:xfrm flipH="1">
            <a:off x="6156176" y="1268760"/>
            <a:ext cx="2448273" cy="3240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srcRect/>
          <a:stretch>
            <a:fillRect/>
          </a:stretch>
        </p:blipFill>
        <p:spPr bwMode="auto">
          <a:xfrm>
            <a:off x="900113" y="836613"/>
            <a:ext cx="3160712" cy="2584450"/>
          </a:xfrm>
          <a:prstGeom prst="rect">
            <a:avLst/>
          </a:prstGeom>
          <a:noFill/>
          <a:ln w="9525">
            <a:noFill/>
            <a:miter lim="800000"/>
            <a:headEnd/>
            <a:tailEnd/>
          </a:ln>
        </p:spPr>
      </p:pic>
      <p:sp>
        <p:nvSpPr>
          <p:cNvPr id="10" name="二等辺三角形 9"/>
          <p:cNvSpPr/>
          <p:nvPr/>
        </p:nvSpPr>
        <p:spPr>
          <a:xfrm rot="18973583">
            <a:off x="-652739" y="-215641"/>
            <a:ext cx="4760846" cy="3878191"/>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図 8" descr="さかな.png"/>
          <p:cNvPicPr>
            <a:picLocks noChangeAspect="1"/>
          </p:cNvPicPr>
          <p:nvPr/>
        </p:nvPicPr>
        <p:blipFill>
          <a:blip r:embed="rId4" cstate="print"/>
          <a:srcRect/>
          <a:stretch>
            <a:fillRect/>
          </a:stretch>
        </p:blipFill>
        <p:spPr bwMode="auto">
          <a:xfrm>
            <a:off x="6443663" y="1196975"/>
            <a:ext cx="2474912" cy="2187575"/>
          </a:xfrm>
          <a:prstGeom prst="rect">
            <a:avLst/>
          </a:prstGeom>
          <a:noFill/>
          <a:ln w="9525">
            <a:noFill/>
            <a:miter lim="800000"/>
            <a:headEnd/>
            <a:tailEnd/>
          </a:ln>
        </p:spPr>
      </p:pic>
      <p:sp>
        <p:nvSpPr>
          <p:cNvPr id="11" name="右矢印 10"/>
          <p:cNvSpPr/>
          <p:nvPr/>
        </p:nvSpPr>
        <p:spPr>
          <a:xfrm>
            <a:off x="3419475" y="3500438"/>
            <a:ext cx="30241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331640" y="4941168"/>
            <a:ext cx="2416047"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a:t>
            </a:r>
            <a:r>
              <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cat</a:t>
            </a:r>
            <a:endPar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7" name="正方形/長方形 6"/>
          <p:cNvSpPr/>
          <p:nvPr/>
        </p:nvSpPr>
        <p:spPr>
          <a:xfrm>
            <a:off x="5920040" y="4941168"/>
            <a:ext cx="2646879"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 fish</a:t>
            </a:r>
            <a:endPar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8" name="正方形/長方形 7"/>
          <p:cNvSpPr/>
          <p:nvPr/>
        </p:nvSpPr>
        <p:spPr>
          <a:xfrm>
            <a:off x="4139952" y="4941168"/>
            <a:ext cx="1184940"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ate</a:t>
            </a:r>
            <a:endParaRPr lang="ja-JP" alt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372316">
            <a:off x="45660" y="-28474"/>
            <a:ext cx="1373188" cy="1125538"/>
          </a:xfrm>
          <a:prstGeom prst="rect">
            <a:avLst/>
          </a:prstGeom>
          <a:noFill/>
          <a:ln w="9525">
            <a:noFill/>
            <a:miter lim="800000"/>
            <a:headEnd/>
            <a:tailEnd/>
          </a:ln>
        </p:spPr>
      </p:pic>
      <p:sp>
        <p:nvSpPr>
          <p:cNvPr id="12" name="円/楕円 11"/>
          <p:cNvSpPr/>
          <p:nvPr/>
        </p:nvSpPr>
        <p:spPr>
          <a:xfrm>
            <a:off x="899592" y="4725144"/>
            <a:ext cx="3131840" cy="1656184"/>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0-#ppt_w/2"/>
                                          </p:val>
                                        </p:tav>
                                        <p:tav tm="100000">
                                          <p:val>
                                            <p:strVal val="#ppt_x"/>
                                          </p:val>
                                        </p:tav>
                                      </p:tavLst>
                                    </p:anim>
                                    <p:anim calcmode="lin" valueType="num">
                                      <p:cBhvr additive="base">
                                        <p:cTn id="13"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additive="base">
                                        <p:cTn id="18" dur="500" fill="hold"/>
                                        <p:tgtEl>
                                          <p:spTgt spid="3075"/>
                                        </p:tgtEl>
                                        <p:attrNameLst>
                                          <p:attrName>ppt_x</p:attrName>
                                        </p:attrNameLst>
                                      </p:cBhvr>
                                      <p:tavLst>
                                        <p:tav tm="0">
                                          <p:val>
                                            <p:strVal val="1+#ppt_w/2"/>
                                          </p:val>
                                        </p:tav>
                                        <p:tav tm="100000">
                                          <p:val>
                                            <p:strVal val="#ppt_x"/>
                                          </p:val>
                                        </p:tav>
                                      </p:tavLst>
                                    </p:anim>
                                    <p:anim calcmode="lin" valueType="num">
                                      <p:cBhvr additive="base">
                                        <p:cTn id="19"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rot="18869082">
            <a:off x="-580731" y="-71626"/>
            <a:ext cx="4760846" cy="3878191"/>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868" name="Picture 4" descr="C:\Users\KASUGA_Hideki\AppData\Local\Microsoft\Windows\Temporary Internet Files\Content.IE5\XT6HDEE9\MC900383572[1].wmf"/>
          <p:cNvPicPr>
            <a:picLocks noChangeAspect="1" noChangeArrowheads="1"/>
          </p:cNvPicPr>
          <p:nvPr/>
        </p:nvPicPr>
        <p:blipFill>
          <a:blip r:embed="rId3" cstate="print"/>
          <a:srcRect/>
          <a:stretch>
            <a:fillRect/>
          </a:stretch>
        </p:blipFill>
        <p:spPr bwMode="auto">
          <a:xfrm>
            <a:off x="1115616" y="1340768"/>
            <a:ext cx="3376612" cy="3384550"/>
          </a:xfrm>
          <a:prstGeom prst="rect">
            <a:avLst/>
          </a:prstGeom>
          <a:noFill/>
          <a:ln w="9525">
            <a:noFill/>
            <a:miter lim="800000"/>
            <a:headEnd/>
            <a:tailEnd/>
          </a:ln>
        </p:spPr>
      </p:pic>
      <p:pic>
        <p:nvPicPr>
          <p:cNvPr id="5" name="図 4" descr="spotlight3.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rot="405785">
            <a:off x="0" y="0"/>
            <a:ext cx="1979613" cy="1620838"/>
          </a:xfrm>
          <a:prstGeom prst="rect">
            <a:avLst/>
          </a:prstGeom>
          <a:noFill/>
          <a:ln w="9525">
            <a:noFill/>
            <a:miter lim="800000"/>
            <a:headEnd/>
            <a:tailEnd/>
          </a:ln>
        </p:spPr>
      </p:pic>
      <p:sp>
        <p:nvSpPr>
          <p:cNvPr id="8" name="正方形/長方形 7"/>
          <p:cNvSpPr/>
          <p:nvPr/>
        </p:nvSpPr>
        <p:spPr>
          <a:xfrm>
            <a:off x="1504256" y="5097958"/>
            <a:ext cx="2646879"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the</a:t>
            </a:r>
            <a:r>
              <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boy</a:t>
            </a:r>
            <a:endParaRPr lang="ja-JP" alt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正方形/長方形 8"/>
          <p:cNvSpPr/>
          <p:nvPr/>
        </p:nvSpPr>
        <p:spPr>
          <a:xfrm>
            <a:off x="5364088" y="5169966"/>
            <a:ext cx="1261885" cy="923330"/>
          </a:xfrm>
          <a:prstGeom prst="rect">
            <a:avLst/>
          </a:prstGeom>
          <a:noFill/>
        </p:spPr>
        <p:txBody>
          <a:bodyPr wrap="none">
            <a:spAutoFit/>
          </a:bodyPr>
          <a:lstStyle/>
          <a:p>
            <a:pPr algn="ctr">
              <a:defRPr/>
            </a:pPr>
            <a:r>
              <a:rPr lang="en-US" altLang="ja-JP"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ran</a:t>
            </a:r>
            <a:endParaRPr lang="ja-JP" alt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7" name="円/楕円 6"/>
          <p:cNvSpPr/>
          <p:nvPr/>
        </p:nvSpPr>
        <p:spPr>
          <a:xfrm>
            <a:off x="1187624" y="4725144"/>
            <a:ext cx="3131840" cy="1656184"/>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additive="base">
                                        <p:cTn id="12" dur="500" fill="hold"/>
                                        <p:tgtEl>
                                          <p:spTgt spid="36868"/>
                                        </p:tgtEl>
                                        <p:attrNameLst>
                                          <p:attrName>ppt_x</p:attrName>
                                        </p:attrNameLst>
                                      </p:cBhvr>
                                      <p:tavLst>
                                        <p:tav tm="0">
                                          <p:val>
                                            <p:strVal val="0-#ppt_w/2"/>
                                          </p:val>
                                        </p:tav>
                                        <p:tav tm="100000">
                                          <p:val>
                                            <p:strVal val="#ppt_x"/>
                                          </p:val>
                                        </p:tav>
                                      </p:tavLst>
                                    </p:anim>
                                    <p:anim calcmode="lin" valueType="num">
                                      <p:cBhvr additive="base">
                                        <p:cTn id="13"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548680"/>
            <a:ext cx="6445995" cy="923330"/>
          </a:xfrm>
          <a:prstGeom prst="rect">
            <a:avLst/>
          </a:prstGeom>
          <a:noFill/>
        </p:spPr>
        <p:txBody>
          <a:bodyPr wrap="none" lIns="91440" tIns="45720" rIns="91440" bIns="45720">
            <a:spAutoFit/>
          </a:bodyPr>
          <a:lstStyle/>
          <a:p>
            <a:pPr algn="ctr"/>
            <a:r>
              <a:rPr lang="ja-JP" altLang="en-US" sz="5400" b="1" cap="none" spc="0" dirty="0" smtClean="0">
                <a:ln w="17780" cmpd="sng">
                  <a:noFill/>
                  <a:prstDash val="solid"/>
                  <a:miter lim="800000"/>
                </a:ln>
              </a:rPr>
              <a:t>英語の基本の語順は</a:t>
            </a:r>
            <a:endParaRPr lang="ja-JP" altLang="en-US" sz="5400" b="1" cap="none" spc="0" dirty="0">
              <a:ln w="17780" cmpd="sng">
                <a:noFill/>
                <a:prstDash val="solid"/>
                <a:miter lim="800000"/>
              </a:ln>
            </a:endParaRPr>
          </a:p>
        </p:txBody>
      </p:sp>
      <p:sp>
        <p:nvSpPr>
          <p:cNvPr id="3" name="正方形/長方形 2"/>
          <p:cNvSpPr/>
          <p:nvPr/>
        </p:nvSpPr>
        <p:spPr>
          <a:xfrm>
            <a:off x="0" y="3140968"/>
            <a:ext cx="43572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solidFill>
                    <a:srgbClr val="FF3399"/>
                  </a:solidFill>
                </a:ln>
                <a:solidFill>
                  <a:srgbClr val="FF0000"/>
                </a:solidFill>
                <a:effectLst>
                  <a:outerShdw blurRad="50800" dist="39000" dir="5460000" algn="tl">
                    <a:srgbClr val="000000">
                      <a:alpha val="38000"/>
                    </a:srgbClr>
                  </a:outerShdw>
                </a:effectLst>
              </a:rPr>
              <a:t>＜　主　語　＞</a:t>
            </a:r>
            <a:endParaRPr lang="ja-JP" altLang="en-US" sz="5400" b="1" cap="none" spc="0" dirty="0">
              <a:ln w="11430">
                <a:solidFill>
                  <a:srgbClr val="FF3399"/>
                </a:solidFill>
              </a:ln>
              <a:solidFill>
                <a:srgbClr val="FF0000"/>
              </a:solidFill>
              <a:effectLst>
                <a:outerShdw blurRad="50800" dist="39000" dir="5460000" algn="tl">
                  <a:srgbClr val="000000">
                    <a:alpha val="38000"/>
                  </a:srgbClr>
                </a:outerShdw>
              </a:effectLst>
            </a:endParaRPr>
          </a:p>
        </p:txBody>
      </p:sp>
      <p:sp>
        <p:nvSpPr>
          <p:cNvPr id="4" name="正方形/長方形 3"/>
          <p:cNvSpPr/>
          <p:nvPr/>
        </p:nvSpPr>
        <p:spPr>
          <a:xfrm>
            <a:off x="4788024" y="3068960"/>
            <a:ext cx="29658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solidFill>
                    <a:schemeClr val="tx1"/>
                  </a:solidFill>
                </a:ln>
                <a:solidFill>
                  <a:srgbClr val="FFFF00"/>
                </a:solidFill>
                <a:effectLst>
                  <a:outerShdw blurRad="50800" dist="39000" dir="5460000" algn="tl">
                    <a:srgbClr val="000000">
                      <a:alpha val="38000"/>
                    </a:srgbClr>
                  </a:outerShdw>
                </a:effectLst>
              </a:rPr>
              <a:t>　動　詞　</a:t>
            </a:r>
            <a:endParaRPr lang="ja-JP" altLang="en-US" sz="5400" b="1" cap="none" spc="0" dirty="0">
              <a:ln w="11430">
                <a:solidFill>
                  <a:schemeClr val="tx1"/>
                </a:solidFill>
              </a:ln>
              <a:solidFill>
                <a:srgbClr val="FFFF00"/>
              </a:solidFill>
              <a:effectLst>
                <a:outerShdw blurRad="50800" dist="39000" dir="5460000" algn="tl">
                  <a:srgbClr val="000000">
                    <a:alpha val="38000"/>
                  </a:srgbClr>
                </a:outerShdw>
              </a:effectLst>
            </a:endParaRPr>
          </a:p>
        </p:txBody>
      </p:sp>
      <p:cxnSp>
        <p:nvCxnSpPr>
          <p:cNvPr id="6" name="直線コネクタ 5"/>
          <p:cNvCxnSpPr/>
          <p:nvPr/>
        </p:nvCxnSpPr>
        <p:spPr>
          <a:xfrm>
            <a:off x="4644008" y="4005064"/>
            <a:ext cx="3312368" cy="0"/>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ctrTitle"/>
          </p:nvPr>
        </p:nvSpPr>
        <p:spPr/>
        <p:txBody>
          <a:bodyPr/>
          <a:lstStyle/>
          <a:p>
            <a:r>
              <a:rPr lang="ja-JP" altLang="en-US" smtClean="0"/>
              <a:t>受け身（受動態）を身につけよう</a:t>
            </a:r>
          </a:p>
        </p:txBody>
      </p:sp>
      <p:sp>
        <p:nvSpPr>
          <p:cNvPr id="8195" name="サブタイトル 4"/>
          <p:cNvSpPr>
            <a:spLocks noGrp="1"/>
          </p:cNvSpPr>
          <p:nvPr>
            <p:ph type="subTitle" idx="1"/>
          </p:nvPr>
        </p:nvSpPr>
        <p:spPr/>
        <p:txBody>
          <a:bodyPr/>
          <a:lstStyle/>
          <a:p>
            <a:r>
              <a:rPr lang="ja-JP" altLang="en-US" smtClean="0"/>
              <a:t>～される、された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srcRect/>
          <a:stretch>
            <a:fillRect/>
          </a:stretch>
        </p:blipFill>
        <p:spPr bwMode="auto">
          <a:xfrm>
            <a:off x="900113" y="836613"/>
            <a:ext cx="3160712" cy="2584450"/>
          </a:xfrm>
          <a:prstGeom prst="rect">
            <a:avLst/>
          </a:prstGeom>
          <a:noFill/>
          <a:ln w="9525">
            <a:noFill/>
            <a:miter lim="800000"/>
            <a:headEnd/>
            <a:tailEnd/>
          </a:ln>
        </p:spPr>
      </p:pic>
      <p:pic>
        <p:nvPicPr>
          <p:cNvPr id="3075" name="図 8" descr="さかな.png"/>
          <p:cNvPicPr>
            <a:picLocks noChangeAspect="1"/>
          </p:cNvPicPr>
          <p:nvPr/>
        </p:nvPicPr>
        <p:blipFill>
          <a:blip r:embed="rId4" cstate="print"/>
          <a:srcRect/>
          <a:stretch>
            <a:fillRect/>
          </a:stretch>
        </p:blipFill>
        <p:spPr bwMode="auto">
          <a:xfrm>
            <a:off x="6443663" y="1196975"/>
            <a:ext cx="2474912" cy="2187575"/>
          </a:xfrm>
          <a:prstGeom prst="rect">
            <a:avLst/>
          </a:prstGeom>
          <a:noFill/>
          <a:ln w="9525">
            <a:noFill/>
            <a:miter lim="800000"/>
            <a:headEnd/>
            <a:tailEnd/>
          </a:ln>
        </p:spPr>
      </p:pic>
      <p:sp>
        <p:nvSpPr>
          <p:cNvPr id="11" name="右矢印 10"/>
          <p:cNvSpPr/>
          <p:nvPr/>
        </p:nvSpPr>
        <p:spPr>
          <a:xfrm>
            <a:off x="3419475" y="3500438"/>
            <a:ext cx="30241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331640" y="4725144"/>
            <a:ext cx="2416047" cy="923330"/>
          </a:xfrm>
          <a:prstGeom prst="rect">
            <a:avLst/>
          </a:prstGeom>
          <a:noFill/>
        </p:spPr>
        <p:txBody>
          <a:bodyPr wrap="none">
            <a:spAutoFit/>
          </a:bodyPr>
          <a:lstStyle/>
          <a:p>
            <a:pPr algn="ctr">
              <a:defRPr/>
            </a:pPr>
            <a:r>
              <a:rPr lang="en-US" altLang="ja-JP" sz="5400" b="1" dirty="0">
                <a:ln w="12700">
                  <a:noFill/>
                  <a:prstDash val="solid"/>
                </a:ln>
                <a:solidFill>
                  <a:schemeClr val="tx2"/>
                </a:solidFill>
              </a:rPr>
              <a:t>the</a:t>
            </a:r>
            <a:r>
              <a:rPr lang="ja-JP" altLang="en-US" sz="5400" b="1" dirty="0">
                <a:ln w="12700">
                  <a:noFill/>
                  <a:prstDash val="solid"/>
                </a:ln>
                <a:solidFill>
                  <a:schemeClr val="tx2"/>
                </a:solidFill>
              </a:rPr>
              <a:t> </a:t>
            </a:r>
            <a:r>
              <a:rPr lang="en-US" altLang="ja-JP" sz="5400" b="1" dirty="0">
                <a:ln w="12700">
                  <a:noFill/>
                  <a:prstDash val="solid"/>
                </a:ln>
                <a:solidFill>
                  <a:schemeClr val="tx2"/>
                </a:solidFill>
              </a:rPr>
              <a:t>cat</a:t>
            </a:r>
            <a:endParaRPr lang="ja-JP" altLang="en-US" sz="5400" b="1" dirty="0">
              <a:ln w="12700">
                <a:noFill/>
                <a:prstDash val="solid"/>
              </a:ln>
              <a:solidFill>
                <a:schemeClr val="tx2"/>
              </a:solidFill>
            </a:endParaRPr>
          </a:p>
        </p:txBody>
      </p:sp>
      <p:sp>
        <p:nvSpPr>
          <p:cNvPr id="7" name="正方形/長方形 6"/>
          <p:cNvSpPr/>
          <p:nvPr/>
        </p:nvSpPr>
        <p:spPr>
          <a:xfrm>
            <a:off x="5920040" y="4725144"/>
            <a:ext cx="2646879" cy="923330"/>
          </a:xfrm>
          <a:prstGeom prst="rect">
            <a:avLst/>
          </a:prstGeom>
          <a:noFill/>
        </p:spPr>
        <p:txBody>
          <a:bodyPr wrap="none">
            <a:spAutoFit/>
          </a:bodyPr>
          <a:lstStyle/>
          <a:p>
            <a:pPr algn="ctr">
              <a:defRPr/>
            </a:pPr>
            <a:r>
              <a:rPr lang="en-US" altLang="ja-JP" sz="5400" b="1" dirty="0">
                <a:ln w="12700">
                  <a:noFill/>
                  <a:prstDash val="solid"/>
                </a:ln>
                <a:solidFill>
                  <a:schemeClr val="tx2"/>
                </a:solidFill>
              </a:rPr>
              <a:t>the fish</a:t>
            </a:r>
            <a:endParaRPr lang="ja-JP" altLang="en-US" sz="5400" b="1" dirty="0">
              <a:ln w="12700">
                <a:noFill/>
                <a:prstDash val="solid"/>
              </a:ln>
              <a:solidFill>
                <a:schemeClr val="tx2"/>
              </a:solidFill>
            </a:endParaRPr>
          </a:p>
        </p:txBody>
      </p:sp>
      <p:sp>
        <p:nvSpPr>
          <p:cNvPr id="8" name="正方形/長方形 7"/>
          <p:cNvSpPr/>
          <p:nvPr/>
        </p:nvSpPr>
        <p:spPr>
          <a:xfrm>
            <a:off x="4139952" y="4725144"/>
            <a:ext cx="1184940" cy="923330"/>
          </a:xfrm>
          <a:prstGeom prst="rect">
            <a:avLst/>
          </a:prstGeom>
          <a:noFill/>
        </p:spPr>
        <p:txBody>
          <a:bodyPr wrap="none">
            <a:spAutoFit/>
          </a:bodyPr>
          <a:lstStyle/>
          <a:p>
            <a:pPr algn="ctr">
              <a:defRPr/>
            </a:pPr>
            <a:r>
              <a:rPr lang="en-US" altLang="ja-JP" sz="5400" b="1" dirty="0">
                <a:ln w="12700">
                  <a:noFill/>
                  <a:prstDash val="solid"/>
                </a:ln>
                <a:solidFill>
                  <a:srgbClr val="FF0000"/>
                </a:solidFill>
              </a:rPr>
              <a:t>ate</a:t>
            </a:r>
            <a:endParaRPr lang="ja-JP" altLang="en-US" sz="5400" b="1" dirty="0">
              <a:ln w="12700">
                <a:noFill/>
                <a:prstDash val="solid"/>
              </a:ln>
              <a:solidFill>
                <a:srgbClr val="FF0000"/>
              </a:solidFill>
            </a:endParaRPr>
          </a:p>
        </p:txBody>
      </p:sp>
      <p:sp>
        <p:nvSpPr>
          <p:cNvPr id="10" name="正方形/長方形 9"/>
          <p:cNvSpPr/>
          <p:nvPr/>
        </p:nvSpPr>
        <p:spPr>
          <a:xfrm>
            <a:off x="1187624" y="5899919"/>
            <a:ext cx="7175055" cy="769441"/>
          </a:xfrm>
          <a:prstGeom prst="rect">
            <a:avLst/>
          </a:prstGeom>
          <a:noFill/>
        </p:spPr>
        <p:txBody>
          <a:bodyPr>
            <a:spAutoFit/>
          </a:bodyPr>
          <a:lstStyle/>
          <a:p>
            <a:pPr algn="ctr">
              <a:defRPr/>
            </a:pPr>
            <a:r>
              <a:rPr lang="ja-JP" altLang="en-US" sz="4400" b="1" dirty="0">
                <a:ln w="12700">
                  <a:noFill/>
                  <a:prstDash val="solid"/>
                </a:ln>
              </a:rPr>
              <a:t>その猫がその魚を</a:t>
            </a:r>
            <a:r>
              <a:rPr lang="ja-JP" altLang="en-US" sz="4400" b="1" dirty="0">
                <a:ln w="12700">
                  <a:noFill/>
                  <a:prstDash val="solid"/>
                </a:ln>
                <a:solidFill>
                  <a:srgbClr val="FF0000"/>
                </a:solidFill>
              </a:rPr>
              <a:t>食べた</a:t>
            </a:r>
          </a:p>
        </p:txBody>
      </p:sp>
      <p:sp>
        <p:nvSpPr>
          <p:cNvPr id="12" name="二等辺三角形 11"/>
          <p:cNvSpPr/>
          <p:nvPr/>
        </p:nvSpPr>
        <p:spPr>
          <a:xfrm rot="18320442">
            <a:off x="-303672" y="-550732"/>
            <a:ext cx="4355996" cy="4420919"/>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43608" y="4581128"/>
            <a:ext cx="2952328" cy="1224136"/>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355134">
            <a:off x="54372" y="67801"/>
            <a:ext cx="1373188" cy="1125538"/>
          </a:xfrm>
          <a:prstGeom prst="rect">
            <a:avLst/>
          </a:prstGeom>
          <a:noFill/>
          <a:ln w="9525">
            <a:noFill/>
            <a:miter lim="800000"/>
            <a:headEnd/>
            <a:tailEnd/>
          </a:ln>
        </p:spPr>
      </p:pic>
      <p:sp>
        <p:nvSpPr>
          <p:cNvPr id="14" name="円/楕円 13"/>
          <p:cNvSpPr/>
          <p:nvPr/>
        </p:nvSpPr>
        <p:spPr>
          <a:xfrm>
            <a:off x="1187624" y="5633864"/>
            <a:ext cx="2952328" cy="1224136"/>
          </a:xfrm>
          <a:prstGeom prst="ellipse">
            <a:avLst/>
          </a:prstGeom>
          <a:solidFill>
            <a:srgbClr val="FFFF00">
              <a:alpha val="2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0-#ppt_w/2"/>
                                          </p:val>
                                        </p:tav>
                                        <p:tav tm="100000">
                                          <p:val>
                                            <p:strVal val="#ppt_x"/>
                                          </p:val>
                                        </p:tav>
                                      </p:tavLst>
                                    </p:anim>
                                    <p:anim calcmode="lin" valueType="num">
                                      <p:cBhvr additive="base">
                                        <p:cTn id="13"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additive="base">
                                        <p:cTn id="18" dur="500" fill="hold"/>
                                        <p:tgtEl>
                                          <p:spTgt spid="3075"/>
                                        </p:tgtEl>
                                        <p:attrNameLst>
                                          <p:attrName>ppt_x</p:attrName>
                                        </p:attrNameLst>
                                      </p:cBhvr>
                                      <p:tavLst>
                                        <p:tav tm="0">
                                          <p:val>
                                            <p:strVal val="1+#ppt_w/2"/>
                                          </p:val>
                                        </p:tav>
                                        <p:tav tm="100000">
                                          <p:val>
                                            <p:strVal val="#ppt_x"/>
                                          </p:val>
                                        </p:tav>
                                      </p:tavLst>
                                    </p:anim>
                                    <p:anim calcmode="lin" valueType="num">
                                      <p:cBhvr additive="base">
                                        <p:cTn id="19"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flipH="1">
            <a:off x="683568" y="1052736"/>
            <a:ext cx="3015902" cy="2584450"/>
          </a:xfrm>
          <a:prstGeom prst="rect">
            <a:avLst/>
          </a:prstGeom>
          <a:noFill/>
          <a:ln w="9525">
            <a:noFill/>
            <a:miter lim="800000"/>
            <a:headEnd/>
            <a:tailEnd/>
          </a:ln>
        </p:spPr>
      </p:pic>
      <p:pic>
        <p:nvPicPr>
          <p:cNvPr id="3075" name="図 8" descr="さかな.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flipH="1">
            <a:off x="6228184" y="1340768"/>
            <a:ext cx="2448272" cy="2187575"/>
          </a:xfrm>
          <a:prstGeom prst="rect">
            <a:avLst/>
          </a:prstGeom>
          <a:noFill/>
          <a:ln w="9525">
            <a:noFill/>
            <a:miter lim="800000"/>
            <a:headEnd/>
            <a:tailEnd/>
          </a:ln>
        </p:spPr>
      </p:pic>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0"/>
            <a:ext cx="1373188" cy="1125538"/>
          </a:xfrm>
          <a:prstGeom prst="rect">
            <a:avLst/>
          </a:prstGeom>
          <a:noFill/>
          <a:ln w="9525">
            <a:noFill/>
            <a:miter lim="800000"/>
            <a:headEnd/>
            <a:tailEnd/>
          </a:ln>
        </p:spPr>
      </p:pic>
      <p:sp>
        <p:nvSpPr>
          <p:cNvPr id="10" name="正方形/長方形 9"/>
          <p:cNvSpPr/>
          <p:nvPr/>
        </p:nvSpPr>
        <p:spPr>
          <a:xfrm>
            <a:off x="251520" y="5877272"/>
            <a:ext cx="8820472" cy="769441"/>
          </a:xfrm>
          <a:prstGeom prst="rect">
            <a:avLst/>
          </a:prstGeom>
          <a:noFill/>
        </p:spPr>
        <p:txBody>
          <a:bodyPr>
            <a:spAutoFit/>
          </a:bodyPr>
          <a:lstStyle/>
          <a:p>
            <a:pPr algn="ctr">
              <a:defRPr/>
            </a:pPr>
            <a:r>
              <a:rPr lang="ja-JP" altLang="en-US" sz="4400" b="1" dirty="0">
                <a:ln w="12700">
                  <a:noFill/>
                  <a:prstDash val="solid"/>
                </a:ln>
              </a:rPr>
              <a:t>その魚がその猫に</a:t>
            </a:r>
            <a:r>
              <a:rPr lang="ja-JP" altLang="en-US" sz="4400" b="1" dirty="0">
                <a:ln w="12700">
                  <a:noFill/>
                  <a:prstDash val="solid"/>
                </a:ln>
                <a:solidFill>
                  <a:srgbClr val="FF0000"/>
                </a:solidFill>
              </a:rPr>
              <a:t>食べられた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0-#ppt_w/2"/>
                                          </p:val>
                                        </p:tav>
                                        <p:tav tm="100000">
                                          <p:val>
                                            <p:strVal val="#ppt_x"/>
                                          </p:val>
                                        </p:tav>
                                      </p:tavLst>
                                    </p:anim>
                                    <p:anim calcmode="lin" valueType="num">
                                      <p:cBhvr additive="base">
                                        <p:cTn id="19"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1+#ppt_w/2"/>
                                          </p:val>
                                        </p:tav>
                                        <p:tav tm="100000">
                                          <p:val>
                                            <p:strVal val="#ppt_x"/>
                                          </p:val>
                                        </p:tav>
                                      </p:tavLst>
                                    </p:anim>
                                    <p:anim calcmode="lin" valueType="num">
                                      <p:cBhvr additive="base">
                                        <p:cTn id="25"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8.33333E-7 2.22222E-6 L -0.59844 0.00856 " pathEditMode="relative" rAng="0" ptsTypes="AA">
                                      <p:cBhvr>
                                        <p:cTn id="29" dur="2000" fill="hold"/>
                                        <p:tgtEl>
                                          <p:spTgt spid="3075"/>
                                        </p:tgtEl>
                                        <p:attrNameLst>
                                          <p:attrName>ppt_x</p:attrName>
                                          <p:attrName>ppt_y</p:attrName>
                                        </p:attrNameLst>
                                      </p:cBhvr>
                                      <p:rCtr x="-299" y="4"/>
                                    </p:animMotion>
                                  </p:childTnLst>
                                </p:cTn>
                              </p:par>
                              <p:par>
                                <p:cTn id="30" presetID="63" presetClass="path" presetSubtype="0" accel="50000" decel="50000" fill="hold" nodeType="withEffect">
                                  <p:stCondLst>
                                    <p:cond delay="0"/>
                                  </p:stCondLst>
                                  <p:childTnLst>
                                    <p:animMotion origin="layout" path="M -5.55556E-7 3.33333E-6 L 0.56736 0.00069 " pathEditMode="relative" rAng="0" ptsTypes="AA">
                                      <p:cBhvr>
                                        <p:cTn id="31" dur="2000" fill="hold"/>
                                        <p:tgtEl>
                                          <p:spTgt spid="3074"/>
                                        </p:tgtEl>
                                        <p:attrNameLst>
                                          <p:attrName>ppt_x</p:attrName>
                                          <p:attrName>ppt_y</p:attrName>
                                        </p:attrNameLst>
                                      </p:cBhvr>
                                      <p:rCtr x="2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111875" y="1052736"/>
            <a:ext cx="3032125" cy="2584450"/>
          </a:xfrm>
          <a:prstGeom prst="rect">
            <a:avLst/>
          </a:prstGeom>
          <a:noFill/>
          <a:ln w="9525">
            <a:noFill/>
            <a:miter lim="800000"/>
            <a:headEnd/>
            <a:tailEnd/>
          </a:ln>
        </p:spPr>
      </p:pic>
      <p:pic>
        <p:nvPicPr>
          <p:cNvPr id="3075" name="図 8" descr="さかな.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67544" y="1124744"/>
            <a:ext cx="2446337" cy="2187575"/>
          </a:xfrm>
          <a:prstGeom prst="rect">
            <a:avLst/>
          </a:prstGeom>
          <a:noFill/>
          <a:ln w="9525">
            <a:noFill/>
            <a:miter lim="800000"/>
            <a:headEnd/>
            <a:tailEnd/>
          </a:ln>
        </p:spPr>
      </p:pic>
      <p:sp>
        <p:nvSpPr>
          <p:cNvPr id="11" name="右矢印 10"/>
          <p:cNvSpPr/>
          <p:nvPr/>
        </p:nvSpPr>
        <p:spPr>
          <a:xfrm>
            <a:off x="3419475" y="3500438"/>
            <a:ext cx="3024188"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7" name="図 7" descr="8c3d15b1.gif"/>
          <p:cNvPicPr>
            <a:picLocks noChangeAspect="1"/>
          </p:cNvPicPr>
          <p:nvPr/>
        </p:nvPicPr>
        <p:blipFill>
          <a:blip r:embed="rId5" cstate="print"/>
          <a:srcRect/>
          <a:stretch>
            <a:fillRect/>
          </a:stretch>
        </p:blipFill>
        <p:spPr bwMode="auto">
          <a:xfrm>
            <a:off x="4284663" y="1628775"/>
            <a:ext cx="1439862" cy="1439863"/>
          </a:xfrm>
          <a:prstGeom prst="rect">
            <a:avLst/>
          </a:prstGeom>
          <a:noFill/>
          <a:ln w="9525">
            <a:noFill/>
            <a:miter lim="800000"/>
            <a:headEnd/>
            <a:tailEnd/>
          </a:ln>
        </p:spPr>
      </p:pic>
      <p:sp>
        <p:nvSpPr>
          <p:cNvPr id="6" name="正方形/長方形 5"/>
          <p:cNvSpPr/>
          <p:nvPr/>
        </p:nvSpPr>
        <p:spPr>
          <a:xfrm>
            <a:off x="323528" y="4941168"/>
            <a:ext cx="2839240" cy="923330"/>
          </a:xfrm>
          <a:prstGeom prst="rect">
            <a:avLst/>
          </a:prstGeom>
          <a:noFill/>
        </p:spPr>
        <p:txBody>
          <a:bodyPr wrap="none">
            <a:spAutoFit/>
          </a:bodyPr>
          <a:lstStyle/>
          <a:p>
            <a:pPr algn="ctr">
              <a:defRPr/>
            </a:pPr>
            <a:r>
              <a:rPr lang="en-US" altLang="ja-JP" sz="5400" b="1" dirty="0">
                <a:ln w="12700">
                  <a:noFill/>
                  <a:prstDash val="solid"/>
                </a:ln>
                <a:solidFill>
                  <a:schemeClr val="tx2"/>
                </a:solidFill>
              </a:rPr>
              <a:t>The</a:t>
            </a:r>
            <a:r>
              <a:rPr lang="ja-JP" altLang="en-US" sz="5400" b="1" dirty="0">
                <a:ln w="12700">
                  <a:noFill/>
                  <a:prstDash val="solid"/>
                </a:ln>
                <a:solidFill>
                  <a:schemeClr val="tx2"/>
                </a:solidFill>
              </a:rPr>
              <a:t> </a:t>
            </a:r>
            <a:r>
              <a:rPr lang="en-US" altLang="ja-JP" sz="5400" b="1" dirty="0">
                <a:ln w="12700">
                  <a:noFill/>
                  <a:prstDash val="solid"/>
                </a:ln>
                <a:solidFill>
                  <a:schemeClr val="tx2"/>
                </a:solidFill>
              </a:rPr>
              <a:t>fish</a:t>
            </a:r>
            <a:endParaRPr lang="ja-JP" altLang="en-US" sz="5400" b="1" dirty="0">
              <a:ln w="12700">
                <a:noFill/>
                <a:prstDash val="solid"/>
              </a:ln>
              <a:solidFill>
                <a:schemeClr val="tx2"/>
              </a:solidFill>
            </a:endParaRPr>
          </a:p>
        </p:txBody>
      </p:sp>
      <p:sp>
        <p:nvSpPr>
          <p:cNvPr id="7" name="正方形/長方形 6"/>
          <p:cNvSpPr/>
          <p:nvPr/>
        </p:nvSpPr>
        <p:spPr>
          <a:xfrm>
            <a:off x="6660232" y="4941168"/>
            <a:ext cx="2416047" cy="923330"/>
          </a:xfrm>
          <a:prstGeom prst="rect">
            <a:avLst/>
          </a:prstGeom>
          <a:noFill/>
        </p:spPr>
        <p:txBody>
          <a:bodyPr wrap="none">
            <a:spAutoFit/>
          </a:bodyPr>
          <a:lstStyle/>
          <a:p>
            <a:pPr algn="ctr">
              <a:defRPr/>
            </a:pPr>
            <a:r>
              <a:rPr lang="en-US" altLang="ja-JP" sz="5400" b="1" dirty="0">
                <a:ln w="12700">
                  <a:noFill/>
                  <a:prstDash val="solid"/>
                </a:ln>
                <a:solidFill>
                  <a:schemeClr val="tx2"/>
                </a:solidFill>
              </a:rPr>
              <a:t>the cat</a:t>
            </a:r>
            <a:endParaRPr lang="ja-JP" altLang="en-US" sz="5400" b="1" dirty="0">
              <a:ln w="12700">
                <a:noFill/>
                <a:prstDash val="solid"/>
              </a:ln>
              <a:solidFill>
                <a:schemeClr val="tx2"/>
              </a:solidFill>
            </a:endParaRPr>
          </a:p>
        </p:txBody>
      </p:sp>
      <p:sp>
        <p:nvSpPr>
          <p:cNvPr id="8" name="正方形/長方形 7"/>
          <p:cNvSpPr/>
          <p:nvPr/>
        </p:nvSpPr>
        <p:spPr>
          <a:xfrm>
            <a:off x="4139952" y="4941168"/>
            <a:ext cx="1184940" cy="923330"/>
          </a:xfrm>
          <a:prstGeom prst="rect">
            <a:avLst/>
          </a:prstGeom>
          <a:noFill/>
        </p:spPr>
        <p:txBody>
          <a:bodyPr wrap="none">
            <a:spAutoFit/>
          </a:bodyPr>
          <a:lstStyle/>
          <a:p>
            <a:pPr algn="ctr">
              <a:defRPr/>
            </a:pPr>
            <a:r>
              <a:rPr lang="en-US" altLang="ja-JP" sz="5400" b="1" dirty="0">
                <a:ln w="12700">
                  <a:noFill/>
                  <a:prstDash val="solid"/>
                </a:ln>
                <a:solidFill>
                  <a:srgbClr val="FF0000"/>
                </a:solidFill>
              </a:rPr>
              <a:t>ate</a:t>
            </a:r>
            <a:endParaRPr lang="ja-JP" altLang="en-US" sz="5400" b="1" dirty="0">
              <a:ln w="12700">
                <a:noFill/>
                <a:prstDash val="solid"/>
              </a:ln>
              <a:solidFill>
                <a:srgbClr val="FF0000"/>
              </a:solidFill>
            </a:endParaRPr>
          </a:p>
        </p:txBody>
      </p:sp>
      <p:sp>
        <p:nvSpPr>
          <p:cNvPr id="10" name="正方形/長方形 9"/>
          <p:cNvSpPr/>
          <p:nvPr/>
        </p:nvSpPr>
        <p:spPr>
          <a:xfrm>
            <a:off x="251520" y="5877272"/>
            <a:ext cx="8820472" cy="769441"/>
          </a:xfrm>
          <a:prstGeom prst="rect">
            <a:avLst/>
          </a:prstGeom>
          <a:noFill/>
        </p:spPr>
        <p:txBody>
          <a:bodyPr>
            <a:spAutoFit/>
          </a:bodyPr>
          <a:lstStyle/>
          <a:p>
            <a:pPr algn="ctr">
              <a:defRPr/>
            </a:pPr>
            <a:r>
              <a:rPr lang="ja-JP" altLang="en-US" sz="4400" b="1" dirty="0">
                <a:ln w="12700">
                  <a:noFill/>
                  <a:prstDash val="solid"/>
                </a:ln>
              </a:rPr>
              <a:t>その魚がその猫に</a:t>
            </a:r>
            <a:r>
              <a:rPr lang="ja-JP" altLang="en-US" sz="4400" b="1" dirty="0">
                <a:ln w="12700">
                  <a:noFill/>
                  <a:prstDash val="solid"/>
                </a:ln>
                <a:solidFill>
                  <a:srgbClr val="FF0000"/>
                </a:solidFill>
              </a:rPr>
              <a:t>食べられた</a:t>
            </a:r>
          </a:p>
        </p:txBody>
      </p:sp>
      <p:sp>
        <p:nvSpPr>
          <p:cNvPr id="12" name="正方形/長方形 11"/>
          <p:cNvSpPr/>
          <p:nvPr/>
        </p:nvSpPr>
        <p:spPr>
          <a:xfrm>
            <a:off x="2763662" y="2608451"/>
            <a:ext cx="3896570" cy="4708981"/>
          </a:xfrm>
          <a:prstGeom prst="rect">
            <a:avLst/>
          </a:prstGeom>
          <a:noFill/>
        </p:spPr>
        <p:txBody>
          <a:bodyPr>
            <a:spAutoFit/>
          </a:bodyPr>
          <a:lstStyle/>
          <a:p>
            <a:pPr algn="ctr">
              <a:defRPr/>
            </a:pPr>
            <a:r>
              <a:rPr lang="en-US" altLang="ja-JP" sz="30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endParaRPr lang="ja-JP" altLang="en-US" sz="30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3" name="二等辺三角形 12"/>
          <p:cNvSpPr/>
          <p:nvPr/>
        </p:nvSpPr>
        <p:spPr>
          <a:xfrm rot="19815180">
            <a:off x="-809780" y="-269127"/>
            <a:ext cx="4355996" cy="4420919"/>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spotlight3.bmp"/>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rot="1476160">
            <a:off x="-8566" y="-152668"/>
            <a:ext cx="1373188" cy="112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500"/>
                                        <p:tgtEl>
                                          <p:spTgt spid="3077"/>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Effect transition="in" filter="fade">
                                      <p:cBhvr>
                                        <p:cTn id="40" dur="400" decel="100000"/>
                                        <p:tgtEl>
                                          <p:spTgt spid="12"/>
                                        </p:tgtEl>
                                      </p:cBhvr>
                                    </p:animEffect>
                                    <p:anim calcmode="lin" valueType="num">
                                      <p:cBhvr>
                                        <p:cTn id="41" dur="400" decel="100000" fill="hold"/>
                                        <p:tgtEl>
                                          <p:spTgt spid="12"/>
                                        </p:tgtEl>
                                        <p:attrNameLst>
                                          <p:attrName>style.rotation</p:attrName>
                                        </p:attrNameLst>
                                      </p:cBhvr>
                                      <p:tavLst>
                                        <p:tav tm="0">
                                          <p:val>
                                            <p:fltVal val="-90"/>
                                          </p:val>
                                        </p:tav>
                                        <p:tav tm="100000">
                                          <p:val>
                                            <p:fltVal val="0"/>
                                          </p:val>
                                        </p:tav>
                                      </p:tavLst>
                                    </p:anim>
                                    <p:anim calcmode="lin" valueType="num">
                                      <p:cBhvr>
                                        <p:cTn id="42" dur="400" decel="100000" fill="hold"/>
                                        <p:tgtEl>
                                          <p:spTgt spid="12"/>
                                        </p:tgtEl>
                                        <p:attrNameLst>
                                          <p:attrName>ppt_x</p:attrName>
                                        </p:attrNameLst>
                                      </p:cBhvr>
                                      <p:tavLst>
                                        <p:tav tm="0">
                                          <p:val>
                                            <p:strVal val="#ppt_x+0.4"/>
                                          </p:val>
                                        </p:tav>
                                        <p:tav tm="100000">
                                          <p:val>
                                            <p:strVal val="#ppt_x-0.05"/>
                                          </p:val>
                                        </p:tav>
                                      </p:tavLst>
                                    </p:anim>
                                    <p:anim calcmode="lin" valueType="num">
                                      <p:cBhvr>
                                        <p:cTn id="43" dur="400" decel="100000" fill="hold"/>
                                        <p:tgtEl>
                                          <p:spTgt spid="12"/>
                                        </p:tgtEl>
                                        <p:attrNameLst>
                                          <p:attrName>ppt_y</p:attrName>
                                        </p:attrNameLst>
                                      </p:cBhvr>
                                      <p:tavLst>
                                        <p:tav tm="0">
                                          <p:val>
                                            <p:strVal val="#ppt_y-0.4"/>
                                          </p:val>
                                        </p:tav>
                                        <p:tav tm="100000">
                                          <p:val>
                                            <p:strVal val="#ppt_y+0.1"/>
                                          </p:val>
                                        </p:tav>
                                      </p:tavLst>
                                    </p:anim>
                                    <p:anim calcmode="lin" valueType="num">
                                      <p:cBhvr>
                                        <p:cTn id="44"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45"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SUGA_Hideki\AppData\Local\Microsoft\Windows\Temporary Internet Files\Content.IE5\QTWWUOXX\MC900326974[1].wmf"/>
          <p:cNvPicPr>
            <a:picLocks noChangeAspect="1" noChangeArrowheads="1"/>
          </p:cNvPicPr>
          <p:nvPr/>
        </p:nvPicPr>
        <p:blipFill>
          <a:blip r:embed="rId3" cstate="print"/>
          <a:srcRect/>
          <a:stretch>
            <a:fillRect/>
          </a:stretch>
        </p:blipFill>
        <p:spPr bwMode="auto">
          <a:xfrm>
            <a:off x="2699792" y="980728"/>
            <a:ext cx="3528392" cy="470295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flipH="1">
            <a:off x="467544" y="1124744"/>
            <a:ext cx="3087910" cy="2584450"/>
          </a:xfrm>
          <a:prstGeom prst="rect">
            <a:avLst/>
          </a:prstGeom>
          <a:noFill/>
          <a:ln w="9525">
            <a:noFill/>
            <a:miter lim="800000"/>
            <a:headEnd/>
            <a:tailEnd/>
          </a:ln>
        </p:spPr>
      </p:pic>
      <p:pic>
        <p:nvPicPr>
          <p:cNvPr id="3075" name="図 8" descr="さかな.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flipH="1">
            <a:off x="6372200" y="1412776"/>
            <a:ext cx="2232248" cy="2187575"/>
          </a:xfrm>
          <a:prstGeom prst="rect">
            <a:avLst/>
          </a:prstGeom>
          <a:noFill/>
          <a:ln w="9525">
            <a:noFill/>
            <a:miter lim="800000"/>
            <a:headEnd/>
            <a:tailEnd/>
          </a:ln>
        </p:spPr>
      </p:pic>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0"/>
            <a:ext cx="1373188" cy="1125538"/>
          </a:xfrm>
          <a:prstGeom prst="rect">
            <a:avLst/>
          </a:prstGeom>
          <a:noFill/>
          <a:ln w="9525">
            <a:noFill/>
            <a:miter lim="800000"/>
            <a:headEnd/>
            <a:tailEnd/>
          </a:ln>
        </p:spPr>
      </p:pic>
      <p:sp>
        <p:nvSpPr>
          <p:cNvPr id="10" name="正方形/長方形 9"/>
          <p:cNvSpPr/>
          <p:nvPr/>
        </p:nvSpPr>
        <p:spPr>
          <a:xfrm>
            <a:off x="251520" y="5877272"/>
            <a:ext cx="8820472" cy="769441"/>
          </a:xfrm>
          <a:prstGeom prst="rect">
            <a:avLst/>
          </a:prstGeom>
          <a:noFill/>
        </p:spPr>
        <p:txBody>
          <a:bodyPr>
            <a:spAutoFit/>
          </a:bodyPr>
          <a:lstStyle/>
          <a:p>
            <a:pPr algn="ctr">
              <a:defRPr/>
            </a:pPr>
            <a:r>
              <a:rPr lang="ja-JP" altLang="en-US" sz="4400" b="1" dirty="0">
                <a:ln w="12700">
                  <a:noFill/>
                  <a:prstDash val="solid"/>
                </a:ln>
              </a:rPr>
              <a:t>その魚がその猫に</a:t>
            </a:r>
            <a:r>
              <a:rPr lang="ja-JP" altLang="en-US" sz="4400" b="1" dirty="0">
                <a:ln w="12700">
                  <a:noFill/>
                  <a:prstDash val="solid"/>
                </a:ln>
                <a:solidFill>
                  <a:srgbClr val="FF0000"/>
                </a:solidFill>
              </a:rPr>
              <a:t>食べられた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0-#ppt_w/2"/>
                                          </p:val>
                                        </p:tav>
                                        <p:tav tm="100000">
                                          <p:val>
                                            <p:strVal val="#ppt_x"/>
                                          </p:val>
                                        </p:tav>
                                      </p:tavLst>
                                    </p:anim>
                                    <p:anim calcmode="lin" valueType="num">
                                      <p:cBhvr additive="base">
                                        <p:cTn id="19"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additive="base">
                                        <p:cTn id="24" dur="500" fill="hold"/>
                                        <p:tgtEl>
                                          <p:spTgt spid="3075"/>
                                        </p:tgtEl>
                                        <p:attrNameLst>
                                          <p:attrName>ppt_x</p:attrName>
                                        </p:attrNameLst>
                                      </p:cBhvr>
                                      <p:tavLst>
                                        <p:tav tm="0">
                                          <p:val>
                                            <p:strVal val="1+#ppt_w/2"/>
                                          </p:val>
                                        </p:tav>
                                        <p:tav tm="100000">
                                          <p:val>
                                            <p:strVal val="#ppt_x"/>
                                          </p:val>
                                        </p:tav>
                                      </p:tavLst>
                                    </p:anim>
                                    <p:anim calcmode="lin" valueType="num">
                                      <p:cBhvr additive="base">
                                        <p:cTn id="25"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00885 -0.0125 L -0.58959 -0.00393 " pathEditMode="relative" rAng="0" ptsTypes="AA">
                                      <p:cBhvr>
                                        <p:cTn id="29" dur="2000" fill="hold"/>
                                        <p:tgtEl>
                                          <p:spTgt spid="3075"/>
                                        </p:tgtEl>
                                        <p:attrNameLst>
                                          <p:attrName>ppt_x</p:attrName>
                                          <p:attrName>ppt_y</p:attrName>
                                        </p:attrNameLst>
                                      </p:cBhvr>
                                      <p:rCtr x="-299" y="4"/>
                                    </p:animMotion>
                                  </p:childTnLst>
                                </p:cTn>
                              </p:par>
                              <p:par>
                                <p:cTn id="30" presetID="63" presetClass="path" presetSubtype="0" accel="50000" decel="50000" fill="hold" nodeType="withEffect">
                                  <p:stCondLst>
                                    <p:cond delay="0"/>
                                  </p:stCondLst>
                                  <p:childTnLst>
                                    <p:animMotion origin="layout" path="M -5.55556E-7 3.33333E-6 L 0.56736 0.00069 " pathEditMode="relative" rAng="0" ptsTypes="AA">
                                      <p:cBhvr>
                                        <p:cTn id="31" dur="2000" fill="hold"/>
                                        <p:tgtEl>
                                          <p:spTgt spid="3074"/>
                                        </p:tgtEl>
                                        <p:attrNameLst>
                                          <p:attrName>ppt_x</p:attrName>
                                          <p:attrName>ppt_y</p:attrName>
                                        </p:attrNameLst>
                                      </p:cBhvr>
                                      <p:rCtr x="28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111875" y="1124744"/>
            <a:ext cx="3032125" cy="2584450"/>
          </a:xfrm>
          <a:prstGeom prst="rect">
            <a:avLst/>
          </a:prstGeom>
          <a:noFill/>
          <a:ln w="9525">
            <a:noFill/>
            <a:miter lim="800000"/>
            <a:headEnd/>
            <a:tailEnd/>
          </a:ln>
        </p:spPr>
      </p:pic>
      <p:pic>
        <p:nvPicPr>
          <p:cNvPr id="3075" name="図 8" descr="さかな.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55576" y="1268760"/>
            <a:ext cx="2446337" cy="2187575"/>
          </a:xfrm>
          <a:prstGeom prst="rect">
            <a:avLst/>
          </a:prstGeom>
          <a:noFill/>
          <a:ln w="9525">
            <a:noFill/>
            <a:miter lim="800000"/>
            <a:headEnd/>
            <a:tailEnd/>
          </a:ln>
        </p:spPr>
      </p:pic>
      <p:sp>
        <p:nvSpPr>
          <p:cNvPr id="11" name="右矢印 10"/>
          <p:cNvSpPr/>
          <p:nvPr/>
        </p:nvSpPr>
        <p:spPr>
          <a:xfrm flipH="1">
            <a:off x="3419475" y="3500438"/>
            <a:ext cx="2663825"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00188" y="4941168"/>
            <a:ext cx="2638863" cy="861774"/>
          </a:xfrm>
          <a:prstGeom prst="rect">
            <a:avLst/>
          </a:prstGeom>
          <a:noFill/>
        </p:spPr>
        <p:txBody>
          <a:bodyPr wrap="none">
            <a:spAutoFit/>
          </a:bodyPr>
          <a:lstStyle/>
          <a:p>
            <a:pPr algn="ctr">
              <a:defRPr/>
            </a:pPr>
            <a:r>
              <a:rPr lang="en-US" altLang="ja-JP" sz="5000" b="1" dirty="0">
                <a:ln w="12700">
                  <a:noFill/>
                  <a:prstDash val="solid"/>
                </a:ln>
                <a:solidFill>
                  <a:schemeClr val="tx2"/>
                </a:solidFill>
              </a:rPr>
              <a:t>The</a:t>
            </a:r>
            <a:r>
              <a:rPr lang="ja-JP" altLang="en-US" sz="5000" b="1" dirty="0">
                <a:ln w="12700">
                  <a:noFill/>
                  <a:prstDash val="solid"/>
                </a:ln>
                <a:solidFill>
                  <a:schemeClr val="tx2"/>
                </a:solidFill>
              </a:rPr>
              <a:t> </a:t>
            </a:r>
            <a:r>
              <a:rPr lang="en-US" altLang="ja-JP" sz="5000" b="1" dirty="0">
                <a:ln w="12700">
                  <a:noFill/>
                  <a:prstDash val="solid"/>
                </a:ln>
                <a:solidFill>
                  <a:schemeClr val="tx2"/>
                </a:solidFill>
              </a:rPr>
              <a:t>fish</a:t>
            </a:r>
            <a:endParaRPr lang="ja-JP" altLang="en-US" sz="5000" b="1" dirty="0">
              <a:ln w="12700">
                <a:noFill/>
                <a:prstDash val="solid"/>
              </a:ln>
              <a:solidFill>
                <a:schemeClr val="tx2"/>
              </a:solidFill>
            </a:endParaRPr>
          </a:p>
        </p:txBody>
      </p:sp>
      <p:sp>
        <p:nvSpPr>
          <p:cNvPr id="7" name="正方形/長方形 6"/>
          <p:cNvSpPr/>
          <p:nvPr/>
        </p:nvSpPr>
        <p:spPr>
          <a:xfrm>
            <a:off x="6812111" y="4941168"/>
            <a:ext cx="2247730" cy="861774"/>
          </a:xfrm>
          <a:prstGeom prst="rect">
            <a:avLst/>
          </a:prstGeom>
          <a:noFill/>
        </p:spPr>
        <p:txBody>
          <a:bodyPr wrap="none">
            <a:spAutoFit/>
          </a:bodyPr>
          <a:lstStyle/>
          <a:p>
            <a:pPr algn="ctr">
              <a:defRPr/>
            </a:pPr>
            <a:r>
              <a:rPr lang="en-US" altLang="ja-JP" sz="5000" b="1" dirty="0">
                <a:ln w="12700">
                  <a:noFill/>
                  <a:prstDash val="solid"/>
                </a:ln>
                <a:solidFill>
                  <a:schemeClr val="tx2"/>
                </a:solidFill>
              </a:rPr>
              <a:t>the cat</a:t>
            </a:r>
            <a:endParaRPr lang="ja-JP" altLang="en-US" sz="5000" b="1" dirty="0">
              <a:ln w="12700">
                <a:noFill/>
                <a:prstDash val="solid"/>
              </a:ln>
              <a:solidFill>
                <a:schemeClr val="tx2"/>
              </a:solidFill>
            </a:endParaRPr>
          </a:p>
        </p:txBody>
      </p:sp>
      <p:sp>
        <p:nvSpPr>
          <p:cNvPr id="8" name="正方形/長方形 7"/>
          <p:cNvSpPr/>
          <p:nvPr/>
        </p:nvSpPr>
        <p:spPr>
          <a:xfrm>
            <a:off x="2627784" y="4941168"/>
            <a:ext cx="3422732" cy="861774"/>
          </a:xfrm>
          <a:prstGeom prst="rect">
            <a:avLst/>
          </a:prstGeom>
          <a:noFill/>
        </p:spPr>
        <p:txBody>
          <a:bodyPr wrap="none">
            <a:spAutoFit/>
          </a:bodyPr>
          <a:lstStyle/>
          <a:p>
            <a:pPr algn="ctr">
              <a:defRPr/>
            </a:pPr>
            <a:r>
              <a:rPr lang="en-US" altLang="ja-JP" sz="5000" b="1" dirty="0">
                <a:ln w="12700">
                  <a:noFill/>
                  <a:prstDash val="solid"/>
                </a:ln>
                <a:solidFill>
                  <a:srgbClr val="FF0000"/>
                </a:solidFill>
              </a:rPr>
              <a:t>was eaten </a:t>
            </a:r>
            <a:endParaRPr lang="ja-JP" altLang="en-US" sz="5000" b="1" dirty="0">
              <a:ln w="12700">
                <a:noFill/>
                <a:prstDash val="solid"/>
              </a:ln>
              <a:solidFill>
                <a:srgbClr val="FF0000"/>
              </a:solidFill>
            </a:endParaRPr>
          </a:p>
        </p:txBody>
      </p:sp>
      <p:sp>
        <p:nvSpPr>
          <p:cNvPr id="10" name="正方形/長方形 9"/>
          <p:cNvSpPr/>
          <p:nvPr/>
        </p:nvSpPr>
        <p:spPr>
          <a:xfrm>
            <a:off x="251520" y="5877272"/>
            <a:ext cx="8820472" cy="769441"/>
          </a:xfrm>
          <a:prstGeom prst="rect">
            <a:avLst/>
          </a:prstGeom>
          <a:noFill/>
        </p:spPr>
        <p:txBody>
          <a:bodyPr>
            <a:spAutoFit/>
          </a:bodyPr>
          <a:lstStyle/>
          <a:p>
            <a:pPr algn="ctr">
              <a:defRPr/>
            </a:pPr>
            <a:r>
              <a:rPr lang="ja-JP" altLang="en-US" sz="4400" b="1" dirty="0">
                <a:ln w="12700">
                  <a:noFill/>
                  <a:prstDash val="solid"/>
                </a:ln>
                <a:effectLst>
                  <a:outerShdw blurRad="41275" dist="20320" dir="1800000" algn="tl" rotWithShape="0">
                    <a:srgbClr val="000000">
                      <a:alpha val="40000"/>
                    </a:srgbClr>
                  </a:outerShdw>
                </a:effectLst>
              </a:rPr>
              <a:t>その魚がその猫</a:t>
            </a:r>
            <a:r>
              <a:rPr lang="ja-JP" altLang="en-US" sz="4400" b="1" dirty="0">
                <a:ln w="12700">
                  <a:noFill/>
                  <a:prstDash val="solid"/>
                </a:ln>
                <a:solidFill>
                  <a:srgbClr val="0000CC"/>
                </a:solidFill>
                <a:effectLst>
                  <a:outerShdw blurRad="41275" dist="20320" dir="1800000" algn="tl" rotWithShape="0">
                    <a:srgbClr val="000000">
                      <a:alpha val="40000"/>
                    </a:srgbClr>
                  </a:outerShdw>
                </a:effectLst>
              </a:rPr>
              <a:t>に</a:t>
            </a:r>
            <a:r>
              <a:rPr lang="ja-JP" altLang="en-US" sz="4400" b="1" dirty="0">
                <a:ln w="12700">
                  <a:noFill/>
                  <a:prstDash val="solid"/>
                </a:ln>
                <a:solidFill>
                  <a:srgbClr val="FF0000"/>
                </a:solidFill>
                <a:effectLst>
                  <a:outerShdw blurRad="41275" dist="20320" dir="1800000" algn="tl" rotWithShape="0">
                    <a:srgbClr val="000000">
                      <a:alpha val="40000"/>
                    </a:srgbClr>
                  </a:outerShdw>
                </a:effectLst>
              </a:rPr>
              <a:t>食べられた</a:t>
            </a:r>
          </a:p>
        </p:txBody>
      </p:sp>
      <p:sp>
        <p:nvSpPr>
          <p:cNvPr id="13" name="正方形/長方形 12"/>
          <p:cNvSpPr/>
          <p:nvPr/>
        </p:nvSpPr>
        <p:spPr>
          <a:xfrm>
            <a:off x="5868144" y="4941168"/>
            <a:ext cx="931665" cy="861774"/>
          </a:xfrm>
          <a:prstGeom prst="rect">
            <a:avLst/>
          </a:prstGeom>
          <a:noFill/>
        </p:spPr>
        <p:txBody>
          <a:bodyPr wrap="none">
            <a:spAutoFit/>
          </a:bodyPr>
          <a:lstStyle/>
          <a:p>
            <a:pPr algn="ctr">
              <a:defRPr/>
            </a:pPr>
            <a:r>
              <a:rPr lang="en-US" altLang="ja-JP" sz="5000" b="1" dirty="0">
                <a:ln w="12700">
                  <a:noFill/>
                  <a:prstDash val="solid"/>
                </a:ln>
                <a:solidFill>
                  <a:srgbClr val="0000CC"/>
                </a:solidFill>
              </a:rPr>
              <a:t>by</a:t>
            </a:r>
            <a:endParaRPr lang="ja-JP" altLang="en-US" sz="5000" b="1" dirty="0">
              <a:ln w="12700">
                <a:noFill/>
                <a:prstDash val="solid"/>
              </a:ln>
              <a:solidFill>
                <a:srgbClr val="0000CC"/>
              </a:solidFill>
            </a:endParaRPr>
          </a:p>
        </p:txBody>
      </p:sp>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0"/>
            <a:ext cx="1373188" cy="112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360"/>
                                          </p:val>
                                        </p:tav>
                                        <p:tav tm="100000">
                                          <p:val>
                                            <p:fltVal val="0"/>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srcRect/>
          <a:stretch>
            <a:fillRect/>
          </a:stretch>
        </p:blipFill>
        <p:spPr bwMode="auto">
          <a:xfrm>
            <a:off x="647056" y="260648"/>
            <a:ext cx="1233015" cy="1008211"/>
          </a:xfrm>
          <a:prstGeom prst="rect">
            <a:avLst/>
          </a:prstGeom>
          <a:noFill/>
          <a:ln w="9525">
            <a:noFill/>
            <a:miter lim="800000"/>
            <a:headEnd/>
            <a:tailEnd/>
          </a:ln>
        </p:spPr>
      </p:pic>
      <p:pic>
        <p:nvPicPr>
          <p:cNvPr id="3075" name="図 8" descr="さかな.png"/>
          <p:cNvPicPr>
            <a:picLocks noChangeAspect="1"/>
          </p:cNvPicPr>
          <p:nvPr/>
        </p:nvPicPr>
        <p:blipFill>
          <a:blip r:embed="rId4" cstate="print"/>
          <a:srcRect/>
          <a:stretch>
            <a:fillRect/>
          </a:stretch>
        </p:blipFill>
        <p:spPr bwMode="auto">
          <a:xfrm>
            <a:off x="3491880" y="332656"/>
            <a:ext cx="1044624" cy="923343"/>
          </a:xfrm>
          <a:prstGeom prst="rect">
            <a:avLst/>
          </a:prstGeom>
          <a:noFill/>
          <a:ln w="9525">
            <a:noFill/>
            <a:miter lim="800000"/>
            <a:headEnd/>
            <a:tailEnd/>
          </a:ln>
        </p:spPr>
      </p:pic>
      <p:sp>
        <p:nvSpPr>
          <p:cNvPr id="11" name="右矢印 10"/>
          <p:cNvSpPr/>
          <p:nvPr/>
        </p:nvSpPr>
        <p:spPr>
          <a:xfrm>
            <a:off x="1907704" y="1124744"/>
            <a:ext cx="1296144" cy="216024"/>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07504" y="1196752"/>
            <a:ext cx="1800493" cy="646331"/>
          </a:xfrm>
          <a:prstGeom prst="rect">
            <a:avLst/>
          </a:prstGeom>
          <a:noFill/>
        </p:spPr>
        <p:txBody>
          <a:bodyPr wrap="none">
            <a:spAutoFit/>
          </a:bodyPr>
          <a:lstStyle/>
          <a:p>
            <a:pPr algn="ctr">
              <a:defRPr/>
            </a:pPr>
            <a:r>
              <a:rPr lang="en-US" altLang="ja-JP" sz="3600" b="1" dirty="0" smtClean="0">
                <a:ln w="12700">
                  <a:noFill/>
                  <a:prstDash val="solid"/>
                </a:ln>
                <a:solidFill>
                  <a:schemeClr val="tx2"/>
                </a:solidFill>
              </a:rPr>
              <a:t>The</a:t>
            </a:r>
            <a:r>
              <a:rPr lang="ja-JP" altLang="en-US" sz="3600" b="1" dirty="0" smtClean="0">
                <a:ln w="12700">
                  <a:noFill/>
                  <a:prstDash val="solid"/>
                </a:ln>
                <a:solidFill>
                  <a:schemeClr val="tx2"/>
                </a:solidFill>
              </a:rPr>
              <a:t> </a:t>
            </a:r>
            <a:r>
              <a:rPr lang="en-US" altLang="ja-JP" sz="3600" b="1" dirty="0">
                <a:ln w="12700">
                  <a:noFill/>
                  <a:prstDash val="solid"/>
                </a:ln>
                <a:solidFill>
                  <a:schemeClr val="tx2"/>
                </a:solidFill>
              </a:rPr>
              <a:t>cat</a:t>
            </a:r>
            <a:endParaRPr lang="ja-JP" altLang="en-US" sz="3600" b="1" dirty="0">
              <a:ln w="12700">
                <a:noFill/>
                <a:prstDash val="solid"/>
              </a:ln>
              <a:solidFill>
                <a:schemeClr val="tx2"/>
              </a:solidFill>
            </a:endParaRPr>
          </a:p>
        </p:txBody>
      </p:sp>
      <p:sp>
        <p:nvSpPr>
          <p:cNvPr id="7" name="正方形/長方形 6"/>
          <p:cNvSpPr/>
          <p:nvPr/>
        </p:nvSpPr>
        <p:spPr>
          <a:xfrm>
            <a:off x="3157171" y="1196752"/>
            <a:ext cx="1954381" cy="646331"/>
          </a:xfrm>
          <a:prstGeom prst="rect">
            <a:avLst/>
          </a:prstGeom>
          <a:noFill/>
        </p:spPr>
        <p:txBody>
          <a:bodyPr wrap="none">
            <a:spAutoFit/>
          </a:bodyPr>
          <a:lstStyle/>
          <a:p>
            <a:pPr algn="ctr">
              <a:defRPr/>
            </a:pPr>
            <a:r>
              <a:rPr lang="en-US" altLang="ja-JP" sz="3600" b="1" dirty="0">
                <a:ln w="12700">
                  <a:noFill/>
                  <a:prstDash val="solid"/>
                </a:ln>
                <a:solidFill>
                  <a:schemeClr val="tx2"/>
                </a:solidFill>
              </a:rPr>
              <a:t>the </a:t>
            </a:r>
            <a:r>
              <a:rPr lang="en-US" altLang="ja-JP" sz="3600" b="1" dirty="0" smtClean="0">
                <a:ln w="12700">
                  <a:noFill/>
                  <a:prstDash val="solid"/>
                </a:ln>
                <a:solidFill>
                  <a:schemeClr val="tx2"/>
                </a:solidFill>
              </a:rPr>
              <a:t>fish.</a:t>
            </a:r>
            <a:endParaRPr lang="ja-JP" altLang="en-US" sz="3600" b="1" dirty="0">
              <a:ln w="12700">
                <a:noFill/>
                <a:prstDash val="solid"/>
              </a:ln>
              <a:solidFill>
                <a:schemeClr val="tx2"/>
              </a:solidFill>
            </a:endParaRPr>
          </a:p>
        </p:txBody>
      </p:sp>
      <p:sp>
        <p:nvSpPr>
          <p:cNvPr id="8" name="正方形/長方形 7"/>
          <p:cNvSpPr/>
          <p:nvPr/>
        </p:nvSpPr>
        <p:spPr>
          <a:xfrm>
            <a:off x="2087216" y="1198493"/>
            <a:ext cx="851516" cy="646331"/>
          </a:xfrm>
          <a:prstGeom prst="rect">
            <a:avLst/>
          </a:prstGeom>
          <a:noFill/>
        </p:spPr>
        <p:txBody>
          <a:bodyPr wrap="none">
            <a:spAutoFit/>
          </a:bodyPr>
          <a:lstStyle/>
          <a:p>
            <a:pPr algn="ctr">
              <a:defRPr/>
            </a:pPr>
            <a:r>
              <a:rPr lang="en-US" altLang="ja-JP" sz="3600" b="1" dirty="0">
                <a:ln w="12700">
                  <a:noFill/>
                  <a:prstDash val="solid"/>
                </a:ln>
                <a:solidFill>
                  <a:srgbClr val="FF0000"/>
                </a:solidFill>
              </a:rPr>
              <a:t>ate</a:t>
            </a:r>
            <a:endParaRPr lang="ja-JP" altLang="en-US" sz="3600" b="1" dirty="0">
              <a:ln w="12700">
                <a:noFill/>
                <a:prstDash val="solid"/>
              </a:ln>
              <a:solidFill>
                <a:srgbClr val="FF0000"/>
              </a:solidFill>
            </a:endParaRPr>
          </a:p>
        </p:txBody>
      </p:sp>
      <p:sp>
        <p:nvSpPr>
          <p:cNvPr id="10" name="正方形/長方形 9"/>
          <p:cNvSpPr/>
          <p:nvPr/>
        </p:nvSpPr>
        <p:spPr>
          <a:xfrm>
            <a:off x="5004048" y="1052736"/>
            <a:ext cx="4104456" cy="954107"/>
          </a:xfrm>
          <a:prstGeom prst="rect">
            <a:avLst/>
          </a:prstGeom>
          <a:noFill/>
        </p:spPr>
        <p:txBody>
          <a:bodyPr wrap="square">
            <a:spAutoFit/>
          </a:bodyPr>
          <a:lstStyle/>
          <a:p>
            <a:pPr>
              <a:defRPr/>
            </a:pPr>
            <a:r>
              <a:rPr lang="ja-JP" altLang="en-US" sz="2800" b="1" dirty="0">
                <a:ln w="12700">
                  <a:noFill/>
                  <a:prstDash val="solid"/>
                </a:ln>
              </a:rPr>
              <a:t>その猫がその</a:t>
            </a:r>
            <a:r>
              <a:rPr lang="ja-JP" altLang="en-US" sz="2800" b="1" dirty="0" smtClean="0">
                <a:ln w="12700">
                  <a:noFill/>
                  <a:prstDash val="solid"/>
                </a:ln>
              </a:rPr>
              <a:t>魚を</a:t>
            </a:r>
            <a:endParaRPr lang="en-US" altLang="ja-JP" sz="2800" b="1" dirty="0" smtClean="0">
              <a:ln w="12700">
                <a:noFill/>
                <a:prstDash val="solid"/>
              </a:ln>
            </a:endParaRPr>
          </a:p>
          <a:p>
            <a:pPr>
              <a:defRPr/>
            </a:pPr>
            <a:r>
              <a:rPr lang="ja-JP" altLang="en-US" sz="2800" b="1" dirty="0" smtClean="0">
                <a:ln w="12700">
                  <a:noFill/>
                  <a:prstDash val="solid"/>
                </a:ln>
                <a:solidFill>
                  <a:srgbClr val="FF0000"/>
                </a:solidFill>
              </a:rPr>
              <a:t>　　　　　　　　　　　食べた</a:t>
            </a:r>
            <a:endParaRPr lang="ja-JP" altLang="en-US" sz="2800" b="1" dirty="0">
              <a:ln w="12700">
                <a:noFill/>
                <a:prstDash val="solid"/>
              </a:ln>
              <a:solidFill>
                <a:srgbClr val="FF0000"/>
              </a:solidFill>
            </a:endParaRPr>
          </a:p>
        </p:txBody>
      </p:sp>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 y="-83617"/>
            <a:ext cx="859271" cy="704305"/>
          </a:xfrm>
          <a:prstGeom prst="rect">
            <a:avLst/>
          </a:prstGeom>
          <a:noFill/>
          <a:ln w="9525">
            <a:noFill/>
            <a:miter lim="800000"/>
            <a:headEnd/>
            <a:tailEnd/>
          </a:ln>
        </p:spPr>
      </p:pic>
      <p:pic>
        <p:nvPicPr>
          <p:cNvPr id="15" name="図 7" descr="cat.bmp"/>
          <p:cNvPicPr>
            <a:picLocks noChangeAspect="1"/>
          </p:cNvPicPr>
          <p:nvPr/>
        </p:nvPicPr>
        <p:blipFill>
          <a:blip r:embed="rId3" cstate="print"/>
          <a:srcRect/>
          <a:stretch>
            <a:fillRect/>
          </a:stretch>
        </p:blipFill>
        <p:spPr bwMode="auto">
          <a:xfrm flipH="1">
            <a:off x="4788024" y="2420888"/>
            <a:ext cx="1296144" cy="1008211"/>
          </a:xfrm>
          <a:prstGeom prst="rect">
            <a:avLst/>
          </a:prstGeom>
          <a:noFill/>
          <a:ln w="9525">
            <a:noFill/>
            <a:miter lim="800000"/>
            <a:headEnd/>
            <a:tailEnd/>
          </a:ln>
        </p:spPr>
      </p:pic>
      <p:pic>
        <p:nvPicPr>
          <p:cNvPr id="16" name="図 8" descr="さかな.png"/>
          <p:cNvPicPr>
            <a:picLocks noChangeAspect="1"/>
          </p:cNvPicPr>
          <p:nvPr/>
        </p:nvPicPr>
        <p:blipFill>
          <a:blip r:embed="rId4" cstate="print"/>
          <a:srcRect/>
          <a:stretch>
            <a:fillRect/>
          </a:stretch>
        </p:blipFill>
        <p:spPr bwMode="auto">
          <a:xfrm flipH="1">
            <a:off x="395536" y="2492896"/>
            <a:ext cx="1008112" cy="862976"/>
          </a:xfrm>
          <a:prstGeom prst="rect">
            <a:avLst/>
          </a:prstGeom>
          <a:noFill/>
          <a:ln w="9525">
            <a:noFill/>
            <a:miter lim="800000"/>
            <a:headEnd/>
            <a:tailEnd/>
          </a:ln>
        </p:spPr>
      </p:pic>
      <p:sp>
        <p:nvSpPr>
          <p:cNvPr id="17" name="右矢印 16"/>
          <p:cNvSpPr/>
          <p:nvPr/>
        </p:nvSpPr>
        <p:spPr>
          <a:xfrm rot="10800000">
            <a:off x="1907704" y="3140968"/>
            <a:ext cx="2160240" cy="216024"/>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4931747" y="3212976"/>
            <a:ext cx="1800493" cy="646331"/>
          </a:xfrm>
          <a:prstGeom prst="rect">
            <a:avLst/>
          </a:prstGeom>
          <a:noFill/>
        </p:spPr>
        <p:txBody>
          <a:bodyPr wrap="none">
            <a:spAutoFit/>
          </a:bodyPr>
          <a:lstStyle/>
          <a:p>
            <a:pPr>
              <a:defRPr/>
            </a:pPr>
            <a:r>
              <a:rPr lang="en-US" altLang="ja-JP" sz="3600" b="1" dirty="0" smtClean="0">
                <a:ln w="12700">
                  <a:noFill/>
                  <a:prstDash val="solid"/>
                </a:ln>
                <a:solidFill>
                  <a:schemeClr val="tx2"/>
                </a:solidFill>
              </a:rPr>
              <a:t>the</a:t>
            </a:r>
            <a:r>
              <a:rPr lang="ja-JP" altLang="en-US" sz="3600" b="1" dirty="0" smtClean="0">
                <a:ln w="12700">
                  <a:noFill/>
                  <a:prstDash val="solid"/>
                </a:ln>
                <a:solidFill>
                  <a:schemeClr val="tx2"/>
                </a:solidFill>
              </a:rPr>
              <a:t> </a:t>
            </a:r>
            <a:r>
              <a:rPr lang="en-US" altLang="ja-JP" sz="3600" b="1" dirty="0" smtClean="0">
                <a:ln w="12700">
                  <a:noFill/>
                  <a:prstDash val="solid"/>
                </a:ln>
                <a:solidFill>
                  <a:schemeClr val="tx2"/>
                </a:solidFill>
              </a:rPr>
              <a:t>cat.</a:t>
            </a:r>
            <a:endParaRPr lang="ja-JP" altLang="en-US" sz="3600" b="1" dirty="0">
              <a:ln w="12700">
                <a:noFill/>
                <a:prstDash val="solid"/>
              </a:ln>
              <a:solidFill>
                <a:schemeClr val="tx2"/>
              </a:solidFill>
            </a:endParaRPr>
          </a:p>
        </p:txBody>
      </p:sp>
      <p:sp>
        <p:nvSpPr>
          <p:cNvPr id="20" name="正方形/長方形 19"/>
          <p:cNvSpPr/>
          <p:nvPr/>
        </p:nvSpPr>
        <p:spPr>
          <a:xfrm>
            <a:off x="-7297" y="3214717"/>
            <a:ext cx="1954381" cy="646331"/>
          </a:xfrm>
          <a:prstGeom prst="rect">
            <a:avLst/>
          </a:prstGeom>
          <a:noFill/>
        </p:spPr>
        <p:txBody>
          <a:bodyPr wrap="none">
            <a:spAutoFit/>
          </a:bodyPr>
          <a:lstStyle/>
          <a:p>
            <a:pPr algn="ctr">
              <a:defRPr/>
            </a:pPr>
            <a:r>
              <a:rPr lang="en-US" altLang="ja-JP" sz="3600" b="1" dirty="0">
                <a:ln w="12700">
                  <a:noFill/>
                  <a:prstDash val="solid"/>
                </a:ln>
                <a:solidFill>
                  <a:schemeClr val="tx2"/>
                </a:solidFill>
              </a:rPr>
              <a:t>T</a:t>
            </a:r>
            <a:r>
              <a:rPr lang="en-US" altLang="ja-JP" sz="3600" b="1" dirty="0" smtClean="0">
                <a:ln w="12700">
                  <a:noFill/>
                  <a:prstDash val="solid"/>
                </a:ln>
                <a:solidFill>
                  <a:schemeClr val="tx2"/>
                </a:solidFill>
              </a:rPr>
              <a:t>he fish</a:t>
            </a:r>
            <a:endParaRPr lang="ja-JP" altLang="en-US" sz="3600" b="1" dirty="0">
              <a:ln w="12700">
                <a:noFill/>
                <a:prstDash val="solid"/>
              </a:ln>
              <a:solidFill>
                <a:schemeClr val="tx2"/>
              </a:solidFill>
            </a:endParaRPr>
          </a:p>
        </p:txBody>
      </p:sp>
      <p:sp>
        <p:nvSpPr>
          <p:cNvPr id="21" name="正方形/長方形 20"/>
          <p:cNvSpPr/>
          <p:nvPr/>
        </p:nvSpPr>
        <p:spPr>
          <a:xfrm>
            <a:off x="1907704" y="3214717"/>
            <a:ext cx="2390398" cy="646331"/>
          </a:xfrm>
          <a:prstGeom prst="rect">
            <a:avLst/>
          </a:prstGeom>
          <a:noFill/>
        </p:spPr>
        <p:txBody>
          <a:bodyPr wrap="none">
            <a:spAutoFit/>
          </a:bodyPr>
          <a:lstStyle/>
          <a:p>
            <a:pPr algn="ctr">
              <a:defRPr/>
            </a:pPr>
            <a:r>
              <a:rPr lang="en-US" altLang="ja-JP" sz="3600" b="1" dirty="0" smtClean="0">
                <a:ln w="12700">
                  <a:noFill/>
                  <a:prstDash val="solid"/>
                </a:ln>
                <a:solidFill>
                  <a:srgbClr val="FF0000"/>
                </a:solidFill>
              </a:rPr>
              <a:t>was eaten</a:t>
            </a:r>
            <a:endParaRPr lang="ja-JP" altLang="en-US" sz="3600" b="1" dirty="0">
              <a:ln w="12700">
                <a:noFill/>
                <a:prstDash val="solid"/>
              </a:ln>
              <a:solidFill>
                <a:srgbClr val="FF0000"/>
              </a:solidFill>
            </a:endParaRPr>
          </a:p>
        </p:txBody>
      </p:sp>
      <p:pic>
        <p:nvPicPr>
          <p:cNvPr id="22" name="図 21"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1916832"/>
            <a:ext cx="795896" cy="652359"/>
          </a:xfrm>
          <a:prstGeom prst="rect">
            <a:avLst/>
          </a:prstGeom>
          <a:noFill/>
          <a:ln w="9525">
            <a:noFill/>
            <a:miter lim="800000"/>
            <a:headEnd/>
            <a:tailEnd/>
          </a:ln>
        </p:spPr>
      </p:pic>
      <p:cxnSp>
        <p:nvCxnSpPr>
          <p:cNvPr id="24" name="直線矢印コネクタ 23"/>
          <p:cNvCxnSpPr/>
          <p:nvPr/>
        </p:nvCxnSpPr>
        <p:spPr>
          <a:xfrm flipH="1">
            <a:off x="1547664" y="1772816"/>
            <a:ext cx="2448272" cy="72008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763688" y="1700808"/>
            <a:ext cx="2952328" cy="129614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6228184" y="2780928"/>
            <a:ext cx="3240360" cy="954107"/>
          </a:xfrm>
          <a:prstGeom prst="rect">
            <a:avLst/>
          </a:prstGeom>
          <a:noFill/>
        </p:spPr>
        <p:txBody>
          <a:bodyPr wrap="square">
            <a:spAutoFit/>
          </a:bodyPr>
          <a:lstStyle/>
          <a:p>
            <a:pPr>
              <a:defRPr/>
            </a:pPr>
            <a:r>
              <a:rPr lang="ja-JP" altLang="en-US" sz="2800" b="1" dirty="0">
                <a:ln w="12700">
                  <a:noFill/>
                  <a:prstDash val="solid"/>
                </a:ln>
              </a:rPr>
              <a:t>その魚がその猫</a:t>
            </a:r>
            <a:r>
              <a:rPr lang="ja-JP" altLang="en-US" sz="2800" b="1" dirty="0" smtClean="0">
                <a:ln w="12700">
                  <a:noFill/>
                  <a:prstDash val="solid"/>
                </a:ln>
                <a:solidFill>
                  <a:srgbClr val="0000CC"/>
                </a:solidFill>
              </a:rPr>
              <a:t>に</a:t>
            </a:r>
            <a:r>
              <a:rPr lang="en-US" altLang="ja-JP" sz="2800" b="1" dirty="0" smtClean="0">
                <a:ln w="12700">
                  <a:noFill/>
                  <a:prstDash val="solid"/>
                </a:ln>
                <a:solidFill>
                  <a:srgbClr val="0000CC"/>
                </a:solidFill>
              </a:rPr>
              <a:t> </a:t>
            </a:r>
            <a:r>
              <a:rPr lang="en-US" altLang="ja-JP" sz="2800" b="1" dirty="0" smtClean="0">
                <a:ln w="12700">
                  <a:noFill/>
                  <a:prstDash val="solid"/>
                </a:ln>
                <a:solidFill>
                  <a:schemeClr val="accent1">
                    <a:lumMod val="75000"/>
                  </a:schemeClr>
                </a:solidFill>
              </a:rPr>
              <a:t>   </a:t>
            </a:r>
          </a:p>
          <a:p>
            <a:pPr>
              <a:defRPr/>
            </a:pPr>
            <a:r>
              <a:rPr lang="en-US" altLang="ja-JP" sz="2800" b="1" dirty="0" smtClean="0">
                <a:ln w="12700">
                  <a:noFill/>
                  <a:prstDash val="solid"/>
                </a:ln>
                <a:solidFill>
                  <a:schemeClr val="accent1">
                    <a:lumMod val="75000"/>
                  </a:schemeClr>
                </a:solidFill>
              </a:rPr>
              <a:t>          </a:t>
            </a:r>
            <a:r>
              <a:rPr lang="ja-JP" altLang="en-US" sz="2800" b="1" dirty="0" smtClean="0">
                <a:ln w="12700">
                  <a:noFill/>
                  <a:prstDash val="solid"/>
                </a:ln>
                <a:solidFill>
                  <a:srgbClr val="FF0000"/>
                </a:solidFill>
              </a:rPr>
              <a:t>食べられた</a:t>
            </a:r>
            <a:endParaRPr lang="ja-JP" altLang="en-US" sz="2800" b="1" dirty="0">
              <a:ln w="12700">
                <a:noFill/>
                <a:prstDash val="solid"/>
              </a:ln>
              <a:solidFill>
                <a:srgbClr val="FF0000"/>
              </a:solidFill>
            </a:endParaRPr>
          </a:p>
        </p:txBody>
      </p:sp>
      <p:sp>
        <p:nvSpPr>
          <p:cNvPr id="32" name="正方形/長方形 31"/>
          <p:cNvSpPr/>
          <p:nvPr/>
        </p:nvSpPr>
        <p:spPr>
          <a:xfrm>
            <a:off x="-36512" y="4345940"/>
            <a:ext cx="6840760"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①受け身の文は</a:t>
            </a:r>
            <a:r>
              <a:rPr lang="en-US" altLang="ja-JP" sz="2400" b="1" dirty="0" smtClean="0">
                <a:ln w="12700">
                  <a:noFill/>
                  <a:prstDash val="solid"/>
                </a:ln>
                <a:solidFill>
                  <a:srgbClr val="FF0000"/>
                </a:solidFill>
              </a:rPr>
              <a:t>be</a:t>
            </a:r>
            <a:r>
              <a:rPr lang="ja-JP" altLang="en-US" sz="2400" b="1" dirty="0" smtClean="0">
                <a:ln w="12700">
                  <a:noFill/>
                  <a:prstDash val="solid"/>
                </a:ln>
                <a:solidFill>
                  <a:srgbClr val="FF0000"/>
                </a:solidFill>
              </a:rPr>
              <a:t>動詞</a:t>
            </a:r>
            <a:r>
              <a:rPr lang="ja-JP" altLang="en-US" sz="2400" b="1" dirty="0" smtClean="0">
                <a:ln w="12700">
                  <a:noFill/>
                  <a:prstDash val="solid"/>
                </a:ln>
                <a:solidFill>
                  <a:schemeClr val="tx2"/>
                </a:solidFill>
              </a:rPr>
              <a:t>と</a:t>
            </a:r>
            <a:r>
              <a:rPr lang="ja-JP" altLang="en-US" sz="2400" b="1" dirty="0" smtClean="0">
                <a:ln w="12700">
                  <a:noFill/>
                  <a:prstDash val="solid"/>
                </a:ln>
                <a:solidFill>
                  <a:srgbClr val="FF0000"/>
                </a:solidFill>
              </a:rPr>
              <a:t>過去分詞</a:t>
            </a:r>
            <a:r>
              <a:rPr lang="ja-JP" altLang="en-US" sz="2400" b="1" dirty="0" smtClean="0">
                <a:ln w="12700">
                  <a:noFill/>
                  <a:prstDash val="solid"/>
                </a:ln>
              </a:rPr>
              <a:t>で表す。</a:t>
            </a:r>
            <a:endParaRPr lang="ja-JP" altLang="en-US" sz="2400" b="1" dirty="0">
              <a:ln w="12700">
                <a:noFill/>
                <a:prstDash val="solid"/>
              </a:ln>
            </a:endParaRPr>
          </a:p>
        </p:txBody>
      </p:sp>
      <p:sp>
        <p:nvSpPr>
          <p:cNvPr id="34" name="正方形/長方形 33"/>
          <p:cNvSpPr/>
          <p:nvPr/>
        </p:nvSpPr>
        <p:spPr>
          <a:xfrm>
            <a:off x="-36512" y="4777988"/>
            <a:ext cx="9937104"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②訳は「</a:t>
            </a:r>
            <a:r>
              <a:rPr lang="ja-JP" altLang="en-US" sz="2400" b="1" dirty="0" err="1" smtClean="0">
                <a:ln w="12700">
                  <a:noFill/>
                  <a:prstDash val="solid"/>
                </a:ln>
                <a:solidFill>
                  <a:schemeClr val="tx2"/>
                </a:solidFill>
              </a:rPr>
              <a:t>～される</a:t>
            </a:r>
            <a:r>
              <a:rPr lang="ja-JP" altLang="en-US" sz="2400" b="1" dirty="0" smtClean="0">
                <a:ln w="12700">
                  <a:noFill/>
                  <a:prstDash val="solid"/>
                </a:ln>
                <a:solidFill>
                  <a:schemeClr val="tx2"/>
                </a:solidFill>
              </a:rPr>
              <a:t>・された」</a:t>
            </a:r>
            <a:r>
              <a:rPr lang="ja-JP" altLang="en-US" sz="1600" b="1" dirty="0" smtClean="0">
                <a:ln w="12700">
                  <a:noFill/>
                  <a:prstDash val="solid"/>
                </a:ln>
                <a:solidFill>
                  <a:schemeClr val="tx2"/>
                </a:solidFill>
              </a:rPr>
              <a:t>（日本語の「れる」には受け身以外の意味もいくつかあるので注意）</a:t>
            </a:r>
            <a:endParaRPr lang="ja-JP" altLang="en-US" sz="2400" b="1" dirty="0">
              <a:ln w="12700">
                <a:noFill/>
                <a:prstDash val="solid"/>
              </a:ln>
            </a:endParaRPr>
          </a:p>
        </p:txBody>
      </p:sp>
      <p:sp>
        <p:nvSpPr>
          <p:cNvPr id="35" name="正方形/長方形 34"/>
          <p:cNvSpPr/>
          <p:nvPr/>
        </p:nvSpPr>
        <p:spPr>
          <a:xfrm>
            <a:off x="-36512" y="5190872"/>
            <a:ext cx="9108504"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③</a:t>
            </a:r>
            <a:r>
              <a:rPr lang="en-US" altLang="ja-JP" sz="2400" b="1" dirty="0" smtClean="0">
                <a:ln w="12700">
                  <a:noFill/>
                  <a:prstDash val="solid"/>
                </a:ln>
                <a:solidFill>
                  <a:schemeClr val="tx2"/>
                </a:solidFill>
              </a:rPr>
              <a:t>be</a:t>
            </a:r>
            <a:r>
              <a:rPr lang="ja-JP" altLang="en-US" sz="2400" b="1" dirty="0" smtClean="0">
                <a:ln w="12700">
                  <a:noFill/>
                  <a:prstDash val="solid"/>
                </a:ln>
                <a:solidFill>
                  <a:schemeClr val="tx2"/>
                </a:solidFill>
              </a:rPr>
              <a:t>動詞は、</a:t>
            </a:r>
            <a:r>
              <a:rPr lang="ja-JP" altLang="en-US" sz="2400" b="1" dirty="0" smtClean="0">
                <a:ln w="12700">
                  <a:noFill/>
                  <a:prstDash val="solid"/>
                </a:ln>
                <a:solidFill>
                  <a:srgbClr val="FF0000"/>
                </a:solidFill>
              </a:rPr>
              <a:t>主語</a:t>
            </a:r>
            <a:r>
              <a:rPr lang="ja-JP" altLang="en-US" sz="2400" b="1" dirty="0" smtClean="0">
                <a:ln w="12700">
                  <a:noFill/>
                  <a:prstDash val="solid"/>
                </a:ln>
                <a:solidFill>
                  <a:schemeClr val="tx2"/>
                </a:solidFill>
              </a:rPr>
              <a:t>と</a:t>
            </a:r>
            <a:r>
              <a:rPr lang="ja-JP" altLang="en-US" sz="2400" b="1" dirty="0" smtClean="0">
                <a:ln w="12700">
                  <a:noFill/>
                  <a:prstDash val="solid"/>
                </a:ln>
                <a:solidFill>
                  <a:srgbClr val="FF0000"/>
                </a:solidFill>
              </a:rPr>
              <a:t>時間</a:t>
            </a:r>
            <a:r>
              <a:rPr lang="ja-JP" altLang="en-US" sz="2400" b="1" dirty="0" smtClean="0">
                <a:ln w="12700">
                  <a:noFill/>
                  <a:prstDash val="solid"/>
                </a:ln>
                <a:solidFill>
                  <a:schemeClr val="tx2"/>
                </a:solidFill>
              </a:rPr>
              <a:t>に合わせて変化する。</a:t>
            </a:r>
            <a:endParaRPr lang="ja-JP" altLang="en-US" sz="2400" b="1" dirty="0">
              <a:ln w="12700">
                <a:noFill/>
                <a:prstDash val="solid"/>
              </a:ln>
            </a:endParaRPr>
          </a:p>
        </p:txBody>
      </p:sp>
      <p:sp>
        <p:nvSpPr>
          <p:cNvPr id="36" name="正方形/長方形 35"/>
          <p:cNvSpPr/>
          <p:nvPr/>
        </p:nvSpPr>
        <p:spPr>
          <a:xfrm>
            <a:off x="-36512" y="5570076"/>
            <a:ext cx="9108504" cy="461665"/>
          </a:xfrm>
          <a:prstGeom prst="rect">
            <a:avLst/>
          </a:prstGeom>
          <a:noFill/>
        </p:spPr>
        <p:txBody>
          <a:bodyPr wrap="square">
            <a:spAutoFit/>
          </a:bodyPr>
          <a:lstStyle/>
          <a:p>
            <a:pPr>
              <a:defRPr/>
            </a:pPr>
            <a:r>
              <a:rPr lang="ja-JP" altLang="en-US" sz="2400" b="1" dirty="0" smtClean="0">
                <a:ln w="12700">
                  <a:noFill/>
                  <a:prstDash val="solid"/>
                </a:ln>
              </a:rPr>
              <a:t>④過去分詞の基本は「～</a:t>
            </a:r>
            <a:r>
              <a:rPr lang="en-US" altLang="ja-JP" sz="2400" b="1" dirty="0" err="1" smtClean="0">
                <a:ln w="12700">
                  <a:noFill/>
                  <a:prstDash val="solid"/>
                </a:ln>
              </a:rPr>
              <a:t>ed</a:t>
            </a:r>
            <a:r>
              <a:rPr lang="ja-JP" altLang="en-US" sz="2400" b="1" dirty="0" smtClean="0">
                <a:ln w="12700">
                  <a:noFill/>
                  <a:prstDash val="solid"/>
                </a:ln>
              </a:rPr>
              <a:t>」、しかし、</a:t>
            </a:r>
            <a:r>
              <a:rPr lang="ja-JP" altLang="en-US" sz="2400" b="1" dirty="0" smtClean="0">
                <a:ln w="12700">
                  <a:noFill/>
                  <a:prstDash val="solid"/>
                </a:ln>
                <a:solidFill>
                  <a:srgbClr val="FF0000"/>
                </a:solidFill>
              </a:rPr>
              <a:t>時間とは関係がない</a:t>
            </a:r>
            <a:r>
              <a:rPr lang="ja-JP" altLang="en-US" sz="2400" b="1" dirty="0" smtClean="0">
                <a:ln w="12700">
                  <a:noFill/>
                  <a:prstDash val="solid"/>
                </a:ln>
              </a:rPr>
              <a:t>。</a:t>
            </a:r>
            <a:endParaRPr lang="ja-JP" altLang="en-US" sz="2400" b="1" dirty="0">
              <a:ln w="12700">
                <a:noFill/>
                <a:prstDash val="solid"/>
              </a:ln>
            </a:endParaRPr>
          </a:p>
        </p:txBody>
      </p:sp>
      <p:sp>
        <p:nvSpPr>
          <p:cNvPr id="37" name="正方形/長方形 36"/>
          <p:cNvSpPr/>
          <p:nvPr/>
        </p:nvSpPr>
        <p:spPr>
          <a:xfrm>
            <a:off x="-36512" y="5930116"/>
            <a:ext cx="9108504" cy="461665"/>
          </a:xfrm>
          <a:prstGeom prst="rect">
            <a:avLst/>
          </a:prstGeom>
          <a:noFill/>
        </p:spPr>
        <p:txBody>
          <a:bodyPr wrap="square">
            <a:spAutoFit/>
          </a:bodyPr>
          <a:lstStyle/>
          <a:p>
            <a:pPr>
              <a:defRPr/>
            </a:pPr>
            <a:r>
              <a:rPr lang="ja-JP" altLang="en-US" sz="2400" b="1" dirty="0" smtClean="0">
                <a:ln w="12700">
                  <a:noFill/>
                  <a:prstDash val="solid"/>
                </a:ln>
              </a:rPr>
              <a:t>⑤</a:t>
            </a:r>
            <a:r>
              <a:rPr lang="en-US" altLang="ja-JP" sz="2400" b="1" dirty="0" smtClean="0">
                <a:ln w="12700">
                  <a:noFill/>
                  <a:prstDash val="solid"/>
                </a:ln>
              </a:rPr>
              <a:t>by</a:t>
            </a:r>
            <a:r>
              <a:rPr lang="ja-JP" altLang="en-US" sz="2400" b="1" dirty="0" smtClean="0">
                <a:ln w="12700">
                  <a:noFill/>
                  <a:prstDash val="solid"/>
                </a:ln>
              </a:rPr>
              <a:t>～は元々の主語（行為を行う者）を表すときに使う。</a:t>
            </a:r>
            <a:endParaRPr lang="ja-JP" altLang="en-US" sz="2400" b="1" dirty="0">
              <a:ln w="12700">
                <a:noFill/>
                <a:prstDash val="solid"/>
              </a:ln>
            </a:endParaRPr>
          </a:p>
        </p:txBody>
      </p:sp>
      <p:sp>
        <p:nvSpPr>
          <p:cNvPr id="41" name="正方形/長方形 40"/>
          <p:cNvSpPr/>
          <p:nvPr/>
        </p:nvSpPr>
        <p:spPr>
          <a:xfrm>
            <a:off x="5652120" y="0"/>
            <a:ext cx="3244799" cy="830997"/>
          </a:xfrm>
          <a:prstGeom prst="rect">
            <a:avLst/>
          </a:prstGeom>
          <a:noFill/>
        </p:spPr>
        <p:txBody>
          <a:bodyPr wrap="none">
            <a:spAutoFit/>
          </a:bodyPr>
          <a:lstStyle/>
          <a:p>
            <a:pPr algn="ctr">
              <a:defRPr/>
            </a:pPr>
            <a:r>
              <a:rPr lang="ja-JP" altLang="en-US" sz="4800" b="1" dirty="0" smtClean="0">
                <a:ln w="12700">
                  <a:solidFill>
                    <a:schemeClr val="tx2">
                      <a:satMod val="155000"/>
                    </a:schemeClr>
                  </a:solidFill>
                  <a:prstDash val="solid"/>
                </a:ln>
                <a:solidFill>
                  <a:schemeClr val="tx2"/>
                </a:solidFill>
              </a:rPr>
              <a:t>受け身の文</a:t>
            </a:r>
            <a:endParaRPr lang="ja-JP" altLang="en-US" sz="4800" b="1" dirty="0">
              <a:ln w="12700">
                <a:solidFill>
                  <a:schemeClr val="tx2">
                    <a:satMod val="155000"/>
                  </a:schemeClr>
                </a:solidFill>
                <a:prstDash val="solid"/>
              </a:ln>
              <a:solidFill>
                <a:schemeClr val="tx2"/>
              </a:solidFill>
            </a:endParaRPr>
          </a:p>
        </p:txBody>
      </p:sp>
      <p:sp>
        <p:nvSpPr>
          <p:cNvPr id="30" name="正方形/長方形 29"/>
          <p:cNvSpPr/>
          <p:nvPr/>
        </p:nvSpPr>
        <p:spPr>
          <a:xfrm>
            <a:off x="-36512" y="6290156"/>
            <a:ext cx="9108504" cy="461665"/>
          </a:xfrm>
          <a:prstGeom prst="rect">
            <a:avLst/>
          </a:prstGeom>
          <a:noFill/>
        </p:spPr>
        <p:txBody>
          <a:bodyPr wrap="square">
            <a:spAutoFit/>
          </a:bodyPr>
          <a:lstStyle/>
          <a:p>
            <a:pPr>
              <a:defRPr/>
            </a:pPr>
            <a:r>
              <a:rPr lang="ja-JP" altLang="en-US" sz="2400" b="1" dirty="0" smtClean="0">
                <a:ln w="12700">
                  <a:noFill/>
                  <a:prstDash val="solid"/>
                </a:ln>
              </a:rPr>
              <a:t>⑥</a:t>
            </a:r>
            <a:r>
              <a:rPr lang="en-US" altLang="ja-JP" sz="2000" b="1" dirty="0" smtClean="0">
                <a:ln w="12700">
                  <a:noFill/>
                  <a:prstDash val="solid"/>
                </a:ln>
              </a:rPr>
              <a:t>by</a:t>
            </a:r>
            <a:r>
              <a:rPr lang="ja-JP" altLang="en-US" sz="2000" b="1" dirty="0" smtClean="0">
                <a:ln w="12700">
                  <a:noFill/>
                  <a:prstDash val="solid"/>
                </a:ln>
              </a:rPr>
              <a:t>～は</a:t>
            </a:r>
            <a:r>
              <a:rPr lang="ja-JP" altLang="en-US" sz="2000" b="1" dirty="0" smtClean="0">
                <a:ln w="12700">
                  <a:noFill/>
                  <a:prstDash val="solid"/>
                </a:ln>
                <a:solidFill>
                  <a:srgbClr val="FF0000"/>
                </a:solidFill>
              </a:rPr>
              <a:t>明らかに分かる</a:t>
            </a:r>
            <a:r>
              <a:rPr lang="ja-JP" altLang="en-US" sz="2000" b="1" dirty="0" smtClean="0">
                <a:ln w="12700">
                  <a:noFill/>
                  <a:prstDash val="solid"/>
                </a:ln>
              </a:rPr>
              <a:t>・</a:t>
            </a:r>
            <a:r>
              <a:rPr lang="ja-JP" altLang="en-US" sz="2000" b="1" dirty="0" smtClean="0">
                <a:ln w="12700">
                  <a:noFill/>
                  <a:prstDash val="solid"/>
                </a:ln>
                <a:solidFill>
                  <a:srgbClr val="FF0000"/>
                </a:solidFill>
              </a:rPr>
              <a:t>まったく分からない</a:t>
            </a:r>
            <a:r>
              <a:rPr lang="ja-JP" altLang="en-US" sz="2000" b="1" dirty="0" smtClean="0">
                <a:ln w="12700">
                  <a:noFill/>
                  <a:prstDash val="solid"/>
                </a:ln>
              </a:rPr>
              <a:t>ときには</a:t>
            </a:r>
            <a:r>
              <a:rPr lang="ja-JP" altLang="en-US" sz="2000" b="1" dirty="0" smtClean="0">
                <a:ln w="12700">
                  <a:noFill/>
                  <a:prstDash val="solid"/>
                </a:ln>
                <a:solidFill>
                  <a:srgbClr val="FF0000"/>
                </a:solidFill>
              </a:rPr>
              <a:t>使わない</a:t>
            </a:r>
            <a:r>
              <a:rPr lang="ja-JP" altLang="en-US" sz="2000" b="1" dirty="0" smtClean="0">
                <a:ln w="12700">
                  <a:noFill/>
                  <a:prstDash val="solid"/>
                </a:ln>
              </a:rPr>
              <a:t>。</a:t>
            </a:r>
            <a:endParaRPr lang="ja-JP" altLang="en-US" sz="2400" b="1" dirty="0">
              <a:ln w="12700">
                <a:noFill/>
                <a:prstDash val="solid"/>
              </a:ln>
            </a:endParaRPr>
          </a:p>
        </p:txBody>
      </p:sp>
      <p:sp>
        <p:nvSpPr>
          <p:cNvPr id="31" name="正方形/長方形 30"/>
          <p:cNvSpPr/>
          <p:nvPr/>
        </p:nvSpPr>
        <p:spPr>
          <a:xfrm>
            <a:off x="4283968" y="3214717"/>
            <a:ext cx="723275" cy="646331"/>
          </a:xfrm>
          <a:prstGeom prst="rect">
            <a:avLst/>
          </a:prstGeom>
          <a:noFill/>
        </p:spPr>
        <p:txBody>
          <a:bodyPr wrap="none">
            <a:spAutoFit/>
          </a:bodyPr>
          <a:lstStyle/>
          <a:p>
            <a:pPr>
              <a:defRPr/>
            </a:pPr>
            <a:r>
              <a:rPr lang="en-US" altLang="ja-JP" sz="3600" b="1" dirty="0" smtClean="0">
                <a:ln w="12700">
                  <a:noFill/>
                  <a:prstDash val="solid"/>
                </a:ln>
                <a:solidFill>
                  <a:srgbClr val="0000CC"/>
                </a:solidFill>
              </a:rPr>
              <a:t>by</a:t>
            </a:r>
            <a:endParaRPr lang="ja-JP" altLang="en-US" sz="3600" b="1" dirty="0">
              <a:ln w="12700">
                <a:noFill/>
                <a:prstDash val="solid"/>
              </a:ln>
              <a:solidFill>
                <a:srgbClr val="0000CC"/>
              </a:solidFill>
            </a:endParaRPr>
          </a:p>
        </p:txBody>
      </p:sp>
      <p:sp>
        <p:nvSpPr>
          <p:cNvPr id="33" name="角丸四角形 32"/>
          <p:cNvSpPr/>
          <p:nvPr/>
        </p:nvSpPr>
        <p:spPr>
          <a:xfrm>
            <a:off x="0" y="3933056"/>
            <a:ext cx="9108504" cy="2924944"/>
          </a:xfrm>
          <a:prstGeom prst="roundRect">
            <a:avLst>
              <a:gd name="adj" fmla="val 8341"/>
            </a:avLst>
          </a:prstGeom>
          <a:solidFill>
            <a:srgbClr val="3333CC">
              <a:alpha val="3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38" name="正方形/長方形 37"/>
          <p:cNvSpPr/>
          <p:nvPr/>
        </p:nvSpPr>
        <p:spPr>
          <a:xfrm>
            <a:off x="190694" y="3789040"/>
            <a:ext cx="1645002" cy="707886"/>
          </a:xfrm>
          <a:prstGeom prst="rect">
            <a:avLst/>
          </a:prstGeom>
          <a:noFill/>
        </p:spPr>
        <p:txBody>
          <a:bodyPr wrap="none" lIns="91440" tIns="45720" rIns="91440" bIns="45720">
            <a:spAutoFit/>
          </a:bodyPr>
          <a:lstStyle/>
          <a:p>
            <a:pPr algn="ctr"/>
            <a:r>
              <a:rPr lang="en-US" altLang="ja-JP" sz="4000" b="1" dirty="0" smtClean="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0-#ppt_w/2"/>
                                          </p:val>
                                        </p:tav>
                                        <p:tav tm="100000">
                                          <p:val>
                                            <p:strVal val="#ppt_x"/>
                                          </p:val>
                                        </p:tav>
                                      </p:tavLst>
                                    </p:anim>
                                    <p:anim calcmode="lin" valueType="num">
                                      <p:cBhvr additive="base">
                                        <p:cTn id="13"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1+#ppt_w/2"/>
                                          </p:val>
                                        </p:tav>
                                        <p:tav tm="100000">
                                          <p:val>
                                            <p:strVal val="#ppt_x"/>
                                          </p:val>
                                        </p:tav>
                                      </p:tavLst>
                                    </p:anim>
                                    <p:anim calcmode="lin" valueType="num">
                                      <p:cBhvr additive="base">
                                        <p:cTn id="2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2"/>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1+#ppt_w/2"/>
                                          </p:val>
                                        </p:tav>
                                        <p:tav tm="100000">
                                          <p:val>
                                            <p:strVal val="#ppt_x"/>
                                          </p:val>
                                        </p:tav>
                                      </p:tavLst>
                                    </p:anim>
                                    <p:anim calcmode="lin" valueType="num">
                                      <p:cBhvr additive="base">
                                        <p:cTn id="7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ppt_x</p:attrName>
                                        </p:attrNameLst>
                                      </p:cBhvr>
                                      <p:tavLst>
                                        <p:tav tm="0">
                                          <p:val>
                                            <p:strVal val="#ppt_x-.2"/>
                                          </p:val>
                                        </p:tav>
                                        <p:tav tm="100000">
                                          <p:val>
                                            <p:strVal val="#ppt_x"/>
                                          </p:val>
                                        </p:tav>
                                      </p:tavLst>
                                    </p:anim>
                                    <p:anim calcmode="lin" valueType="num">
                                      <p:cBhvr>
                                        <p:cTn id="104"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fill="hold"/>
                                        <p:tgtEl>
                                          <p:spTgt spid="32"/>
                                        </p:tgtEl>
                                        <p:attrNameLst>
                                          <p:attrName>ppt_x</p:attrName>
                                        </p:attrNameLst>
                                      </p:cBhvr>
                                      <p:tavLst>
                                        <p:tav tm="0">
                                          <p:val>
                                            <p:strVal val="1+#ppt_w/2"/>
                                          </p:val>
                                        </p:tav>
                                        <p:tav tm="100000">
                                          <p:val>
                                            <p:strVal val="#ppt_x"/>
                                          </p:val>
                                        </p:tav>
                                      </p:tavLst>
                                    </p:anim>
                                    <p:anim calcmode="lin" valueType="num">
                                      <p:cBhvr additive="base">
                                        <p:cTn id="11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1+#ppt_w/2"/>
                                          </p:val>
                                        </p:tav>
                                        <p:tav tm="100000">
                                          <p:val>
                                            <p:strVal val="#ppt_x"/>
                                          </p:val>
                                        </p:tav>
                                      </p:tavLst>
                                    </p:anim>
                                    <p:anim calcmode="lin" valueType="num">
                                      <p:cBhvr additive="base">
                                        <p:cTn id="11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500" fill="hold"/>
                                        <p:tgtEl>
                                          <p:spTgt spid="35"/>
                                        </p:tgtEl>
                                        <p:attrNameLst>
                                          <p:attrName>ppt_x</p:attrName>
                                        </p:attrNameLst>
                                      </p:cBhvr>
                                      <p:tavLst>
                                        <p:tav tm="0">
                                          <p:val>
                                            <p:strVal val="1+#ppt_w/2"/>
                                          </p:val>
                                        </p:tav>
                                        <p:tav tm="100000">
                                          <p:val>
                                            <p:strVal val="#ppt_x"/>
                                          </p:val>
                                        </p:tav>
                                      </p:tavLst>
                                    </p:anim>
                                    <p:anim calcmode="lin" valueType="num">
                                      <p:cBhvr additive="base">
                                        <p:cTn id="12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additive="base">
                                        <p:cTn id="128" dur="500" fill="hold"/>
                                        <p:tgtEl>
                                          <p:spTgt spid="36"/>
                                        </p:tgtEl>
                                        <p:attrNameLst>
                                          <p:attrName>ppt_x</p:attrName>
                                        </p:attrNameLst>
                                      </p:cBhvr>
                                      <p:tavLst>
                                        <p:tav tm="0">
                                          <p:val>
                                            <p:strVal val="1+#ppt_w/2"/>
                                          </p:val>
                                        </p:tav>
                                        <p:tav tm="100000">
                                          <p:val>
                                            <p:strVal val="#ppt_x"/>
                                          </p:val>
                                        </p:tav>
                                      </p:tavLst>
                                    </p:anim>
                                    <p:anim calcmode="lin" valueType="num">
                                      <p:cBhvr additive="base">
                                        <p:cTn id="12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2" fill="hold" grpId="0" nodeType="clickEffect">
                                  <p:stCondLst>
                                    <p:cond delay="0"/>
                                  </p:stCondLst>
                                  <p:childTnLst>
                                    <p:set>
                                      <p:cBhvr>
                                        <p:cTn id="133" dur="1" fill="hold">
                                          <p:stCondLst>
                                            <p:cond delay="0"/>
                                          </p:stCondLst>
                                        </p:cTn>
                                        <p:tgtEl>
                                          <p:spTgt spid="37"/>
                                        </p:tgtEl>
                                        <p:attrNameLst>
                                          <p:attrName>style.visibility</p:attrName>
                                        </p:attrNameLst>
                                      </p:cBhvr>
                                      <p:to>
                                        <p:strVal val="visible"/>
                                      </p:to>
                                    </p:set>
                                    <p:anim calcmode="lin" valueType="num">
                                      <p:cBhvr additive="base">
                                        <p:cTn id="134" dur="500" fill="hold"/>
                                        <p:tgtEl>
                                          <p:spTgt spid="37"/>
                                        </p:tgtEl>
                                        <p:attrNameLst>
                                          <p:attrName>ppt_x</p:attrName>
                                        </p:attrNameLst>
                                      </p:cBhvr>
                                      <p:tavLst>
                                        <p:tav tm="0">
                                          <p:val>
                                            <p:strVal val="1+#ppt_w/2"/>
                                          </p:val>
                                        </p:tav>
                                        <p:tav tm="100000">
                                          <p:val>
                                            <p:strVal val="#ppt_x"/>
                                          </p:val>
                                        </p:tav>
                                      </p:tavLst>
                                    </p:anim>
                                    <p:anim calcmode="lin" valueType="num">
                                      <p:cBhvr additive="base">
                                        <p:cTn id="13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2"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1+#ppt_w/2"/>
                                          </p:val>
                                        </p:tav>
                                        <p:tav tm="100000">
                                          <p:val>
                                            <p:strVal val="#ppt_x"/>
                                          </p:val>
                                        </p:tav>
                                      </p:tavLst>
                                    </p:anim>
                                    <p:anim calcmode="lin" valueType="num">
                                      <p:cBhvr additive="base">
                                        <p:cTn id="14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fade">
                                      <p:cBhvr>
                                        <p:cTn id="1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P spid="8" grpId="0"/>
      <p:bldP spid="10" grpId="0"/>
      <p:bldP spid="17" grpId="0" animBg="1"/>
      <p:bldP spid="19" grpId="0"/>
      <p:bldP spid="20" grpId="0"/>
      <p:bldP spid="21" grpId="0"/>
      <p:bldP spid="28" grpId="0"/>
      <p:bldP spid="32" grpId="0"/>
      <p:bldP spid="34" grpId="0"/>
      <p:bldP spid="35" grpId="0"/>
      <p:bldP spid="36" grpId="0"/>
      <p:bldP spid="37" grpId="0"/>
      <p:bldP spid="30" grpId="0"/>
      <p:bldP spid="31" grpId="0"/>
      <p:bldP spid="33" grpId="0" animBg="1"/>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3"/>
          <p:cNvSpPr>
            <a:spLocks noGrp="1"/>
          </p:cNvSpPr>
          <p:nvPr>
            <p:ph type="ctrTitle"/>
          </p:nvPr>
        </p:nvSpPr>
        <p:spPr/>
        <p:txBody>
          <a:bodyPr/>
          <a:lstStyle/>
          <a:p>
            <a:r>
              <a:rPr lang="ja-JP" altLang="en-US" smtClean="0"/>
              <a:t>こんな時に便利！！</a:t>
            </a:r>
          </a:p>
        </p:txBody>
      </p:sp>
      <p:sp>
        <p:nvSpPr>
          <p:cNvPr id="12291" name="サブタイトル 4"/>
          <p:cNvSpPr>
            <a:spLocks noGrp="1"/>
          </p:cNvSpPr>
          <p:nvPr>
            <p:ph type="subTitle" idx="1"/>
          </p:nvPr>
        </p:nvSpPr>
        <p:spPr/>
        <p:txBody>
          <a:bodyPr/>
          <a:lstStyle/>
          <a:p>
            <a:endParaRPr lang="ja-JP"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3" descr="vase.bmp"/>
          <p:cNvPicPr>
            <a:picLocks noChangeAspect="1"/>
          </p:cNvPicPr>
          <p:nvPr/>
        </p:nvPicPr>
        <p:blipFill>
          <a:blip r:embed="rId2" cstate="print"/>
          <a:srcRect l="23077" r="31923"/>
          <a:stretch>
            <a:fillRect/>
          </a:stretch>
        </p:blipFill>
        <p:spPr bwMode="auto">
          <a:xfrm>
            <a:off x="5651500" y="549275"/>
            <a:ext cx="2808288" cy="4679950"/>
          </a:xfrm>
          <a:prstGeom prst="rect">
            <a:avLst/>
          </a:prstGeom>
          <a:noFill/>
          <a:ln w="9525">
            <a:noFill/>
            <a:miter lim="800000"/>
            <a:headEnd/>
            <a:tailEnd/>
          </a:ln>
        </p:spPr>
      </p:pic>
      <p:sp>
        <p:nvSpPr>
          <p:cNvPr id="5" name="正方形/長方形 4"/>
          <p:cNvSpPr/>
          <p:nvPr/>
        </p:nvSpPr>
        <p:spPr>
          <a:xfrm>
            <a:off x="5940152" y="5589240"/>
            <a:ext cx="2712602"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my</a:t>
            </a:r>
            <a:r>
              <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vase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6" name="図 5" descr="ジャイアンなぞ.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8313" y="404813"/>
            <a:ext cx="3024187" cy="5422900"/>
          </a:xfrm>
          <a:prstGeom prst="rect">
            <a:avLst/>
          </a:prstGeom>
          <a:noFill/>
          <a:ln w="9525">
            <a:noFill/>
            <a:miter lim="800000"/>
            <a:headEnd/>
            <a:tailEnd/>
          </a:ln>
        </p:spPr>
      </p:pic>
      <p:sp>
        <p:nvSpPr>
          <p:cNvPr id="7" name="右矢印 6"/>
          <p:cNvSpPr/>
          <p:nvPr/>
        </p:nvSpPr>
        <p:spPr>
          <a:xfrm>
            <a:off x="3132138" y="2997200"/>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115616" y="5517232"/>
            <a:ext cx="1539076" cy="861774"/>
          </a:xfrm>
          <a:prstGeom prst="rect">
            <a:avLst/>
          </a:prstGeom>
          <a:noFill/>
        </p:spPr>
        <p:txBody>
          <a:bodyPr wrap="none">
            <a:spAutoFit/>
          </a:bodyPr>
          <a:lstStyle/>
          <a:p>
            <a:pPr algn="ctr">
              <a:defRPr/>
            </a:pPr>
            <a:r>
              <a:rPr lang="en-US" altLang="ja-JP" sz="5000"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Mr.X</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3.05556E-6 1.85185E-6 L 0.46459 -0.00695 " pathEditMode="relative" rAng="0" ptsTypes="AA">
                                      <p:cBhvr>
                                        <p:cTn id="30" dur="500" fill="hold"/>
                                        <p:tgtEl>
                                          <p:spTgt spid="6"/>
                                        </p:tgtEl>
                                        <p:attrNameLst>
                                          <p:attrName>ppt_x</p:attrName>
                                          <p:attrName>ppt_y</p:attrName>
                                        </p:attrNameLst>
                                      </p:cBhvr>
                                      <p:rCtr x="232"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40152" y="5589240"/>
            <a:ext cx="2712602"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my</a:t>
            </a:r>
            <a:r>
              <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vase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4339" name="図 5" descr="ジャイアンなぞ.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8313" y="404813"/>
            <a:ext cx="3024187" cy="5422900"/>
          </a:xfrm>
          <a:prstGeom prst="rect">
            <a:avLst/>
          </a:prstGeom>
          <a:noFill/>
          <a:ln w="9525">
            <a:noFill/>
            <a:miter lim="800000"/>
            <a:headEnd/>
            <a:tailEnd/>
          </a:ln>
        </p:spPr>
      </p:pic>
      <p:sp>
        <p:nvSpPr>
          <p:cNvPr id="7" name="右矢印 6"/>
          <p:cNvSpPr/>
          <p:nvPr/>
        </p:nvSpPr>
        <p:spPr>
          <a:xfrm>
            <a:off x="3132138" y="2997200"/>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115616" y="5589240"/>
            <a:ext cx="1539076" cy="861774"/>
          </a:xfrm>
          <a:prstGeom prst="rect">
            <a:avLst/>
          </a:prstGeom>
          <a:noFill/>
        </p:spPr>
        <p:txBody>
          <a:bodyPr wrap="none">
            <a:spAutoFit/>
          </a:bodyPr>
          <a:lstStyle/>
          <a:p>
            <a:pPr algn="ctr">
              <a:defRPr/>
            </a:pPr>
            <a:r>
              <a:rPr lang="en-US" altLang="ja-JP" sz="5000"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Mr.X</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4342" name="図 9" descr="broken vase.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627313" y="1557338"/>
            <a:ext cx="6840537" cy="4305300"/>
          </a:xfrm>
          <a:prstGeom prst="rect">
            <a:avLst/>
          </a:prstGeom>
          <a:noFill/>
          <a:ln w="9525">
            <a:noFill/>
            <a:miter lim="800000"/>
            <a:headEnd/>
            <a:tailEnd/>
          </a:ln>
        </p:spPr>
      </p:pic>
      <p:sp>
        <p:nvSpPr>
          <p:cNvPr id="11" name="正方形/長方形 10"/>
          <p:cNvSpPr/>
          <p:nvPr/>
        </p:nvSpPr>
        <p:spPr>
          <a:xfrm>
            <a:off x="3558176" y="5589240"/>
            <a:ext cx="1928733"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broke</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40152" y="5589240"/>
            <a:ext cx="2712602"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my</a:t>
            </a:r>
            <a:r>
              <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vase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6" name="図 5" descr="ジャイアンなぞ.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68313" y="404813"/>
            <a:ext cx="3024187" cy="5422900"/>
          </a:xfrm>
          <a:prstGeom prst="rect">
            <a:avLst/>
          </a:prstGeom>
          <a:noFill/>
          <a:ln w="9525">
            <a:noFill/>
            <a:miter lim="800000"/>
            <a:headEnd/>
            <a:tailEnd/>
          </a:ln>
        </p:spPr>
      </p:pic>
      <p:sp>
        <p:nvSpPr>
          <p:cNvPr id="7" name="右矢印 6"/>
          <p:cNvSpPr/>
          <p:nvPr/>
        </p:nvSpPr>
        <p:spPr>
          <a:xfrm>
            <a:off x="3132138" y="2997200"/>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115616" y="5589240"/>
            <a:ext cx="1539076" cy="861774"/>
          </a:xfrm>
          <a:prstGeom prst="rect">
            <a:avLst/>
          </a:prstGeom>
          <a:noFill/>
        </p:spPr>
        <p:txBody>
          <a:bodyPr wrap="none">
            <a:spAutoFit/>
          </a:bodyPr>
          <a:lstStyle/>
          <a:p>
            <a:pPr algn="ctr">
              <a:defRPr/>
            </a:pPr>
            <a:r>
              <a:rPr lang="en-US" altLang="ja-JP" sz="5000"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Mr.X</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5366" name="図 9" descr="broken vase.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627313" y="1557338"/>
            <a:ext cx="6840537" cy="4305300"/>
          </a:xfrm>
          <a:prstGeom prst="rect">
            <a:avLst/>
          </a:prstGeom>
          <a:noFill/>
          <a:ln w="9525">
            <a:noFill/>
            <a:miter lim="800000"/>
            <a:headEnd/>
            <a:tailEnd/>
          </a:ln>
        </p:spPr>
      </p:pic>
      <p:sp>
        <p:nvSpPr>
          <p:cNvPr id="11" name="正方形/長方形 10"/>
          <p:cNvSpPr/>
          <p:nvPr/>
        </p:nvSpPr>
        <p:spPr>
          <a:xfrm>
            <a:off x="3558176" y="5589240"/>
            <a:ext cx="1928733"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broke</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051720" y="5373216"/>
            <a:ext cx="2675732"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My</a:t>
            </a:r>
            <a:r>
              <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t>
            </a:r>
            <a:r>
              <a:rPr lang="en-US" altLang="ja-JP"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vase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6387" name="図 9" descr="broken vase.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23850" y="1268413"/>
            <a:ext cx="6840538" cy="4305300"/>
          </a:xfrm>
          <a:prstGeom prst="rect">
            <a:avLst/>
          </a:prstGeom>
          <a:noFill/>
          <a:ln w="9525">
            <a:noFill/>
            <a:miter lim="800000"/>
            <a:headEnd/>
            <a:tailEnd/>
          </a:ln>
        </p:spPr>
      </p:pic>
      <p:sp>
        <p:nvSpPr>
          <p:cNvPr id="9" name="右矢印 8"/>
          <p:cNvSpPr/>
          <p:nvPr/>
        </p:nvSpPr>
        <p:spPr>
          <a:xfrm flipH="1">
            <a:off x="6227763" y="3500438"/>
            <a:ext cx="2663825" cy="576262"/>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正方形/長方形 11"/>
          <p:cNvSpPr/>
          <p:nvPr/>
        </p:nvSpPr>
        <p:spPr>
          <a:xfrm>
            <a:off x="5258000" y="5373216"/>
            <a:ext cx="3886000" cy="861774"/>
          </a:xfrm>
          <a:prstGeom prst="rect">
            <a:avLst/>
          </a:prstGeom>
          <a:noFill/>
        </p:spPr>
        <p:txBody>
          <a:bodyPr wrap="none">
            <a:spAutoFit/>
          </a:bodyPr>
          <a:lstStyle/>
          <a:p>
            <a:pPr algn="ctr">
              <a:defRPr/>
            </a:pPr>
            <a:r>
              <a:rPr lang="en-US" altLang="ja-JP"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was broken </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SUGA_Hideki\AppData\Local\Microsoft\Windows\Temporary Internet Files\Content.IE5\LEGGKK26\MC900174377[1].wmf"/>
          <p:cNvPicPr>
            <a:picLocks noChangeAspect="1" noChangeArrowheads="1"/>
          </p:cNvPicPr>
          <p:nvPr/>
        </p:nvPicPr>
        <p:blipFill>
          <a:blip r:embed="rId2" cstate="print">
            <a:lum bright="70000" contrast="-70000"/>
          </a:blip>
          <a:srcRect/>
          <a:stretch>
            <a:fillRect/>
          </a:stretch>
        </p:blipFill>
        <p:spPr bwMode="auto">
          <a:xfrm>
            <a:off x="1619672" y="188640"/>
            <a:ext cx="6294117" cy="5055779"/>
          </a:xfrm>
          <a:prstGeom prst="rect">
            <a:avLst/>
          </a:prstGeom>
          <a:noFill/>
        </p:spPr>
      </p:pic>
      <p:pic>
        <p:nvPicPr>
          <p:cNvPr id="2051" name="Picture 3" descr="C:\Users\KASUGA_Hideki\AppData\Local\Microsoft\Windows\Temporary Internet Files\Content.IE5\AHKFAP9E\MC900054973[1].wmf"/>
          <p:cNvPicPr>
            <a:picLocks noChangeAspect="1" noChangeArrowheads="1"/>
          </p:cNvPicPr>
          <p:nvPr/>
        </p:nvPicPr>
        <p:blipFill>
          <a:blip r:embed="rId3" cstate="print"/>
          <a:srcRect/>
          <a:stretch>
            <a:fillRect/>
          </a:stretch>
        </p:blipFill>
        <p:spPr bwMode="auto">
          <a:xfrm flipH="1">
            <a:off x="323528" y="404664"/>
            <a:ext cx="3627505" cy="3600400"/>
          </a:xfrm>
          <a:prstGeom prst="rect">
            <a:avLst/>
          </a:prstGeom>
          <a:noFill/>
        </p:spPr>
      </p:pic>
      <p:sp>
        <p:nvSpPr>
          <p:cNvPr id="5" name="円形吹き出し 4"/>
          <p:cNvSpPr/>
          <p:nvPr/>
        </p:nvSpPr>
        <p:spPr>
          <a:xfrm>
            <a:off x="4283968" y="980728"/>
            <a:ext cx="4536504" cy="3240360"/>
          </a:xfrm>
          <a:prstGeom prst="wedgeEllipseCallout">
            <a:avLst>
              <a:gd name="adj1" fmla="val -90263"/>
              <a:gd name="adj2" fmla="val -2404"/>
            </a:avLst>
          </a:prstGeom>
          <a:solidFill>
            <a:schemeClr val="accent1">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Users\KASUGA_Hideki\AppData\Local\Microsoft\Windows\Temporary Internet Files\Content.IE5\LXHA56LB\MC900416424[1].wmf"/>
          <p:cNvPicPr>
            <a:picLocks noChangeAspect="1" noChangeArrowheads="1"/>
          </p:cNvPicPr>
          <p:nvPr/>
        </p:nvPicPr>
        <p:blipFill>
          <a:blip r:embed="rId4" cstate="print"/>
          <a:srcRect/>
          <a:stretch>
            <a:fillRect/>
          </a:stretch>
        </p:blipFill>
        <p:spPr bwMode="auto">
          <a:xfrm>
            <a:off x="4932040" y="1124744"/>
            <a:ext cx="3699458" cy="2880320"/>
          </a:xfrm>
          <a:prstGeom prst="rect">
            <a:avLst/>
          </a:prstGeom>
          <a:noFill/>
        </p:spPr>
      </p:pic>
      <p:sp>
        <p:nvSpPr>
          <p:cNvPr id="7" name="右矢印 6"/>
          <p:cNvSpPr/>
          <p:nvPr/>
        </p:nvSpPr>
        <p:spPr>
          <a:xfrm>
            <a:off x="2843808" y="3861048"/>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5508104" y="4581128"/>
            <a:ext cx="24978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English</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正方形/長方形 8"/>
          <p:cNvSpPr/>
          <p:nvPr/>
        </p:nvSpPr>
        <p:spPr>
          <a:xfrm>
            <a:off x="467544" y="4583450"/>
            <a:ext cx="22846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People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正方形/長方形 9"/>
          <p:cNvSpPr/>
          <p:nvPr/>
        </p:nvSpPr>
        <p:spPr>
          <a:xfrm>
            <a:off x="3131840" y="4581128"/>
            <a:ext cx="199926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speak</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1" name="正方形/長方形 10"/>
          <p:cNvSpPr/>
          <p:nvPr/>
        </p:nvSpPr>
        <p:spPr>
          <a:xfrm>
            <a:off x="5719665" y="5805264"/>
            <a:ext cx="342433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in the USA</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360"/>
                                          </p:val>
                                        </p:tav>
                                        <p:tav tm="100000">
                                          <p:val>
                                            <p:fltVal val="0"/>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SUGA_Hideki\AppData\Local\Microsoft\Windows\Temporary Internet Files\Content.IE5\LEGGKK26\MC900174377[1].wmf"/>
          <p:cNvPicPr>
            <a:picLocks noChangeAspect="1" noChangeArrowheads="1"/>
          </p:cNvPicPr>
          <p:nvPr/>
        </p:nvPicPr>
        <p:blipFill>
          <a:blip r:embed="rId2" cstate="print">
            <a:lum bright="70000" contrast="-70000"/>
          </a:blip>
          <a:srcRect/>
          <a:stretch>
            <a:fillRect/>
          </a:stretch>
        </p:blipFill>
        <p:spPr bwMode="auto">
          <a:xfrm>
            <a:off x="1619672" y="188640"/>
            <a:ext cx="6294117" cy="5055779"/>
          </a:xfrm>
          <a:prstGeom prst="rect">
            <a:avLst/>
          </a:prstGeom>
          <a:noFill/>
        </p:spPr>
      </p:pic>
      <p:pic>
        <p:nvPicPr>
          <p:cNvPr id="2051" name="Picture 3" descr="C:\Users\KASUGA_Hideki\AppData\Local\Microsoft\Windows\Temporary Internet Files\Content.IE5\AHKFAP9E\MC900054973[1].wmf"/>
          <p:cNvPicPr>
            <a:picLocks noChangeAspect="1" noChangeArrowheads="1"/>
          </p:cNvPicPr>
          <p:nvPr/>
        </p:nvPicPr>
        <p:blipFill>
          <a:blip r:embed="rId3" cstate="print"/>
          <a:srcRect/>
          <a:stretch>
            <a:fillRect/>
          </a:stretch>
        </p:blipFill>
        <p:spPr bwMode="auto">
          <a:xfrm flipH="1">
            <a:off x="323528" y="404664"/>
            <a:ext cx="3627505" cy="3600400"/>
          </a:xfrm>
          <a:prstGeom prst="rect">
            <a:avLst/>
          </a:prstGeom>
          <a:noFill/>
        </p:spPr>
      </p:pic>
      <p:sp>
        <p:nvSpPr>
          <p:cNvPr id="5" name="円形吹き出し 4"/>
          <p:cNvSpPr/>
          <p:nvPr/>
        </p:nvSpPr>
        <p:spPr>
          <a:xfrm>
            <a:off x="4283968" y="980728"/>
            <a:ext cx="4536504" cy="3240360"/>
          </a:xfrm>
          <a:prstGeom prst="wedgeEllipseCallout">
            <a:avLst>
              <a:gd name="adj1" fmla="val -90263"/>
              <a:gd name="adj2" fmla="val -2404"/>
            </a:avLst>
          </a:prstGeom>
          <a:solidFill>
            <a:schemeClr val="accent1">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Users\KASUGA_Hideki\AppData\Local\Microsoft\Windows\Temporary Internet Files\Content.IE5\LXHA56LB\MC900416424[1].wmf"/>
          <p:cNvPicPr>
            <a:picLocks noChangeAspect="1" noChangeArrowheads="1"/>
          </p:cNvPicPr>
          <p:nvPr/>
        </p:nvPicPr>
        <p:blipFill>
          <a:blip r:embed="rId4" cstate="print"/>
          <a:srcRect/>
          <a:stretch>
            <a:fillRect/>
          </a:stretch>
        </p:blipFill>
        <p:spPr bwMode="auto">
          <a:xfrm>
            <a:off x="4932040" y="1124744"/>
            <a:ext cx="3699458" cy="2880320"/>
          </a:xfrm>
          <a:prstGeom prst="rect">
            <a:avLst/>
          </a:prstGeom>
          <a:noFill/>
        </p:spPr>
      </p:pic>
      <p:sp>
        <p:nvSpPr>
          <p:cNvPr id="7" name="右矢印 6"/>
          <p:cNvSpPr/>
          <p:nvPr/>
        </p:nvSpPr>
        <p:spPr>
          <a:xfrm>
            <a:off x="2843808" y="3861048"/>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5508104" y="4581128"/>
            <a:ext cx="24978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English</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正方形/長方形 8"/>
          <p:cNvSpPr/>
          <p:nvPr/>
        </p:nvSpPr>
        <p:spPr>
          <a:xfrm>
            <a:off x="467544" y="4583450"/>
            <a:ext cx="22846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People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正方形/長方形 9"/>
          <p:cNvSpPr/>
          <p:nvPr/>
        </p:nvSpPr>
        <p:spPr>
          <a:xfrm>
            <a:off x="3131840" y="4581128"/>
            <a:ext cx="199926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speak</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1" name="正方形/長方形 10"/>
          <p:cNvSpPr/>
          <p:nvPr/>
        </p:nvSpPr>
        <p:spPr>
          <a:xfrm>
            <a:off x="5719665" y="5805264"/>
            <a:ext cx="342433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in the USA</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2" name="円/楕円 11"/>
          <p:cNvSpPr/>
          <p:nvPr/>
        </p:nvSpPr>
        <p:spPr>
          <a:xfrm>
            <a:off x="5292080" y="5661248"/>
            <a:ext cx="4139952" cy="1196752"/>
          </a:xfrm>
          <a:prstGeom prst="ellipse">
            <a:avLst/>
          </a:prstGeom>
          <a:solidFill>
            <a:srgbClr val="FF3399">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9456731">
            <a:off x="-1050477" y="-684192"/>
            <a:ext cx="5507256" cy="5701281"/>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1437942">
            <a:off x="-174014" y="-372819"/>
            <a:ext cx="1803954" cy="14786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インドの地図.gif"/>
          <p:cNvPicPr>
            <a:picLocks noChangeAspect="1"/>
          </p:cNvPicPr>
          <p:nvPr/>
        </p:nvPicPr>
        <p:blipFill>
          <a:blip r:embed="rId3" cstate="print"/>
          <a:stretch>
            <a:fillRect/>
          </a:stretch>
        </p:blipFill>
        <p:spPr>
          <a:xfrm>
            <a:off x="2411760" y="0"/>
            <a:ext cx="6408712" cy="769285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SUGA_Hideki\AppData\Local\Microsoft\Windows\Temporary Internet Files\Content.IE5\LEGGKK26\MC900174377[1].wmf"/>
          <p:cNvPicPr>
            <a:picLocks noChangeAspect="1" noChangeArrowheads="1"/>
          </p:cNvPicPr>
          <p:nvPr/>
        </p:nvPicPr>
        <p:blipFill>
          <a:blip r:embed="rId2" cstate="print">
            <a:lum bright="70000" contrast="-70000"/>
          </a:blip>
          <a:srcRect/>
          <a:stretch>
            <a:fillRect/>
          </a:stretch>
        </p:blipFill>
        <p:spPr bwMode="auto">
          <a:xfrm>
            <a:off x="1619672" y="188640"/>
            <a:ext cx="6294117" cy="5055779"/>
          </a:xfrm>
          <a:prstGeom prst="rect">
            <a:avLst/>
          </a:prstGeom>
          <a:noFill/>
        </p:spPr>
      </p:pic>
      <p:pic>
        <p:nvPicPr>
          <p:cNvPr id="2051" name="Picture 3" descr="C:\Users\KASUGA_Hideki\AppData\Local\Microsoft\Windows\Temporary Internet Files\Content.IE5\AHKFAP9E\MC900054973[1].wmf"/>
          <p:cNvPicPr>
            <a:picLocks noChangeAspect="1" noChangeArrowheads="1"/>
          </p:cNvPicPr>
          <p:nvPr/>
        </p:nvPicPr>
        <p:blipFill>
          <a:blip r:embed="rId3" cstate="print"/>
          <a:srcRect/>
          <a:stretch>
            <a:fillRect/>
          </a:stretch>
        </p:blipFill>
        <p:spPr bwMode="auto">
          <a:xfrm flipH="1">
            <a:off x="323528" y="404664"/>
            <a:ext cx="3627505" cy="3600400"/>
          </a:xfrm>
          <a:prstGeom prst="rect">
            <a:avLst/>
          </a:prstGeom>
          <a:noFill/>
        </p:spPr>
      </p:pic>
      <p:sp>
        <p:nvSpPr>
          <p:cNvPr id="5" name="円形吹き出し 4"/>
          <p:cNvSpPr/>
          <p:nvPr/>
        </p:nvSpPr>
        <p:spPr>
          <a:xfrm>
            <a:off x="4283968" y="980728"/>
            <a:ext cx="4536504" cy="3240360"/>
          </a:xfrm>
          <a:prstGeom prst="wedgeEllipseCallout">
            <a:avLst>
              <a:gd name="adj1" fmla="val -90263"/>
              <a:gd name="adj2" fmla="val -2404"/>
            </a:avLst>
          </a:prstGeom>
          <a:solidFill>
            <a:schemeClr val="accent1">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C:\Users\KASUGA_Hideki\AppData\Local\Microsoft\Windows\Temporary Internet Files\Content.IE5\LXHA56LB\MC900416424[1].wmf"/>
          <p:cNvPicPr>
            <a:picLocks noChangeAspect="1" noChangeArrowheads="1"/>
          </p:cNvPicPr>
          <p:nvPr/>
        </p:nvPicPr>
        <p:blipFill>
          <a:blip r:embed="rId4" cstate="print"/>
          <a:srcRect/>
          <a:stretch>
            <a:fillRect/>
          </a:stretch>
        </p:blipFill>
        <p:spPr bwMode="auto">
          <a:xfrm>
            <a:off x="4932040" y="1124744"/>
            <a:ext cx="3699458" cy="2880320"/>
          </a:xfrm>
          <a:prstGeom prst="rect">
            <a:avLst/>
          </a:prstGeom>
          <a:noFill/>
        </p:spPr>
      </p:pic>
      <p:sp>
        <p:nvSpPr>
          <p:cNvPr id="8" name="正方形/長方形 7"/>
          <p:cNvSpPr/>
          <p:nvPr/>
        </p:nvSpPr>
        <p:spPr>
          <a:xfrm>
            <a:off x="5508104" y="4581128"/>
            <a:ext cx="24978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English</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正方形/長方形 8"/>
          <p:cNvSpPr/>
          <p:nvPr/>
        </p:nvSpPr>
        <p:spPr>
          <a:xfrm>
            <a:off x="467544" y="4583450"/>
            <a:ext cx="2284600"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People</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正方形/長方形 9"/>
          <p:cNvSpPr/>
          <p:nvPr/>
        </p:nvSpPr>
        <p:spPr>
          <a:xfrm>
            <a:off x="3131840" y="4581128"/>
            <a:ext cx="199926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speak</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1" name="正方形/長方形 10"/>
          <p:cNvSpPr/>
          <p:nvPr/>
        </p:nvSpPr>
        <p:spPr>
          <a:xfrm>
            <a:off x="5719665" y="5805264"/>
            <a:ext cx="3424335"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in the USA</a:t>
            </a:r>
            <a:endParaRPr lang="ja-JP" altLang="en-US" sz="5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2" name="円/楕円 11"/>
          <p:cNvSpPr/>
          <p:nvPr/>
        </p:nvSpPr>
        <p:spPr>
          <a:xfrm>
            <a:off x="5292080" y="5661248"/>
            <a:ext cx="4139952" cy="1196752"/>
          </a:xfrm>
          <a:prstGeom prst="ellipse">
            <a:avLst/>
          </a:prstGeom>
          <a:solidFill>
            <a:srgbClr val="FF3399">
              <a:alpha val="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987823" y="4583450"/>
            <a:ext cx="3137397" cy="861774"/>
          </a:xfrm>
          <a:prstGeom prst="rect">
            <a:avLst/>
          </a:prstGeom>
          <a:noFill/>
        </p:spPr>
        <p:txBody>
          <a:bodyPr wrap="none">
            <a:spAutoFit/>
          </a:bodyPr>
          <a:lstStyle/>
          <a:p>
            <a:pPr algn="ctr">
              <a:defRPr/>
            </a:pPr>
            <a:r>
              <a:rPr lang="en-US" altLang="ja-JP" sz="5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is spoken</a:t>
            </a:r>
            <a:endParaRPr lang="ja-JP" altLang="en-US" sz="5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7" name="右矢印 16"/>
          <p:cNvSpPr/>
          <p:nvPr/>
        </p:nvSpPr>
        <p:spPr>
          <a:xfrm rot="10800000">
            <a:off x="2843808" y="3861048"/>
            <a:ext cx="3024187" cy="576263"/>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二等辺三角形 13"/>
          <p:cNvSpPr/>
          <p:nvPr/>
        </p:nvSpPr>
        <p:spPr>
          <a:xfrm rot="19456731">
            <a:off x="-1050477" y="-684192"/>
            <a:ext cx="5507256" cy="5701281"/>
          </a:xfrm>
          <a:prstGeom prst="triangle">
            <a:avLst/>
          </a:prstGeom>
          <a:solidFill>
            <a:srgbClr val="FFFF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rot="1437942">
            <a:off x="-174014" y="-372819"/>
            <a:ext cx="1803954" cy="14786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3.33333E-6 4.75266E-6 L -0.53299 4.75266E-6 " pathEditMode="relative" rAng="0" ptsTypes="AA">
                                      <p:cBhvr>
                                        <p:cTn id="18" dur="2000" fill="hold"/>
                                        <p:tgtEl>
                                          <p:spTgt spid="6"/>
                                        </p:tgtEl>
                                        <p:attrNameLst>
                                          <p:attrName>ppt_x</p:attrName>
                                          <p:attrName>ppt_y</p:attrName>
                                        </p:attrNameLst>
                                      </p:cBhvr>
                                      <p:rCtr x="-266" y="0"/>
                                    </p:animMotion>
                                  </p:childTnLst>
                                </p:cTn>
                              </p:par>
                              <p:par>
                                <p:cTn id="19" presetID="35" presetClass="path" presetSubtype="0" accel="50000" decel="50000" fill="hold" nodeType="withEffect">
                                  <p:stCondLst>
                                    <p:cond delay="0"/>
                                  </p:stCondLst>
                                  <p:childTnLst>
                                    <p:animMotion origin="layout" path="M 1.11111E-6 -3.46278E-6 L -0.56962 -0.01017 " pathEditMode="relative" rAng="0" ptsTypes="AA">
                                      <p:cBhvr>
                                        <p:cTn id="20" dur="2000" fill="hold"/>
                                        <p:tgtEl>
                                          <p:spTgt spid="8"/>
                                        </p:tgtEl>
                                        <p:attrNameLst>
                                          <p:attrName>ppt_x</p:attrName>
                                          <p:attrName>ppt_y</p:attrName>
                                        </p:attrNameLst>
                                      </p:cBhvr>
                                      <p:rCtr x="-285" y="-5"/>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6"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過去形・過去分詞</a:t>
            </a:r>
            <a:r>
              <a:rPr kumimoji="1" lang="ja-JP" altLang="en-US" dirty="0" smtClean="0"/>
              <a:t>を練習しよう</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a:t>
            </a:r>
            <a:r>
              <a:rPr kumimoji="1" lang="en-US" altLang="ja-JP" dirty="0" err="1" smtClean="0"/>
              <a:t>ed</a:t>
            </a:r>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692696"/>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 name="正方形/長方形 6"/>
          <p:cNvSpPr/>
          <p:nvPr/>
        </p:nvSpPr>
        <p:spPr>
          <a:xfrm>
            <a:off x="2339752" y="692696"/>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 name="正方形/長方形 7"/>
          <p:cNvSpPr/>
          <p:nvPr/>
        </p:nvSpPr>
        <p:spPr>
          <a:xfrm>
            <a:off x="3419872" y="701407"/>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 name="正方形/長方形 8"/>
          <p:cNvSpPr/>
          <p:nvPr/>
        </p:nvSpPr>
        <p:spPr>
          <a:xfrm>
            <a:off x="5076056" y="701407"/>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5868144" y="71011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1" name="正方形/長方形 10"/>
          <p:cNvSpPr/>
          <p:nvPr/>
        </p:nvSpPr>
        <p:spPr>
          <a:xfrm>
            <a:off x="467544" y="107921"/>
            <a:ext cx="1800200"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原形</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2" name="正方形/長方形 11"/>
          <p:cNvSpPr/>
          <p:nvPr/>
        </p:nvSpPr>
        <p:spPr>
          <a:xfrm>
            <a:off x="3347864" y="116632"/>
            <a:ext cx="1800200"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過去形</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3" name="正方形/長方形 12"/>
          <p:cNvSpPr/>
          <p:nvPr/>
        </p:nvSpPr>
        <p:spPr>
          <a:xfrm>
            <a:off x="5868144" y="107921"/>
            <a:ext cx="2088232"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過去分詞</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4" name="正方形/長方形 13"/>
          <p:cNvSpPr/>
          <p:nvPr/>
        </p:nvSpPr>
        <p:spPr>
          <a:xfrm>
            <a:off x="467544" y="1170619"/>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5" name="正方形/長方形 14"/>
          <p:cNvSpPr/>
          <p:nvPr/>
        </p:nvSpPr>
        <p:spPr>
          <a:xfrm>
            <a:off x="2339752" y="117061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6" name="正方形/長方形 15"/>
          <p:cNvSpPr/>
          <p:nvPr/>
        </p:nvSpPr>
        <p:spPr>
          <a:xfrm>
            <a:off x="3203848" y="1179330"/>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7" name="正方形/長方形 16"/>
          <p:cNvSpPr/>
          <p:nvPr/>
        </p:nvSpPr>
        <p:spPr>
          <a:xfrm>
            <a:off x="5076056" y="117933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8" name="正方形/長方形 17"/>
          <p:cNvSpPr/>
          <p:nvPr/>
        </p:nvSpPr>
        <p:spPr>
          <a:xfrm>
            <a:off x="5868144" y="1188041"/>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9" name="正方形/長方形 18"/>
          <p:cNvSpPr/>
          <p:nvPr/>
        </p:nvSpPr>
        <p:spPr>
          <a:xfrm>
            <a:off x="467544" y="1628800"/>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open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0" name="正方形/長方形 19"/>
          <p:cNvSpPr/>
          <p:nvPr/>
        </p:nvSpPr>
        <p:spPr>
          <a:xfrm>
            <a:off x="2339752" y="162880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1" name="正方形/長方形 20"/>
          <p:cNvSpPr/>
          <p:nvPr/>
        </p:nvSpPr>
        <p:spPr>
          <a:xfrm>
            <a:off x="3203848" y="1637511"/>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open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2" name="正方形/長方形 21"/>
          <p:cNvSpPr/>
          <p:nvPr/>
        </p:nvSpPr>
        <p:spPr>
          <a:xfrm>
            <a:off x="5076056" y="1637511"/>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3" name="正方形/長方形 22"/>
          <p:cNvSpPr/>
          <p:nvPr/>
        </p:nvSpPr>
        <p:spPr>
          <a:xfrm>
            <a:off x="5868144" y="1646222"/>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open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4" name="正方形/長方形 23"/>
          <p:cNvSpPr/>
          <p:nvPr/>
        </p:nvSpPr>
        <p:spPr>
          <a:xfrm>
            <a:off x="467544" y="2106723"/>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5" name="正方形/長方形 24"/>
          <p:cNvSpPr/>
          <p:nvPr/>
        </p:nvSpPr>
        <p:spPr>
          <a:xfrm>
            <a:off x="2339752" y="210672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6" name="正方形/長方形 25"/>
          <p:cNvSpPr/>
          <p:nvPr/>
        </p:nvSpPr>
        <p:spPr>
          <a:xfrm>
            <a:off x="3203848" y="2115434"/>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7" name="正方形/長方形 26"/>
          <p:cNvSpPr/>
          <p:nvPr/>
        </p:nvSpPr>
        <p:spPr>
          <a:xfrm>
            <a:off x="5076056" y="211543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8" name="正方形/長方形 27"/>
          <p:cNvSpPr/>
          <p:nvPr/>
        </p:nvSpPr>
        <p:spPr>
          <a:xfrm>
            <a:off x="5868144" y="2124145"/>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69" name="正方形/長方形 68"/>
          <p:cNvSpPr/>
          <p:nvPr/>
        </p:nvSpPr>
        <p:spPr>
          <a:xfrm>
            <a:off x="467544" y="314096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0" name="正方形/長方形 69"/>
          <p:cNvSpPr/>
          <p:nvPr/>
        </p:nvSpPr>
        <p:spPr>
          <a:xfrm>
            <a:off x="2339752" y="3140968"/>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1" name="正方形/長方形 70"/>
          <p:cNvSpPr/>
          <p:nvPr/>
        </p:nvSpPr>
        <p:spPr>
          <a:xfrm>
            <a:off x="3203848" y="3149679"/>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2" name="正方形/長方形 71"/>
          <p:cNvSpPr/>
          <p:nvPr/>
        </p:nvSpPr>
        <p:spPr>
          <a:xfrm>
            <a:off x="5076056" y="314967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3" name="正方形/長方形 72"/>
          <p:cNvSpPr/>
          <p:nvPr/>
        </p:nvSpPr>
        <p:spPr>
          <a:xfrm>
            <a:off x="5868144" y="3158390"/>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4" name="正方形/長方形 73"/>
          <p:cNvSpPr/>
          <p:nvPr/>
        </p:nvSpPr>
        <p:spPr>
          <a:xfrm>
            <a:off x="467544" y="3645024"/>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see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5" name="正方形/長方形 74"/>
          <p:cNvSpPr/>
          <p:nvPr/>
        </p:nvSpPr>
        <p:spPr>
          <a:xfrm>
            <a:off x="2339752" y="364502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6" name="正方形/長方形 75"/>
          <p:cNvSpPr/>
          <p:nvPr/>
        </p:nvSpPr>
        <p:spPr>
          <a:xfrm>
            <a:off x="3203848" y="3653735"/>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saw</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7" name="正方形/長方形 76"/>
          <p:cNvSpPr/>
          <p:nvPr/>
        </p:nvSpPr>
        <p:spPr>
          <a:xfrm>
            <a:off x="5076056" y="3653735"/>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8" name="正方形/長方形 77"/>
          <p:cNvSpPr/>
          <p:nvPr/>
        </p:nvSpPr>
        <p:spPr>
          <a:xfrm>
            <a:off x="5868144" y="3662446"/>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seen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9" name="正方形/長方形 78"/>
          <p:cNvSpPr/>
          <p:nvPr/>
        </p:nvSpPr>
        <p:spPr>
          <a:xfrm>
            <a:off x="467544" y="4175213"/>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sell</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0" name="正方形/長方形 79"/>
          <p:cNvSpPr/>
          <p:nvPr/>
        </p:nvSpPr>
        <p:spPr>
          <a:xfrm>
            <a:off x="2339752" y="417521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1" name="正方形/長方形 80"/>
          <p:cNvSpPr/>
          <p:nvPr/>
        </p:nvSpPr>
        <p:spPr>
          <a:xfrm>
            <a:off x="3203848" y="4183924"/>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sold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2" name="正方形/長方形 81"/>
          <p:cNvSpPr/>
          <p:nvPr/>
        </p:nvSpPr>
        <p:spPr>
          <a:xfrm>
            <a:off x="5076056" y="418392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3" name="正方形/長方形 82"/>
          <p:cNvSpPr/>
          <p:nvPr/>
        </p:nvSpPr>
        <p:spPr>
          <a:xfrm>
            <a:off x="5868144" y="4192635"/>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sold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4" name="正方形/長方形 83"/>
          <p:cNvSpPr/>
          <p:nvPr/>
        </p:nvSpPr>
        <p:spPr>
          <a:xfrm>
            <a:off x="467544" y="4653136"/>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make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5" name="正方形/長方形 84"/>
          <p:cNvSpPr/>
          <p:nvPr/>
        </p:nvSpPr>
        <p:spPr>
          <a:xfrm>
            <a:off x="2339752" y="4653136"/>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6" name="正方形/長方形 85"/>
          <p:cNvSpPr/>
          <p:nvPr/>
        </p:nvSpPr>
        <p:spPr>
          <a:xfrm>
            <a:off x="3203848" y="4661847"/>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made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7" name="正方形/長方形 86"/>
          <p:cNvSpPr/>
          <p:nvPr/>
        </p:nvSpPr>
        <p:spPr>
          <a:xfrm>
            <a:off x="5076056" y="4661847"/>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8" name="正方形/長方形 87"/>
          <p:cNvSpPr/>
          <p:nvPr/>
        </p:nvSpPr>
        <p:spPr>
          <a:xfrm>
            <a:off x="5868144" y="4670558"/>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made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9" name="正方形/長方形 88"/>
          <p:cNvSpPr/>
          <p:nvPr/>
        </p:nvSpPr>
        <p:spPr>
          <a:xfrm>
            <a:off x="467544" y="5157192"/>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write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0" name="正方形/長方形 89"/>
          <p:cNvSpPr/>
          <p:nvPr/>
        </p:nvSpPr>
        <p:spPr>
          <a:xfrm>
            <a:off x="2339752" y="5157192"/>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1" name="正方形/長方形 90"/>
          <p:cNvSpPr/>
          <p:nvPr/>
        </p:nvSpPr>
        <p:spPr>
          <a:xfrm>
            <a:off x="3203848" y="5165903"/>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wrote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2" name="正方形/長方形 91"/>
          <p:cNvSpPr/>
          <p:nvPr/>
        </p:nvSpPr>
        <p:spPr>
          <a:xfrm>
            <a:off x="5076056" y="516590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3" name="正方形/長方形 92"/>
          <p:cNvSpPr/>
          <p:nvPr/>
        </p:nvSpPr>
        <p:spPr>
          <a:xfrm>
            <a:off x="5868144" y="5174614"/>
            <a:ext cx="2376264"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solidFill>
                  <a:srgbClr val="FF0000"/>
                </a:solidFill>
                <a:effectLst/>
                <a:latin typeface="Century Schoolbook" pitchFamily="18" charset="0"/>
                <a:ea typeface="ＭＳ ゴシック" pitchFamily="49" charset="-128"/>
              </a:rPr>
              <a:t>written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4" name="正方形/長方形 93"/>
          <p:cNvSpPr/>
          <p:nvPr/>
        </p:nvSpPr>
        <p:spPr>
          <a:xfrm>
            <a:off x="467544" y="566124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speak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5" name="正方形/長方形 94"/>
          <p:cNvSpPr/>
          <p:nvPr/>
        </p:nvSpPr>
        <p:spPr>
          <a:xfrm>
            <a:off x="2339752" y="5661248"/>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6" name="正方形/長方形 95"/>
          <p:cNvSpPr/>
          <p:nvPr/>
        </p:nvSpPr>
        <p:spPr>
          <a:xfrm>
            <a:off x="3203848" y="5669959"/>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spoke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7" name="正方形/長方形 96"/>
          <p:cNvSpPr/>
          <p:nvPr/>
        </p:nvSpPr>
        <p:spPr>
          <a:xfrm>
            <a:off x="5076056" y="566995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8" name="正方形/長方形 97"/>
          <p:cNvSpPr/>
          <p:nvPr/>
        </p:nvSpPr>
        <p:spPr>
          <a:xfrm>
            <a:off x="5868144" y="5678670"/>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spoken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9" name="正方形/長方形 98"/>
          <p:cNvSpPr/>
          <p:nvPr/>
        </p:nvSpPr>
        <p:spPr>
          <a:xfrm>
            <a:off x="467544" y="2610779"/>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0" name="正方形/長方形 99"/>
          <p:cNvSpPr/>
          <p:nvPr/>
        </p:nvSpPr>
        <p:spPr>
          <a:xfrm>
            <a:off x="2339752" y="261077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1" name="正方形/長方形 100"/>
          <p:cNvSpPr/>
          <p:nvPr/>
        </p:nvSpPr>
        <p:spPr>
          <a:xfrm>
            <a:off x="3203848" y="2619490"/>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2" name="正方形/長方形 101"/>
          <p:cNvSpPr/>
          <p:nvPr/>
        </p:nvSpPr>
        <p:spPr>
          <a:xfrm>
            <a:off x="5076056" y="261949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3" name="正方形/長方形 102"/>
          <p:cNvSpPr/>
          <p:nvPr/>
        </p:nvSpPr>
        <p:spPr>
          <a:xfrm>
            <a:off x="5868144" y="2628201"/>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4" name="正方形/長方形 103"/>
          <p:cNvSpPr/>
          <p:nvPr/>
        </p:nvSpPr>
        <p:spPr>
          <a:xfrm>
            <a:off x="539552" y="6165304"/>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build</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5" name="正方形/長方形 104"/>
          <p:cNvSpPr/>
          <p:nvPr/>
        </p:nvSpPr>
        <p:spPr>
          <a:xfrm>
            <a:off x="2411760" y="616530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6" name="正方形/長方形 105"/>
          <p:cNvSpPr/>
          <p:nvPr/>
        </p:nvSpPr>
        <p:spPr>
          <a:xfrm>
            <a:off x="3275856" y="6174015"/>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built</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7" name="正方形/長方形 106"/>
          <p:cNvSpPr/>
          <p:nvPr/>
        </p:nvSpPr>
        <p:spPr>
          <a:xfrm>
            <a:off x="5148064" y="6174015"/>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8" name="正方形/長方形 107"/>
          <p:cNvSpPr/>
          <p:nvPr/>
        </p:nvSpPr>
        <p:spPr>
          <a:xfrm>
            <a:off x="5940152" y="6182726"/>
            <a:ext cx="2376264"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solidFill>
                  <a:srgbClr val="FF0000"/>
                </a:solidFill>
                <a:effectLst/>
                <a:latin typeface="Century Schoolbook" pitchFamily="18" charset="0"/>
                <a:ea typeface="ＭＳ ゴシック" pitchFamily="49" charset="-128"/>
              </a:rPr>
              <a:t>built</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500"/>
                                        <p:tgtEl>
                                          <p:spTgt spid="9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500"/>
                                        <p:tgtEl>
                                          <p:spTgt spid="10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500"/>
                                        <p:tgtEl>
                                          <p:spTgt spid="10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fade">
                                      <p:cBhvr>
                                        <p:cTn id="122" dur="500"/>
                                        <p:tgtEl>
                                          <p:spTgt spid="10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fade">
                                      <p:cBhvr>
                                        <p:cTn id="127" dur="500"/>
                                        <p:tgtEl>
                                          <p:spTgt spid="10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fade">
                                      <p:cBhvr>
                                        <p:cTn id="132" dur="500"/>
                                        <p:tgtEl>
                                          <p:spTgt spid="6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fade">
                                      <p:cBhvr>
                                        <p:cTn id="142" dur="500"/>
                                        <p:tgtEl>
                                          <p:spTgt spid="7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500"/>
                                        <p:tgtEl>
                                          <p:spTgt spid="7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3"/>
                                        </p:tgtEl>
                                        <p:attrNameLst>
                                          <p:attrName>style.visibility</p:attrName>
                                        </p:attrNameLst>
                                      </p:cBhvr>
                                      <p:to>
                                        <p:strVal val="visible"/>
                                      </p:to>
                                    </p:set>
                                    <p:animEffect transition="in" filter="fade">
                                      <p:cBhvr>
                                        <p:cTn id="152" dur="500"/>
                                        <p:tgtEl>
                                          <p:spTgt spid="7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4"/>
                                        </p:tgtEl>
                                        <p:attrNameLst>
                                          <p:attrName>style.visibility</p:attrName>
                                        </p:attrNameLst>
                                      </p:cBhvr>
                                      <p:to>
                                        <p:strVal val="visible"/>
                                      </p:to>
                                    </p:set>
                                    <p:animEffect transition="in" filter="fade">
                                      <p:cBhvr>
                                        <p:cTn id="157" dur="500"/>
                                        <p:tgtEl>
                                          <p:spTgt spid="7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75"/>
                                        </p:tgtEl>
                                        <p:attrNameLst>
                                          <p:attrName>style.visibility</p:attrName>
                                        </p:attrNameLst>
                                      </p:cBhvr>
                                      <p:to>
                                        <p:strVal val="visible"/>
                                      </p:to>
                                    </p:set>
                                    <p:animEffect transition="in" filter="fade">
                                      <p:cBhvr>
                                        <p:cTn id="162" dur="500"/>
                                        <p:tgtEl>
                                          <p:spTgt spid="7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77"/>
                                        </p:tgtEl>
                                        <p:attrNameLst>
                                          <p:attrName>style.visibility</p:attrName>
                                        </p:attrNameLst>
                                      </p:cBhvr>
                                      <p:to>
                                        <p:strVal val="visible"/>
                                      </p:to>
                                    </p:set>
                                    <p:animEffect transition="in" filter="fade">
                                      <p:cBhvr>
                                        <p:cTn id="172" dur="500"/>
                                        <p:tgtEl>
                                          <p:spTgt spid="7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8"/>
                                        </p:tgtEl>
                                        <p:attrNameLst>
                                          <p:attrName>style.visibility</p:attrName>
                                        </p:attrNameLst>
                                      </p:cBhvr>
                                      <p:to>
                                        <p:strVal val="visible"/>
                                      </p:to>
                                    </p:set>
                                    <p:animEffect transition="in" filter="fade">
                                      <p:cBhvr>
                                        <p:cTn id="177" dur="500"/>
                                        <p:tgtEl>
                                          <p:spTgt spid="7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79"/>
                                        </p:tgtEl>
                                        <p:attrNameLst>
                                          <p:attrName>style.visibility</p:attrName>
                                        </p:attrNameLst>
                                      </p:cBhvr>
                                      <p:to>
                                        <p:strVal val="visible"/>
                                      </p:to>
                                    </p:set>
                                    <p:animEffect transition="in" filter="fade">
                                      <p:cBhvr>
                                        <p:cTn id="182" dur="500"/>
                                        <p:tgtEl>
                                          <p:spTgt spid="7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80"/>
                                        </p:tgtEl>
                                        <p:attrNameLst>
                                          <p:attrName>style.visibility</p:attrName>
                                        </p:attrNameLst>
                                      </p:cBhvr>
                                      <p:to>
                                        <p:strVal val="visible"/>
                                      </p:to>
                                    </p:set>
                                    <p:animEffect transition="in" filter="fade">
                                      <p:cBhvr>
                                        <p:cTn id="187" dur="500"/>
                                        <p:tgtEl>
                                          <p:spTgt spid="80"/>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81"/>
                                        </p:tgtEl>
                                        <p:attrNameLst>
                                          <p:attrName>style.visibility</p:attrName>
                                        </p:attrNameLst>
                                      </p:cBhvr>
                                      <p:to>
                                        <p:strVal val="visible"/>
                                      </p:to>
                                    </p:set>
                                    <p:animEffect transition="in" filter="fade">
                                      <p:cBhvr>
                                        <p:cTn id="192" dur="500"/>
                                        <p:tgtEl>
                                          <p:spTgt spid="8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82"/>
                                        </p:tgtEl>
                                        <p:attrNameLst>
                                          <p:attrName>style.visibility</p:attrName>
                                        </p:attrNameLst>
                                      </p:cBhvr>
                                      <p:to>
                                        <p:strVal val="visible"/>
                                      </p:to>
                                    </p:set>
                                    <p:animEffect transition="in" filter="fade">
                                      <p:cBhvr>
                                        <p:cTn id="197" dur="500"/>
                                        <p:tgtEl>
                                          <p:spTgt spid="8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3"/>
                                        </p:tgtEl>
                                        <p:attrNameLst>
                                          <p:attrName>style.visibility</p:attrName>
                                        </p:attrNameLst>
                                      </p:cBhvr>
                                      <p:to>
                                        <p:strVal val="visible"/>
                                      </p:to>
                                    </p:set>
                                    <p:animEffect transition="in" filter="fade">
                                      <p:cBhvr>
                                        <p:cTn id="202" dur="500"/>
                                        <p:tgtEl>
                                          <p:spTgt spid="83"/>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84"/>
                                        </p:tgtEl>
                                        <p:attrNameLst>
                                          <p:attrName>style.visibility</p:attrName>
                                        </p:attrNameLst>
                                      </p:cBhvr>
                                      <p:to>
                                        <p:strVal val="visible"/>
                                      </p:to>
                                    </p:set>
                                    <p:animEffect transition="in" filter="fade">
                                      <p:cBhvr>
                                        <p:cTn id="207" dur="500"/>
                                        <p:tgtEl>
                                          <p:spTgt spid="8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85"/>
                                        </p:tgtEl>
                                        <p:attrNameLst>
                                          <p:attrName>style.visibility</p:attrName>
                                        </p:attrNameLst>
                                      </p:cBhvr>
                                      <p:to>
                                        <p:strVal val="visible"/>
                                      </p:to>
                                    </p:set>
                                    <p:animEffect transition="in" filter="fade">
                                      <p:cBhvr>
                                        <p:cTn id="212" dur="500"/>
                                        <p:tgtEl>
                                          <p:spTgt spid="8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86"/>
                                        </p:tgtEl>
                                        <p:attrNameLst>
                                          <p:attrName>style.visibility</p:attrName>
                                        </p:attrNameLst>
                                      </p:cBhvr>
                                      <p:to>
                                        <p:strVal val="visible"/>
                                      </p:to>
                                    </p:set>
                                    <p:animEffect transition="in" filter="fade">
                                      <p:cBhvr>
                                        <p:cTn id="217" dur="500"/>
                                        <p:tgtEl>
                                          <p:spTgt spid="8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87"/>
                                        </p:tgtEl>
                                        <p:attrNameLst>
                                          <p:attrName>style.visibility</p:attrName>
                                        </p:attrNameLst>
                                      </p:cBhvr>
                                      <p:to>
                                        <p:strVal val="visible"/>
                                      </p:to>
                                    </p:set>
                                    <p:animEffect transition="in" filter="fade">
                                      <p:cBhvr>
                                        <p:cTn id="222" dur="500"/>
                                        <p:tgtEl>
                                          <p:spTgt spid="87"/>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89"/>
                                        </p:tgtEl>
                                        <p:attrNameLst>
                                          <p:attrName>style.visibility</p:attrName>
                                        </p:attrNameLst>
                                      </p:cBhvr>
                                      <p:to>
                                        <p:strVal val="visible"/>
                                      </p:to>
                                    </p:set>
                                    <p:animEffect transition="in" filter="fade">
                                      <p:cBhvr>
                                        <p:cTn id="232" dur="500"/>
                                        <p:tgtEl>
                                          <p:spTgt spid="89"/>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90"/>
                                        </p:tgtEl>
                                        <p:attrNameLst>
                                          <p:attrName>style.visibility</p:attrName>
                                        </p:attrNameLst>
                                      </p:cBhvr>
                                      <p:to>
                                        <p:strVal val="visible"/>
                                      </p:to>
                                    </p:set>
                                    <p:animEffect transition="in" filter="fade">
                                      <p:cBhvr>
                                        <p:cTn id="237" dur="500"/>
                                        <p:tgtEl>
                                          <p:spTgt spid="90"/>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91"/>
                                        </p:tgtEl>
                                        <p:attrNameLst>
                                          <p:attrName>style.visibility</p:attrName>
                                        </p:attrNameLst>
                                      </p:cBhvr>
                                      <p:to>
                                        <p:strVal val="visible"/>
                                      </p:to>
                                    </p:set>
                                    <p:animEffect transition="in" filter="fade">
                                      <p:cBhvr>
                                        <p:cTn id="242" dur="500"/>
                                        <p:tgtEl>
                                          <p:spTgt spid="91"/>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0"/>
                                        <p:tgtEl>
                                          <p:spTgt spid="92"/>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93"/>
                                        </p:tgtEl>
                                        <p:attrNameLst>
                                          <p:attrName>style.visibility</p:attrName>
                                        </p:attrNameLst>
                                      </p:cBhvr>
                                      <p:to>
                                        <p:strVal val="visible"/>
                                      </p:to>
                                    </p:set>
                                    <p:animEffect transition="in" filter="fade">
                                      <p:cBhvr>
                                        <p:cTn id="252" dur="500"/>
                                        <p:tgtEl>
                                          <p:spTgt spid="93"/>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94"/>
                                        </p:tgtEl>
                                        <p:attrNameLst>
                                          <p:attrName>style.visibility</p:attrName>
                                        </p:attrNameLst>
                                      </p:cBhvr>
                                      <p:to>
                                        <p:strVal val="visible"/>
                                      </p:to>
                                    </p:set>
                                    <p:animEffect transition="in" filter="fade">
                                      <p:cBhvr>
                                        <p:cTn id="257" dur="500"/>
                                        <p:tgtEl>
                                          <p:spTgt spid="9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95"/>
                                        </p:tgtEl>
                                        <p:attrNameLst>
                                          <p:attrName>style.visibility</p:attrName>
                                        </p:attrNameLst>
                                      </p:cBhvr>
                                      <p:to>
                                        <p:strVal val="visible"/>
                                      </p:to>
                                    </p:set>
                                    <p:animEffect transition="in" filter="fade">
                                      <p:cBhvr>
                                        <p:cTn id="262" dur="500"/>
                                        <p:tgtEl>
                                          <p:spTgt spid="95"/>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fade">
                                      <p:cBhvr>
                                        <p:cTn id="267" dur="500"/>
                                        <p:tgtEl>
                                          <p:spTgt spid="96"/>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97"/>
                                        </p:tgtEl>
                                        <p:attrNameLst>
                                          <p:attrName>style.visibility</p:attrName>
                                        </p:attrNameLst>
                                      </p:cBhvr>
                                      <p:to>
                                        <p:strVal val="visible"/>
                                      </p:to>
                                    </p:set>
                                    <p:animEffect transition="in" filter="fade">
                                      <p:cBhvr>
                                        <p:cTn id="272" dur="500"/>
                                        <p:tgtEl>
                                          <p:spTgt spid="97"/>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98"/>
                                        </p:tgtEl>
                                        <p:attrNameLst>
                                          <p:attrName>style.visibility</p:attrName>
                                        </p:attrNameLst>
                                      </p:cBhvr>
                                      <p:to>
                                        <p:strVal val="visible"/>
                                      </p:to>
                                    </p:set>
                                    <p:animEffect transition="in" filter="fade">
                                      <p:cBhvr>
                                        <p:cTn id="277" dur="500"/>
                                        <p:tgtEl>
                                          <p:spTgt spid="9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104"/>
                                        </p:tgtEl>
                                        <p:attrNameLst>
                                          <p:attrName>style.visibility</p:attrName>
                                        </p:attrNameLst>
                                      </p:cBhvr>
                                      <p:to>
                                        <p:strVal val="visible"/>
                                      </p:to>
                                    </p:set>
                                    <p:animEffect transition="in" filter="fade">
                                      <p:cBhvr>
                                        <p:cTn id="282" dur="500"/>
                                        <p:tgtEl>
                                          <p:spTgt spid="104"/>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105"/>
                                        </p:tgtEl>
                                        <p:attrNameLst>
                                          <p:attrName>style.visibility</p:attrName>
                                        </p:attrNameLst>
                                      </p:cBhvr>
                                      <p:to>
                                        <p:strVal val="visible"/>
                                      </p:to>
                                    </p:set>
                                    <p:animEffect transition="in" filter="fade">
                                      <p:cBhvr>
                                        <p:cTn id="287" dur="500"/>
                                        <p:tgtEl>
                                          <p:spTgt spid="105"/>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106"/>
                                        </p:tgtEl>
                                        <p:attrNameLst>
                                          <p:attrName>style.visibility</p:attrName>
                                        </p:attrNameLst>
                                      </p:cBhvr>
                                      <p:to>
                                        <p:strVal val="visible"/>
                                      </p:to>
                                    </p:set>
                                    <p:animEffect transition="in" filter="fade">
                                      <p:cBhvr>
                                        <p:cTn id="292" dur="500"/>
                                        <p:tgtEl>
                                          <p:spTgt spid="106"/>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107"/>
                                        </p:tgtEl>
                                        <p:attrNameLst>
                                          <p:attrName>style.visibility</p:attrName>
                                        </p:attrNameLst>
                                      </p:cBhvr>
                                      <p:to>
                                        <p:strVal val="visible"/>
                                      </p:to>
                                    </p:set>
                                    <p:animEffect transition="in" filter="fade">
                                      <p:cBhvr>
                                        <p:cTn id="297" dur="500"/>
                                        <p:tgtEl>
                                          <p:spTgt spid="107"/>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108"/>
                                        </p:tgtEl>
                                        <p:attrNameLst>
                                          <p:attrName>style.visibility</p:attrName>
                                        </p:attrNameLst>
                                      </p:cBhvr>
                                      <p:to>
                                        <p:strVal val="visible"/>
                                      </p:to>
                                    </p:set>
                                    <p:animEffect transition="in" filter="fade">
                                      <p:cBhvr>
                                        <p:cTn id="30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3"/>
          <p:cNvSpPr>
            <a:spLocks noGrp="1"/>
          </p:cNvSpPr>
          <p:nvPr>
            <p:ph type="ctrTitle"/>
          </p:nvPr>
        </p:nvSpPr>
        <p:spPr/>
        <p:txBody>
          <a:bodyPr/>
          <a:lstStyle/>
          <a:p>
            <a:r>
              <a:rPr lang="en-US" altLang="ja-JP" dirty="0" smtClean="0"/>
              <a:t>Be</a:t>
            </a:r>
            <a:r>
              <a:rPr lang="ja-JP" altLang="en-US" dirty="0" smtClean="0"/>
              <a:t>動詞の変化の復習</a:t>
            </a:r>
          </a:p>
        </p:txBody>
      </p:sp>
      <p:sp>
        <p:nvSpPr>
          <p:cNvPr id="2051" name="サブタイトル 4"/>
          <p:cNvSpPr>
            <a:spLocks noGrp="1"/>
          </p:cNvSpPr>
          <p:nvPr>
            <p:ph type="subTitle" idx="1"/>
          </p:nvPr>
        </p:nvSpPr>
        <p:spPr/>
        <p:txBody>
          <a:bodyPr/>
          <a:lstStyle/>
          <a:p>
            <a:endParaRPr lang="ja-JP" alt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395535" y="1268760"/>
          <a:ext cx="8280920" cy="4104455"/>
        </p:xfrm>
        <a:graphic>
          <a:graphicData uri="http://schemas.openxmlformats.org/drawingml/2006/table">
            <a:tbl>
              <a:tblPr/>
              <a:tblGrid>
                <a:gridCol w="1224137"/>
                <a:gridCol w="1656184"/>
                <a:gridCol w="1607941"/>
                <a:gridCol w="1896329"/>
                <a:gridCol w="1896329"/>
              </a:tblGrid>
              <a:tr h="660221">
                <a:tc>
                  <a:txBody>
                    <a:bodyPr/>
                    <a:lstStyle/>
                    <a:p>
                      <a:pPr algn="ctr">
                        <a:spcAft>
                          <a:spcPts val="0"/>
                        </a:spcAft>
                      </a:pPr>
                      <a:r>
                        <a:rPr lang="ja-JP" sz="2000" b="1" kern="100" dirty="0">
                          <a:effectLst/>
                          <a:latin typeface="Century"/>
                          <a:ea typeface="ＭＳ 明朝"/>
                          <a:cs typeface="Times New Roman"/>
                        </a:rPr>
                        <a:t>現在</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2000" b="1" kern="100" dirty="0">
                          <a:effectLst/>
                          <a:latin typeface="Century"/>
                          <a:ea typeface="ＭＳ 明朝"/>
                          <a:cs typeface="Times New Roman"/>
                        </a:rPr>
                        <a:t>単数（</a:t>
                      </a:r>
                      <a:r>
                        <a:rPr lang="en-US" sz="2000" b="1" kern="100" dirty="0">
                          <a:effectLst/>
                          <a:latin typeface="Century"/>
                          <a:ea typeface="ＭＳ 明朝"/>
                          <a:cs typeface="Times New Roman"/>
                        </a:rPr>
                        <a:t>1</a:t>
                      </a:r>
                      <a:r>
                        <a:rPr lang="ja-JP" sz="2000" b="1" kern="100" dirty="0">
                          <a:effectLst/>
                          <a:latin typeface="Century"/>
                          <a:ea typeface="ＭＳ 明朝"/>
                          <a:cs typeface="Times New Roman"/>
                        </a:rPr>
                        <a:t>人、１つ）</a:t>
                      </a:r>
                    </a:p>
                  </a:txBody>
                  <a:tcPr marL="61974" marR="619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2000" b="1" kern="100" dirty="0">
                          <a:effectLst/>
                          <a:latin typeface="Century"/>
                          <a:ea typeface="ＭＳ 明朝"/>
                          <a:cs typeface="Times New Roman"/>
                        </a:rPr>
                        <a:t>複数（２人以上、２つ以上）</a:t>
                      </a:r>
                    </a:p>
                  </a:txBody>
                  <a:tcPr marL="61974" marR="6197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148078">
                <a:tc>
                  <a:txBody>
                    <a:bodyPr/>
                    <a:lstStyle/>
                    <a:p>
                      <a:pPr algn="just">
                        <a:spcAft>
                          <a:spcPts val="0"/>
                        </a:spcAft>
                      </a:pPr>
                      <a:r>
                        <a:rPr lang="en-US" sz="2800" kern="100" dirty="0">
                          <a:latin typeface="Century"/>
                          <a:ea typeface="ＭＳ 明朝"/>
                          <a:cs typeface="Times New Roman"/>
                        </a:rPr>
                        <a:t>1</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078">
                <a:tc>
                  <a:txBody>
                    <a:bodyPr/>
                    <a:lstStyle/>
                    <a:p>
                      <a:pPr algn="just">
                        <a:spcAft>
                          <a:spcPts val="0"/>
                        </a:spcAft>
                      </a:pPr>
                      <a:r>
                        <a:rPr lang="en-US" sz="2800" kern="100" dirty="0">
                          <a:latin typeface="Century"/>
                          <a:ea typeface="ＭＳ 明朝"/>
                          <a:cs typeface="Times New Roman"/>
                        </a:rPr>
                        <a:t>2</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078">
                <a:tc>
                  <a:txBody>
                    <a:bodyPr/>
                    <a:lstStyle/>
                    <a:p>
                      <a:pPr algn="just">
                        <a:spcAft>
                          <a:spcPts val="0"/>
                        </a:spcAft>
                      </a:pPr>
                      <a:r>
                        <a:rPr lang="en-US" sz="2800" kern="100" dirty="0">
                          <a:latin typeface="Century"/>
                          <a:ea typeface="ＭＳ 明朝"/>
                          <a:cs typeface="Times New Roman"/>
                        </a:rPr>
                        <a:t>3</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2179282" y="2060848"/>
            <a:ext cx="377026"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I</a:t>
            </a:r>
            <a:endParaRPr lang="ja-JP" altLang="en-US" sz="5400" b="1" cap="all" spc="0" dirty="0">
              <a:ln w="10160">
                <a:noFill/>
                <a:prstDash val="solid"/>
              </a:ln>
              <a:solidFill>
                <a:srgbClr val="000000"/>
              </a:solidFill>
            </a:endParaRPr>
          </a:p>
        </p:txBody>
      </p:sp>
      <p:sp>
        <p:nvSpPr>
          <p:cNvPr id="10" name="正方形/長方形 9"/>
          <p:cNvSpPr/>
          <p:nvPr/>
        </p:nvSpPr>
        <p:spPr>
          <a:xfrm>
            <a:off x="1691149" y="3212976"/>
            <a:ext cx="135223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You</a:t>
            </a:r>
            <a:endParaRPr lang="ja-JP" altLang="en-US" sz="5400" b="1" cap="all" spc="0" dirty="0">
              <a:ln w="10160">
                <a:noFill/>
                <a:prstDash val="solid"/>
              </a:ln>
              <a:solidFill>
                <a:srgbClr val="000000"/>
              </a:solidFill>
            </a:endParaRPr>
          </a:p>
        </p:txBody>
      </p:sp>
      <p:sp>
        <p:nvSpPr>
          <p:cNvPr id="11" name="正方形/長方形 10"/>
          <p:cNvSpPr/>
          <p:nvPr/>
        </p:nvSpPr>
        <p:spPr>
          <a:xfrm>
            <a:off x="1610015" y="4305870"/>
            <a:ext cx="1665841" cy="1077218"/>
          </a:xfrm>
          <a:prstGeom prst="rect">
            <a:avLst/>
          </a:prstGeom>
          <a:noFill/>
        </p:spPr>
        <p:txBody>
          <a:bodyPr wrap="none" lIns="91440" tIns="45720" rIns="91440" bIns="45720">
            <a:spAutoFit/>
          </a:bodyPr>
          <a:lstStyle/>
          <a:p>
            <a:pPr algn="ctr"/>
            <a:r>
              <a:rPr lang="en-US" altLang="ja-JP" sz="3200" dirty="0" err="1" smtClean="0">
                <a:ln w="10160">
                  <a:noFill/>
                  <a:prstDash val="solid"/>
                </a:ln>
                <a:solidFill>
                  <a:srgbClr val="000000"/>
                </a:solidFill>
              </a:rPr>
              <a:t>He,She</a:t>
            </a:r>
            <a:r>
              <a:rPr lang="en-US" altLang="ja-JP" sz="3200" dirty="0" smtClean="0">
                <a:ln w="10160">
                  <a:noFill/>
                  <a:prstDash val="solid"/>
                </a:ln>
                <a:solidFill>
                  <a:srgbClr val="000000"/>
                </a:solidFill>
              </a:rPr>
              <a:t>,</a:t>
            </a:r>
          </a:p>
          <a:p>
            <a:pPr algn="ctr"/>
            <a:r>
              <a:rPr lang="en-US" altLang="ja-JP" sz="3200" dirty="0" smtClean="0">
                <a:ln w="10160">
                  <a:noFill/>
                  <a:prstDash val="solid"/>
                </a:ln>
                <a:solidFill>
                  <a:srgbClr val="000000"/>
                </a:solidFill>
              </a:rPr>
              <a:t>It</a:t>
            </a:r>
            <a:endParaRPr lang="ja-JP" altLang="en-US" sz="3200" b="1" cap="all" spc="0" dirty="0">
              <a:ln w="10160">
                <a:noFill/>
                <a:prstDash val="solid"/>
              </a:ln>
              <a:solidFill>
                <a:srgbClr val="000000"/>
              </a:solidFill>
            </a:endParaRPr>
          </a:p>
        </p:txBody>
      </p:sp>
      <p:sp>
        <p:nvSpPr>
          <p:cNvPr id="13" name="正方形/長方形 12"/>
          <p:cNvSpPr/>
          <p:nvPr/>
        </p:nvSpPr>
        <p:spPr>
          <a:xfrm>
            <a:off x="5218724" y="2060848"/>
            <a:ext cx="1210909"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a:t>
            </a:r>
            <a:endParaRPr lang="ja-JP" altLang="en-US" sz="5400" b="1" cap="all" spc="0" dirty="0">
              <a:ln w="10160">
                <a:noFill/>
                <a:prstDash val="solid"/>
              </a:ln>
              <a:solidFill>
                <a:srgbClr val="000000"/>
              </a:solidFill>
            </a:endParaRPr>
          </a:p>
        </p:txBody>
      </p:sp>
      <p:sp>
        <p:nvSpPr>
          <p:cNvPr id="14" name="正方形/長方形 13"/>
          <p:cNvSpPr/>
          <p:nvPr/>
        </p:nvSpPr>
        <p:spPr>
          <a:xfrm>
            <a:off x="5149413" y="3297758"/>
            <a:ext cx="135223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You</a:t>
            </a:r>
            <a:endParaRPr lang="ja-JP" altLang="en-US" sz="5400" b="1" cap="all" spc="0" dirty="0">
              <a:ln w="10160">
                <a:noFill/>
                <a:prstDash val="solid"/>
              </a:ln>
              <a:solidFill>
                <a:srgbClr val="000000"/>
              </a:solidFill>
            </a:endParaRPr>
          </a:p>
        </p:txBody>
      </p:sp>
      <p:sp>
        <p:nvSpPr>
          <p:cNvPr id="16" name="正方形/長方形 15"/>
          <p:cNvSpPr/>
          <p:nvPr/>
        </p:nvSpPr>
        <p:spPr>
          <a:xfrm>
            <a:off x="5034412" y="4365104"/>
            <a:ext cx="1723549"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They</a:t>
            </a:r>
            <a:endParaRPr lang="ja-JP" altLang="en-US" sz="5400" b="1" cap="all" spc="0" dirty="0">
              <a:ln w="10160">
                <a:noFill/>
                <a:prstDash val="solid"/>
              </a:ln>
              <a:solidFill>
                <a:srgbClr val="000000"/>
              </a:solidFill>
            </a:endParaRPr>
          </a:p>
        </p:txBody>
      </p:sp>
      <p:sp>
        <p:nvSpPr>
          <p:cNvPr id="17" name="正方形/長方形 16"/>
          <p:cNvSpPr/>
          <p:nvPr/>
        </p:nvSpPr>
        <p:spPr>
          <a:xfrm>
            <a:off x="3522753" y="2060848"/>
            <a:ext cx="1146468"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am</a:t>
            </a:r>
            <a:endParaRPr lang="ja-JP" altLang="en-US" sz="5400" b="1" cap="all" spc="0" dirty="0">
              <a:ln w="10160">
                <a:noFill/>
                <a:prstDash val="solid"/>
              </a:ln>
              <a:solidFill>
                <a:srgbClr val="000000"/>
              </a:solidFill>
            </a:endParaRPr>
          </a:p>
        </p:txBody>
      </p:sp>
      <p:sp>
        <p:nvSpPr>
          <p:cNvPr id="18" name="正方形/長方形 17"/>
          <p:cNvSpPr/>
          <p:nvPr/>
        </p:nvSpPr>
        <p:spPr>
          <a:xfrm>
            <a:off x="3544652" y="3153742"/>
            <a:ext cx="118494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are</a:t>
            </a:r>
            <a:endParaRPr lang="ja-JP" altLang="en-US" sz="5400" b="1" cap="all" spc="0" dirty="0">
              <a:ln w="10160">
                <a:noFill/>
                <a:prstDash val="solid"/>
              </a:ln>
              <a:solidFill>
                <a:srgbClr val="000000"/>
              </a:solidFill>
            </a:endParaRPr>
          </a:p>
        </p:txBody>
      </p:sp>
      <p:sp>
        <p:nvSpPr>
          <p:cNvPr id="19" name="正方形/長方形 18"/>
          <p:cNvSpPr/>
          <p:nvPr/>
        </p:nvSpPr>
        <p:spPr>
          <a:xfrm>
            <a:off x="3794720" y="4293096"/>
            <a:ext cx="684803"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is</a:t>
            </a:r>
            <a:endParaRPr lang="ja-JP" altLang="en-US" sz="5400" b="1" cap="all" spc="0" dirty="0">
              <a:ln w="10160">
                <a:noFill/>
                <a:prstDash val="solid"/>
              </a:ln>
              <a:solidFill>
                <a:srgbClr val="000000"/>
              </a:solidFill>
            </a:endParaRPr>
          </a:p>
        </p:txBody>
      </p:sp>
      <p:sp>
        <p:nvSpPr>
          <p:cNvPr id="20" name="正方形/長方形 19"/>
          <p:cNvSpPr/>
          <p:nvPr/>
        </p:nvSpPr>
        <p:spPr>
          <a:xfrm>
            <a:off x="7145052" y="2060848"/>
            <a:ext cx="118494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are</a:t>
            </a:r>
            <a:endParaRPr lang="ja-JP" altLang="en-US" sz="5400" b="1" cap="all" spc="0" dirty="0">
              <a:ln w="10160">
                <a:noFill/>
                <a:prstDash val="solid"/>
              </a:ln>
              <a:solidFill>
                <a:srgbClr val="000000"/>
              </a:solidFill>
            </a:endParaRPr>
          </a:p>
        </p:txBody>
      </p:sp>
      <p:sp>
        <p:nvSpPr>
          <p:cNvPr id="21" name="正方形/長方形 20"/>
          <p:cNvSpPr/>
          <p:nvPr/>
        </p:nvSpPr>
        <p:spPr>
          <a:xfrm>
            <a:off x="7164288" y="3225750"/>
            <a:ext cx="118494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are</a:t>
            </a:r>
            <a:endParaRPr lang="ja-JP" altLang="en-US" sz="5400" b="1" cap="all" spc="0" dirty="0">
              <a:ln w="10160">
                <a:noFill/>
                <a:prstDash val="solid"/>
              </a:ln>
              <a:solidFill>
                <a:srgbClr val="000000"/>
              </a:solidFill>
            </a:endParaRPr>
          </a:p>
        </p:txBody>
      </p:sp>
      <p:sp>
        <p:nvSpPr>
          <p:cNvPr id="22" name="正方形/長方形 21"/>
          <p:cNvSpPr/>
          <p:nvPr/>
        </p:nvSpPr>
        <p:spPr>
          <a:xfrm>
            <a:off x="7164288" y="4377878"/>
            <a:ext cx="118494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are</a:t>
            </a:r>
            <a:endParaRPr lang="ja-JP" altLang="en-US" sz="5400" b="1" cap="all" spc="0" dirty="0">
              <a:ln w="10160">
                <a:noFill/>
                <a:prstDash val="solid"/>
              </a:ln>
              <a:solidFill>
                <a:srgbClr val="000000"/>
              </a:solidFill>
            </a:endParaRPr>
          </a:p>
        </p:txBody>
      </p:sp>
      <p:sp>
        <p:nvSpPr>
          <p:cNvPr id="23" name="正方形/長方形 22"/>
          <p:cNvSpPr/>
          <p:nvPr/>
        </p:nvSpPr>
        <p:spPr>
          <a:xfrm>
            <a:off x="251520" y="0"/>
            <a:ext cx="7098418" cy="923330"/>
          </a:xfrm>
          <a:prstGeom prst="rect">
            <a:avLst/>
          </a:prstGeom>
          <a:noFill/>
        </p:spPr>
        <p:txBody>
          <a:bodyPr wrap="none" lIns="91440" tIns="45720" rIns="91440" bIns="45720">
            <a:spAutoFit/>
          </a:bodyPr>
          <a:lstStyle/>
          <a:p>
            <a:pPr algn="ctr"/>
            <a:r>
              <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a:t>
            </a: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動詞　現在形の変化</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6" grpId="0"/>
      <p:bldP spid="17" grpId="0"/>
      <p:bldP spid="18" grpId="0"/>
      <p:bldP spid="19" grpId="0"/>
      <p:bldP spid="20" grpId="0"/>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395535" y="1268760"/>
          <a:ext cx="8280920" cy="4104455"/>
        </p:xfrm>
        <a:graphic>
          <a:graphicData uri="http://schemas.openxmlformats.org/drawingml/2006/table">
            <a:tbl>
              <a:tblPr/>
              <a:tblGrid>
                <a:gridCol w="1224137"/>
                <a:gridCol w="1656184"/>
                <a:gridCol w="1607941"/>
                <a:gridCol w="1896329"/>
                <a:gridCol w="1896329"/>
              </a:tblGrid>
              <a:tr h="660221">
                <a:tc>
                  <a:txBody>
                    <a:bodyPr/>
                    <a:lstStyle/>
                    <a:p>
                      <a:pPr algn="ctr">
                        <a:spcAft>
                          <a:spcPts val="0"/>
                        </a:spcAft>
                      </a:pPr>
                      <a:r>
                        <a:rPr lang="ja-JP" altLang="en-US" sz="2000" b="1" kern="100" dirty="0" smtClean="0">
                          <a:effectLst/>
                          <a:latin typeface="Century"/>
                          <a:ea typeface="ＭＳ 明朝"/>
                          <a:cs typeface="Times New Roman"/>
                        </a:rPr>
                        <a:t>過去</a:t>
                      </a:r>
                      <a:endParaRPr lang="ja-JP" sz="2000" b="1" kern="100" dirty="0">
                        <a:effectLst/>
                        <a:latin typeface="Century"/>
                        <a:ea typeface="ＭＳ 明朝"/>
                        <a:cs typeface="Times New Roman"/>
                      </a:endParaRP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2000" b="1" kern="100" dirty="0">
                          <a:effectLst/>
                          <a:latin typeface="Century"/>
                          <a:ea typeface="ＭＳ 明朝"/>
                          <a:cs typeface="Times New Roman"/>
                        </a:rPr>
                        <a:t>単数（</a:t>
                      </a:r>
                      <a:r>
                        <a:rPr lang="en-US" sz="2000" b="1" kern="100" dirty="0">
                          <a:effectLst/>
                          <a:latin typeface="Century"/>
                          <a:ea typeface="ＭＳ 明朝"/>
                          <a:cs typeface="Times New Roman"/>
                        </a:rPr>
                        <a:t>1</a:t>
                      </a:r>
                      <a:r>
                        <a:rPr lang="ja-JP" sz="2000" b="1" kern="100" dirty="0">
                          <a:effectLst/>
                          <a:latin typeface="Century"/>
                          <a:ea typeface="ＭＳ 明朝"/>
                          <a:cs typeface="Times New Roman"/>
                        </a:rPr>
                        <a:t>人、１つ）</a:t>
                      </a:r>
                    </a:p>
                  </a:txBody>
                  <a:tcPr marL="61974" marR="6197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spcAft>
                          <a:spcPts val="0"/>
                        </a:spcAft>
                      </a:pPr>
                      <a:r>
                        <a:rPr lang="ja-JP" sz="2000" b="1" kern="100" dirty="0">
                          <a:effectLst/>
                          <a:latin typeface="Century"/>
                          <a:ea typeface="ＭＳ 明朝"/>
                          <a:cs typeface="Times New Roman"/>
                        </a:rPr>
                        <a:t>複数（２人以上、２つ以上）</a:t>
                      </a:r>
                    </a:p>
                  </a:txBody>
                  <a:tcPr marL="61974" marR="6197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148078">
                <a:tc>
                  <a:txBody>
                    <a:bodyPr/>
                    <a:lstStyle/>
                    <a:p>
                      <a:pPr algn="just">
                        <a:spcAft>
                          <a:spcPts val="0"/>
                        </a:spcAft>
                      </a:pPr>
                      <a:r>
                        <a:rPr lang="en-US" sz="2800" kern="100" dirty="0">
                          <a:latin typeface="Century"/>
                          <a:ea typeface="ＭＳ 明朝"/>
                          <a:cs typeface="Times New Roman"/>
                        </a:rPr>
                        <a:t>1</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078">
                <a:tc>
                  <a:txBody>
                    <a:bodyPr/>
                    <a:lstStyle/>
                    <a:p>
                      <a:pPr algn="just">
                        <a:spcAft>
                          <a:spcPts val="0"/>
                        </a:spcAft>
                      </a:pPr>
                      <a:r>
                        <a:rPr lang="en-US" sz="2800" kern="100" dirty="0">
                          <a:latin typeface="Century"/>
                          <a:ea typeface="ＭＳ 明朝"/>
                          <a:cs typeface="Times New Roman"/>
                        </a:rPr>
                        <a:t>2</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078">
                <a:tc>
                  <a:txBody>
                    <a:bodyPr/>
                    <a:lstStyle/>
                    <a:p>
                      <a:pPr algn="just">
                        <a:spcAft>
                          <a:spcPts val="0"/>
                        </a:spcAft>
                      </a:pPr>
                      <a:r>
                        <a:rPr lang="en-US" sz="2800" kern="100" dirty="0">
                          <a:latin typeface="Century"/>
                          <a:ea typeface="ＭＳ 明朝"/>
                          <a:cs typeface="Times New Roman"/>
                        </a:rPr>
                        <a:t>3</a:t>
                      </a:r>
                      <a:r>
                        <a:rPr lang="ja-JP" sz="2800" kern="100" dirty="0">
                          <a:latin typeface="Century"/>
                          <a:ea typeface="ＭＳ 明朝"/>
                          <a:cs typeface="Times New Roman"/>
                        </a:rPr>
                        <a:t>人称</a:t>
                      </a:r>
                    </a:p>
                  </a:txBody>
                  <a:tcPr marL="61974" marR="619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altLang="en-US" dirty="0"/>
                    </a:p>
                  </a:txBody>
                  <a:tcPr marL="61974" marR="61974"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800" kern="100" dirty="0">
                        <a:latin typeface="Century"/>
                        <a:ea typeface="ＭＳ 明朝"/>
                        <a:cs typeface="Times New Roman"/>
                      </a:endParaRPr>
                    </a:p>
                  </a:txBody>
                  <a:tcPr marL="61974" marR="61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2179282" y="2060848"/>
            <a:ext cx="377026"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I</a:t>
            </a:r>
            <a:endParaRPr lang="ja-JP" altLang="en-US" sz="5400" b="1" cap="all" spc="0" dirty="0">
              <a:ln w="10160">
                <a:noFill/>
                <a:prstDash val="solid"/>
              </a:ln>
              <a:solidFill>
                <a:srgbClr val="000000"/>
              </a:solidFill>
            </a:endParaRPr>
          </a:p>
        </p:txBody>
      </p:sp>
      <p:sp>
        <p:nvSpPr>
          <p:cNvPr id="10" name="正方形/長方形 9"/>
          <p:cNvSpPr/>
          <p:nvPr/>
        </p:nvSpPr>
        <p:spPr>
          <a:xfrm>
            <a:off x="1691149" y="3212976"/>
            <a:ext cx="135223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You</a:t>
            </a:r>
            <a:endParaRPr lang="ja-JP" altLang="en-US" sz="5400" b="1" cap="all" spc="0" dirty="0">
              <a:ln w="10160">
                <a:noFill/>
                <a:prstDash val="solid"/>
              </a:ln>
              <a:solidFill>
                <a:srgbClr val="000000"/>
              </a:solidFill>
            </a:endParaRPr>
          </a:p>
        </p:txBody>
      </p:sp>
      <p:sp>
        <p:nvSpPr>
          <p:cNvPr id="11" name="正方形/長方形 10"/>
          <p:cNvSpPr/>
          <p:nvPr/>
        </p:nvSpPr>
        <p:spPr>
          <a:xfrm>
            <a:off x="1610015" y="4305870"/>
            <a:ext cx="1665841" cy="1077218"/>
          </a:xfrm>
          <a:prstGeom prst="rect">
            <a:avLst/>
          </a:prstGeom>
          <a:noFill/>
        </p:spPr>
        <p:txBody>
          <a:bodyPr wrap="none" lIns="91440" tIns="45720" rIns="91440" bIns="45720">
            <a:spAutoFit/>
          </a:bodyPr>
          <a:lstStyle/>
          <a:p>
            <a:pPr algn="ctr"/>
            <a:r>
              <a:rPr lang="en-US" altLang="ja-JP" sz="3200" dirty="0" err="1" smtClean="0">
                <a:ln w="10160">
                  <a:noFill/>
                  <a:prstDash val="solid"/>
                </a:ln>
                <a:solidFill>
                  <a:srgbClr val="000000"/>
                </a:solidFill>
              </a:rPr>
              <a:t>He,She</a:t>
            </a:r>
            <a:r>
              <a:rPr lang="en-US" altLang="ja-JP" sz="3200" dirty="0" smtClean="0">
                <a:ln w="10160">
                  <a:noFill/>
                  <a:prstDash val="solid"/>
                </a:ln>
                <a:solidFill>
                  <a:srgbClr val="000000"/>
                </a:solidFill>
              </a:rPr>
              <a:t>,</a:t>
            </a:r>
          </a:p>
          <a:p>
            <a:pPr algn="ctr"/>
            <a:r>
              <a:rPr lang="en-US" altLang="ja-JP" sz="3200" dirty="0" smtClean="0">
                <a:ln w="10160">
                  <a:noFill/>
                  <a:prstDash val="solid"/>
                </a:ln>
                <a:solidFill>
                  <a:srgbClr val="000000"/>
                </a:solidFill>
              </a:rPr>
              <a:t>It</a:t>
            </a:r>
            <a:endParaRPr lang="ja-JP" altLang="en-US" sz="3200" b="1" cap="all" spc="0" dirty="0">
              <a:ln w="10160">
                <a:noFill/>
                <a:prstDash val="solid"/>
              </a:ln>
              <a:solidFill>
                <a:srgbClr val="000000"/>
              </a:solidFill>
            </a:endParaRPr>
          </a:p>
        </p:txBody>
      </p:sp>
      <p:sp>
        <p:nvSpPr>
          <p:cNvPr id="13" name="正方形/長方形 12"/>
          <p:cNvSpPr/>
          <p:nvPr/>
        </p:nvSpPr>
        <p:spPr>
          <a:xfrm>
            <a:off x="5218724" y="2060848"/>
            <a:ext cx="1210909"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a:t>
            </a:r>
            <a:endParaRPr lang="ja-JP" altLang="en-US" sz="5400" b="1" cap="all" spc="0" dirty="0">
              <a:ln w="10160">
                <a:noFill/>
                <a:prstDash val="solid"/>
              </a:ln>
              <a:solidFill>
                <a:srgbClr val="000000"/>
              </a:solidFill>
            </a:endParaRPr>
          </a:p>
        </p:txBody>
      </p:sp>
      <p:sp>
        <p:nvSpPr>
          <p:cNvPr id="14" name="正方形/長方形 13"/>
          <p:cNvSpPr/>
          <p:nvPr/>
        </p:nvSpPr>
        <p:spPr>
          <a:xfrm>
            <a:off x="5149413" y="3297758"/>
            <a:ext cx="1352230"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You</a:t>
            </a:r>
            <a:endParaRPr lang="ja-JP" altLang="en-US" sz="5400" b="1" cap="all" spc="0" dirty="0">
              <a:ln w="10160">
                <a:noFill/>
                <a:prstDash val="solid"/>
              </a:ln>
              <a:solidFill>
                <a:srgbClr val="000000"/>
              </a:solidFill>
            </a:endParaRPr>
          </a:p>
        </p:txBody>
      </p:sp>
      <p:sp>
        <p:nvSpPr>
          <p:cNvPr id="16" name="正方形/長方形 15"/>
          <p:cNvSpPr/>
          <p:nvPr/>
        </p:nvSpPr>
        <p:spPr>
          <a:xfrm>
            <a:off x="5034412" y="4365104"/>
            <a:ext cx="1723549"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They</a:t>
            </a:r>
            <a:endParaRPr lang="ja-JP" altLang="en-US" sz="5400" b="1" cap="all" spc="0" dirty="0">
              <a:ln w="10160">
                <a:noFill/>
                <a:prstDash val="solid"/>
              </a:ln>
              <a:solidFill>
                <a:srgbClr val="000000"/>
              </a:solidFill>
            </a:endParaRPr>
          </a:p>
        </p:txBody>
      </p:sp>
      <p:sp>
        <p:nvSpPr>
          <p:cNvPr id="17" name="正方形/長方形 16"/>
          <p:cNvSpPr/>
          <p:nvPr/>
        </p:nvSpPr>
        <p:spPr>
          <a:xfrm>
            <a:off x="3388102" y="2060848"/>
            <a:ext cx="1415772"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was</a:t>
            </a:r>
            <a:endParaRPr lang="ja-JP" altLang="en-US" sz="5400" b="1" cap="all" spc="0" dirty="0">
              <a:ln w="10160">
                <a:noFill/>
                <a:prstDash val="solid"/>
              </a:ln>
              <a:solidFill>
                <a:srgbClr val="000000"/>
              </a:solidFill>
            </a:endParaRPr>
          </a:p>
        </p:txBody>
      </p:sp>
      <p:sp>
        <p:nvSpPr>
          <p:cNvPr id="18" name="正方形/長方形 17"/>
          <p:cNvSpPr/>
          <p:nvPr/>
        </p:nvSpPr>
        <p:spPr>
          <a:xfrm>
            <a:off x="3294584" y="3153742"/>
            <a:ext cx="1685077"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were</a:t>
            </a:r>
            <a:endParaRPr lang="ja-JP" altLang="en-US" sz="5400" b="1" cap="all" spc="0" dirty="0">
              <a:ln w="10160">
                <a:noFill/>
                <a:prstDash val="solid"/>
              </a:ln>
              <a:solidFill>
                <a:srgbClr val="000000"/>
              </a:solidFill>
            </a:endParaRPr>
          </a:p>
        </p:txBody>
      </p:sp>
      <p:sp>
        <p:nvSpPr>
          <p:cNvPr id="19" name="正方形/長方形 18"/>
          <p:cNvSpPr/>
          <p:nvPr/>
        </p:nvSpPr>
        <p:spPr>
          <a:xfrm>
            <a:off x="3429236" y="4293096"/>
            <a:ext cx="1415772"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was</a:t>
            </a:r>
            <a:endParaRPr lang="ja-JP" altLang="en-US" sz="5400" b="1" cap="all" spc="0" dirty="0">
              <a:ln w="10160">
                <a:noFill/>
                <a:prstDash val="solid"/>
              </a:ln>
              <a:solidFill>
                <a:srgbClr val="000000"/>
              </a:solidFill>
            </a:endParaRPr>
          </a:p>
        </p:txBody>
      </p:sp>
      <p:sp>
        <p:nvSpPr>
          <p:cNvPr id="20" name="正方形/長方形 19"/>
          <p:cNvSpPr/>
          <p:nvPr/>
        </p:nvSpPr>
        <p:spPr>
          <a:xfrm>
            <a:off x="6894984" y="2060848"/>
            <a:ext cx="1685077"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were</a:t>
            </a:r>
            <a:endParaRPr lang="ja-JP" altLang="en-US" sz="5400" b="1" cap="all" spc="0" dirty="0">
              <a:ln w="10160">
                <a:noFill/>
                <a:prstDash val="solid"/>
              </a:ln>
              <a:solidFill>
                <a:srgbClr val="000000"/>
              </a:solidFill>
            </a:endParaRPr>
          </a:p>
        </p:txBody>
      </p:sp>
      <p:sp>
        <p:nvSpPr>
          <p:cNvPr id="21" name="正方形/長方形 20"/>
          <p:cNvSpPr/>
          <p:nvPr/>
        </p:nvSpPr>
        <p:spPr>
          <a:xfrm>
            <a:off x="6914219" y="3225750"/>
            <a:ext cx="1685077"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were</a:t>
            </a:r>
            <a:endParaRPr lang="ja-JP" altLang="en-US" sz="5400" b="1" cap="all" spc="0" dirty="0">
              <a:ln w="10160">
                <a:noFill/>
                <a:prstDash val="solid"/>
              </a:ln>
              <a:solidFill>
                <a:srgbClr val="000000"/>
              </a:solidFill>
            </a:endParaRPr>
          </a:p>
        </p:txBody>
      </p:sp>
      <p:sp>
        <p:nvSpPr>
          <p:cNvPr id="22" name="正方形/長方形 21"/>
          <p:cNvSpPr/>
          <p:nvPr/>
        </p:nvSpPr>
        <p:spPr>
          <a:xfrm>
            <a:off x="6914220" y="4377878"/>
            <a:ext cx="1685077"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were</a:t>
            </a:r>
            <a:endParaRPr lang="ja-JP" altLang="en-US" sz="5400" b="1" cap="all" spc="0" dirty="0">
              <a:ln w="10160">
                <a:noFill/>
                <a:prstDash val="solid"/>
              </a:ln>
              <a:solidFill>
                <a:srgbClr val="000000"/>
              </a:solidFill>
            </a:endParaRPr>
          </a:p>
        </p:txBody>
      </p:sp>
      <p:sp>
        <p:nvSpPr>
          <p:cNvPr id="23" name="正方形/長方形 22"/>
          <p:cNvSpPr/>
          <p:nvPr/>
        </p:nvSpPr>
        <p:spPr>
          <a:xfrm>
            <a:off x="251518" y="0"/>
            <a:ext cx="7098418" cy="923330"/>
          </a:xfrm>
          <a:prstGeom prst="rect">
            <a:avLst/>
          </a:prstGeom>
          <a:noFill/>
        </p:spPr>
        <p:txBody>
          <a:bodyPr wrap="none" lIns="91440" tIns="45720" rIns="91440" bIns="45720">
            <a:spAutoFit/>
          </a:bodyPr>
          <a:lstStyle/>
          <a:p>
            <a:pPr algn="ctr"/>
            <a:r>
              <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Be</a:t>
            </a: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動詞　過去形の変化</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正方形/長方形 23"/>
          <p:cNvSpPr/>
          <p:nvPr/>
        </p:nvSpPr>
        <p:spPr>
          <a:xfrm>
            <a:off x="467544" y="5661248"/>
            <a:ext cx="3954930" cy="923330"/>
          </a:xfrm>
          <a:prstGeom prst="rect">
            <a:avLst/>
          </a:prstGeom>
          <a:noFill/>
        </p:spPr>
        <p:txBody>
          <a:bodyPr wrap="none" lIns="91440" tIns="45720" rIns="91440" bIns="45720">
            <a:spAutoFit/>
          </a:bodyPr>
          <a:lstStyle/>
          <a:p>
            <a:pPr algn="ctr"/>
            <a:r>
              <a:rPr lang="en-US" altLang="ja-JP" sz="5400" dirty="0">
                <a:ln w="10160">
                  <a:noFill/>
                  <a:prstDash val="solid"/>
                </a:ln>
                <a:solidFill>
                  <a:srgbClr val="000000"/>
                </a:solidFill>
              </a:rPr>
              <a:t>a</a:t>
            </a:r>
            <a:r>
              <a:rPr lang="en-US" altLang="ja-JP" sz="5400" dirty="0" smtClean="0">
                <a:ln w="10160">
                  <a:noFill/>
                  <a:prstDash val="solid"/>
                </a:ln>
                <a:solidFill>
                  <a:srgbClr val="000000"/>
                </a:solidFill>
              </a:rPr>
              <a:t>m, is</a:t>
            </a:r>
            <a:r>
              <a:rPr lang="ja-JP" altLang="en-US" sz="5400" dirty="0" smtClean="0">
                <a:ln w="10160">
                  <a:noFill/>
                  <a:prstDash val="solid"/>
                </a:ln>
                <a:solidFill>
                  <a:srgbClr val="000000"/>
                </a:solidFill>
              </a:rPr>
              <a:t>→</a:t>
            </a:r>
            <a:r>
              <a:rPr lang="en-US" altLang="ja-JP" sz="5400" dirty="0" smtClean="0">
                <a:ln w="10160">
                  <a:noFill/>
                  <a:prstDash val="solid"/>
                </a:ln>
                <a:solidFill>
                  <a:srgbClr val="000000"/>
                </a:solidFill>
              </a:rPr>
              <a:t>was</a:t>
            </a:r>
            <a:endParaRPr lang="ja-JP" altLang="en-US" sz="5400" b="1" cap="all" spc="0" dirty="0">
              <a:ln w="10160">
                <a:noFill/>
                <a:prstDash val="solid"/>
              </a:ln>
              <a:solidFill>
                <a:srgbClr val="000000"/>
              </a:solidFill>
            </a:endParaRPr>
          </a:p>
        </p:txBody>
      </p:sp>
      <p:sp>
        <p:nvSpPr>
          <p:cNvPr id="25" name="正方形/長方形 24"/>
          <p:cNvSpPr/>
          <p:nvPr/>
        </p:nvSpPr>
        <p:spPr>
          <a:xfrm>
            <a:off x="5220072" y="5733256"/>
            <a:ext cx="3377849" cy="923330"/>
          </a:xfrm>
          <a:prstGeom prst="rect">
            <a:avLst/>
          </a:prstGeom>
          <a:noFill/>
        </p:spPr>
        <p:txBody>
          <a:bodyPr wrap="none" lIns="91440" tIns="45720" rIns="91440" bIns="45720">
            <a:spAutoFit/>
          </a:bodyPr>
          <a:lstStyle/>
          <a:p>
            <a:pPr algn="ctr"/>
            <a:r>
              <a:rPr lang="en-US" altLang="ja-JP" sz="5400" dirty="0" smtClean="0">
                <a:ln w="10160">
                  <a:noFill/>
                  <a:prstDash val="solid"/>
                </a:ln>
                <a:solidFill>
                  <a:srgbClr val="000000"/>
                </a:solidFill>
              </a:rPr>
              <a:t>are</a:t>
            </a:r>
            <a:r>
              <a:rPr lang="ja-JP" altLang="en-US" sz="5400" dirty="0" smtClean="0">
                <a:ln w="10160">
                  <a:noFill/>
                  <a:prstDash val="solid"/>
                </a:ln>
                <a:solidFill>
                  <a:srgbClr val="000000"/>
                </a:solidFill>
              </a:rPr>
              <a:t>→</a:t>
            </a:r>
            <a:r>
              <a:rPr lang="en-US" altLang="ja-JP" sz="5400" dirty="0" smtClean="0">
                <a:ln w="10160">
                  <a:noFill/>
                  <a:prstDash val="solid"/>
                </a:ln>
                <a:solidFill>
                  <a:srgbClr val="000000"/>
                </a:solidFill>
              </a:rPr>
              <a:t>were</a:t>
            </a:r>
            <a:endParaRPr lang="ja-JP" altLang="en-US" sz="5400" b="1" cap="all" spc="0" dirty="0">
              <a:ln w="10160">
                <a:noFill/>
                <a:prstDash val="solid"/>
              </a:ln>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4"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受け身を練習しよう</a:t>
            </a:r>
            <a:endParaRPr kumimoji="1" lang="ja-JP" altLang="en-US" dirty="0"/>
          </a:p>
        </p:txBody>
      </p:sp>
      <p:sp>
        <p:nvSpPr>
          <p:cNvPr id="3" name="サブタイトル 2"/>
          <p:cNvSpPr>
            <a:spLocks noGrp="1"/>
          </p:cNvSpPr>
          <p:nvPr>
            <p:ph type="subTitle" idx="1"/>
          </p:nvPr>
        </p:nvSpPr>
        <p:spPr/>
        <p:txBody>
          <a:bodyPr/>
          <a:lstStyle/>
          <a:p>
            <a:r>
              <a:rPr lang="en-US" altLang="ja-JP" dirty="0" smtClean="0"/>
              <a:t>b</a:t>
            </a:r>
            <a:r>
              <a:rPr kumimoji="1" lang="en-US" altLang="ja-JP" dirty="0" smtClean="0"/>
              <a:t>e+</a:t>
            </a:r>
            <a:r>
              <a:rPr kumimoji="1" lang="ja-JP" altLang="en-US" dirty="0" smtClean="0"/>
              <a:t>～</a:t>
            </a:r>
            <a:r>
              <a:rPr kumimoji="1" lang="en-US" altLang="ja-JP" dirty="0" err="1" smtClean="0"/>
              <a:t>ed</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SUGA_Hideki\AppData\Local\Microsoft\Windows\Temporary Internet Files\Content.IE5\H7L29UY0\MC900429127[1].wmf"/>
          <p:cNvPicPr>
            <a:picLocks noChangeAspect="1" noChangeArrowheads="1"/>
          </p:cNvPicPr>
          <p:nvPr/>
        </p:nvPicPr>
        <p:blipFill>
          <a:blip r:embed="rId2" cstate="print"/>
          <a:srcRect/>
          <a:stretch>
            <a:fillRect/>
          </a:stretch>
        </p:blipFill>
        <p:spPr bwMode="auto">
          <a:xfrm>
            <a:off x="611559" y="3140968"/>
            <a:ext cx="2539217" cy="2592288"/>
          </a:xfrm>
          <a:prstGeom prst="rect">
            <a:avLst/>
          </a:prstGeom>
          <a:noFill/>
        </p:spPr>
      </p:pic>
      <p:sp>
        <p:nvSpPr>
          <p:cNvPr id="6" name="正方形/長方形 5"/>
          <p:cNvSpPr/>
          <p:nvPr/>
        </p:nvSpPr>
        <p:spPr>
          <a:xfrm>
            <a:off x="0" y="1916832"/>
            <a:ext cx="9828584"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Soccer ( is ) ( play</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in a lot of countries.</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051720" y="548680"/>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1835696" y="1988840"/>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843808" y="1988840"/>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2339752" y="1124744"/>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1547664" y="2420888"/>
            <a:ext cx="30963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83568" y="1916832"/>
            <a:ext cx="8748464"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This room ( is ) ( clean</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every day.</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63589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clean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275856" y="1988840"/>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11960" y="1988840"/>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92392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987824" y="2420886"/>
            <a:ext cx="3024336" cy="21602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 name="Picture 3" descr="C:\Users\KASUGA_Hideki\AppData\Local\Microsoft\Windows\Temporary Internet Files\Content.IE5\BP7WGTGB\MC900430434[1].wmf"/>
          <p:cNvPicPr>
            <a:picLocks noChangeAspect="1" noChangeArrowheads="1"/>
          </p:cNvPicPr>
          <p:nvPr/>
        </p:nvPicPr>
        <p:blipFill>
          <a:blip r:embed="rId2" cstate="print"/>
          <a:srcRect/>
          <a:stretch>
            <a:fillRect/>
          </a:stretch>
        </p:blipFill>
        <p:spPr bwMode="auto">
          <a:xfrm>
            <a:off x="899592" y="3068960"/>
            <a:ext cx="3394850" cy="34197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27584" y="1916832"/>
            <a:ext cx="8208912" cy="584775"/>
          </a:xfrm>
          <a:prstGeom prst="rect">
            <a:avLst/>
          </a:prstGeom>
          <a:noFill/>
        </p:spPr>
        <p:txBody>
          <a:bodyPr wrap="square" lIns="91440" tIns="45720" rIns="91440" bIns="45720">
            <a:spAutoFit/>
          </a:bodyPr>
          <a:lstStyle/>
          <a:p>
            <a:r>
              <a:rPr lang="en-US" altLang="ja-JP" sz="3200" b="1" dirty="0" err="1" smtClean="0">
                <a:ln w="10541" cmpd="sng">
                  <a:noFill/>
                  <a:prstDash val="solid"/>
                </a:ln>
                <a:latin typeface="Century Schoolbook" pitchFamily="18" charset="0"/>
                <a:ea typeface="ＭＳ ゴシック" pitchFamily="49" charset="-128"/>
              </a:rPr>
              <a:t>Doraemon</a:t>
            </a:r>
            <a:r>
              <a:rPr lang="en-US" altLang="ja-JP" sz="3200" b="1" dirty="0" smtClean="0">
                <a:ln w="10541" cmpd="sng">
                  <a:noFill/>
                  <a:prstDash val="solid"/>
                </a:ln>
                <a:latin typeface="Century Schoolbook" pitchFamily="18" charset="0"/>
                <a:ea typeface="ＭＳ ゴシック" pitchFamily="49" charset="-128"/>
              </a:rPr>
              <a:t> ( is ) ( watch</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in Asia.</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635896" y="836712"/>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419872" y="1916832"/>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988840"/>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923928" y="1412776"/>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3275856" y="2420886"/>
            <a:ext cx="3168352" cy="216025"/>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 name="図 10" descr="doraemon.jpg"/>
          <p:cNvPicPr>
            <a:picLocks noChangeAspect="1"/>
          </p:cNvPicPr>
          <p:nvPr/>
        </p:nvPicPr>
        <p:blipFill>
          <a:blip r:embed="rId3" cstate="print"/>
          <a:stretch>
            <a:fillRect/>
          </a:stretch>
        </p:blipFill>
        <p:spPr>
          <a:xfrm>
            <a:off x="683568" y="3620402"/>
            <a:ext cx="2469609" cy="2619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インドの地図.gif"/>
          <p:cNvPicPr>
            <a:picLocks noChangeAspect="1"/>
          </p:cNvPicPr>
          <p:nvPr/>
        </p:nvPicPr>
        <p:blipFill>
          <a:blip r:embed="rId3" cstate="print">
            <a:lum bright="20000" contrast="-40000"/>
          </a:blip>
          <a:stretch>
            <a:fillRect/>
          </a:stretch>
        </p:blipFill>
        <p:spPr>
          <a:xfrm>
            <a:off x="2411760" y="0"/>
            <a:ext cx="6408712" cy="7692855"/>
          </a:xfrm>
          <a:prstGeom prst="rect">
            <a:avLst/>
          </a:prstGeom>
        </p:spPr>
      </p:pic>
      <p:sp>
        <p:nvSpPr>
          <p:cNvPr id="3" name="正方形/長方形 2"/>
          <p:cNvSpPr/>
          <p:nvPr/>
        </p:nvSpPr>
        <p:spPr>
          <a:xfrm>
            <a:off x="40226" y="404664"/>
            <a:ext cx="9103774" cy="1754326"/>
          </a:xfrm>
          <a:prstGeom prst="rect">
            <a:avLst/>
          </a:prstGeom>
          <a:noFill/>
        </p:spPr>
        <p:txBody>
          <a:bodyPr wrap="none" lIns="91440" tIns="45720" rIns="91440" bIns="45720">
            <a:spAutoFit/>
          </a:bodyPr>
          <a:lstStyle/>
          <a:p>
            <a:r>
              <a:rPr lang="en-US" altLang="ja-JP" sz="5400" b="1" cap="none" spc="0" dirty="0" smtClean="0">
                <a:ln w="17780" cmpd="sng">
                  <a:noFill/>
                  <a:prstDash val="solid"/>
                  <a:miter lim="800000"/>
                </a:ln>
                <a:latin typeface="Century Schoolbook" pitchFamily="18" charset="0"/>
              </a:rPr>
              <a:t>What language is spoken</a:t>
            </a:r>
          </a:p>
          <a:p>
            <a:pPr algn="r"/>
            <a:r>
              <a:rPr lang="en-US" altLang="ja-JP" sz="5400" b="1" dirty="0" smtClean="0">
                <a:ln w="17780" cmpd="sng">
                  <a:noFill/>
                  <a:prstDash val="solid"/>
                  <a:miter lim="800000"/>
                </a:ln>
                <a:latin typeface="Century Schoolbook" pitchFamily="18" charset="0"/>
              </a:rPr>
              <a:t>in India?</a:t>
            </a:r>
            <a:endParaRPr lang="ja-JP" altLang="en-US" sz="5400" b="1" cap="none" spc="0" dirty="0">
              <a:ln w="17780" cmpd="sng">
                <a:noFill/>
                <a:prstDash val="solid"/>
                <a:miter lim="800000"/>
              </a:ln>
              <a:latin typeface="Century Schoolbook" pitchFamily="18" charset="0"/>
            </a:endParaRPr>
          </a:p>
        </p:txBody>
      </p:sp>
      <p:sp>
        <p:nvSpPr>
          <p:cNvPr id="4" name="正方形/長方形 3"/>
          <p:cNvSpPr/>
          <p:nvPr/>
        </p:nvSpPr>
        <p:spPr>
          <a:xfrm>
            <a:off x="827584" y="2060848"/>
            <a:ext cx="8539517" cy="923330"/>
          </a:xfrm>
          <a:prstGeom prst="rect">
            <a:avLst/>
          </a:prstGeom>
          <a:noFill/>
        </p:spPr>
        <p:txBody>
          <a:bodyPr wrap="none" lIns="91440" tIns="45720" rIns="91440" bIns="45720">
            <a:spAutoFit/>
          </a:bodyPr>
          <a:lstStyle/>
          <a:p>
            <a:r>
              <a:rPr lang="ja-JP" altLang="en-US" sz="5400" b="1" cap="none" spc="0" dirty="0" smtClean="0">
                <a:ln w="17780" cmpd="sng">
                  <a:noFill/>
                  <a:prstDash val="solid"/>
                  <a:miter lim="800000"/>
                </a:ln>
                <a:latin typeface="Century Schoolbook" pitchFamily="18" charset="0"/>
              </a:rPr>
              <a:t>①</a:t>
            </a:r>
            <a:r>
              <a:rPr lang="en-US" altLang="ja-JP" sz="5400" b="1" dirty="0" smtClean="0">
                <a:ln w="17780" cmpd="sng">
                  <a:noFill/>
                  <a:prstDash val="solid"/>
                  <a:miter lim="800000"/>
                </a:ln>
                <a:latin typeface="Century Schoolbook" pitchFamily="18" charset="0"/>
              </a:rPr>
              <a:t>Assamese(</a:t>
            </a:r>
            <a:r>
              <a:rPr lang="ja-JP" altLang="en-US" sz="5400" b="1" cap="none" spc="0" dirty="0" smtClean="0">
                <a:ln w="17780" cmpd="sng">
                  <a:noFill/>
                  <a:prstDash val="solid"/>
                  <a:miter lim="800000"/>
                </a:ln>
                <a:latin typeface="Century Schoolbook" pitchFamily="18" charset="0"/>
              </a:rPr>
              <a:t>アッサム語</a:t>
            </a:r>
            <a:r>
              <a:rPr lang="en-US" altLang="ja-JP" sz="5400" b="1" cap="none" spc="0" dirty="0" smtClean="0">
                <a:ln w="17780" cmpd="sng">
                  <a:noFill/>
                  <a:prstDash val="solid"/>
                  <a:miter lim="800000"/>
                </a:ln>
                <a:latin typeface="Century Schoolbook" pitchFamily="18" charset="0"/>
              </a:rPr>
              <a:t>)</a:t>
            </a:r>
            <a:r>
              <a:rPr lang="ja-JP" altLang="en-US" sz="5400" b="1" cap="none" spc="0" dirty="0" smtClean="0">
                <a:ln w="17780" cmpd="sng">
                  <a:noFill/>
                  <a:prstDash val="solid"/>
                  <a:miter lim="800000"/>
                </a:ln>
                <a:latin typeface="Century Schoolbook" pitchFamily="18" charset="0"/>
              </a:rPr>
              <a:t>　</a:t>
            </a:r>
            <a:endParaRPr lang="ja-JP" altLang="en-US" sz="5400" b="1" cap="none" spc="0" dirty="0">
              <a:ln w="17780" cmpd="sng">
                <a:noFill/>
                <a:prstDash val="solid"/>
                <a:miter lim="800000"/>
              </a:ln>
              <a:latin typeface="Century Schoolbook" pitchFamily="18" charset="0"/>
            </a:endParaRPr>
          </a:p>
        </p:txBody>
      </p:sp>
      <p:sp>
        <p:nvSpPr>
          <p:cNvPr id="5" name="正方形/長方形 4"/>
          <p:cNvSpPr/>
          <p:nvPr/>
        </p:nvSpPr>
        <p:spPr>
          <a:xfrm>
            <a:off x="827584" y="3009726"/>
            <a:ext cx="5897768" cy="923330"/>
          </a:xfrm>
          <a:prstGeom prst="rect">
            <a:avLst/>
          </a:prstGeom>
          <a:noFill/>
        </p:spPr>
        <p:txBody>
          <a:bodyPr wrap="none" lIns="91440" tIns="45720" rIns="91440" bIns="45720">
            <a:spAutoFit/>
          </a:bodyPr>
          <a:lstStyle/>
          <a:p>
            <a:r>
              <a:rPr lang="ja-JP" altLang="en-US" sz="5400" b="1" dirty="0" smtClean="0">
                <a:ln w="17780" cmpd="sng">
                  <a:noFill/>
                  <a:prstDash val="solid"/>
                  <a:miter lim="800000"/>
                </a:ln>
                <a:latin typeface="Century Schoolbook" pitchFamily="18" charset="0"/>
              </a:rPr>
              <a:t>②</a:t>
            </a:r>
            <a:r>
              <a:rPr lang="en-US" altLang="ja-JP" sz="5400" b="1" dirty="0" smtClean="0">
                <a:ln w="17780" cmpd="sng">
                  <a:noFill/>
                  <a:prstDash val="solid"/>
                  <a:miter lim="800000"/>
                </a:ln>
                <a:latin typeface="Century Schoolbook" pitchFamily="18" charset="0"/>
              </a:rPr>
              <a:t>Tamil(</a:t>
            </a:r>
            <a:r>
              <a:rPr lang="ja-JP" altLang="en-US" sz="5400" b="1" dirty="0" smtClean="0">
                <a:ln w="17780" cmpd="sng">
                  <a:noFill/>
                  <a:prstDash val="solid"/>
                  <a:miter lim="800000"/>
                </a:ln>
                <a:latin typeface="Century Schoolbook" pitchFamily="18" charset="0"/>
              </a:rPr>
              <a:t>タミル語</a:t>
            </a:r>
            <a:r>
              <a:rPr lang="en-US" altLang="ja-JP" sz="5400" b="1" dirty="0" smtClean="0">
                <a:ln w="17780" cmpd="sng">
                  <a:noFill/>
                  <a:prstDash val="solid"/>
                  <a:miter lim="800000"/>
                </a:ln>
                <a:latin typeface="Century Schoolbook"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itchFamily="18" charset="0"/>
            </a:endParaRPr>
          </a:p>
        </p:txBody>
      </p:sp>
      <p:sp>
        <p:nvSpPr>
          <p:cNvPr id="6" name="正方形/長方形 5"/>
          <p:cNvSpPr/>
          <p:nvPr/>
        </p:nvSpPr>
        <p:spPr>
          <a:xfrm>
            <a:off x="827584" y="4005064"/>
            <a:ext cx="7361311" cy="923330"/>
          </a:xfrm>
          <a:prstGeom prst="rect">
            <a:avLst/>
          </a:prstGeom>
          <a:noFill/>
        </p:spPr>
        <p:txBody>
          <a:bodyPr wrap="none" lIns="91440" tIns="45720" rIns="91440" bIns="45720">
            <a:spAutoFit/>
          </a:bodyPr>
          <a:lstStyle/>
          <a:p>
            <a:r>
              <a:rPr lang="ja-JP" altLang="en-US" sz="5400" b="1" dirty="0" smtClean="0">
                <a:ln w="17780" cmpd="sng">
                  <a:noFill/>
                  <a:prstDash val="solid"/>
                  <a:miter lim="800000"/>
                </a:ln>
                <a:latin typeface="Century Schoolbook" pitchFamily="18" charset="0"/>
              </a:rPr>
              <a:t>③</a:t>
            </a:r>
            <a:r>
              <a:rPr lang="en-US" altLang="ja-JP" sz="5400" b="1" dirty="0" smtClean="0">
                <a:ln w="17780" cmpd="sng">
                  <a:noFill/>
                  <a:prstDash val="solid"/>
                  <a:miter lim="800000"/>
                </a:ln>
                <a:latin typeface="Century Schoolbook" pitchFamily="18" charset="0"/>
              </a:rPr>
              <a:t>Hindi(</a:t>
            </a:r>
            <a:r>
              <a:rPr lang="ja-JP" altLang="en-US" sz="5400" b="1" dirty="0" smtClean="0">
                <a:ln w="17780" cmpd="sng">
                  <a:noFill/>
                  <a:prstDash val="solid"/>
                  <a:miter lim="800000"/>
                </a:ln>
                <a:latin typeface="Century Schoolbook" pitchFamily="18" charset="0"/>
              </a:rPr>
              <a:t>ヒンディー</a:t>
            </a:r>
            <a:r>
              <a:rPr lang="ja-JP" altLang="en-US" sz="5400" b="1" cap="none" spc="0" dirty="0" smtClean="0">
                <a:ln w="17780" cmpd="sng">
                  <a:noFill/>
                  <a:prstDash val="solid"/>
                  <a:miter lim="800000"/>
                </a:ln>
                <a:latin typeface="Century Schoolbook" pitchFamily="18" charset="0"/>
              </a:rPr>
              <a:t>語</a:t>
            </a:r>
            <a:r>
              <a:rPr lang="en-US" altLang="ja-JP" sz="5400" b="1" cap="none" spc="0" dirty="0" smtClean="0">
                <a:ln w="17780" cmpd="sng">
                  <a:noFill/>
                  <a:prstDash val="solid"/>
                  <a:miter lim="800000"/>
                </a:ln>
                <a:latin typeface="Century Schoolbook" pitchFamily="18" charset="0"/>
              </a:rPr>
              <a:t>)</a:t>
            </a:r>
            <a:endParaRPr lang="ja-JP" altLang="en-US" sz="54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496" y="1859340"/>
            <a:ext cx="8208912" cy="1569660"/>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These windows ( are ) ( open</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a:t>
            </a:r>
          </a:p>
          <a:p>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latin typeface="Century Schoolbook" pitchFamily="18" charset="0"/>
                <a:ea typeface="ＭＳ ゴシック" pitchFamily="49" charset="-128"/>
              </a:rPr>
              <a:t>by the boys every morning.</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63589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open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635896" y="1916832"/>
            <a:ext cx="86409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004048" y="1916832"/>
            <a:ext cx="17281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923928" y="1412776"/>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3275856" y="2420886"/>
            <a:ext cx="3600400" cy="144017"/>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050" name="Picture 2" descr="C:\Users\KASUGA_Hideki\AppData\Local\Microsoft\Windows\Temporary Internet Files\Content.IE5\BP7WGTGB\MC900228525[1].wmf"/>
          <p:cNvPicPr>
            <a:picLocks noChangeAspect="1" noChangeArrowheads="1"/>
          </p:cNvPicPr>
          <p:nvPr/>
        </p:nvPicPr>
        <p:blipFill>
          <a:blip r:embed="rId2" cstate="print"/>
          <a:srcRect/>
          <a:stretch>
            <a:fillRect/>
          </a:stretch>
        </p:blipFill>
        <p:spPr bwMode="auto">
          <a:xfrm>
            <a:off x="395536" y="4005064"/>
            <a:ext cx="3358591" cy="26755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24136" y="2060847"/>
            <a:ext cx="7020272"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Cheese ( is ) ( </a:t>
            </a:r>
            <a:r>
              <a:rPr lang="en-US" altLang="ja-JP" sz="3200" b="1" dirty="0" smtClean="0">
                <a:ln w="10541" cmpd="sng">
                  <a:noFill/>
                  <a:prstDash val="solid"/>
                </a:ln>
                <a:solidFill>
                  <a:srgbClr val="FF0000"/>
                </a:solidFill>
                <a:latin typeface="Century Schoolbook" pitchFamily="18" charset="0"/>
                <a:ea typeface="ＭＳ ゴシック" pitchFamily="49" charset="-128"/>
              </a:rPr>
              <a:t>made </a:t>
            </a:r>
            <a:r>
              <a:rPr lang="en-US" altLang="ja-JP" sz="3200" b="1" dirty="0" smtClean="0">
                <a:ln w="10541" cmpd="sng">
                  <a:noFill/>
                  <a:prstDash val="solid"/>
                </a:ln>
                <a:latin typeface="Century Schoolbook" pitchFamily="18" charset="0"/>
                <a:ea typeface="ＭＳ ゴシック" pitchFamily="49" charset="-128"/>
              </a:rPr>
              <a:t>)  from milk.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91581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make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059832" y="2132856"/>
            <a:ext cx="5760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67944" y="2132856"/>
            <a:ext cx="136815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20384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771800" y="2564904"/>
            <a:ext cx="259228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4" name="Picture 2" descr="C:\Users\KASUGA_Hideki\AppData\Local\Microsoft\Windows\Temporary Internet Files\Content.IE5\JZ76MS5G\MC900215775[1].wmf"/>
          <p:cNvPicPr>
            <a:picLocks noChangeAspect="1" noChangeArrowheads="1"/>
          </p:cNvPicPr>
          <p:nvPr/>
        </p:nvPicPr>
        <p:blipFill>
          <a:blip r:embed="rId2" cstate="print"/>
          <a:srcRect/>
          <a:stretch>
            <a:fillRect/>
          </a:stretch>
        </p:blipFill>
        <p:spPr bwMode="auto">
          <a:xfrm>
            <a:off x="611560" y="3284984"/>
            <a:ext cx="2325232" cy="21577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2060847"/>
            <a:ext cx="8892480"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English  ( is ) ( </a:t>
            </a:r>
            <a:r>
              <a:rPr lang="en-US" altLang="ja-JP" sz="3200" b="1" dirty="0" smtClean="0">
                <a:ln w="10541" cmpd="sng">
                  <a:noFill/>
                  <a:prstDash val="solid"/>
                </a:ln>
                <a:solidFill>
                  <a:srgbClr val="FF0000"/>
                </a:solidFill>
                <a:latin typeface="Century Schoolbook" pitchFamily="18" charset="0"/>
                <a:ea typeface="ＭＳ ゴシック" pitchFamily="49" charset="-128"/>
              </a:rPr>
              <a:t>spoken </a:t>
            </a:r>
            <a:r>
              <a:rPr lang="en-US" altLang="ja-JP" sz="3200" b="1" dirty="0" smtClean="0">
                <a:ln w="10541" cmpd="sng">
                  <a:noFill/>
                  <a:prstDash val="solid"/>
                </a:ln>
                <a:latin typeface="Century Schoolbook" pitchFamily="18" charset="0"/>
                <a:ea typeface="ＭＳ ゴシック" pitchFamily="49" charset="-128"/>
              </a:rPr>
              <a:t>)  in New Zealand.</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91581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speak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2339752" y="2132856"/>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419872" y="2132856"/>
            <a:ext cx="165618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20384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123728" y="2564904"/>
            <a:ext cx="3096344" cy="28803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098" name="Picture 2" descr="C:\Users\KASUGA_Hideki\AppData\Local\Microsoft\Windows\Temporary Internet Files\Content.IE5\LF3J1SAH\MC900416424[1].wmf"/>
          <p:cNvPicPr>
            <a:picLocks noChangeAspect="1" noChangeArrowheads="1"/>
          </p:cNvPicPr>
          <p:nvPr/>
        </p:nvPicPr>
        <p:blipFill>
          <a:blip r:embed="rId2" cstate="print"/>
          <a:srcRect/>
          <a:stretch>
            <a:fillRect/>
          </a:stretch>
        </p:blipFill>
        <p:spPr bwMode="auto">
          <a:xfrm>
            <a:off x="755576" y="3501008"/>
            <a:ext cx="3255548" cy="2534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43608" y="1988840"/>
            <a:ext cx="7920880"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This sign ( is ) ( </a:t>
            </a:r>
            <a:r>
              <a:rPr lang="en-US" altLang="ja-JP" sz="3200" b="1" dirty="0" smtClean="0">
                <a:ln w="10541" cmpd="sng">
                  <a:noFill/>
                  <a:prstDash val="solid"/>
                </a:ln>
                <a:solidFill>
                  <a:srgbClr val="FF0000"/>
                </a:solidFill>
                <a:latin typeface="Century Schoolbook" pitchFamily="18" charset="0"/>
                <a:ea typeface="ＭＳ ゴシック" pitchFamily="49" charset="-128"/>
              </a:rPr>
              <a:t>seen </a:t>
            </a:r>
            <a:r>
              <a:rPr lang="en-US" altLang="ja-JP" sz="3200" b="1" dirty="0" smtClean="0">
                <a:ln w="10541" cmpd="sng">
                  <a:noFill/>
                  <a:prstDash val="solid"/>
                </a:ln>
                <a:latin typeface="Century Schoolbook" pitchFamily="18" charset="0"/>
                <a:ea typeface="ＭＳ ゴシック" pitchFamily="49" charset="-128"/>
              </a:rPr>
              <a:t>)  in Shizuoka.</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63589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see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347864" y="2060848"/>
            <a:ext cx="4320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55976" y="2060848"/>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92392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3131840" y="2492896"/>
            <a:ext cx="2520280"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 name="図 9" descr="美人多し、スピード落とせ看板.jpg"/>
          <p:cNvPicPr>
            <a:picLocks noChangeAspect="1"/>
          </p:cNvPicPr>
          <p:nvPr/>
        </p:nvPicPr>
        <p:blipFill>
          <a:blip r:embed="rId2" cstate="print"/>
          <a:stretch>
            <a:fillRect/>
          </a:stretch>
        </p:blipFill>
        <p:spPr>
          <a:xfrm>
            <a:off x="395536" y="3356992"/>
            <a:ext cx="2425017" cy="3037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512" y="2060847"/>
            <a:ext cx="9361040"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This watch ( is ) ( </a:t>
            </a:r>
            <a:r>
              <a:rPr lang="en-US" altLang="ja-JP" sz="3200" b="1" dirty="0" smtClean="0">
                <a:ln w="10541" cmpd="sng">
                  <a:noFill/>
                  <a:prstDash val="solid"/>
                </a:ln>
                <a:solidFill>
                  <a:srgbClr val="FF0000"/>
                </a:solidFill>
                <a:latin typeface="Century Schoolbook" pitchFamily="18" charset="0"/>
                <a:ea typeface="ＭＳ ゴシック" pitchFamily="49" charset="-128"/>
              </a:rPr>
              <a:t>sold </a:t>
            </a:r>
            <a:r>
              <a:rPr lang="en-US" altLang="ja-JP" sz="3200" b="1" dirty="0" smtClean="0">
                <a:ln w="10541" cmpd="sng">
                  <a:noFill/>
                  <a:prstDash val="solid"/>
                </a:ln>
                <a:latin typeface="Century Schoolbook" pitchFamily="18" charset="0"/>
                <a:ea typeface="ＭＳ ゴシック" pitchFamily="49" charset="-128"/>
              </a:rPr>
              <a:t>)  for 20,000,000 yen.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699792"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sell</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2627784" y="2132856"/>
            <a:ext cx="5760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07904" y="2132856"/>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2987824"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483768" y="2564904"/>
            <a:ext cx="2376264" cy="144016"/>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3" name="図 12" descr="ROLEX１８９５６ＢＲＩＬ＜２ＢＲ＞ パールマスターＰＴ 自動巻【中古】 19800000円.jpg"/>
          <p:cNvPicPr>
            <a:picLocks noChangeAspect="1"/>
          </p:cNvPicPr>
          <p:nvPr/>
        </p:nvPicPr>
        <p:blipFill>
          <a:blip r:embed="rId3" cstate="print"/>
          <a:stretch>
            <a:fillRect/>
          </a:stretch>
        </p:blipFill>
        <p:spPr>
          <a:xfrm>
            <a:off x="416968" y="3284984"/>
            <a:ext cx="3079426" cy="3266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Passive</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受け身</a:t>
            </a:r>
            <a:r>
              <a:rPr kumimoji="1" lang="en-US" altLang="ja-JP" dirty="0" smtClean="0"/>
              <a:t>-</a:t>
            </a:r>
            <a:r>
              <a:rPr kumimoji="1" lang="ja-JP" altLang="en-US" dirty="0" smtClean="0"/>
              <a:t>過去</a:t>
            </a:r>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60847"/>
            <a:ext cx="8244408" cy="1569660"/>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The dinner ( was ) ( cook</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a:t>
            </a:r>
          </a:p>
          <a:p>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latin typeface="Century Schoolbook" pitchFamily="18" charset="0"/>
                <a:ea typeface="ＭＳ ゴシック" pitchFamily="49" charset="-128"/>
              </a:rPr>
              <a:t>by my brother.</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91581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cook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2699792" y="2132856"/>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11960" y="21328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20384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483768" y="2564904"/>
            <a:ext cx="3528392"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122" name="Picture 2" descr="C:\Users\KASUGA_Hideki\AppData\Local\Microsoft\Windows\Temporary Internet Files\Content.IE5\BP7WGTGB\MC900222311[1].wmf"/>
          <p:cNvPicPr>
            <a:picLocks noChangeAspect="1" noChangeArrowheads="1"/>
          </p:cNvPicPr>
          <p:nvPr/>
        </p:nvPicPr>
        <p:blipFill>
          <a:blip r:embed="rId2" cstate="print"/>
          <a:srcRect/>
          <a:stretch>
            <a:fillRect/>
          </a:stretch>
        </p:blipFill>
        <p:spPr bwMode="auto">
          <a:xfrm>
            <a:off x="467544" y="3717032"/>
            <a:ext cx="2912364" cy="2911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60847"/>
            <a:ext cx="8244408"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That car ( was ) ( wash</a:t>
            </a:r>
            <a:r>
              <a:rPr lang="en-US" altLang="ja-JP" sz="3200" b="1" dirty="0" smtClean="0">
                <a:ln w="10541" cmpd="sng">
                  <a:noFill/>
                  <a:prstDash val="solid"/>
                </a:ln>
                <a:solidFill>
                  <a:srgbClr val="FF0000"/>
                </a:solidFill>
                <a:latin typeface="Century Schoolbook" pitchFamily="18" charset="0"/>
                <a:ea typeface="ＭＳ ゴシック" pitchFamily="49" charset="-128"/>
              </a:rPr>
              <a:t>ed </a:t>
            </a:r>
            <a:r>
              <a:rPr lang="en-US" altLang="ja-JP" sz="3200" b="1" dirty="0" smtClean="0">
                <a:ln w="10541" cmpd="sng">
                  <a:noFill/>
                  <a:prstDash val="solid"/>
                </a:ln>
                <a:latin typeface="Century Schoolbook" pitchFamily="18" charset="0"/>
                <a:ea typeface="ＭＳ ゴシック" pitchFamily="49" charset="-128"/>
              </a:rPr>
              <a:t>)  yesterday.</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2915816" y="836712"/>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2123728" y="2132856"/>
            <a:ext cx="10081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07904" y="2132856"/>
            <a:ext cx="17281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20384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1907704" y="2564904"/>
            <a:ext cx="3600400" cy="144016"/>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147" name="Picture 3" descr="C:\Users\KASUGA_Hideki\AppData\Local\Microsoft\Windows\Temporary Internet Files\Content.IE5\LF3J1SAH\MC900441736[1].png"/>
          <p:cNvPicPr>
            <a:picLocks noChangeAspect="1" noChangeArrowheads="1"/>
          </p:cNvPicPr>
          <p:nvPr/>
        </p:nvPicPr>
        <p:blipFill>
          <a:blip r:embed="rId2" cstate="print"/>
          <a:srcRect/>
          <a:stretch>
            <a:fillRect/>
          </a:stretch>
        </p:blipFill>
        <p:spPr bwMode="auto">
          <a:xfrm>
            <a:off x="251520" y="2780928"/>
            <a:ext cx="2743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60847"/>
            <a:ext cx="9540552" cy="584775"/>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The building ( was ) ( </a:t>
            </a:r>
            <a:r>
              <a:rPr lang="en-US" altLang="ja-JP" sz="3200" b="1" dirty="0" smtClean="0">
                <a:ln w="10541" cmpd="sng">
                  <a:noFill/>
                  <a:prstDash val="solid"/>
                </a:ln>
                <a:solidFill>
                  <a:srgbClr val="FF0000"/>
                </a:solidFill>
                <a:latin typeface="Century Schoolbook" pitchFamily="18" charset="0"/>
                <a:ea typeface="ＭＳ ゴシック" pitchFamily="49" charset="-128"/>
              </a:rPr>
              <a:t>built </a:t>
            </a:r>
            <a:r>
              <a:rPr lang="en-US" altLang="ja-JP" sz="3200" b="1" dirty="0" smtClean="0">
                <a:ln w="10541" cmpd="sng">
                  <a:noFill/>
                  <a:prstDash val="solid"/>
                </a:ln>
                <a:latin typeface="Century Schoolbook" pitchFamily="18" charset="0"/>
                <a:ea typeface="ＭＳ ゴシック" pitchFamily="49" charset="-128"/>
              </a:rPr>
              <a:t>)  10 years ago.</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275856" y="836712"/>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build</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3059832" y="2132856"/>
            <a:ext cx="936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72000" y="2132856"/>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56388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2843808" y="2564904"/>
            <a:ext cx="3024336"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170" name="Picture 2" descr="C:\Program Files (x86)\Microsoft Office\MEDIA\CAGCAT10\j0205462.wmf"/>
          <p:cNvPicPr>
            <a:picLocks noChangeAspect="1" noChangeArrowheads="1"/>
          </p:cNvPicPr>
          <p:nvPr/>
        </p:nvPicPr>
        <p:blipFill>
          <a:blip r:embed="rId2" cstate="print"/>
          <a:srcRect/>
          <a:stretch>
            <a:fillRect/>
          </a:stretch>
        </p:blipFill>
        <p:spPr bwMode="auto">
          <a:xfrm>
            <a:off x="323528" y="3212976"/>
            <a:ext cx="3096344" cy="30807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204864"/>
            <a:ext cx="9144000" cy="1569660"/>
          </a:xfrm>
          <a:prstGeom prst="rect">
            <a:avLst/>
          </a:prstGeom>
          <a:noFill/>
        </p:spPr>
        <p:txBody>
          <a:bodyPr wrap="square" lIns="91440" tIns="45720" rIns="91440" bIns="45720">
            <a:spAutoFit/>
          </a:bodyPr>
          <a:lstStyle/>
          <a:p>
            <a:r>
              <a:rPr lang="en-US" altLang="ja-JP" sz="3200" b="1" dirty="0" smtClean="0">
                <a:ln w="10541" cmpd="sng">
                  <a:noFill/>
                  <a:prstDash val="solid"/>
                </a:ln>
                <a:latin typeface="Century Schoolbook" pitchFamily="18" charset="0"/>
                <a:ea typeface="ＭＳ ゴシック" pitchFamily="49" charset="-128"/>
              </a:rPr>
              <a:t>Harry Potter Series ( were ) ( </a:t>
            </a:r>
            <a:r>
              <a:rPr lang="en-US" altLang="ja-JP" sz="3200" b="1" dirty="0" smtClean="0">
                <a:ln w="10541" cmpd="sng">
                  <a:noFill/>
                  <a:prstDash val="solid"/>
                </a:ln>
                <a:solidFill>
                  <a:srgbClr val="FF0000"/>
                </a:solidFill>
                <a:latin typeface="Century Schoolbook" pitchFamily="18" charset="0"/>
                <a:ea typeface="ＭＳ ゴシック" pitchFamily="49" charset="-128"/>
              </a:rPr>
              <a:t>written </a:t>
            </a:r>
            <a:r>
              <a:rPr lang="en-US" altLang="ja-JP" sz="3200" b="1" dirty="0" smtClean="0">
                <a:ln w="10541" cmpd="sng">
                  <a:noFill/>
                  <a:prstDash val="solid"/>
                </a:ln>
                <a:latin typeface="Century Schoolbook" pitchFamily="18" charset="0"/>
                <a:ea typeface="ＭＳ ゴシック" pitchFamily="49" charset="-128"/>
              </a:rPr>
              <a:t>) </a:t>
            </a:r>
          </a:p>
          <a:p>
            <a:pPr algn="ctr"/>
            <a:endParaRPr lang="en-US" altLang="ja-JP" sz="3200" b="1" dirty="0" smtClean="0">
              <a:ln w="10541" cmpd="sng">
                <a:noFill/>
                <a:prstDash val="solid"/>
              </a:ln>
              <a:latin typeface="Century Schoolbook" pitchFamily="18" charset="0"/>
              <a:ea typeface="ＭＳ ゴシック" pitchFamily="49" charset="-128"/>
            </a:endParaRPr>
          </a:p>
          <a:p>
            <a:pPr algn="r"/>
            <a:r>
              <a:rPr lang="en-US" altLang="ja-JP" sz="3200" b="1" dirty="0" smtClean="0">
                <a:ln w="10541" cmpd="sng">
                  <a:noFill/>
                  <a:prstDash val="solid"/>
                </a:ln>
                <a:latin typeface="Century Schoolbook" pitchFamily="18" charset="0"/>
                <a:ea typeface="ＭＳ ゴシック" pitchFamily="49" charset="-128"/>
              </a:rPr>
              <a:t>by  J.K. Rowling.</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4" name="正方形/長方形 3"/>
          <p:cNvSpPr/>
          <p:nvPr/>
        </p:nvSpPr>
        <p:spPr>
          <a:xfrm>
            <a:off x="3635896" y="836712"/>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write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5" name="正方形/長方形 4"/>
          <p:cNvSpPr/>
          <p:nvPr/>
        </p:nvSpPr>
        <p:spPr>
          <a:xfrm>
            <a:off x="4572000" y="2348880"/>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300192" y="2348880"/>
            <a:ext cx="165618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3923928" y="1340768"/>
            <a:ext cx="1296144"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右矢印 8"/>
          <p:cNvSpPr/>
          <p:nvPr/>
        </p:nvSpPr>
        <p:spPr>
          <a:xfrm rot="10800000">
            <a:off x="4355976" y="2708920"/>
            <a:ext cx="3888432"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 name="図 9" descr="harrypotter.jpg"/>
          <p:cNvPicPr>
            <a:picLocks noChangeAspect="1"/>
          </p:cNvPicPr>
          <p:nvPr/>
        </p:nvPicPr>
        <p:blipFill>
          <a:blip r:embed="rId3" cstate="print"/>
          <a:stretch>
            <a:fillRect/>
          </a:stretch>
        </p:blipFill>
        <p:spPr>
          <a:xfrm>
            <a:off x="1367681" y="3789040"/>
            <a:ext cx="2511860"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44_m.png"/>
          <p:cNvPicPr>
            <a:picLocks noChangeAspect="1"/>
          </p:cNvPicPr>
          <p:nvPr/>
        </p:nvPicPr>
        <p:blipFill>
          <a:blip r:embed="rId3" cstate="print"/>
          <a:stretch>
            <a:fillRect/>
          </a:stretch>
        </p:blipFill>
        <p:spPr>
          <a:xfrm>
            <a:off x="0" y="-16329"/>
            <a:ext cx="9144000" cy="689065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 descr="cat.bmp"/>
          <p:cNvPicPr>
            <a:picLocks noChangeAspect="1"/>
          </p:cNvPicPr>
          <p:nvPr/>
        </p:nvPicPr>
        <p:blipFill>
          <a:blip r:embed="rId3" cstate="print"/>
          <a:srcRect/>
          <a:stretch>
            <a:fillRect/>
          </a:stretch>
        </p:blipFill>
        <p:spPr bwMode="auto">
          <a:xfrm>
            <a:off x="647056" y="260648"/>
            <a:ext cx="1233015" cy="1008211"/>
          </a:xfrm>
          <a:prstGeom prst="rect">
            <a:avLst/>
          </a:prstGeom>
          <a:noFill/>
          <a:ln w="9525">
            <a:noFill/>
            <a:miter lim="800000"/>
            <a:headEnd/>
            <a:tailEnd/>
          </a:ln>
        </p:spPr>
      </p:pic>
      <p:pic>
        <p:nvPicPr>
          <p:cNvPr id="3075" name="図 8" descr="さかな.png"/>
          <p:cNvPicPr>
            <a:picLocks noChangeAspect="1"/>
          </p:cNvPicPr>
          <p:nvPr/>
        </p:nvPicPr>
        <p:blipFill>
          <a:blip r:embed="rId4" cstate="print"/>
          <a:srcRect/>
          <a:stretch>
            <a:fillRect/>
          </a:stretch>
        </p:blipFill>
        <p:spPr bwMode="auto">
          <a:xfrm>
            <a:off x="3491880" y="332656"/>
            <a:ext cx="1044624" cy="923343"/>
          </a:xfrm>
          <a:prstGeom prst="rect">
            <a:avLst/>
          </a:prstGeom>
          <a:noFill/>
          <a:ln w="9525">
            <a:noFill/>
            <a:miter lim="800000"/>
            <a:headEnd/>
            <a:tailEnd/>
          </a:ln>
        </p:spPr>
      </p:pic>
      <p:sp>
        <p:nvSpPr>
          <p:cNvPr id="11" name="右矢印 10"/>
          <p:cNvSpPr/>
          <p:nvPr/>
        </p:nvSpPr>
        <p:spPr>
          <a:xfrm>
            <a:off x="1907704" y="1124744"/>
            <a:ext cx="1296144" cy="216024"/>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07504" y="1196752"/>
            <a:ext cx="1800493" cy="646331"/>
          </a:xfrm>
          <a:prstGeom prst="rect">
            <a:avLst/>
          </a:prstGeom>
          <a:noFill/>
        </p:spPr>
        <p:txBody>
          <a:bodyPr wrap="none">
            <a:spAutoFit/>
          </a:bodyPr>
          <a:lstStyle/>
          <a:p>
            <a:pPr algn="ctr">
              <a:defRPr/>
            </a:pPr>
            <a:r>
              <a:rPr lang="en-US" altLang="ja-JP" sz="3600" b="1" dirty="0" smtClean="0">
                <a:ln w="12700">
                  <a:noFill/>
                  <a:prstDash val="solid"/>
                </a:ln>
                <a:solidFill>
                  <a:schemeClr val="tx2"/>
                </a:solidFill>
              </a:rPr>
              <a:t>The</a:t>
            </a:r>
            <a:r>
              <a:rPr lang="ja-JP" altLang="en-US" sz="3600" b="1" dirty="0" smtClean="0">
                <a:ln w="12700">
                  <a:noFill/>
                  <a:prstDash val="solid"/>
                </a:ln>
                <a:solidFill>
                  <a:schemeClr val="tx2"/>
                </a:solidFill>
              </a:rPr>
              <a:t> </a:t>
            </a:r>
            <a:r>
              <a:rPr lang="en-US" altLang="ja-JP" sz="3600" b="1" dirty="0">
                <a:ln w="12700">
                  <a:noFill/>
                  <a:prstDash val="solid"/>
                </a:ln>
                <a:solidFill>
                  <a:schemeClr val="tx2"/>
                </a:solidFill>
              </a:rPr>
              <a:t>cat</a:t>
            </a:r>
            <a:endParaRPr lang="ja-JP" altLang="en-US" sz="3600" b="1" dirty="0">
              <a:ln w="12700">
                <a:noFill/>
                <a:prstDash val="solid"/>
              </a:ln>
              <a:solidFill>
                <a:schemeClr val="tx2"/>
              </a:solidFill>
            </a:endParaRPr>
          </a:p>
        </p:txBody>
      </p:sp>
      <p:sp>
        <p:nvSpPr>
          <p:cNvPr id="7" name="正方形/長方形 6"/>
          <p:cNvSpPr/>
          <p:nvPr/>
        </p:nvSpPr>
        <p:spPr>
          <a:xfrm>
            <a:off x="3157171" y="1196752"/>
            <a:ext cx="1954381" cy="646331"/>
          </a:xfrm>
          <a:prstGeom prst="rect">
            <a:avLst/>
          </a:prstGeom>
          <a:noFill/>
        </p:spPr>
        <p:txBody>
          <a:bodyPr wrap="none">
            <a:spAutoFit/>
          </a:bodyPr>
          <a:lstStyle/>
          <a:p>
            <a:pPr algn="ctr">
              <a:defRPr/>
            </a:pPr>
            <a:r>
              <a:rPr lang="en-US" altLang="ja-JP" sz="3600" b="1" dirty="0">
                <a:ln w="12700">
                  <a:noFill/>
                  <a:prstDash val="solid"/>
                </a:ln>
                <a:solidFill>
                  <a:schemeClr val="tx2"/>
                </a:solidFill>
              </a:rPr>
              <a:t>the </a:t>
            </a:r>
            <a:r>
              <a:rPr lang="en-US" altLang="ja-JP" sz="3600" b="1" dirty="0" smtClean="0">
                <a:ln w="12700">
                  <a:noFill/>
                  <a:prstDash val="solid"/>
                </a:ln>
                <a:solidFill>
                  <a:schemeClr val="tx2"/>
                </a:solidFill>
              </a:rPr>
              <a:t>fish.</a:t>
            </a:r>
            <a:endParaRPr lang="ja-JP" altLang="en-US" sz="3600" b="1" dirty="0">
              <a:ln w="12700">
                <a:noFill/>
                <a:prstDash val="solid"/>
              </a:ln>
              <a:solidFill>
                <a:schemeClr val="tx2"/>
              </a:solidFill>
            </a:endParaRPr>
          </a:p>
        </p:txBody>
      </p:sp>
      <p:sp>
        <p:nvSpPr>
          <p:cNvPr id="8" name="正方形/長方形 7"/>
          <p:cNvSpPr/>
          <p:nvPr/>
        </p:nvSpPr>
        <p:spPr>
          <a:xfrm>
            <a:off x="2087216" y="1198493"/>
            <a:ext cx="851516" cy="646331"/>
          </a:xfrm>
          <a:prstGeom prst="rect">
            <a:avLst/>
          </a:prstGeom>
          <a:noFill/>
        </p:spPr>
        <p:txBody>
          <a:bodyPr wrap="none">
            <a:spAutoFit/>
          </a:bodyPr>
          <a:lstStyle/>
          <a:p>
            <a:pPr algn="ctr">
              <a:defRPr/>
            </a:pPr>
            <a:r>
              <a:rPr lang="en-US" altLang="ja-JP" sz="3600" b="1" dirty="0">
                <a:ln w="12700">
                  <a:noFill/>
                  <a:prstDash val="solid"/>
                </a:ln>
                <a:solidFill>
                  <a:srgbClr val="FF0000"/>
                </a:solidFill>
              </a:rPr>
              <a:t>ate</a:t>
            </a:r>
            <a:endParaRPr lang="ja-JP" altLang="en-US" sz="3600" b="1" dirty="0">
              <a:ln w="12700">
                <a:noFill/>
                <a:prstDash val="solid"/>
              </a:ln>
              <a:solidFill>
                <a:srgbClr val="FF0000"/>
              </a:solidFill>
            </a:endParaRPr>
          </a:p>
        </p:txBody>
      </p:sp>
      <p:sp>
        <p:nvSpPr>
          <p:cNvPr id="10" name="正方形/長方形 9"/>
          <p:cNvSpPr/>
          <p:nvPr/>
        </p:nvSpPr>
        <p:spPr>
          <a:xfrm>
            <a:off x="5004048" y="1052736"/>
            <a:ext cx="4104456" cy="954107"/>
          </a:xfrm>
          <a:prstGeom prst="rect">
            <a:avLst/>
          </a:prstGeom>
          <a:noFill/>
        </p:spPr>
        <p:txBody>
          <a:bodyPr wrap="square">
            <a:spAutoFit/>
          </a:bodyPr>
          <a:lstStyle/>
          <a:p>
            <a:pPr>
              <a:defRPr/>
            </a:pPr>
            <a:r>
              <a:rPr lang="ja-JP" altLang="en-US" sz="2800" b="1" dirty="0">
                <a:ln w="12700">
                  <a:noFill/>
                  <a:prstDash val="solid"/>
                </a:ln>
              </a:rPr>
              <a:t>その猫がその</a:t>
            </a:r>
            <a:r>
              <a:rPr lang="ja-JP" altLang="en-US" sz="2800" b="1" dirty="0" smtClean="0">
                <a:ln w="12700">
                  <a:noFill/>
                  <a:prstDash val="solid"/>
                </a:ln>
              </a:rPr>
              <a:t>魚を</a:t>
            </a:r>
            <a:endParaRPr lang="en-US" altLang="ja-JP" sz="2800" b="1" dirty="0" smtClean="0">
              <a:ln w="12700">
                <a:noFill/>
                <a:prstDash val="solid"/>
              </a:ln>
            </a:endParaRPr>
          </a:p>
          <a:p>
            <a:pPr>
              <a:defRPr/>
            </a:pPr>
            <a:r>
              <a:rPr lang="ja-JP" altLang="en-US" sz="2800" b="1" dirty="0" smtClean="0">
                <a:ln w="12700">
                  <a:noFill/>
                  <a:prstDash val="solid"/>
                </a:ln>
                <a:solidFill>
                  <a:srgbClr val="FF0000"/>
                </a:solidFill>
              </a:rPr>
              <a:t>　　　　　　　　　　　食べた</a:t>
            </a:r>
            <a:endParaRPr lang="ja-JP" altLang="en-US" sz="2800" b="1" dirty="0">
              <a:ln w="12700">
                <a:noFill/>
                <a:prstDash val="solid"/>
              </a:ln>
              <a:solidFill>
                <a:srgbClr val="FF0000"/>
              </a:solidFill>
            </a:endParaRPr>
          </a:p>
        </p:txBody>
      </p:sp>
      <p:pic>
        <p:nvPicPr>
          <p:cNvPr id="9" name="図 8"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 y="-83617"/>
            <a:ext cx="859271" cy="704305"/>
          </a:xfrm>
          <a:prstGeom prst="rect">
            <a:avLst/>
          </a:prstGeom>
          <a:noFill/>
          <a:ln w="9525">
            <a:noFill/>
            <a:miter lim="800000"/>
            <a:headEnd/>
            <a:tailEnd/>
          </a:ln>
        </p:spPr>
      </p:pic>
      <p:pic>
        <p:nvPicPr>
          <p:cNvPr id="15" name="図 7" descr="cat.bmp"/>
          <p:cNvPicPr>
            <a:picLocks noChangeAspect="1"/>
          </p:cNvPicPr>
          <p:nvPr/>
        </p:nvPicPr>
        <p:blipFill>
          <a:blip r:embed="rId3" cstate="print"/>
          <a:srcRect/>
          <a:stretch>
            <a:fillRect/>
          </a:stretch>
        </p:blipFill>
        <p:spPr bwMode="auto">
          <a:xfrm flipH="1">
            <a:off x="4788024" y="2420888"/>
            <a:ext cx="1296144" cy="1008211"/>
          </a:xfrm>
          <a:prstGeom prst="rect">
            <a:avLst/>
          </a:prstGeom>
          <a:noFill/>
          <a:ln w="9525">
            <a:noFill/>
            <a:miter lim="800000"/>
            <a:headEnd/>
            <a:tailEnd/>
          </a:ln>
        </p:spPr>
      </p:pic>
      <p:pic>
        <p:nvPicPr>
          <p:cNvPr id="16" name="図 8" descr="さかな.png"/>
          <p:cNvPicPr>
            <a:picLocks noChangeAspect="1"/>
          </p:cNvPicPr>
          <p:nvPr/>
        </p:nvPicPr>
        <p:blipFill>
          <a:blip r:embed="rId4" cstate="print"/>
          <a:srcRect/>
          <a:stretch>
            <a:fillRect/>
          </a:stretch>
        </p:blipFill>
        <p:spPr bwMode="auto">
          <a:xfrm flipH="1">
            <a:off x="395536" y="2492896"/>
            <a:ext cx="1008112" cy="862976"/>
          </a:xfrm>
          <a:prstGeom prst="rect">
            <a:avLst/>
          </a:prstGeom>
          <a:noFill/>
          <a:ln w="9525">
            <a:noFill/>
            <a:miter lim="800000"/>
            <a:headEnd/>
            <a:tailEnd/>
          </a:ln>
        </p:spPr>
      </p:pic>
      <p:sp>
        <p:nvSpPr>
          <p:cNvPr id="17" name="右矢印 16"/>
          <p:cNvSpPr/>
          <p:nvPr/>
        </p:nvSpPr>
        <p:spPr>
          <a:xfrm rot="10800000">
            <a:off x="1907704" y="3140968"/>
            <a:ext cx="2160240" cy="216024"/>
          </a:xfrm>
          <a:prstGeom prst="rightArrow">
            <a:avLst/>
          </a:prstGeom>
          <a:solidFill>
            <a:srgbClr val="FF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4931747" y="3212976"/>
            <a:ext cx="1800493" cy="646331"/>
          </a:xfrm>
          <a:prstGeom prst="rect">
            <a:avLst/>
          </a:prstGeom>
          <a:noFill/>
        </p:spPr>
        <p:txBody>
          <a:bodyPr wrap="none">
            <a:spAutoFit/>
          </a:bodyPr>
          <a:lstStyle/>
          <a:p>
            <a:pPr>
              <a:defRPr/>
            </a:pPr>
            <a:r>
              <a:rPr lang="en-US" altLang="ja-JP" sz="3600" b="1" dirty="0" smtClean="0">
                <a:ln w="12700">
                  <a:noFill/>
                  <a:prstDash val="solid"/>
                </a:ln>
                <a:solidFill>
                  <a:schemeClr val="tx2"/>
                </a:solidFill>
              </a:rPr>
              <a:t>the</a:t>
            </a:r>
            <a:r>
              <a:rPr lang="ja-JP" altLang="en-US" sz="3600" b="1" dirty="0" smtClean="0">
                <a:ln w="12700">
                  <a:noFill/>
                  <a:prstDash val="solid"/>
                </a:ln>
                <a:solidFill>
                  <a:schemeClr val="tx2"/>
                </a:solidFill>
              </a:rPr>
              <a:t> </a:t>
            </a:r>
            <a:r>
              <a:rPr lang="en-US" altLang="ja-JP" sz="3600" b="1" dirty="0" smtClean="0">
                <a:ln w="12700">
                  <a:noFill/>
                  <a:prstDash val="solid"/>
                </a:ln>
                <a:solidFill>
                  <a:schemeClr val="tx2"/>
                </a:solidFill>
              </a:rPr>
              <a:t>cat.</a:t>
            </a:r>
            <a:endParaRPr lang="ja-JP" altLang="en-US" sz="3600" b="1" dirty="0">
              <a:ln w="12700">
                <a:noFill/>
                <a:prstDash val="solid"/>
              </a:ln>
              <a:solidFill>
                <a:schemeClr val="tx2"/>
              </a:solidFill>
            </a:endParaRPr>
          </a:p>
        </p:txBody>
      </p:sp>
      <p:sp>
        <p:nvSpPr>
          <p:cNvPr id="20" name="正方形/長方形 19"/>
          <p:cNvSpPr/>
          <p:nvPr/>
        </p:nvSpPr>
        <p:spPr>
          <a:xfrm>
            <a:off x="-7297" y="3214717"/>
            <a:ext cx="1954381" cy="646331"/>
          </a:xfrm>
          <a:prstGeom prst="rect">
            <a:avLst/>
          </a:prstGeom>
          <a:noFill/>
        </p:spPr>
        <p:txBody>
          <a:bodyPr wrap="none">
            <a:spAutoFit/>
          </a:bodyPr>
          <a:lstStyle/>
          <a:p>
            <a:pPr algn="ctr">
              <a:defRPr/>
            </a:pPr>
            <a:r>
              <a:rPr lang="en-US" altLang="ja-JP" sz="3600" b="1" dirty="0">
                <a:ln w="12700">
                  <a:noFill/>
                  <a:prstDash val="solid"/>
                </a:ln>
                <a:solidFill>
                  <a:schemeClr val="tx2"/>
                </a:solidFill>
              </a:rPr>
              <a:t>T</a:t>
            </a:r>
            <a:r>
              <a:rPr lang="en-US" altLang="ja-JP" sz="3600" b="1" dirty="0" smtClean="0">
                <a:ln w="12700">
                  <a:noFill/>
                  <a:prstDash val="solid"/>
                </a:ln>
                <a:solidFill>
                  <a:schemeClr val="tx2"/>
                </a:solidFill>
              </a:rPr>
              <a:t>he fish</a:t>
            </a:r>
            <a:endParaRPr lang="ja-JP" altLang="en-US" sz="3600" b="1" dirty="0">
              <a:ln w="12700">
                <a:noFill/>
                <a:prstDash val="solid"/>
              </a:ln>
              <a:solidFill>
                <a:schemeClr val="tx2"/>
              </a:solidFill>
            </a:endParaRPr>
          </a:p>
        </p:txBody>
      </p:sp>
      <p:sp>
        <p:nvSpPr>
          <p:cNvPr id="21" name="正方形/長方形 20"/>
          <p:cNvSpPr/>
          <p:nvPr/>
        </p:nvSpPr>
        <p:spPr>
          <a:xfrm>
            <a:off x="1907704" y="3214717"/>
            <a:ext cx="2390398" cy="646331"/>
          </a:xfrm>
          <a:prstGeom prst="rect">
            <a:avLst/>
          </a:prstGeom>
          <a:noFill/>
        </p:spPr>
        <p:txBody>
          <a:bodyPr wrap="none">
            <a:spAutoFit/>
          </a:bodyPr>
          <a:lstStyle/>
          <a:p>
            <a:pPr algn="ctr">
              <a:defRPr/>
            </a:pPr>
            <a:r>
              <a:rPr lang="en-US" altLang="ja-JP" sz="3600" b="1" dirty="0" smtClean="0">
                <a:ln w="12700">
                  <a:noFill/>
                  <a:prstDash val="solid"/>
                </a:ln>
                <a:solidFill>
                  <a:srgbClr val="FF0000"/>
                </a:solidFill>
              </a:rPr>
              <a:t>was eaten</a:t>
            </a:r>
            <a:endParaRPr lang="ja-JP" altLang="en-US" sz="3600" b="1" dirty="0">
              <a:ln w="12700">
                <a:noFill/>
                <a:prstDash val="solid"/>
              </a:ln>
              <a:solidFill>
                <a:srgbClr val="FF0000"/>
              </a:solidFill>
            </a:endParaRPr>
          </a:p>
        </p:txBody>
      </p:sp>
      <p:pic>
        <p:nvPicPr>
          <p:cNvPr id="22" name="図 21" descr="spotlight3.bmp"/>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1916832"/>
            <a:ext cx="795896" cy="652359"/>
          </a:xfrm>
          <a:prstGeom prst="rect">
            <a:avLst/>
          </a:prstGeom>
          <a:noFill/>
          <a:ln w="9525">
            <a:noFill/>
            <a:miter lim="800000"/>
            <a:headEnd/>
            <a:tailEnd/>
          </a:ln>
        </p:spPr>
      </p:pic>
      <p:cxnSp>
        <p:nvCxnSpPr>
          <p:cNvPr id="24" name="直線矢印コネクタ 23"/>
          <p:cNvCxnSpPr/>
          <p:nvPr/>
        </p:nvCxnSpPr>
        <p:spPr>
          <a:xfrm flipH="1">
            <a:off x="1547664" y="1772816"/>
            <a:ext cx="2448272" cy="72008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763688" y="1700808"/>
            <a:ext cx="2952328" cy="129614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6228184" y="2780928"/>
            <a:ext cx="3240360" cy="954107"/>
          </a:xfrm>
          <a:prstGeom prst="rect">
            <a:avLst/>
          </a:prstGeom>
          <a:noFill/>
        </p:spPr>
        <p:txBody>
          <a:bodyPr wrap="square">
            <a:spAutoFit/>
          </a:bodyPr>
          <a:lstStyle/>
          <a:p>
            <a:pPr>
              <a:defRPr/>
            </a:pPr>
            <a:r>
              <a:rPr lang="ja-JP" altLang="en-US" sz="2800" b="1" dirty="0">
                <a:ln w="12700">
                  <a:noFill/>
                  <a:prstDash val="solid"/>
                </a:ln>
              </a:rPr>
              <a:t>その魚がその猫</a:t>
            </a:r>
            <a:r>
              <a:rPr lang="ja-JP" altLang="en-US" sz="2800" b="1" dirty="0" smtClean="0">
                <a:ln w="12700">
                  <a:noFill/>
                  <a:prstDash val="solid"/>
                </a:ln>
                <a:solidFill>
                  <a:srgbClr val="0000CC"/>
                </a:solidFill>
              </a:rPr>
              <a:t>に</a:t>
            </a:r>
            <a:r>
              <a:rPr lang="en-US" altLang="ja-JP" sz="2800" b="1" dirty="0" smtClean="0">
                <a:ln w="12700">
                  <a:noFill/>
                  <a:prstDash val="solid"/>
                </a:ln>
                <a:solidFill>
                  <a:srgbClr val="0000CC"/>
                </a:solidFill>
              </a:rPr>
              <a:t> </a:t>
            </a:r>
            <a:r>
              <a:rPr lang="en-US" altLang="ja-JP" sz="2800" b="1" dirty="0" smtClean="0">
                <a:ln w="12700">
                  <a:noFill/>
                  <a:prstDash val="solid"/>
                </a:ln>
                <a:solidFill>
                  <a:schemeClr val="accent1">
                    <a:lumMod val="75000"/>
                  </a:schemeClr>
                </a:solidFill>
              </a:rPr>
              <a:t>   </a:t>
            </a:r>
          </a:p>
          <a:p>
            <a:pPr>
              <a:defRPr/>
            </a:pPr>
            <a:r>
              <a:rPr lang="en-US" altLang="ja-JP" sz="2800" b="1" dirty="0" smtClean="0">
                <a:ln w="12700">
                  <a:noFill/>
                  <a:prstDash val="solid"/>
                </a:ln>
                <a:solidFill>
                  <a:schemeClr val="accent1">
                    <a:lumMod val="75000"/>
                  </a:schemeClr>
                </a:solidFill>
              </a:rPr>
              <a:t>          </a:t>
            </a:r>
            <a:r>
              <a:rPr lang="ja-JP" altLang="en-US" sz="2800" b="1" dirty="0" smtClean="0">
                <a:ln w="12700">
                  <a:noFill/>
                  <a:prstDash val="solid"/>
                </a:ln>
                <a:solidFill>
                  <a:srgbClr val="FF0000"/>
                </a:solidFill>
              </a:rPr>
              <a:t>食べられた</a:t>
            </a:r>
            <a:endParaRPr lang="ja-JP" altLang="en-US" sz="2800" b="1" dirty="0">
              <a:ln w="12700">
                <a:noFill/>
                <a:prstDash val="solid"/>
              </a:ln>
              <a:solidFill>
                <a:srgbClr val="FF0000"/>
              </a:solidFill>
            </a:endParaRPr>
          </a:p>
        </p:txBody>
      </p:sp>
      <p:sp>
        <p:nvSpPr>
          <p:cNvPr id="32" name="正方形/長方形 31"/>
          <p:cNvSpPr/>
          <p:nvPr/>
        </p:nvSpPr>
        <p:spPr>
          <a:xfrm>
            <a:off x="-36512" y="4345940"/>
            <a:ext cx="6840760"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①受け身の文は</a:t>
            </a:r>
            <a:r>
              <a:rPr lang="en-US" altLang="ja-JP" sz="2400" b="1" dirty="0" smtClean="0">
                <a:ln w="12700">
                  <a:noFill/>
                  <a:prstDash val="solid"/>
                </a:ln>
                <a:solidFill>
                  <a:srgbClr val="FF0000"/>
                </a:solidFill>
              </a:rPr>
              <a:t>be</a:t>
            </a:r>
            <a:r>
              <a:rPr lang="ja-JP" altLang="en-US" sz="2400" b="1" dirty="0" smtClean="0">
                <a:ln w="12700">
                  <a:noFill/>
                  <a:prstDash val="solid"/>
                </a:ln>
                <a:solidFill>
                  <a:srgbClr val="FF0000"/>
                </a:solidFill>
              </a:rPr>
              <a:t>動詞</a:t>
            </a:r>
            <a:r>
              <a:rPr lang="ja-JP" altLang="en-US" sz="2400" b="1" dirty="0" smtClean="0">
                <a:ln w="12700">
                  <a:noFill/>
                  <a:prstDash val="solid"/>
                </a:ln>
                <a:solidFill>
                  <a:schemeClr val="tx2"/>
                </a:solidFill>
              </a:rPr>
              <a:t>と</a:t>
            </a:r>
            <a:r>
              <a:rPr lang="ja-JP" altLang="en-US" sz="2400" b="1" dirty="0" smtClean="0">
                <a:ln w="12700">
                  <a:noFill/>
                  <a:prstDash val="solid"/>
                </a:ln>
                <a:solidFill>
                  <a:srgbClr val="FF0000"/>
                </a:solidFill>
              </a:rPr>
              <a:t>過去分詞</a:t>
            </a:r>
            <a:r>
              <a:rPr lang="ja-JP" altLang="en-US" sz="2400" b="1" dirty="0" smtClean="0">
                <a:ln w="12700">
                  <a:noFill/>
                  <a:prstDash val="solid"/>
                </a:ln>
              </a:rPr>
              <a:t>で表す。</a:t>
            </a:r>
            <a:endParaRPr lang="ja-JP" altLang="en-US" sz="2400" b="1" dirty="0">
              <a:ln w="12700">
                <a:noFill/>
                <a:prstDash val="solid"/>
              </a:ln>
            </a:endParaRPr>
          </a:p>
        </p:txBody>
      </p:sp>
      <p:sp>
        <p:nvSpPr>
          <p:cNvPr id="34" name="正方形/長方形 33"/>
          <p:cNvSpPr/>
          <p:nvPr/>
        </p:nvSpPr>
        <p:spPr>
          <a:xfrm>
            <a:off x="-36512" y="4777988"/>
            <a:ext cx="9937104"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②訳は「</a:t>
            </a:r>
            <a:r>
              <a:rPr lang="ja-JP" altLang="en-US" sz="2400" b="1" dirty="0" err="1" smtClean="0">
                <a:ln w="12700">
                  <a:noFill/>
                  <a:prstDash val="solid"/>
                </a:ln>
                <a:solidFill>
                  <a:schemeClr val="tx2"/>
                </a:solidFill>
              </a:rPr>
              <a:t>～される</a:t>
            </a:r>
            <a:r>
              <a:rPr lang="ja-JP" altLang="en-US" sz="2400" b="1" dirty="0" smtClean="0">
                <a:ln w="12700">
                  <a:noFill/>
                  <a:prstDash val="solid"/>
                </a:ln>
                <a:solidFill>
                  <a:schemeClr val="tx2"/>
                </a:solidFill>
              </a:rPr>
              <a:t>・された」</a:t>
            </a:r>
            <a:r>
              <a:rPr lang="ja-JP" altLang="en-US" sz="1600" b="1" dirty="0" smtClean="0">
                <a:ln w="12700">
                  <a:noFill/>
                  <a:prstDash val="solid"/>
                </a:ln>
                <a:solidFill>
                  <a:schemeClr val="tx2"/>
                </a:solidFill>
              </a:rPr>
              <a:t>（日本語の「れる」には受け身以外の意味もいくつかあるので注意）</a:t>
            </a:r>
            <a:endParaRPr lang="ja-JP" altLang="en-US" sz="2400" b="1" dirty="0">
              <a:ln w="12700">
                <a:noFill/>
                <a:prstDash val="solid"/>
              </a:ln>
            </a:endParaRPr>
          </a:p>
        </p:txBody>
      </p:sp>
      <p:sp>
        <p:nvSpPr>
          <p:cNvPr id="35" name="正方形/長方形 34"/>
          <p:cNvSpPr/>
          <p:nvPr/>
        </p:nvSpPr>
        <p:spPr>
          <a:xfrm>
            <a:off x="-36512" y="5190872"/>
            <a:ext cx="9108504" cy="461665"/>
          </a:xfrm>
          <a:prstGeom prst="rect">
            <a:avLst/>
          </a:prstGeom>
          <a:noFill/>
        </p:spPr>
        <p:txBody>
          <a:bodyPr wrap="square">
            <a:spAutoFit/>
          </a:bodyPr>
          <a:lstStyle/>
          <a:p>
            <a:pPr>
              <a:defRPr/>
            </a:pPr>
            <a:r>
              <a:rPr lang="ja-JP" altLang="en-US" sz="2400" b="1" dirty="0" smtClean="0">
                <a:ln w="12700">
                  <a:noFill/>
                  <a:prstDash val="solid"/>
                </a:ln>
                <a:solidFill>
                  <a:schemeClr val="tx2"/>
                </a:solidFill>
              </a:rPr>
              <a:t>③</a:t>
            </a:r>
            <a:r>
              <a:rPr lang="en-US" altLang="ja-JP" sz="2400" b="1" dirty="0" smtClean="0">
                <a:ln w="12700">
                  <a:noFill/>
                  <a:prstDash val="solid"/>
                </a:ln>
                <a:solidFill>
                  <a:schemeClr val="tx2"/>
                </a:solidFill>
              </a:rPr>
              <a:t>be</a:t>
            </a:r>
            <a:r>
              <a:rPr lang="ja-JP" altLang="en-US" sz="2400" b="1" dirty="0" smtClean="0">
                <a:ln w="12700">
                  <a:noFill/>
                  <a:prstDash val="solid"/>
                </a:ln>
                <a:solidFill>
                  <a:schemeClr val="tx2"/>
                </a:solidFill>
              </a:rPr>
              <a:t>動詞は、</a:t>
            </a:r>
            <a:r>
              <a:rPr lang="ja-JP" altLang="en-US" sz="2400" b="1" dirty="0" smtClean="0">
                <a:ln w="12700">
                  <a:noFill/>
                  <a:prstDash val="solid"/>
                </a:ln>
                <a:solidFill>
                  <a:srgbClr val="FF0000"/>
                </a:solidFill>
              </a:rPr>
              <a:t>主語</a:t>
            </a:r>
            <a:r>
              <a:rPr lang="ja-JP" altLang="en-US" sz="2400" b="1" dirty="0" smtClean="0">
                <a:ln w="12700">
                  <a:noFill/>
                  <a:prstDash val="solid"/>
                </a:ln>
                <a:solidFill>
                  <a:schemeClr val="tx2"/>
                </a:solidFill>
              </a:rPr>
              <a:t>と</a:t>
            </a:r>
            <a:r>
              <a:rPr lang="ja-JP" altLang="en-US" sz="2400" b="1" dirty="0" smtClean="0">
                <a:ln w="12700">
                  <a:noFill/>
                  <a:prstDash val="solid"/>
                </a:ln>
                <a:solidFill>
                  <a:srgbClr val="FF0000"/>
                </a:solidFill>
              </a:rPr>
              <a:t>時間</a:t>
            </a:r>
            <a:r>
              <a:rPr lang="ja-JP" altLang="en-US" sz="2400" b="1" dirty="0" smtClean="0">
                <a:ln w="12700">
                  <a:noFill/>
                  <a:prstDash val="solid"/>
                </a:ln>
                <a:solidFill>
                  <a:schemeClr val="tx2"/>
                </a:solidFill>
              </a:rPr>
              <a:t>に合わせて変化する。</a:t>
            </a:r>
            <a:endParaRPr lang="ja-JP" altLang="en-US" sz="2400" b="1" dirty="0">
              <a:ln w="12700">
                <a:noFill/>
                <a:prstDash val="solid"/>
              </a:ln>
            </a:endParaRPr>
          </a:p>
        </p:txBody>
      </p:sp>
      <p:sp>
        <p:nvSpPr>
          <p:cNvPr id="36" name="正方形/長方形 35"/>
          <p:cNvSpPr/>
          <p:nvPr/>
        </p:nvSpPr>
        <p:spPr>
          <a:xfrm>
            <a:off x="-36512" y="5570076"/>
            <a:ext cx="9108504" cy="461665"/>
          </a:xfrm>
          <a:prstGeom prst="rect">
            <a:avLst/>
          </a:prstGeom>
          <a:noFill/>
        </p:spPr>
        <p:txBody>
          <a:bodyPr wrap="square">
            <a:spAutoFit/>
          </a:bodyPr>
          <a:lstStyle/>
          <a:p>
            <a:pPr>
              <a:defRPr/>
            </a:pPr>
            <a:r>
              <a:rPr lang="ja-JP" altLang="en-US" sz="2400" b="1" dirty="0" smtClean="0">
                <a:ln w="12700">
                  <a:noFill/>
                  <a:prstDash val="solid"/>
                </a:ln>
              </a:rPr>
              <a:t>④過去分詞の基本は「～</a:t>
            </a:r>
            <a:r>
              <a:rPr lang="en-US" altLang="ja-JP" sz="2400" b="1" dirty="0" err="1" smtClean="0">
                <a:ln w="12700">
                  <a:noFill/>
                  <a:prstDash val="solid"/>
                </a:ln>
              </a:rPr>
              <a:t>ed</a:t>
            </a:r>
            <a:r>
              <a:rPr lang="ja-JP" altLang="en-US" sz="2400" b="1" dirty="0" smtClean="0">
                <a:ln w="12700">
                  <a:noFill/>
                  <a:prstDash val="solid"/>
                </a:ln>
              </a:rPr>
              <a:t>」、しかし、</a:t>
            </a:r>
            <a:r>
              <a:rPr lang="ja-JP" altLang="en-US" sz="2400" b="1" dirty="0" smtClean="0">
                <a:ln w="12700">
                  <a:noFill/>
                  <a:prstDash val="solid"/>
                </a:ln>
                <a:solidFill>
                  <a:srgbClr val="FF0000"/>
                </a:solidFill>
              </a:rPr>
              <a:t>時間とは関係がない</a:t>
            </a:r>
            <a:r>
              <a:rPr lang="ja-JP" altLang="en-US" sz="2400" b="1" dirty="0" smtClean="0">
                <a:ln w="12700">
                  <a:noFill/>
                  <a:prstDash val="solid"/>
                </a:ln>
              </a:rPr>
              <a:t>。</a:t>
            </a:r>
            <a:endParaRPr lang="ja-JP" altLang="en-US" sz="2400" b="1" dirty="0">
              <a:ln w="12700">
                <a:noFill/>
                <a:prstDash val="solid"/>
              </a:ln>
            </a:endParaRPr>
          </a:p>
        </p:txBody>
      </p:sp>
      <p:sp>
        <p:nvSpPr>
          <p:cNvPr id="37" name="正方形/長方形 36"/>
          <p:cNvSpPr/>
          <p:nvPr/>
        </p:nvSpPr>
        <p:spPr>
          <a:xfrm>
            <a:off x="-36512" y="5930116"/>
            <a:ext cx="9108504" cy="461665"/>
          </a:xfrm>
          <a:prstGeom prst="rect">
            <a:avLst/>
          </a:prstGeom>
          <a:noFill/>
        </p:spPr>
        <p:txBody>
          <a:bodyPr wrap="square">
            <a:spAutoFit/>
          </a:bodyPr>
          <a:lstStyle/>
          <a:p>
            <a:pPr>
              <a:defRPr/>
            </a:pPr>
            <a:r>
              <a:rPr lang="ja-JP" altLang="en-US" sz="2400" b="1" dirty="0" smtClean="0">
                <a:ln w="12700">
                  <a:noFill/>
                  <a:prstDash val="solid"/>
                </a:ln>
              </a:rPr>
              <a:t>⑤</a:t>
            </a:r>
            <a:r>
              <a:rPr lang="en-US" altLang="ja-JP" sz="2400" b="1" dirty="0" smtClean="0">
                <a:ln w="12700">
                  <a:noFill/>
                  <a:prstDash val="solid"/>
                </a:ln>
              </a:rPr>
              <a:t>by</a:t>
            </a:r>
            <a:r>
              <a:rPr lang="ja-JP" altLang="en-US" sz="2400" b="1" dirty="0" smtClean="0">
                <a:ln w="12700">
                  <a:noFill/>
                  <a:prstDash val="solid"/>
                </a:ln>
              </a:rPr>
              <a:t>～は元々の主語（行為を行う者）を表すときに使う。</a:t>
            </a:r>
            <a:endParaRPr lang="ja-JP" altLang="en-US" sz="2400" b="1" dirty="0">
              <a:ln w="12700">
                <a:noFill/>
                <a:prstDash val="solid"/>
              </a:ln>
            </a:endParaRPr>
          </a:p>
        </p:txBody>
      </p:sp>
      <p:sp>
        <p:nvSpPr>
          <p:cNvPr id="41" name="正方形/長方形 40"/>
          <p:cNvSpPr/>
          <p:nvPr/>
        </p:nvSpPr>
        <p:spPr>
          <a:xfrm>
            <a:off x="5652120" y="0"/>
            <a:ext cx="3244799" cy="830997"/>
          </a:xfrm>
          <a:prstGeom prst="rect">
            <a:avLst/>
          </a:prstGeom>
          <a:noFill/>
        </p:spPr>
        <p:txBody>
          <a:bodyPr wrap="none">
            <a:spAutoFit/>
          </a:bodyPr>
          <a:lstStyle/>
          <a:p>
            <a:pPr algn="ctr">
              <a:defRPr/>
            </a:pPr>
            <a:r>
              <a:rPr lang="ja-JP" altLang="en-US" sz="4800" b="1" dirty="0" smtClean="0">
                <a:ln w="12700">
                  <a:solidFill>
                    <a:schemeClr val="tx2">
                      <a:satMod val="155000"/>
                    </a:schemeClr>
                  </a:solidFill>
                  <a:prstDash val="solid"/>
                </a:ln>
                <a:solidFill>
                  <a:schemeClr val="tx2"/>
                </a:solidFill>
              </a:rPr>
              <a:t>受け身の文</a:t>
            </a:r>
            <a:endParaRPr lang="ja-JP" altLang="en-US" sz="4800" b="1" dirty="0">
              <a:ln w="12700">
                <a:solidFill>
                  <a:schemeClr val="tx2">
                    <a:satMod val="155000"/>
                  </a:schemeClr>
                </a:solidFill>
                <a:prstDash val="solid"/>
              </a:ln>
              <a:solidFill>
                <a:schemeClr val="tx2"/>
              </a:solidFill>
            </a:endParaRPr>
          </a:p>
        </p:txBody>
      </p:sp>
      <p:sp>
        <p:nvSpPr>
          <p:cNvPr id="30" name="正方形/長方形 29"/>
          <p:cNvSpPr/>
          <p:nvPr/>
        </p:nvSpPr>
        <p:spPr>
          <a:xfrm>
            <a:off x="-36512" y="6290156"/>
            <a:ext cx="9108504" cy="461665"/>
          </a:xfrm>
          <a:prstGeom prst="rect">
            <a:avLst/>
          </a:prstGeom>
          <a:noFill/>
        </p:spPr>
        <p:txBody>
          <a:bodyPr wrap="square">
            <a:spAutoFit/>
          </a:bodyPr>
          <a:lstStyle/>
          <a:p>
            <a:pPr>
              <a:defRPr/>
            </a:pPr>
            <a:r>
              <a:rPr lang="ja-JP" altLang="en-US" sz="2400" b="1" dirty="0" smtClean="0">
                <a:ln w="12700">
                  <a:noFill/>
                  <a:prstDash val="solid"/>
                </a:ln>
              </a:rPr>
              <a:t>⑥</a:t>
            </a:r>
            <a:r>
              <a:rPr lang="en-US" altLang="ja-JP" sz="2000" b="1" dirty="0" smtClean="0">
                <a:ln w="12700">
                  <a:noFill/>
                  <a:prstDash val="solid"/>
                </a:ln>
              </a:rPr>
              <a:t>by</a:t>
            </a:r>
            <a:r>
              <a:rPr lang="ja-JP" altLang="en-US" sz="2000" b="1" dirty="0" smtClean="0">
                <a:ln w="12700">
                  <a:noFill/>
                  <a:prstDash val="solid"/>
                </a:ln>
              </a:rPr>
              <a:t>～は</a:t>
            </a:r>
            <a:r>
              <a:rPr lang="ja-JP" altLang="en-US" sz="2000" b="1" dirty="0" smtClean="0">
                <a:ln w="12700">
                  <a:noFill/>
                  <a:prstDash val="solid"/>
                </a:ln>
                <a:solidFill>
                  <a:srgbClr val="FF0000"/>
                </a:solidFill>
              </a:rPr>
              <a:t>明らかに分かる</a:t>
            </a:r>
            <a:r>
              <a:rPr lang="ja-JP" altLang="en-US" sz="2000" b="1" dirty="0" smtClean="0">
                <a:ln w="12700">
                  <a:noFill/>
                  <a:prstDash val="solid"/>
                </a:ln>
              </a:rPr>
              <a:t>・</a:t>
            </a:r>
            <a:r>
              <a:rPr lang="ja-JP" altLang="en-US" sz="2000" b="1" dirty="0" smtClean="0">
                <a:ln w="12700">
                  <a:noFill/>
                  <a:prstDash val="solid"/>
                </a:ln>
                <a:solidFill>
                  <a:srgbClr val="FF0000"/>
                </a:solidFill>
              </a:rPr>
              <a:t>まったく分からない</a:t>
            </a:r>
            <a:r>
              <a:rPr lang="ja-JP" altLang="en-US" sz="2000" b="1" dirty="0" smtClean="0">
                <a:ln w="12700">
                  <a:noFill/>
                  <a:prstDash val="solid"/>
                </a:ln>
              </a:rPr>
              <a:t>ときには</a:t>
            </a:r>
            <a:r>
              <a:rPr lang="ja-JP" altLang="en-US" sz="2000" b="1" dirty="0" smtClean="0">
                <a:ln w="12700">
                  <a:noFill/>
                  <a:prstDash val="solid"/>
                </a:ln>
                <a:solidFill>
                  <a:srgbClr val="FF0000"/>
                </a:solidFill>
              </a:rPr>
              <a:t>使わない</a:t>
            </a:r>
            <a:r>
              <a:rPr lang="ja-JP" altLang="en-US" sz="2000" b="1" dirty="0" smtClean="0">
                <a:ln w="12700">
                  <a:noFill/>
                  <a:prstDash val="solid"/>
                </a:ln>
              </a:rPr>
              <a:t>。</a:t>
            </a:r>
            <a:endParaRPr lang="ja-JP" altLang="en-US" sz="2400" b="1" dirty="0">
              <a:ln w="12700">
                <a:noFill/>
                <a:prstDash val="solid"/>
              </a:ln>
            </a:endParaRPr>
          </a:p>
        </p:txBody>
      </p:sp>
      <p:sp>
        <p:nvSpPr>
          <p:cNvPr id="31" name="正方形/長方形 30"/>
          <p:cNvSpPr/>
          <p:nvPr/>
        </p:nvSpPr>
        <p:spPr>
          <a:xfrm>
            <a:off x="4283968" y="3214717"/>
            <a:ext cx="723275" cy="646331"/>
          </a:xfrm>
          <a:prstGeom prst="rect">
            <a:avLst/>
          </a:prstGeom>
          <a:noFill/>
        </p:spPr>
        <p:txBody>
          <a:bodyPr wrap="none">
            <a:spAutoFit/>
          </a:bodyPr>
          <a:lstStyle/>
          <a:p>
            <a:pPr>
              <a:defRPr/>
            </a:pPr>
            <a:r>
              <a:rPr lang="en-US" altLang="ja-JP" sz="3600" b="1" dirty="0" smtClean="0">
                <a:ln w="12700">
                  <a:noFill/>
                  <a:prstDash val="solid"/>
                </a:ln>
                <a:solidFill>
                  <a:srgbClr val="0000CC"/>
                </a:solidFill>
              </a:rPr>
              <a:t>by</a:t>
            </a:r>
            <a:endParaRPr lang="ja-JP" altLang="en-US" sz="3600" b="1" dirty="0">
              <a:ln w="12700">
                <a:noFill/>
                <a:prstDash val="solid"/>
              </a:ln>
              <a:solidFill>
                <a:srgbClr val="0000CC"/>
              </a:solidFill>
            </a:endParaRPr>
          </a:p>
        </p:txBody>
      </p:sp>
      <p:sp>
        <p:nvSpPr>
          <p:cNvPr id="33" name="角丸四角形 32"/>
          <p:cNvSpPr/>
          <p:nvPr/>
        </p:nvSpPr>
        <p:spPr>
          <a:xfrm>
            <a:off x="0" y="3933056"/>
            <a:ext cx="9108504" cy="2924944"/>
          </a:xfrm>
          <a:prstGeom prst="roundRect">
            <a:avLst>
              <a:gd name="adj" fmla="val 8341"/>
            </a:avLst>
          </a:prstGeom>
          <a:solidFill>
            <a:srgbClr val="3333CC">
              <a:alpha val="3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38" name="正方形/長方形 37"/>
          <p:cNvSpPr/>
          <p:nvPr/>
        </p:nvSpPr>
        <p:spPr>
          <a:xfrm>
            <a:off x="190694" y="3789040"/>
            <a:ext cx="1645002" cy="707886"/>
          </a:xfrm>
          <a:prstGeom prst="rect">
            <a:avLst/>
          </a:prstGeom>
          <a:noFill/>
        </p:spPr>
        <p:txBody>
          <a:bodyPr wrap="none" lIns="91440" tIns="45720" rIns="91440" bIns="45720">
            <a:spAutoFit/>
          </a:bodyPr>
          <a:lstStyle/>
          <a:p>
            <a:pPr algn="ctr"/>
            <a:r>
              <a:rPr lang="en-US" altLang="ja-JP" sz="4000" b="1" dirty="0" smtClean="0">
                <a:ln w="17780" cmpd="sng">
                  <a:noFill/>
                  <a:prstDash val="solid"/>
                  <a:miter lim="800000"/>
                </a:ln>
                <a:latin typeface="Century Schoolbook" pitchFamily="18" charset="0"/>
                <a:ea typeface="ＭＳ ゴシック" pitchFamily="49" charset="-128"/>
              </a:rPr>
              <a:t>Point</a:t>
            </a:r>
            <a:endParaRPr lang="ja-JP" altLang="en-US" sz="4000" b="1" cap="none" spc="0" dirty="0">
              <a:ln w="17780" cmpd="sng">
                <a:noFill/>
                <a:prstDash val="solid"/>
                <a:miter lim="800000"/>
              </a:ln>
              <a:latin typeface="Century Schoolbook" pitchFamily="18" charset="0"/>
              <a:ea typeface="ＭＳ ゴシック" pitchFamily="49"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l="14466" r="15250"/>
          <a:stretch>
            <a:fillRect/>
          </a:stretch>
        </p:blipFill>
        <p:spPr bwMode="auto">
          <a:xfrm>
            <a:off x="0" y="0"/>
            <a:ext cx="4644008" cy="68580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l="13875" r="12888"/>
          <a:stretch>
            <a:fillRect/>
          </a:stretch>
        </p:blipFill>
        <p:spPr bwMode="auto">
          <a:xfrm>
            <a:off x="4499992" y="0"/>
            <a:ext cx="478802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692696"/>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 name="正方形/長方形 6"/>
          <p:cNvSpPr/>
          <p:nvPr/>
        </p:nvSpPr>
        <p:spPr>
          <a:xfrm>
            <a:off x="2339752" y="692696"/>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 name="正方形/長方形 7"/>
          <p:cNvSpPr/>
          <p:nvPr/>
        </p:nvSpPr>
        <p:spPr>
          <a:xfrm>
            <a:off x="3419872" y="701407"/>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 name="正方形/長方形 8"/>
          <p:cNvSpPr/>
          <p:nvPr/>
        </p:nvSpPr>
        <p:spPr>
          <a:xfrm>
            <a:off x="5076056" y="701407"/>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5868144" y="71011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play</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1" name="正方形/長方形 10"/>
          <p:cNvSpPr/>
          <p:nvPr/>
        </p:nvSpPr>
        <p:spPr>
          <a:xfrm>
            <a:off x="467544" y="107921"/>
            <a:ext cx="1800200"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原形</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2" name="正方形/長方形 11"/>
          <p:cNvSpPr/>
          <p:nvPr/>
        </p:nvSpPr>
        <p:spPr>
          <a:xfrm>
            <a:off x="3347864" y="116632"/>
            <a:ext cx="1800200"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過去形</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3" name="正方形/長方形 12"/>
          <p:cNvSpPr/>
          <p:nvPr/>
        </p:nvSpPr>
        <p:spPr>
          <a:xfrm>
            <a:off x="5868144" y="107921"/>
            <a:ext cx="2088232" cy="584775"/>
          </a:xfrm>
          <a:prstGeom prst="rect">
            <a:avLst/>
          </a:prstGeom>
          <a:noFill/>
        </p:spPr>
        <p:txBody>
          <a:bodyPr wrap="square" lIns="91440" tIns="45720" rIns="91440" bIns="45720">
            <a:spAutoFit/>
          </a:bodyPr>
          <a:lstStyle/>
          <a:p>
            <a:pPr algn="ctr"/>
            <a:r>
              <a:rPr lang="ja-JP" altLang="en-US" sz="3200" b="1" cap="none" spc="0" dirty="0" smtClean="0">
                <a:ln w="10541" cmpd="sng">
                  <a:noFill/>
                  <a:prstDash val="solid"/>
                </a:ln>
                <a:effectLst/>
                <a:latin typeface="Century Schoolbook" pitchFamily="18" charset="0"/>
                <a:ea typeface="ＭＳ ゴシック" pitchFamily="49" charset="-128"/>
              </a:rPr>
              <a:t>過去分詞</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4" name="正方形/長方形 13"/>
          <p:cNvSpPr/>
          <p:nvPr/>
        </p:nvSpPr>
        <p:spPr>
          <a:xfrm>
            <a:off x="467544" y="1170619"/>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5" name="正方形/長方形 14"/>
          <p:cNvSpPr/>
          <p:nvPr/>
        </p:nvSpPr>
        <p:spPr>
          <a:xfrm>
            <a:off x="2339752" y="117061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6" name="正方形/長方形 15"/>
          <p:cNvSpPr/>
          <p:nvPr/>
        </p:nvSpPr>
        <p:spPr>
          <a:xfrm>
            <a:off x="3203848" y="1179330"/>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7" name="正方形/長方形 16"/>
          <p:cNvSpPr/>
          <p:nvPr/>
        </p:nvSpPr>
        <p:spPr>
          <a:xfrm>
            <a:off x="5076056" y="117933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8" name="正方形/長方形 17"/>
          <p:cNvSpPr/>
          <p:nvPr/>
        </p:nvSpPr>
        <p:spPr>
          <a:xfrm>
            <a:off x="5868144" y="1188041"/>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clean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9" name="正方形/長方形 18"/>
          <p:cNvSpPr/>
          <p:nvPr/>
        </p:nvSpPr>
        <p:spPr>
          <a:xfrm>
            <a:off x="467544" y="1628800"/>
            <a:ext cx="1800200"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effectLst/>
                <a:latin typeface="Century Schoolbook" pitchFamily="18" charset="0"/>
                <a:ea typeface="ＭＳ ゴシック" pitchFamily="49" charset="-128"/>
              </a:rPr>
              <a:t>open</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0" name="正方形/長方形 19"/>
          <p:cNvSpPr/>
          <p:nvPr/>
        </p:nvSpPr>
        <p:spPr>
          <a:xfrm>
            <a:off x="2339752" y="162880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1" name="正方形/長方形 20"/>
          <p:cNvSpPr/>
          <p:nvPr/>
        </p:nvSpPr>
        <p:spPr>
          <a:xfrm>
            <a:off x="3203848" y="1637511"/>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open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2" name="正方形/長方形 21"/>
          <p:cNvSpPr/>
          <p:nvPr/>
        </p:nvSpPr>
        <p:spPr>
          <a:xfrm>
            <a:off x="5076056" y="1637511"/>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3" name="正方形/長方形 22"/>
          <p:cNvSpPr/>
          <p:nvPr/>
        </p:nvSpPr>
        <p:spPr>
          <a:xfrm>
            <a:off x="5868144" y="1646222"/>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open</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4" name="正方形/長方形 23"/>
          <p:cNvSpPr/>
          <p:nvPr/>
        </p:nvSpPr>
        <p:spPr>
          <a:xfrm>
            <a:off x="467544" y="2106723"/>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5" name="正方形/長方形 24"/>
          <p:cNvSpPr/>
          <p:nvPr/>
        </p:nvSpPr>
        <p:spPr>
          <a:xfrm>
            <a:off x="2339752" y="210672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6" name="正方形/長方形 25"/>
          <p:cNvSpPr/>
          <p:nvPr/>
        </p:nvSpPr>
        <p:spPr>
          <a:xfrm>
            <a:off x="3203848" y="2115434"/>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27" name="正方形/長方形 26"/>
          <p:cNvSpPr/>
          <p:nvPr/>
        </p:nvSpPr>
        <p:spPr>
          <a:xfrm>
            <a:off x="5076056" y="211543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8" name="正方形/長方形 27"/>
          <p:cNvSpPr/>
          <p:nvPr/>
        </p:nvSpPr>
        <p:spPr>
          <a:xfrm>
            <a:off x="5868144" y="2124145"/>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watch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69" name="正方形/長方形 68"/>
          <p:cNvSpPr/>
          <p:nvPr/>
        </p:nvSpPr>
        <p:spPr>
          <a:xfrm>
            <a:off x="467544" y="314096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0" name="正方形/長方形 69"/>
          <p:cNvSpPr/>
          <p:nvPr/>
        </p:nvSpPr>
        <p:spPr>
          <a:xfrm>
            <a:off x="2339752" y="3140968"/>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1" name="正方形/長方形 70"/>
          <p:cNvSpPr/>
          <p:nvPr/>
        </p:nvSpPr>
        <p:spPr>
          <a:xfrm>
            <a:off x="3203848" y="3149679"/>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2" name="正方形/長方形 71"/>
          <p:cNvSpPr/>
          <p:nvPr/>
        </p:nvSpPr>
        <p:spPr>
          <a:xfrm>
            <a:off x="5076056" y="314967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3" name="正方形/長方形 72"/>
          <p:cNvSpPr/>
          <p:nvPr/>
        </p:nvSpPr>
        <p:spPr>
          <a:xfrm>
            <a:off x="5868144" y="3158390"/>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cook</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4" name="正方形/長方形 73"/>
          <p:cNvSpPr/>
          <p:nvPr/>
        </p:nvSpPr>
        <p:spPr>
          <a:xfrm>
            <a:off x="467544" y="3645024"/>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see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5" name="正方形/長方形 74"/>
          <p:cNvSpPr/>
          <p:nvPr/>
        </p:nvSpPr>
        <p:spPr>
          <a:xfrm>
            <a:off x="2339752" y="364502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6" name="正方形/長方形 75"/>
          <p:cNvSpPr/>
          <p:nvPr/>
        </p:nvSpPr>
        <p:spPr>
          <a:xfrm>
            <a:off x="3203848" y="3653735"/>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saw</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7" name="正方形/長方形 76"/>
          <p:cNvSpPr/>
          <p:nvPr/>
        </p:nvSpPr>
        <p:spPr>
          <a:xfrm>
            <a:off x="5076056" y="3653735"/>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78" name="正方形/長方形 77"/>
          <p:cNvSpPr/>
          <p:nvPr/>
        </p:nvSpPr>
        <p:spPr>
          <a:xfrm>
            <a:off x="5868144" y="3662446"/>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seen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79" name="正方形/長方形 78"/>
          <p:cNvSpPr/>
          <p:nvPr/>
        </p:nvSpPr>
        <p:spPr>
          <a:xfrm>
            <a:off x="467544" y="4175213"/>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sell</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0" name="正方形/長方形 79"/>
          <p:cNvSpPr/>
          <p:nvPr/>
        </p:nvSpPr>
        <p:spPr>
          <a:xfrm>
            <a:off x="2339752" y="417521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1" name="正方形/長方形 80"/>
          <p:cNvSpPr/>
          <p:nvPr/>
        </p:nvSpPr>
        <p:spPr>
          <a:xfrm>
            <a:off x="3203848" y="4183924"/>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sold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2" name="正方形/長方形 81"/>
          <p:cNvSpPr/>
          <p:nvPr/>
        </p:nvSpPr>
        <p:spPr>
          <a:xfrm>
            <a:off x="5076056" y="418392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3" name="正方形/長方形 82"/>
          <p:cNvSpPr/>
          <p:nvPr/>
        </p:nvSpPr>
        <p:spPr>
          <a:xfrm>
            <a:off x="5868144" y="4192635"/>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sold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4" name="正方形/長方形 83"/>
          <p:cNvSpPr/>
          <p:nvPr/>
        </p:nvSpPr>
        <p:spPr>
          <a:xfrm>
            <a:off x="467544" y="4653136"/>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make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5" name="正方形/長方形 84"/>
          <p:cNvSpPr/>
          <p:nvPr/>
        </p:nvSpPr>
        <p:spPr>
          <a:xfrm>
            <a:off x="2339752" y="4653136"/>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6" name="正方形/長方形 85"/>
          <p:cNvSpPr/>
          <p:nvPr/>
        </p:nvSpPr>
        <p:spPr>
          <a:xfrm>
            <a:off x="3203848" y="4661847"/>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made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7" name="正方形/長方形 86"/>
          <p:cNvSpPr/>
          <p:nvPr/>
        </p:nvSpPr>
        <p:spPr>
          <a:xfrm>
            <a:off x="5076056" y="4661847"/>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88" name="正方形/長方形 87"/>
          <p:cNvSpPr/>
          <p:nvPr/>
        </p:nvSpPr>
        <p:spPr>
          <a:xfrm>
            <a:off x="5868144" y="4670558"/>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made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9" name="正方形/長方形 88"/>
          <p:cNvSpPr/>
          <p:nvPr/>
        </p:nvSpPr>
        <p:spPr>
          <a:xfrm>
            <a:off x="467544" y="5157192"/>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write</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0" name="正方形/長方形 89"/>
          <p:cNvSpPr/>
          <p:nvPr/>
        </p:nvSpPr>
        <p:spPr>
          <a:xfrm>
            <a:off x="2339752" y="5157192"/>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1" name="正方形/長方形 90"/>
          <p:cNvSpPr/>
          <p:nvPr/>
        </p:nvSpPr>
        <p:spPr>
          <a:xfrm>
            <a:off x="3203848" y="5165903"/>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wrote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2" name="正方形/長方形 91"/>
          <p:cNvSpPr/>
          <p:nvPr/>
        </p:nvSpPr>
        <p:spPr>
          <a:xfrm>
            <a:off x="5076056" y="5165903"/>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3" name="正方形/長方形 92"/>
          <p:cNvSpPr/>
          <p:nvPr/>
        </p:nvSpPr>
        <p:spPr>
          <a:xfrm>
            <a:off x="5868144" y="5174614"/>
            <a:ext cx="2376264"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solidFill>
                  <a:srgbClr val="FF0000"/>
                </a:solidFill>
                <a:effectLst/>
                <a:latin typeface="Century Schoolbook" pitchFamily="18" charset="0"/>
                <a:ea typeface="ＭＳ ゴシック" pitchFamily="49" charset="-128"/>
              </a:rPr>
              <a:t>written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4" name="正方形/長方形 93"/>
          <p:cNvSpPr/>
          <p:nvPr/>
        </p:nvSpPr>
        <p:spPr>
          <a:xfrm>
            <a:off x="467544" y="5661248"/>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speak</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5" name="正方形/長方形 94"/>
          <p:cNvSpPr/>
          <p:nvPr/>
        </p:nvSpPr>
        <p:spPr>
          <a:xfrm>
            <a:off x="2339752" y="5661248"/>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6" name="正方形/長方形 95"/>
          <p:cNvSpPr/>
          <p:nvPr/>
        </p:nvSpPr>
        <p:spPr>
          <a:xfrm>
            <a:off x="3203848" y="5669959"/>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spoke</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7" name="正方形/長方形 96"/>
          <p:cNvSpPr/>
          <p:nvPr/>
        </p:nvSpPr>
        <p:spPr>
          <a:xfrm>
            <a:off x="5076056" y="566995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98" name="正方形/長方形 97"/>
          <p:cNvSpPr/>
          <p:nvPr/>
        </p:nvSpPr>
        <p:spPr>
          <a:xfrm>
            <a:off x="5868144" y="5678670"/>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spoken</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99" name="正方形/長方形 98"/>
          <p:cNvSpPr/>
          <p:nvPr/>
        </p:nvSpPr>
        <p:spPr>
          <a:xfrm>
            <a:off x="467544" y="2610779"/>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0" name="正方形/長方形 99"/>
          <p:cNvSpPr/>
          <p:nvPr/>
        </p:nvSpPr>
        <p:spPr>
          <a:xfrm>
            <a:off x="2339752" y="2610779"/>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1" name="正方形/長方形 100"/>
          <p:cNvSpPr/>
          <p:nvPr/>
        </p:nvSpPr>
        <p:spPr>
          <a:xfrm>
            <a:off x="3203848" y="2619490"/>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2" name="正方形/長方形 101"/>
          <p:cNvSpPr/>
          <p:nvPr/>
        </p:nvSpPr>
        <p:spPr>
          <a:xfrm>
            <a:off x="5076056" y="2619490"/>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3" name="正方形/長方形 102"/>
          <p:cNvSpPr/>
          <p:nvPr/>
        </p:nvSpPr>
        <p:spPr>
          <a:xfrm>
            <a:off x="5868144" y="2628201"/>
            <a:ext cx="2376264"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wash</a:t>
            </a:r>
            <a:r>
              <a:rPr lang="en-US" altLang="ja-JP" sz="3200" b="1" dirty="0" smtClean="0">
                <a:ln w="10541" cmpd="sng">
                  <a:noFill/>
                  <a:prstDash val="solid"/>
                </a:ln>
                <a:solidFill>
                  <a:srgbClr val="FF0000"/>
                </a:solidFill>
                <a:latin typeface="Century Schoolbook" pitchFamily="18" charset="0"/>
                <a:ea typeface="ＭＳ ゴシック" pitchFamily="49" charset="-128"/>
              </a:rPr>
              <a:t>ed</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4" name="正方形/長方形 103"/>
          <p:cNvSpPr/>
          <p:nvPr/>
        </p:nvSpPr>
        <p:spPr>
          <a:xfrm>
            <a:off x="539552" y="6165304"/>
            <a:ext cx="180020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latin typeface="Century Schoolbook" pitchFamily="18" charset="0"/>
                <a:ea typeface="ＭＳ ゴシック" pitchFamily="49" charset="-128"/>
              </a:rPr>
              <a:t>build</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5" name="正方形/長方形 104"/>
          <p:cNvSpPr/>
          <p:nvPr/>
        </p:nvSpPr>
        <p:spPr>
          <a:xfrm>
            <a:off x="2411760" y="6165304"/>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6" name="正方形/長方形 105"/>
          <p:cNvSpPr/>
          <p:nvPr/>
        </p:nvSpPr>
        <p:spPr>
          <a:xfrm>
            <a:off x="3275856" y="6174015"/>
            <a:ext cx="2160240" cy="584775"/>
          </a:xfrm>
          <a:prstGeom prst="rect">
            <a:avLst/>
          </a:prstGeom>
          <a:noFill/>
        </p:spPr>
        <p:txBody>
          <a:bodyPr wrap="square" lIns="91440" tIns="45720" rIns="91440" bIns="45720">
            <a:spAutoFit/>
          </a:bodyPr>
          <a:lstStyle/>
          <a:p>
            <a:pPr algn="ctr"/>
            <a:r>
              <a:rPr lang="en-US" altLang="ja-JP" sz="3200" b="1" dirty="0" smtClean="0">
                <a:ln w="10541" cmpd="sng">
                  <a:noFill/>
                  <a:prstDash val="solid"/>
                </a:ln>
                <a:solidFill>
                  <a:srgbClr val="FF0000"/>
                </a:solidFill>
                <a:latin typeface="Century Schoolbook" pitchFamily="18" charset="0"/>
                <a:ea typeface="ＭＳ ゴシック" pitchFamily="49" charset="-128"/>
              </a:rPr>
              <a:t>built</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07" name="正方形/長方形 106"/>
          <p:cNvSpPr/>
          <p:nvPr/>
        </p:nvSpPr>
        <p:spPr>
          <a:xfrm>
            <a:off x="5148064" y="6174015"/>
            <a:ext cx="864096" cy="584775"/>
          </a:xfrm>
          <a:prstGeom prst="rect">
            <a:avLst/>
          </a:prstGeom>
          <a:noFill/>
        </p:spPr>
        <p:txBody>
          <a:bodyPr wrap="square" lIns="91440" tIns="45720" rIns="91440" bIns="45720">
            <a:spAutoFit/>
          </a:bodyPr>
          <a:lstStyle/>
          <a:p>
            <a:pPr algn="ctr"/>
            <a:r>
              <a:rPr lang="ja-JP" altLang="en-US" sz="3200" b="1" dirty="0" smtClean="0">
                <a:ln w="10541" cmpd="sng">
                  <a:noFill/>
                  <a:prstDash val="solid"/>
                </a:ln>
                <a:latin typeface="Century Schoolbook" pitchFamily="18" charset="0"/>
                <a:ea typeface="ＭＳ ゴシック" pitchFamily="49" charset="-128"/>
              </a:rPr>
              <a:t>→</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08" name="正方形/長方形 107"/>
          <p:cNvSpPr/>
          <p:nvPr/>
        </p:nvSpPr>
        <p:spPr>
          <a:xfrm>
            <a:off x="5940152" y="6182726"/>
            <a:ext cx="2376264" cy="584775"/>
          </a:xfrm>
          <a:prstGeom prst="rect">
            <a:avLst/>
          </a:prstGeom>
          <a:noFill/>
        </p:spPr>
        <p:txBody>
          <a:bodyPr wrap="square" lIns="91440" tIns="45720" rIns="91440" bIns="45720">
            <a:spAutoFit/>
          </a:bodyPr>
          <a:lstStyle/>
          <a:p>
            <a:pPr algn="ctr"/>
            <a:r>
              <a:rPr lang="en-US" altLang="ja-JP" sz="3200" b="1" cap="none" spc="0" dirty="0" smtClean="0">
                <a:ln w="10541" cmpd="sng">
                  <a:noFill/>
                  <a:prstDash val="solid"/>
                </a:ln>
                <a:solidFill>
                  <a:srgbClr val="FF0000"/>
                </a:solidFill>
                <a:effectLst/>
                <a:latin typeface="Century Schoolbook" pitchFamily="18" charset="0"/>
                <a:ea typeface="ＭＳ ゴシック" pitchFamily="49" charset="-128"/>
              </a:rPr>
              <a:t>built</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27384"/>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1663" algn="l"/>
                <a:tab pos="6284913" algn="l"/>
              </a:tabLst>
            </a:pPr>
            <a:r>
              <a:rPr kumimoji="1" 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アッサム語</a:t>
            </a:r>
            <a:r>
              <a:rPr lang="en-US" altLang="ja-JP" sz="2800" b="1" dirty="0" smtClean="0">
                <a:latin typeface="Century" pitchFamily="18" charset="0"/>
                <a:ea typeface="ＭＳ 明朝" pitchFamily="17" charset="-128"/>
                <a:cs typeface="Times New Roman" pitchFamily="18" charset="0"/>
              </a:rPr>
              <a:t>	</a:t>
            </a: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ウルドゥー語	オリヤー語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カシミール語	カンナダ語	グジャラート語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コーンカニー語	サンスクリット語	サンタル語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シンディー語	タミル語	テルグ語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ドグリ語	ネパール語	パンジャーブ語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ヒンディー語	ベンガル語	ボド語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マイティリー語	マニプリ語	マラーティー語</a:t>
            </a:r>
            <a:endPar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endParaRPr kumimoji="1" lang="en-US" altLang="ja-JP"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141663" algn="l"/>
                <a:tab pos="6284913" algn="l"/>
              </a:tabLst>
            </a:pPr>
            <a:r>
              <a:rPr kumimoji="1" lang="ja-JP" altLang="en-US" sz="28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マラヤーラム語</a:t>
            </a:r>
            <a:endParaRPr kumimoji="1" lang="ja-JP" altLang="en-US" sz="5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52" y="2065218"/>
            <a:ext cx="9249968" cy="1600438"/>
          </a:xfrm>
          <a:prstGeom prst="rect">
            <a:avLst/>
          </a:prstGeom>
          <a:noFill/>
        </p:spPr>
        <p:txBody>
          <a:bodyPr wrap="none" lIns="91440" tIns="45720" rIns="91440" bIns="45720">
            <a:spAutoFit/>
          </a:bodyPr>
          <a:lstStyle/>
          <a:p>
            <a:pPr algn="l"/>
            <a:r>
              <a:rPr lang="en-US" altLang="ja-JP" sz="5400" b="1" cap="none" spc="0" dirty="0" smtClean="0">
                <a:ln w="17780" cmpd="sng">
                  <a:noFill/>
                  <a:prstDash val="solid"/>
                  <a:miter lim="800000"/>
                </a:ln>
                <a:latin typeface="Century Schoolbook" pitchFamily="18" charset="0"/>
              </a:rPr>
              <a:t>English is spoken</a:t>
            </a:r>
          </a:p>
          <a:p>
            <a:pPr algn="r"/>
            <a:r>
              <a:rPr lang="en-US" altLang="ja-JP" b="1" dirty="0" smtClean="0">
                <a:ln w="17780" cmpd="sng">
                  <a:noFill/>
                  <a:prstDash val="solid"/>
                  <a:miter lim="800000"/>
                </a:ln>
                <a:latin typeface="Century Schoolbook" pitchFamily="18" charset="0"/>
              </a:rPr>
              <a:t>by many people in India.</a:t>
            </a:r>
            <a:endParaRPr lang="ja-JP" altLang="en-US" b="1" cap="none" spc="0" dirty="0">
              <a:ln w="17780" cmpd="sng">
                <a:noFill/>
                <a:prstDash val="solid"/>
                <a:miter lim="800000"/>
              </a:ln>
              <a:latin typeface="Century Schoolbook" pitchFamily="18" charset="0"/>
            </a:endParaRPr>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1548</Words>
  <Application>Microsoft Office PowerPoint</Application>
  <PresentationFormat>画面に合わせる (4:3)</PresentationFormat>
  <Paragraphs>490</Paragraphs>
  <Slides>72</Slides>
  <Notes>46</Notes>
  <HiddenSlides>0</HiddenSlides>
  <MMClips>0</MMClips>
  <ScaleCrop>false</ScaleCrop>
  <HeadingPairs>
    <vt:vector size="4" baseType="variant">
      <vt:variant>
        <vt:lpstr>テーマ</vt:lpstr>
      </vt:variant>
      <vt:variant>
        <vt:i4>1</vt:i4>
      </vt:variant>
      <vt:variant>
        <vt:lpstr>スライド タイトル</vt:lpstr>
      </vt:variant>
      <vt:variant>
        <vt:i4>72</vt:i4>
      </vt:variant>
    </vt:vector>
  </HeadingPairs>
  <TitlesOfParts>
    <vt:vector size="73" baseType="lpstr">
      <vt:lpstr>標準デザイン</vt:lpstr>
      <vt:lpstr>スライド 1</vt:lpstr>
      <vt:lpstr>スライド 2</vt:lpstr>
      <vt:lpstr>スライド 3</vt:lpstr>
      <vt:lpstr>スライド 4</vt:lpstr>
      <vt:lpstr>スライド 5</vt:lpstr>
      <vt:lpstr>スライド 6</vt:lpstr>
      <vt:lpstr>スライド 7</vt:lpstr>
      <vt:lpstr>スライド 8</vt:lpstr>
      <vt:lpstr>English is spoken by many people in India.</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Grammatical Points</vt:lpstr>
      <vt:lpstr>スライド 32</vt:lpstr>
      <vt:lpstr>スライド 33</vt:lpstr>
      <vt:lpstr>スライド 34</vt:lpstr>
      <vt:lpstr>スライド 35</vt:lpstr>
      <vt:lpstr>受け身（受動態）を身につけよう</vt:lpstr>
      <vt:lpstr>スライド 37</vt:lpstr>
      <vt:lpstr>スライド 38</vt:lpstr>
      <vt:lpstr>スライド 39</vt:lpstr>
      <vt:lpstr>スライド 40</vt:lpstr>
      <vt:lpstr>スライド 41</vt:lpstr>
      <vt:lpstr>スライド 42</vt:lpstr>
      <vt:lpstr>こんな時に便利！！</vt:lpstr>
      <vt:lpstr>スライド 44</vt:lpstr>
      <vt:lpstr>スライド 45</vt:lpstr>
      <vt:lpstr>スライド 46</vt:lpstr>
      <vt:lpstr>スライド 47</vt:lpstr>
      <vt:lpstr>スライド 48</vt:lpstr>
      <vt:lpstr>スライド 49</vt:lpstr>
      <vt:lpstr>スライド 50</vt:lpstr>
      <vt:lpstr>過去形・過去分詞を練習しよう</vt:lpstr>
      <vt:lpstr>スライド 52</vt:lpstr>
      <vt:lpstr>Be動詞の変化の復習</vt:lpstr>
      <vt:lpstr>スライド 54</vt:lpstr>
      <vt:lpstr>スライド 55</vt:lpstr>
      <vt:lpstr>受け身を練習しよう</vt:lpstr>
      <vt:lpstr>スライド 57</vt:lpstr>
      <vt:lpstr>スライド 58</vt:lpstr>
      <vt:lpstr>スライド 59</vt:lpstr>
      <vt:lpstr>スライド 60</vt:lpstr>
      <vt:lpstr>スライド 61</vt:lpstr>
      <vt:lpstr>スライド 62</vt:lpstr>
      <vt:lpstr>スライド 63</vt:lpstr>
      <vt:lpstr>スライド 64</vt:lpstr>
      <vt:lpstr>Passive</vt:lpstr>
      <vt:lpstr>スライド 66</vt:lpstr>
      <vt:lpstr>スライド 67</vt:lpstr>
      <vt:lpstr>スライド 68</vt:lpstr>
      <vt:lpstr>スライド 69</vt:lpstr>
      <vt:lpstr>スライド 70</vt:lpstr>
      <vt:lpstr>スライド 71</vt:lpstr>
      <vt:lpstr>スライド 72</vt:lpstr>
    </vt:vector>
  </TitlesOfParts>
  <Company>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助動詞をマスターしよう</dc:title>
  <dc:creator>犬塚</dc:creator>
  <cp:lastModifiedBy>春日秀紀</cp:lastModifiedBy>
  <cp:revision>97</cp:revision>
  <dcterms:created xsi:type="dcterms:W3CDTF">2005-09-25T14:22:53Z</dcterms:created>
  <dcterms:modified xsi:type="dcterms:W3CDTF">2015-02-08T01:08:54Z</dcterms:modified>
</cp:coreProperties>
</file>