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15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58" r:id="rId10"/>
    <p:sldId id="260" r:id="rId11"/>
    <p:sldId id="263" r:id="rId12"/>
    <p:sldId id="279" r:id="rId13"/>
    <p:sldId id="292" r:id="rId14"/>
    <p:sldId id="281" r:id="rId15"/>
    <p:sldId id="293" r:id="rId16"/>
    <p:sldId id="295" r:id="rId17"/>
    <p:sldId id="265" r:id="rId18"/>
    <p:sldId id="276" r:id="rId19"/>
    <p:sldId id="294" r:id="rId20"/>
    <p:sldId id="296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271" r:id="rId33"/>
    <p:sldId id="312" r:id="rId34"/>
    <p:sldId id="313" r:id="rId35"/>
    <p:sldId id="314" r:id="rId36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71515" autoAdjust="0"/>
  </p:normalViewPr>
  <p:slideViewPr>
    <p:cSldViewPr>
      <p:cViewPr varScale="1">
        <p:scale>
          <a:sx n="60" d="100"/>
          <a:sy n="60" d="100"/>
        </p:scale>
        <p:origin x="196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5A9AE9F-C0D5-456F-8CA6-05E19A72E4C0}" type="datetimeFigureOut">
              <a:rPr kumimoji="1" lang="ja-JP" altLang="en-US" smtClean="0"/>
              <a:t>2015/7/7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6305DBA1-9CAA-468E-BF13-66862DD2C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54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0894A5E-73F2-47C8-9CDD-D61A933C28EC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EBABC18-0CA2-438A-9B78-4FE70A0AF5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619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1582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プリントを配布して考えさせます。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3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47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図はドラえもん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31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図は静香ちゃん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7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図はアンパンマン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67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図はアンパンマン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6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78671" y="4293096"/>
            <a:ext cx="1111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35696" y="4303549"/>
            <a:ext cx="14830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make</a:t>
            </a:r>
            <a:endParaRPr lang="ja-JP" altLang="en-US" sz="36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187476" y="4303549"/>
            <a:ext cx="1826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</a:p>
          <a:p>
            <a:pPr algn="ctr">
              <a:defRPr/>
            </a:pP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人・もの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  <a:endParaRPr lang="ja-JP" altLang="en-US" sz="24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76056" y="4303549"/>
            <a:ext cx="142378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</a:p>
          <a:p>
            <a:pPr algn="ctr">
              <a:defRPr/>
            </a:pP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［形容詞］</a:t>
            </a:r>
            <a:endParaRPr lang="ja-JP" altLang="en-US" sz="2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03814" y="5220489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主語が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200126" y="5191364"/>
            <a:ext cx="14879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en-US" altLang="ja-JP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を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  <a:endParaRPr lang="ja-JP" altLang="en-US" sz="28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80896" y="5191364"/>
            <a:ext cx="11657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</a:t>
            </a:r>
            <a:r>
              <a:rPr lang="en-US" altLang="ja-JP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に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］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61829" y="5182653"/>
            <a:ext cx="1970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する・させる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5616" y="2708920"/>
            <a:ext cx="6702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その箱が、　　太郎を　　　　老人に　　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した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28" y="3789040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 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は、「～をつくる」という意味以外に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下のような使い方をして、使役の表現ができる。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7504" y="3284984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4908" y="0"/>
            <a:ext cx="2872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使役の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507714" y="1894185"/>
            <a:ext cx="26084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 　　　＞</a:t>
            </a:r>
            <a:endParaRPr lang="ja-JP" altLang="en-US" sz="44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002384" y="1844824"/>
            <a:ext cx="182934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  ］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99792" y="2577098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　　　＞</a:t>
            </a:r>
            <a:endParaRPr lang="ja-JP" altLang="en-US" sz="40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03253" y="2564904"/>
            <a:ext cx="20730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　　］</a:t>
            </a:r>
            <a:endParaRPr lang="ja-JP" altLang="en-US" sz="40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6" t="28203" r="29370" b="17251"/>
          <a:stretch/>
        </p:blipFill>
        <p:spPr>
          <a:xfrm>
            <a:off x="827584" y="704890"/>
            <a:ext cx="1307599" cy="122413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7" t="26459" r="34720" b="15613"/>
          <a:stretch/>
        </p:blipFill>
        <p:spPr>
          <a:xfrm>
            <a:off x="7452320" y="488866"/>
            <a:ext cx="1152128" cy="142430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27008" r="38913" b="9488"/>
          <a:stretch/>
        </p:blipFill>
        <p:spPr>
          <a:xfrm>
            <a:off x="5148064" y="416858"/>
            <a:ext cx="680075" cy="1440160"/>
          </a:xfrm>
          <a:prstGeom prst="rect">
            <a:avLst/>
          </a:prstGeom>
        </p:spPr>
      </p:pic>
      <p:sp>
        <p:nvSpPr>
          <p:cNvPr id="41" name="右矢印 40"/>
          <p:cNvSpPr/>
          <p:nvPr/>
        </p:nvSpPr>
        <p:spPr>
          <a:xfrm>
            <a:off x="2627784" y="992922"/>
            <a:ext cx="1728192" cy="57953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076056" y="1894185"/>
            <a:ext cx="1656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16024" y="1894185"/>
            <a:ext cx="2520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box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下矢印 43"/>
          <p:cNvSpPr/>
          <p:nvPr/>
        </p:nvSpPr>
        <p:spPr>
          <a:xfrm rot="16200000">
            <a:off x="6384086" y="765012"/>
            <a:ext cx="579534" cy="103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771800" y="1894185"/>
            <a:ext cx="19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made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452320" y="1894185"/>
            <a:ext cx="1656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ld 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47" name="図 46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右矢印 47"/>
          <p:cNvSpPr/>
          <p:nvPr/>
        </p:nvSpPr>
        <p:spPr>
          <a:xfrm>
            <a:off x="2771800" y="2530063"/>
            <a:ext cx="1728192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6732240" y="3140968"/>
            <a:ext cx="936104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1907704" y="4879613"/>
            <a:ext cx="1440160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4860032" y="5599693"/>
            <a:ext cx="19442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23528" y="6078106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 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の部分には代名詞がくることが多いが、動詞の後ろなので、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目的格（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me, you, him, her, it, them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）の形を使う。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23528" y="5733256"/>
            <a:ext cx="900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②日本語の「</a:t>
            </a:r>
            <a:r>
              <a:rPr lang="ja-JP" altLang="en-US" sz="20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～する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・させる」は、受け身や尊敬でも使われるので注意。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07504" y="3356992"/>
            <a:ext cx="8964488" cy="3501008"/>
          </a:xfrm>
          <a:prstGeom prst="roundRect">
            <a:avLst>
              <a:gd name="adj" fmla="val 7131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41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83768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Century Schoolbook" panose="02040604050505020304" pitchFamily="18" charset="0"/>
              </a:rPr>
              <a:t>Fill in the blanks</a:t>
            </a:r>
            <a:endParaRPr kumimoji="1"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1328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Uchidenokozuchi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Issunboshi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bigger.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19472"/>
            <a:ext cx="52565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16832"/>
            <a:ext cx="3129903" cy="2088232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263856" cy="21776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336032" cy="222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9024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Dorayaki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Doraemon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3498" y="2852936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5768"/>
            <a:ext cx="2528689" cy="26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56384" cy="25922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≫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</a:t>
            </a:r>
          </a:p>
          <a:p>
            <a:pPr algn="r"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world peaceful.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852936"/>
            <a:ext cx="16561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Shizuka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Nobita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3645024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4" y="404664"/>
            <a:ext cx="2010827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Beans make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weak.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44008" y="2996952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C:\Users\KASUGA_Hideki\AppData\Local\Microsoft\Windows\Temporary Internet Files\Content.IE5\FWUYU0P9\MC90021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311651" cy="1816729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63888" y="5301208"/>
            <a:ext cx="5316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* 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↔　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girls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beautiful.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1920" y="357301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32656"/>
            <a:ext cx="249777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453686" cy="23042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35205" cy="28256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6804"/>
            <a:ext cx="3412642" cy="22768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Kibidango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908720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and courage make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16216" y="3717032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0" y="476672"/>
            <a:ext cx="2210315" cy="23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27897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 you know </a:t>
            </a:r>
            <a:r>
              <a:rPr lang="en-US" altLang="ja-JP" sz="3600" b="1" i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Urashimataro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Water 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2" y="0"/>
            <a:ext cx="2799987" cy="296990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732240" y="378904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5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Uchidenokozuchi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Issunboshi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bigger.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19472"/>
            <a:ext cx="52565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16832"/>
            <a:ext cx="3129903" cy="2088232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263856" cy="21776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336032" cy="22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9024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Dorayaki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Doraemon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3498" y="2852936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5768"/>
            <a:ext cx="2528689" cy="26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56384" cy="25922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≫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</a:t>
            </a:r>
          </a:p>
          <a:p>
            <a:pPr algn="r"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world peaceful.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852936"/>
            <a:ext cx="16561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Shizuka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Nobita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3645024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4" y="404664"/>
            <a:ext cx="2010827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Beans make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weak.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44008" y="2996952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C:\Users\KASUGA_Hideki\AppData\Local\Microsoft\Windows\Temporary Internet Files\Content.IE5\FWUYU0P9\MC90021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311651" cy="1816729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63888" y="5301208"/>
            <a:ext cx="5316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* 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↔　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girls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beautiful.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1920" y="357301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32656"/>
            <a:ext cx="249777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453686" cy="23042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35205" cy="28256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6804"/>
            <a:ext cx="3412642" cy="22768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Kibidango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908720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and courage make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16216" y="3717032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0" y="476672"/>
            <a:ext cx="2210315" cy="23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-422"/>
            <a:ext cx="10428573" cy="695781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Long, long time ago…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There was a young fisherman.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Water 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2" y="0"/>
            <a:ext cx="2799987" cy="296990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732240" y="378904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Free talk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48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313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VS1ATHJ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01825" cy="1990725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45046" y="3534107"/>
            <a:ext cx="7507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451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6647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2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6841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7785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2" descr="C:\Users\秀紀\AppData\Local\Microsoft\Windows\INetCache\IE\78X1IYD1\MC900423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1885950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589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3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778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779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C:\Users\秀紀\AppData\Local\Microsoft\Windows\INetCache\IE\MYCM30UH\MC900424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87007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427941" cy="695739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15340" y="188640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found a turtle.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520" y="90872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turtle was bullied by children.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67944" y="5949280"/>
            <a:ext cx="489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saved the turtle.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260633" cy="68457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10735416" cy="71625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23528" y="35974"/>
            <a:ext cx="936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turtle took him to the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Ryugujo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10427946" cy="695739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had a special time there.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2" y="112474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But he wanted to go back home.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95" y="-9525"/>
            <a:ext cx="10230970" cy="68259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11560" y="116632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princess,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Oto gave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him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Tamate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box.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776215"/>
            <a:ext cx="5760640" cy="86342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25785" y="116632"/>
            <a:ext cx="8604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When he came back,</a:t>
            </a:r>
          </a:p>
          <a:p>
            <a:pPr algn="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opened the box.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3808" y="6057280"/>
            <a:ext cx="4973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became old.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44688" r="17343" b="9091"/>
          <a:stretch/>
        </p:blipFill>
        <p:spPr bwMode="auto">
          <a:xfrm>
            <a:off x="3779912" y="4149080"/>
            <a:ext cx="1800200" cy="19682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1" t="20559" r="28811" b="7909"/>
          <a:stretch/>
        </p:blipFill>
        <p:spPr bwMode="auto">
          <a:xfrm>
            <a:off x="1043608" y="260648"/>
            <a:ext cx="1584176" cy="2160243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3275856" y="1196752"/>
            <a:ext cx="2448272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33884" y="2420888"/>
            <a:ext cx="1890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24128" y="2420888"/>
            <a:ext cx="28456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box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86808" y="2420888"/>
            <a:ext cx="28007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opened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19730" r="26511" b="16086"/>
          <a:stretch/>
        </p:blipFill>
        <p:spPr bwMode="auto">
          <a:xfrm>
            <a:off x="6300192" y="836712"/>
            <a:ext cx="1584176" cy="15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 rot="2435214">
            <a:off x="5666538" y="3393673"/>
            <a:ext cx="367285" cy="128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28279" y="5890046"/>
            <a:ext cx="1890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1700" y="5890046"/>
            <a:ext cx="2903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became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10957" y="5877272"/>
            <a:ext cx="1313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old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131840" y="3284984"/>
            <a:ext cx="2592288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1138</TotalTime>
  <Words>382</Words>
  <Application>Microsoft Office PowerPoint</Application>
  <PresentationFormat>画面に合わせる (4:3)</PresentationFormat>
  <Paragraphs>113</Paragraphs>
  <Slides>35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ＭＳ Ｐゴシック</vt:lpstr>
      <vt:lpstr>ＭＳ ゴシック</vt:lpstr>
      <vt:lpstr>Arial</vt:lpstr>
      <vt:lpstr>Calibri</vt:lpstr>
      <vt:lpstr>Century Schoolbook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使役のmake</dc:title>
  <dc:creator>KASUGA_Hideki</dc:creator>
  <cp:lastModifiedBy>春日秀紀</cp:lastModifiedBy>
  <cp:revision>59</cp:revision>
  <cp:lastPrinted>2015-07-05T14:58:57Z</cp:lastPrinted>
  <dcterms:created xsi:type="dcterms:W3CDTF">2011-05-10T13:55:24Z</dcterms:created>
  <dcterms:modified xsi:type="dcterms:W3CDTF">2015-07-06T15:10:59Z</dcterms:modified>
</cp:coreProperties>
</file>