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7"/>
  </p:notesMasterIdLst>
  <p:handoutMasterIdLst>
    <p:handoutMasterId r:id="rId18"/>
  </p:handoutMasterIdLst>
  <p:sldIdLst>
    <p:sldId id="299" r:id="rId2"/>
    <p:sldId id="300" r:id="rId3"/>
    <p:sldId id="324" r:id="rId4"/>
    <p:sldId id="309" r:id="rId5"/>
    <p:sldId id="311" r:id="rId6"/>
    <p:sldId id="313" r:id="rId7"/>
    <p:sldId id="327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6" r:id="rId16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E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16" autoAdjust="0"/>
    <p:restoredTop sz="94660"/>
  </p:normalViewPr>
  <p:slideViewPr>
    <p:cSldViewPr>
      <p:cViewPr>
        <p:scale>
          <a:sx n="88" d="100"/>
          <a:sy n="88" d="100"/>
        </p:scale>
        <p:origin x="-1123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C7F23-DDFA-427F-9903-84648A4D2C75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1FC6C-AFAB-429C-B173-AC5A35CE041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smtClean="0">
                <a:latin typeface="+mn-ea"/>
                <a:ea typeface="+mn-ea"/>
              </a:rPr>
              <a:t>関係</a:t>
            </a:r>
            <a:r>
              <a:rPr kumimoji="1" lang="ja-JP" altLang="en-US" sz="6600" smtClean="0">
                <a:latin typeface="+mn-ea"/>
                <a:ea typeface="+mn-ea"/>
              </a:rPr>
              <a:t>代名詞</a:t>
            </a:r>
            <a:r>
              <a:rPr lang="ja-JP" altLang="en-US" sz="6600" smtClean="0">
                <a:latin typeface="+mn-ea"/>
                <a:ea typeface="+mn-ea"/>
              </a:rPr>
              <a:t>（接触節）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目的格の関係代名詞の省略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0304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Ms. Sato is a teacher </a:t>
            </a:r>
          </a:p>
          <a:p>
            <a:pPr marL="742950" indent="-742950"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teaches us English.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779912" y="4077072"/>
            <a:ext cx="1944216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051720" y="3501008"/>
            <a:ext cx="1440160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146" name="Picture 2" descr="C:\Users\KASUGA_Hideki\AppData\Local\Microsoft\Windows\Temporary Internet Files\Content.IE5\95Y51SX5\MC9000890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2088232" cy="2666784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⑥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Have you seen the book </a:t>
            </a:r>
          </a:p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 put on your desk? 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707904" y="407707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>
            <a:off x="4283968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131840" y="3429000"/>
            <a:ext cx="50405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043608" y="3501008"/>
            <a:ext cx="216024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170" name="Picture 2" descr="C:\Users\KASUGA_Hideki\AppData\Local\Microsoft\Windows\Temporary Internet Files\Content.IE5\37B912DP\MC90044173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2743200" cy="2743200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⑦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-36512" y="2780928"/>
            <a:ext cx="91805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man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saw at the store</a:t>
            </a:r>
          </a:p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Takuya’s father.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endParaRPr lang="en-US" altLang="ja-JP" sz="40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60032" y="335699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 flipV="1">
            <a:off x="5508104" y="1988840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707904" y="2780928"/>
            <a:ext cx="1008112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411760" y="2852936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195" name="Picture 3" descr="C:\Users\KASUGA_Hideki\AppData\Local\Microsoft\Windows\Temporary Internet Files\Content.IE5\KBCIKASU\MC9004114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2417402" cy="2564904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-10980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⑧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-36512" y="2780928"/>
            <a:ext cx="91805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watch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he bought yesterday</a:t>
            </a:r>
          </a:p>
          <a:p>
            <a:pPr algn="r"/>
            <a:r>
              <a:rPr lang="en-US" altLang="ja-JP" sz="3600" b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very expensive.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572000" y="3356992"/>
            <a:ext cx="1728192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 flipV="1">
            <a:off x="6012160" y="1988840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円/楕円 12"/>
          <p:cNvSpPr/>
          <p:nvPr/>
        </p:nvSpPr>
        <p:spPr>
          <a:xfrm>
            <a:off x="3779912" y="2780928"/>
            <a:ext cx="792088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699792" y="2636912"/>
            <a:ext cx="1152128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218" name="Picture 2" descr="C:\Users\KASUGA_Hideki\AppData\Local\Microsoft\Windows\Temporary Internet Files\Content.IE5\ROPC66MD\MC9002875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2720566" cy="2568166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⑨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924944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Do you have a cat</a:t>
            </a:r>
          </a:p>
          <a:p>
            <a:pPr marL="742950" indent="-742950"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bigger than mine?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915816" y="4221088"/>
            <a:ext cx="504056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547664" y="3573016"/>
            <a:ext cx="1296144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42" name="Picture 2" descr="C:\Users\KASUGA_Hideki\AppData\Local\Microsoft\Windows\Temporary Internet Files\Content.IE5\587Z9ZT7\MC9003302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0648"/>
            <a:ext cx="1728192" cy="2891678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⑩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正方形/長方形 73"/>
          <p:cNvSpPr/>
          <p:nvPr/>
        </p:nvSpPr>
        <p:spPr>
          <a:xfrm>
            <a:off x="5436096" y="5085184"/>
            <a:ext cx="3203848" cy="504056"/>
          </a:xfrm>
          <a:prstGeom prst="rect">
            <a:avLst/>
          </a:prstGeom>
          <a:solidFill>
            <a:srgbClr val="F20E85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516216" y="1772816"/>
            <a:ext cx="1296144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47603" y="1340768"/>
            <a:ext cx="2116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reindeer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69821" y="1368152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27223" y="1368152"/>
            <a:ext cx="38571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reindeer can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95936" y="1990581"/>
            <a:ext cx="1368152" cy="35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822579" y="2232248"/>
            <a:ext cx="2116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reindeer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92465" y="2257708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148064" y="2257708"/>
            <a:ext cx="14382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004048" y="0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主格</a:t>
            </a:r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8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8" y="764704"/>
            <a:ext cx="1368498" cy="1584176"/>
          </a:xfrm>
          <a:prstGeom prst="rect">
            <a:avLst/>
          </a:prstGeom>
          <a:noFill/>
        </p:spPr>
      </p:pic>
      <p:sp>
        <p:nvSpPr>
          <p:cNvPr id="51" name="正方形/長方形 50"/>
          <p:cNvSpPr/>
          <p:nvPr/>
        </p:nvSpPr>
        <p:spPr>
          <a:xfrm>
            <a:off x="611560" y="4110017"/>
            <a:ext cx="1922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64606" y="4110017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109945" y="4110017"/>
            <a:ext cx="36070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the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23528" y="5085184"/>
            <a:ext cx="1922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228558" y="5085184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491880" y="5118864"/>
            <a:ext cx="13821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9" name="右中かっこ 58"/>
          <p:cNvSpPr/>
          <p:nvPr/>
        </p:nvSpPr>
        <p:spPr>
          <a:xfrm rot="5400000">
            <a:off x="3702854" y="3745908"/>
            <a:ext cx="530346" cy="2148212"/>
          </a:xfrm>
          <a:prstGeom prst="rightBrace">
            <a:avLst>
              <a:gd name="adj1" fmla="val 33476"/>
              <a:gd name="adj2" fmla="val 89703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Century Schoolbook" pitchFamily="18" charset="0"/>
            </a:endParaRPr>
          </a:p>
        </p:txBody>
      </p:sp>
      <p:sp>
        <p:nvSpPr>
          <p:cNvPr id="60" name="正方形/長方形 59"/>
          <p:cNvSpPr/>
          <p:nvPr/>
        </p:nvSpPr>
        <p:spPr>
          <a:xfrm flipV="1">
            <a:off x="-144016" y="2780928"/>
            <a:ext cx="932452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4932040" y="2828388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2" name="Picture 7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98350"/>
            <a:ext cx="1152128" cy="1396449"/>
          </a:xfrm>
          <a:prstGeom prst="rect">
            <a:avLst/>
          </a:prstGeom>
          <a:noFill/>
        </p:spPr>
      </p:pic>
      <p:sp>
        <p:nvSpPr>
          <p:cNvPr id="28" name="正方形/長方形 27"/>
          <p:cNvSpPr/>
          <p:nvPr/>
        </p:nvSpPr>
        <p:spPr>
          <a:xfrm>
            <a:off x="5751725" y="3330703"/>
            <a:ext cx="33922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できる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067243" y="476672"/>
            <a:ext cx="40767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できない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915816" y="692696"/>
            <a:ext cx="936104" cy="915140"/>
            <a:chOff x="2018" y="2341"/>
            <a:chExt cx="1161" cy="1135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6" name="円形吹き出し 35"/>
          <p:cNvSpPr/>
          <p:nvPr/>
        </p:nvSpPr>
        <p:spPr>
          <a:xfrm>
            <a:off x="3419872" y="1268760"/>
            <a:ext cx="3024336" cy="720080"/>
          </a:xfrm>
          <a:prstGeom prst="wedgeEllipseCallout">
            <a:avLst>
              <a:gd name="adj1" fmla="val -41634"/>
              <a:gd name="adj2" fmla="val -44169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18135" y="0"/>
            <a:ext cx="5129929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関係代名詞の省略（接触節）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涙形 37"/>
          <p:cNvSpPr/>
          <p:nvPr/>
        </p:nvSpPr>
        <p:spPr>
          <a:xfrm rot="21048615">
            <a:off x="2530595" y="3961355"/>
            <a:ext cx="683354" cy="641329"/>
          </a:xfrm>
          <a:prstGeom prst="teardrop">
            <a:avLst>
              <a:gd name="adj" fmla="val 144034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39" name="涙形 38"/>
          <p:cNvSpPr/>
          <p:nvPr/>
        </p:nvSpPr>
        <p:spPr>
          <a:xfrm rot="16200000">
            <a:off x="5394624" y="3217837"/>
            <a:ext cx="639567" cy="2423927"/>
          </a:xfrm>
          <a:prstGeom prst="teardrop">
            <a:avLst>
              <a:gd name="adj" fmla="val 200000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2533881" y="3173913"/>
            <a:ext cx="936104" cy="915140"/>
            <a:chOff x="2018" y="2341"/>
            <a:chExt cx="1161" cy="1135"/>
          </a:xfrm>
        </p:grpSpPr>
        <p:sp>
          <p:nvSpPr>
            <p:cNvPr id="4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3491880" y="4509120"/>
            <a:ext cx="936104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5417587" y="5085184"/>
            <a:ext cx="32223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 I want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144016" y="5661248"/>
            <a:ext cx="8892480" cy="112474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179512" y="6021288"/>
            <a:ext cx="76290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目的格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省略できる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。・・・接触節とも言う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79512" y="5589240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79512" y="6381328"/>
            <a:ext cx="80361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②省略された部分は名詞、名詞（主語）、動詞の順番で続く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73" name="下矢印 72"/>
          <p:cNvSpPr/>
          <p:nvPr/>
        </p:nvSpPr>
        <p:spPr>
          <a:xfrm rot="16200000">
            <a:off x="4927849" y="5089375"/>
            <a:ext cx="503185" cy="49480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2411760" y="3645024"/>
            <a:ext cx="4171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7504" y="3646765"/>
            <a:ext cx="241925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0373" y="3645024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226194" y="3645024"/>
            <a:ext cx="18614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260453" y="2350621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6" name="Picture 7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2160240" cy="2618342"/>
          </a:xfrm>
          <a:prstGeom prst="rect">
            <a:avLst/>
          </a:prstGeom>
          <a:noFill/>
        </p:spPr>
      </p:pic>
      <p:sp>
        <p:nvSpPr>
          <p:cNvPr id="22" name="正方形/長方形 21"/>
          <p:cNvSpPr/>
          <p:nvPr/>
        </p:nvSpPr>
        <p:spPr>
          <a:xfrm>
            <a:off x="0" y="0"/>
            <a:ext cx="4354076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 smtClean="0">
                <a:ln w="17780" cmpd="sng">
                  <a:noFill/>
                  <a:prstDash val="solid"/>
                  <a:miter lim="800000"/>
                </a:ln>
              </a:rPr>
              <a:t>目的格の</a:t>
            </a:r>
            <a:r>
              <a:rPr lang="ja-JP" altLang="en-US" sz="3600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</a:t>
            </a:r>
            <a:endParaRPr lang="en-US" altLang="ja-JP" sz="3600" cap="none" spc="0" dirty="0" smtClean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882378" y="3645024"/>
            <a:ext cx="29145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present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9" name="涙形 28"/>
          <p:cNvSpPr/>
          <p:nvPr/>
        </p:nvSpPr>
        <p:spPr>
          <a:xfrm>
            <a:off x="3348220" y="3500652"/>
            <a:ext cx="864096" cy="864096"/>
          </a:xfrm>
          <a:prstGeom prst="teardrop">
            <a:avLst>
              <a:gd name="adj" fmla="val 144034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涙形 29"/>
          <p:cNvSpPr/>
          <p:nvPr/>
        </p:nvSpPr>
        <p:spPr>
          <a:xfrm rot="16035955">
            <a:off x="6947002" y="2589927"/>
            <a:ext cx="864096" cy="2839812"/>
          </a:xfrm>
          <a:prstGeom prst="teardrop">
            <a:avLst>
              <a:gd name="adj" fmla="val 200000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2773364" y="3645024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2987824" y="2060848"/>
            <a:ext cx="1843088" cy="1801812"/>
            <a:chOff x="2018" y="2341"/>
            <a:chExt cx="1161" cy="1135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9" name="上カーブ矢印 38"/>
          <p:cNvSpPr/>
          <p:nvPr/>
        </p:nvSpPr>
        <p:spPr>
          <a:xfrm flipH="1">
            <a:off x="1835696" y="4293096"/>
            <a:ext cx="1584176" cy="576064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037" name="Group 13"/>
          <p:cNvGrpSpPr>
            <a:grpSpLocks noChangeAspect="1"/>
          </p:cNvGrpSpPr>
          <p:nvPr/>
        </p:nvGrpSpPr>
        <p:grpSpPr bwMode="auto">
          <a:xfrm>
            <a:off x="2843808" y="3645024"/>
            <a:ext cx="1656184" cy="932830"/>
            <a:chOff x="2791" y="2609"/>
            <a:chExt cx="1012" cy="570"/>
          </a:xfrm>
        </p:grpSpPr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807" y="2613"/>
              <a:ext cx="985" cy="389"/>
            </a:xfrm>
            <a:custGeom>
              <a:avLst/>
              <a:gdLst/>
              <a:ahLst/>
              <a:cxnLst>
                <a:cxn ang="0">
                  <a:pos x="109" y="340"/>
                </a:cxn>
                <a:cxn ang="0">
                  <a:pos x="4" y="475"/>
                </a:cxn>
                <a:cxn ang="0">
                  <a:pos x="24" y="592"/>
                </a:cxn>
                <a:cxn ang="0">
                  <a:pos x="35" y="644"/>
                </a:cxn>
                <a:cxn ang="0">
                  <a:pos x="61" y="671"/>
                </a:cxn>
                <a:cxn ang="0">
                  <a:pos x="94" y="698"/>
                </a:cxn>
                <a:cxn ang="0">
                  <a:pos x="125" y="717"/>
                </a:cxn>
                <a:cxn ang="0">
                  <a:pos x="142" y="723"/>
                </a:cxn>
                <a:cxn ang="0">
                  <a:pos x="159" y="730"/>
                </a:cxn>
                <a:cxn ang="0">
                  <a:pos x="183" y="739"/>
                </a:cxn>
                <a:cxn ang="0">
                  <a:pos x="213" y="749"/>
                </a:cxn>
                <a:cxn ang="0">
                  <a:pos x="244" y="759"/>
                </a:cxn>
                <a:cxn ang="0">
                  <a:pos x="274" y="769"/>
                </a:cxn>
                <a:cxn ang="0">
                  <a:pos x="301" y="776"/>
                </a:cxn>
                <a:cxn ang="0">
                  <a:pos x="321" y="779"/>
                </a:cxn>
                <a:cxn ang="0">
                  <a:pos x="335" y="778"/>
                </a:cxn>
                <a:cxn ang="0">
                  <a:pos x="371" y="769"/>
                </a:cxn>
                <a:cxn ang="0">
                  <a:pos x="433" y="753"/>
                </a:cxn>
                <a:cxn ang="0">
                  <a:pos x="516" y="730"/>
                </a:cxn>
                <a:cxn ang="0">
                  <a:pos x="618" y="703"/>
                </a:cxn>
                <a:cxn ang="0">
                  <a:pos x="733" y="672"/>
                </a:cxn>
                <a:cxn ang="0">
                  <a:pos x="857" y="639"/>
                </a:cxn>
                <a:cxn ang="0">
                  <a:pos x="989" y="604"/>
                </a:cxn>
                <a:cxn ang="0">
                  <a:pos x="1120" y="568"/>
                </a:cxn>
                <a:cxn ang="0">
                  <a:pos x="1250" y="534"/>
                </a:cxn>
                <a:cxn ang="0">
                  <a:pos x="1374" y="500"/>
                </a:cxn>
                <a:cxn ang="0">
                  <a:pos x="1487" y="470"/>
                </a:cxn>
                <a:cxn ang="0">
                  <a:pos x="1585" y="444"/>
                </a:cxn>
                <a:cxn ang="0">
                  <a:pos x="1664" y="422"/>
                </a:cxn>
                <a:cxn ang="0">
                  <a:pos x="1722" y="407"/>
                </a:cxn>
                <a:cxn ang="0">
                  <a:pos x="1753" y="399"/>
                </a:cxn>
                <a:cxn ang="0">
                  <a:pos x="1761" y="397"/>
                </a:cxn>
                <a:cxn ang="0">
                  <a:pos x="1787" y="387"/>
                </a:cxn>
                <a:cxn ang="0">
                  <a:pos x="1827" y="374"/>
                </a:cxn>
                <a:cxn ang="0">
                  <a:pos x="1864" y="358"/>
                </a:cxn>
                <a:cxn ang="0">
                  <a:pos x="1897" y="333"/>
                </a:cxn>
                <a:cxn ang="0">
                  <a:pos x="1932" y="292"/>
                </a:cxn>
                <a:cxn ang="0">
                  <a:pos x="1956" y="250"/>
                </a:cxn>
                <a:cxn ang="0">
                  <a:pos x="1970" y="218"/>
                </a:cxn>
                <a:cxn ang="0">
                  <a:pos x="1970" y="196"/>
                </a:cxn>
                <a:cxn ang="0">
                  <a:pos x="1956" y="161"/>
                </a:cxn>
                <a:cxn ang="0">
                  <a:pos x="1928" y="129"/>
                </a:cxn>
                <a:cxn ang="0">
                  <a:pos x="1897" y="98"/>
                </a:cxn>
                <a:cxn ang="0">
                  <a:pos x="1865" y="66"/>
                </a:cxn>
                <a:cxn ang="0">
                  <a:pos x="1844" y="45"/>
                </a:cxn>
                <a:cxn ang="0">
                  <a:pos x="1626" y="0"/>
                </a:cxn>
              </a:cxnLst>
              <a:rect l="0" t="0" r="r" b="b"/>
              <a:pathLst>
                <a:path w="1971" h="779">
                  <a:moveTo>
                    <a:pt x="1626" y="0"/>
                  </a:moveTo>
                  <a:lnTo>
                    <a:pt x="109" y="340"/>
                  </a:lnTo>
                  <a:lnTo>
                    <a:pt x="0" y="450"/>
                  </a:lnTo>
                  <a:lnTo>
                    <a:pt x="4" y="475"/>
                  </a:lnTo>
                  <a:lnTo>
                    <a:pt x="14" y="531"/>
                  </a:lnTo>
                  <a:lnTo>
                    <a:pt x="24" y="592"/>
                  </a:lnTo>
                  <a:lnTo>
                    <a:pt x="31" y="633"/>
                  </a:lnTo>
                  <a:lnTo>
                    <a:pt x="35" y="644"/>
                  </a:lnTo>
                  <a:lnTo>
                    <a:pt x="46" y="657"/>
                  </a:lnTo>
                  <a:lnTo>
                    <a:pt x="61" y="671"/>
                  </a:lnTo>
                  <a:lnTo>
                    <a:pt x="77" y="685"/>
                  </a:lnTo>
                  <a:lnTo>
                    <a:pt x="94" y="698"/>
                  </a:lnTo>
                  <a:lnTo>
                    <a:pt x="110" y="709"/>
                  </a:lnTo>
                  <a:lnTo>
                    <a:pt x="125" y="717"/>
                  </a:lnTo>
                  <a:lnTo>
                    <a:pt x="136" y="721"/>
                  </a:lnTo>
                  <a:lnTo>
                    <a:pt x="142" y="723"/>
                  </a:lnTo>
                  <a:lnTo>
                    <a:pt x="148" y="726"/>
                  </a:lnTo>
                  <a:lnTo>
                    <a:pt x="159" y="730"/>
                  </a:lnTo>
                  <a:lnTo>
                    <a:pt x="170" y="733"/>
                  </a:lnTo>
                  <a:lnTo>
                    <a:pt x="183" y="739"/>
                  </a:lnTo>
                  <a:lnTo>
                    <a:pt x="198" y="743"/>
                  </a:lnTo>
                  <a:lnTo>
                    <a:pt x="213" y="749"/>
                  </a:lnTo>
                  <a:lnTo>
                    <a:pt x="228" y="754"/>
                  </a:lnTo>
                  <a:lnTo>
                    <a:pt x="244" y="759"/>
                  </a:lnTo>
                  <a:lnTo>
                    <a:pt x="259" y="764"/>
                  </a:lnTo>
                  <a:lnTo>
                    <a:pt x="274" y="769"/>
                  </a:lnTo>
                  <a:lnTo>
                    <a:pt x="288" y="773"/>
                  </a:lnTo>
                  <a:lnTo>
                    <a:pt x="301" y="776"/>
                  </a:lnTo>
                  <a:lnTo>
                    <a:pt x="312" y="778"/>
                  </a:lnTo>
                  <a:lnTo>
                    <a:pt x="321" y="779"/>
                  </a:lnTo>
                  <a:lnTo>
                    <a:pt x="328" y="779"/>
                  </a:lnTo>
                  <a:lnTo>
                    <a:pt x="335" y="778"/>
                  </a:lnTo>
                  <a:lnTo>
                    <a:pt x="350" y="773"/>
                  </a:lnTo>
                  <a:lnTo>
                    <a:pt x="371" y="769"/>
                  </a:lnTo>
                  <a:lnTo>
                    <a:pt x="399" y="761"/>
                  </a:lnTo>
                  <a:lnTo>
                    <a:pt x="433" y="753"/>
                  </a:lnTo>
                  <a:lnTo>
                    <a:pt x="472" y="742"/>
                  </a:lnTo>
                  <a:lnTo>
                    <a:pt x="516" y="730"/>
                  </a:lnTo>
                  <a:lnTo>
                    <a:pt x="565" y="717"/>
                  </a:lnTo>
                  <a:lnTo>
                    <a:pt x="618" y="703"/>
                  </a:lnTo>
                  <a:lnTo>
                    <a:pt x="674" y="688"/>
                  </a:lnTo>
                  <a:lnTo>
                    <a:pt x="733" y="672"/>
                  </a:lnTo>
                  <a:lnTo>
                    <a:pt x="794" y="656"/>
                  </a:lnTo>
                  <a:lnTo>
                    <a:pt x="857" y="639"/>
                  </a:lnTo>
                  <a:lnTo>
                    <a:pt x="923" y="621"/>
                  </a:lnTo>
                  <a:lnTo>
                    <a:pt x="989" y="604"/>
                  </a:lnTo>
                  <a:lnTo>
                    <a:pt x="1054" y="587"/>
                  </a:lnTo>
                  <a:lnTo>
                    <a:pt x="1120" y="568"/>
                  </a:lnTo>
                  <a:lnTo>
                    <a:pt x="1186" y="551"/>
                  </a:lnTo>
                  <a:lnTo>
                    <a:pt x="1250" y="534"/>
                  </a:lnTo>
                  <a:lnTo>
                    <a:pt x="1313" y="516"/>
                  </a:lnTo>
                  <a:lnTo>
                    <a:pt x="1374" y="500"/>
                  </a:lnTo>
                  <a:lnTo>
                    <a:pt x="1431" y="485"/>
                  </a:lnTo>
                  <a:lnTo>
                    <a:pt x="1487" y="470"/>
                  </a:lnTo>
                  <a:lnTo>
                    <a:pt x="1537" y="457"/>
                  </a:lnTo>
                  <a:lnTo>
                    <a:pt x="1585" y="444"/>
                  </a:lnTo>
                  <a:lnTo>
                    <a:pt x="1627" y="432"/>
                  </a:lnTo>
                  <a:lnTo>
                    <a:pt x="1664" y="422"/>
                  </a:lnTo>
                  <a:lnTo>
                    <a:pt x="1696" y="414"/>
                  </a:lnTo>
                  <a:lnTo>
                    <a:pt x="1722" y="407"/>
                  </a:lnTo>
                  <a:lnTo>
                    <a:pt x="1740" y="402"/>
                  </a:lnTo>
                  <a:lnTo>
                    <a:pt x="1753" y="399"/>
                  </a:lnTo>
                  <a:lnTo>
                    <a:pt x="1756" y="398"/>
                  </a:lnTo>
                  <a:lnTo>
                    <a:pt x="1761" y="397"/>
                  </a:lnTo>
                  <a:lnTo>
                    <a:pt x="1771" y="393"/>
                  </a:lnTo>
                  <a:lnTo>
                    <a:pt x="1787" y="387"/>
                  </a:lnTo>
                  <a:lnTo>
                    <a:pt x="1807" y="381"/>
                  </a:lnTo>
                  <a:lnTo>
                    <a:pt x="1827" y="374"/>
                  </a:lnTo>
                  <a:lnTo>
                    <a:pt x="1846" y="366"/>
                  </a:lnTo>
                  <a:lnTo>
                    <a:pt x="1864" y="358"/>
                  </a:lnTo>
                  <a:lnTo>
                    <a:pt x="1876" y="351"/>
                  </a:lnTo>
                  <a:lnTo>
                    <a:pt x="1897" y="333"/>
                  </a:lnTo>
                  <a:lnTo>
                    <a:pt x="1915" y="314"/>
                  </a:lnTo>
                  <a:lnTo>
                    <a:pt x="1932" y="292"/>
                  </a:lnTo>
                  <a:lnTo>
                    <a:pt x="1945" y="270"/>
                  </a:lnTo>
                  <a:lnTo>
                    <a:pt x="1956" y="250"/>
                  </a:lnTo>
                  <a:lnTo>
                    <a:pt x="1964" y="232"/>
                  </a:lnTo>
                  <a:lnTo>
                    <a:pt x="1970" y="218"/>
                  </a:lnTo>
                  <a:lnTo>
                    <a:pt x="1971" y="209"/>
                  </a:lnTo>
                  <a:lnTo>
                    <a:pt x="1970" y="196"/>
                  </a:lnTo>
                  <a:lnTo>
                    <a:pt x="1965" y="179"/>
                  </a:lnTo>
                  <a:lnTo>
                    <a:pt x="1956" y="161"/>
                  </a:lnTo>
                  <a:lnTo>
                    <a:pt x="1940" y="141"/>
                  </a:lnTo>
                  <a:lnTo>
                    <a:pt x="1928" y="129"/>
                  </a:lnTo>
                  <a:lnTo>
                    <a:pt x="1913" y="115"/>
                  </a:lnTo>
                  <a:lnTo>
                    <a:pt x="1897" y="98"/>
                  </a:lnTo>
                  <a:lnTo>
                    <a:pt x="1880" y="82"/>
                  </a:lnTo>
                  <a:lnTo>
                    <a:pt x="1865" y="66"/>
                  </a:lnTo>
                  <a:lnTo>
                    <a:pt x="1852" y="53"/>
                  </a:lnTo>
                  <a:lnTo>
                    <a:pt x="1844" y="45"/>
                  </a:lnTo>
                  <a:lnTo>
                    <a:pt x="1840" y="42"/>
                  </a:lnTo>
                  <a:lnTo>
                    <a:pt x="1626" y="0"/>
                  </a:lnTo>
                  <a:close/>
                </a:path>
              </a:pathLst>
            </a:custGeom>
            <a:solidFill>
              <a:srgbClr val="EAEF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971" y="2652"/>
              <a:ext cx="654" cy="292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340" y="344"/>
                </a:cxn>
                <a:cxn ang="0">
                  <a:pos x="367" y="585"/>
                </a:cxn>
                <a:cxn ang="0">
                  <a:pos x="1308" y="344"/>
                </a:cxn>
                <a:cxn ang="0">
                  <a:pos x="1292" y="173"/>
                </a:cxn>
                <a:cxn ang="0">
                  <a:pos x="932" y="0"/>
                </a:cxn>
                <a:cxn ang="0">
                  <a:pos x="0" y="198"/>
                </a:cxn>
              </a:cxnLst>
              <a:rect l="0" t="0" r="r" b="b"/>
              <a:pathLst>
                <a:path w="1308" h="585">
                  <a:moveTo>
                    <a:pt x="0" y="198"/>
                  </a:moveTo>
                  <a:lnTo>
                    <a:pt x="340" y="344"/>
                  </a:lnTo>
                  <a:lnTo>
                    <a:pt x="367" y="585"/>
                  </a:lnTo>
                  <a:lnTo>
                    <a:pt x="1308" y="344"/>
                  </a:lnTo>
                  <a:lnTo>
                    <a:pt x="1292" y="173"/>
                  </a:lnTo>
                  <a:lnTo>
                    <a:pt x="932" y="0"/>
                  </a:lnTo>
                  <a:lnTo>
                    <a:pt x="0" y="198"/>
                  </a:lnTo>
                  <a:close/>
                </a:path>
              </a:pathLst>
            </a:custGeom>
            <a:solidFill>
              <a:srgbClr val="72B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854" y="2610"/>
              <a:ext cx="852" cy="277"/>
            </a:xfrm>
            <a:custGeom>
              <a:avLst/>
              <a:gdLst/>
              <a:ahLst/>
              <a:cxnLst>
                <a:cxn ang="0">
                  <a:pos x="1554" y="0"/>
                </a:cxn>
                <a:cxn ang="0">
                  <a:pos x="47" y="314"/>
                </a:cxn>
                <a:cxn ang="0">
                  <a:pos x="45" y="318"/>
                </a:cxn>
                <a:cxn ang="0">
                  <a:pos x="40" y="325"/>
                </a:cxn>
                <a:cxn ang="0">
                  <a:pos x="35" y="336"/>
                </a:cxn>
                <a:cxn ang="0">
                  <a:pos x="27" y="350"/>
                </a:cxn>
                <a:cxn ang="0">
                  <a:pos x="19" y="365"/>
                </a:cxn>
                <a:cxn ang="0">
                  <a:pos x="13" y="377"/>
                </a:cxn>
                <a:cxn ang="0">
                  <a:pos x="8" y="389"/>
                </a:cxn>
                <a:cxn ang="0">
                  <a:pos x="6" y="397"/>
                </a:cxn>
                <a:cxn ang="0">
                  <a:pos x="4" y="418"/>
                </a:cxn>
                <a:cxn ang="0">
                  <a:pos x="0" y="450"/>
                </a:cxn>
                <a:cxn ang="0">
                  <a:pos x="1" y="483"/>
                </a:cxn>
                <a:cxn ang="0">
                  <a:pos x="10" y="506"/>
                </a:cxn>
                <a:cxn ang="0">
                  <a:pos x="22" y="515"/>
                </a:cxn>
                <a:cxn ang="0">
                  <a:pos x="37" y="523"/>
                </a:cxn>
                <a:cxn ang="0">
                  <a:pos x="55" y="531"/>
                </a:cxn>
                <a:cxn ang="0">
                  <a:pos x="74" y="539"/>
                </a:cxn>
                <a:cxn ang="0">
                  <a:pos x="92" y="544"/>
                </a:cxn>
                <a:cxn ang="0">
                  <a:pos x="107" y="549"/>
                </a:cxn>
                <a:cxn ang="0">
                  <a:pos x="118" y="553"/>
                </a:cxn>
                <a:cxn ang="0">
                  <a:pos x="121" y="554"/>
                </a:cxn>
                <a:cxn ang="0">
                  <a:pos x="118" y="549"/>
                </a:cxn>
                <a:cxn ang="0">
                  <a:pos x="111" y="536"/>
                </a:cxn>
                <a:cxn ang="0">
                  <a:pos x="102" y="517"/>
                </a:cxn>
                <a:cxn ang="0">
                  <a:pos x="92" y="493"/>
                </a:cxn>
                <a:cxn ang="0">
                  <a:pos x="88" y="465"/>
                </a:cxn>
                <a:cxn ang="0">
                  <a:pos x="89" y="437"/>
                </a:cxn>
                <a:cxn ang="0">
                  <a:pos x="99" y="411"/>
                </a:cxn>
                <a:cxn ang="0">
                  <a:pos x="121" y="387"/>
                </a:cxn>
                <a:cxn ang="0">
                  <a:pos x="133" y="380"/>
                </a:cxn>
                <a:cxn ang="0">
                  <a:pos x="152" y="372"/>
                </a:cxn>
                <a:cxn ang="0">
                  <a:pos x="180" y="363"/>
                </a:cxn>
                <a:cxn ang="0">
                  <a:pos x="213" y="353"/>
                </a:cxn>
                <a:cxn ang="0">
                  <a:pos x="254" y="342"/>
                </a:cxn>
                <a:cxn ang="0">
                  <a:pos x="299" y="330"/>
                </a:cxn>
                <a:cxn ang="0">
                  <a:pos x="349" y="318"/>
                </a:cxn>
                <a:cxn ang="0">
                  <a:pos x="404" y="304"/>
                </a:cxn>
                <a:cxn ang="0">
                  <a:pos x="463" y="290"/>
                </a:cxn>
                <a:cxn ang="0">
                  <a:pos x="526" y="276"/>
                </a:cxn>
                <a:cxn ang="0">
                  <a:pos x="591" y="261"/>
                </a:cxn>
                <a:cxn ang="0">
                  <a:pos x="659" y="246"/>
                </a:cxn>
                <a:cxn ang="0">
                  <a:pos x="729" y="231"/>
                </a:cxn>
                <a:cxn ang="0">
                  <a:pos x="800" y="215"/>
                </a:cxn>
                <a:cxn ang="0">
                  <a:pos x="873" y="200"/>
                </a:cxn>
                <a:cxn ang="0">
                  <a:pos x="944" y="185"/>
                </a:cxn>
                <a:cxn ang="0">
                  <a:pos x="1017" y="170"/>
                </a:cxn>
                <a:cxn ang="0">
                  <a:pos x="1088" y="155"/>
                </a:cxn>
                <a:cxn ang="0">
                  <a:pos x="1157" y="141"/>
                </a:cxn>
                <a:cxn ang="0">
                  <a:pos x="1226" y="128"/>
                </a:cxn>
                <a:cxn ang="0">
                  <a:pos x="1292" y="114"/>
                </a:cxn>
                <a:cxn ang="0">
                  <a:pos x="1354" y="101"/>
                </a:cxn>
                <a:cxn ang="0">
                  <a:pos x="1414" y="90"/>
                </a:cxn>
                <a:cxn ang="0">
                  <a:pos x="1470" y="78"/>
                </a:cxn>
                <a:cxn ang="0">
                  <a:pos x="1520" y="68"/>
                </a:cxn>
                <a:cxn ang="0">
                  <a:pos x="1565" y="60"/>
                </a:cxn>
                <a:cxn ang="0">
                  <a:pos x="1606" y="52"/>
                </a:cxn>
                <a:cxn ang="0">
                  <a:pos x="1640" y="45"/>
                </a:cxn>
                <a:cxn ang="0">
                  <a:pos x="1668" y="39"/>
                </a:cxn>
                <a:cxn ang="0">
                  <a:pos x="1688" y="35"/>
                </a:cxn>
                <a:cxn ang="0">
                  <a:pos x="1700" y="33"/>
                </a:cxn>
                <a:cxn ang="0">
                  <a:pos x="1705" y="32"/>
                </a:cxn>
                <a:cxn ang="0">
                  <a:pos x="1554" y="0"/>
                </a:cxn>
              </a:cxnLst>
              <a:rect l="0" t="0" r="r" b="b"/>
              <a:pathLst>
                <a:path w="1705" h="554">
                  <a:moveTo>
                    <a:pt x="1554" y="0"/>
                  </a:moveTo>
                  <a:lnTo>
                    <a:pt x="47" y="314"/>
                  </a:lnTo>
                  <a:lnTo>
                    <a:pt x="45" y="318"/>
                  </a:lnTo>
                  <a:lnTo>
                    <a:pt x="40" y="325"/>
                  </a:lnTo>
                  <a:lnTo>
                    <a:pt x="35" y="336"/>
                  </a:lnTo>
                  <a:lnTo>
                    <a:pt x="27" y="350"/>
                  </a:lnTo>
                  <a:lnTo>
                    <a:pt x="19" y="365"/>
                  </a:lnTo>
                  <a:lnTo>
                    <a:pt x="13" y="377"/>
                  </a:lnTo>
                  <a:lnTo>
                    <a:pt x="8" y="389"/>
                  </a:lnTo>
                  <a:lnTo>
                    <a:pt x="6" y="397"/>
                  </a:lnTo>
                  <a:lnTo>
                    <a:pt x="4" y="418"/>
                  </a:lnTo>
                  <a:lnTo>
                    <a:pt x="0" y="450"/>
                  </a:lnTo>
                  <a:lnTo>
                    <a:pt x="1" y="483"/>
                  </a:lnTo>
                  <a:lnTo>
                    <a:pt x="10" y="506"/>
                  </a:lnTo>
                  <a:lnTo>
                    <a:pt x="22" y="515"/>
                  </a:lnTo>
                  <a:lnTo>
                    <a:pt x="37" y="523"/>
                  </a:lnTo>
                  <a:lnTo>
                    <a:pt x="55" y="531"/>
                  </a:lnTo>
                  <a:lnTo>
                    <a:pt x="74" y="539"/>
                  </a:lnTo>
                  <a:lnTo>
                    <a:pt x="92" y="544"/>
                  </a:lnTo>
                  <a:lnTo>
                    <a:pt x="107" y="549"/>
                  </a:lnTo>
                  <a:lnTo>
                    <a:pt x="118" y="553"/>
                  </a:lnTo>
                  <a:lnTo>
                    <a:pt x="121" y="554"/>
                  </a:lnTo>
                  <a:lnTo>
                    <a:pt x="118" y="549"/>
                  </a:lnTo>
                  <a:lnTo>
                    <a:pt x="111" y="536"/>
                  </a:lnTo>
                  <a:lnTo>
                    <a:pt x="102" y="517"/>
                  </a:lnTo>
                  <a:lnTo>
                    <a:pt x="92" y="493"/>
                  </a:lnTo>
                  <a:lnTo>
                    <a:pt x="88" y="465"/>
                  </a:lnTo>
                  <a:lnTo>
                    <a:pt x="89" y="437"/>
                  </a:lnTo>
                  <a:lnTo>
                    <a:pt x="99" y="411"/>
                  </a:lnTo>
                  <a:lnTo>
                    <a:pt x="121" y="387"/>
                  </a:lnTo>
                  <a:lnTo>
                    <a:pt x="133" y="380"/>
                  </a:lnTo>
                  <a:lnTo>
                    <a:pt x="152" y="372"/>
                  </a:lnTo>
                  <a:lnTo>
                    <a:pt x="180" y="363"/>
                  </a:lnTo>
                  <a:lnTo>
                    <a:pt x="213" y="353"/>
                  </a:lnTo>
                  <a:lnTo>
                    <a:pt x="254" y="342"/>
                  </a:lnTo>
                  <a:lnTo>
                    <a:pt x="299" y="330"/>
                  </a:lnTo>
                  <a:lnTo>
                    <a:pt x="349" y="318"/>
                  </a:lnTo>
                  <a:lnTo>
                    <a:pt x="404" y="304"/>
                  </a:lnTo>
                  <a:lnTo>
                    <a:pt x="463" y="290"/>
                  </a:lnTo>
                  <a:lnTo>
                    <a:pt x="526" y="276"/>
                  </a:lnTo>
                  <a:lnTo>
                    <a:pt x="591" y="261"/>
                  </a:lnTo>
                  <a:lnTo>
                    <a:pt x="659" y="246"/>
                  </a:lnTo>
                  <a:lnTo>
                    <a:pt x="729" y="231"/>
                  </a:lnTo>
                  <a:lnTo>
                    <a:pt x="800" y="215"/>
                  </a:lnTo>
                  <a:lnTo>
                    <a:pt x="873" y="200"/>
                  </a:lnTo>
                  <a:lnTo>
                    <a:pt x="944" y="185"/>
                  </a:lnTo>
                  <a:lnTo>
                    <a:pt x="1017" y="170"/>
                  </a:lnTo>
                  <a:lnTo>
                    <a:pt x="1088" y="155"/>
                  </a:lnTo>
                  <a:lnTo>
                    <a:pt x="1157" y="141"/>
                  </a:lnTo>
                  <a:lnTo>
                    <a:pt x="1226" y="128"/>
                  </a:lnTo>
                  <a:lnTo>
                    <a:pt x="1292" y="114"/>
                  </a:lnTo>
                  <a:lnTo>
                    <a:pt x="1354" y="101"/>
                  </a:lnTo>
                  <a:lnTo>
                    <a:pt x="1414" y="90"/>
                  </a:lnTo>
                  <a:lnTo>
                    <a:pt x="1470" y="78"/>
                  </a:lnTo>
                  <a:lnTo>
                    <a:pt x="1520" y="68"/>
                  </a:lnTo>
                  <a:lnTo>
                    <a:pt x="1565" y="60"/>
                  </a:lnTo>
                  <a:lnTo>
                    <a:pt x="1606" y="52"/>
                  </a:lnTo>
                  <a:lnTo>
                    <a:pt x="1640" y="45"/>
                  </a:lnTo>
                  <a:lnTo>
                    <a:pt x="1668" y="39"/>
                  </a:lnTo>
                  <a:lnTo>
                    <a:pt x="1688" y="35"/>
                  </a:lnTo>
                  <a:lnTo>
                    <a:pt x="1700" y="33"/>
                  </a:lnTo>
                  <a:lnTo>
                    <a:pt x="1705" y="32"/>
                  </a:lnTo>
                  <a:lnTo>
                    <a:pt x="155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802" y="2790"/>
              <a:ext cx="138" cy="204"/>
            </a:xfrm>
            <a:custGeom>
              <a:avLst/>
              <a:gdLst/>
              <a:ahLst/>
              <a:cxnLst>
                <a:cxn ang="0">
                  <a:pos x="36" y="47"/>
                </a:cxn>
                <a:cxn ang="0">
                  <a:pos x="33" y="54"/>
                </a:cxn>
                <a:cxn ang="0">
                  <a:pos x="27" y="65"/>
                </a:cxn>
                <a:cxn ang="0">
                  <a:pos x="20" y="79"/>
                </a:cxn>
                <a:cxn ang="0">
                  <a:pos x="14" y="95"/>
                </a:cxn>
                <a:cxn ang="0">
                  <a:pos x="8" y="112"/>
                </a:cxn>
                <a:cxn ang="0">
                  <a:pos x="4" y="132"/>
                </a:cxn>
                <a:cxn ang="0">
                  <a:pos x="0" y="151"/>
                </a:cxn>
                <a:cxn ang="0">
                  <a:pos x="0" y="170"/>
                </a:cxn>
                <a:cxn ang="0">
                  <a:pos x="2" y="179"/>
                </a:cxn>
                <a:cxn ang="0">
                  <a:pos x="3" y="188"/>
                </a:cxn>
                <a:cxn ang="0">
                  <a:pos x="6" y="196"/>
                </a:cxn>
                <a:cxn ang="0">
                  <a:pos x="11" y="204"/>
                </a:cxn>
                <a:cxn ang="0">
                  <a:pos x="23" y="225"/>
                </a:cxn>
                <a:cxn ang="0">
                  <a:pos x="38" y="248"/>
                </a:cxn>
                <a:cxn ang="0">
                  <a:pos x="53" y="272"/>
                </a:cxn>
                <a:cxn ang="0">
                  <a:pos x="70" y="295"/>
                </a:cxn>
                <a:cxn ang="0">
                  <a:pos x="84" y="317"/>
                </a:cxn>
                <a:cxn ang="0">
                  <a:pos x="98" y="338"/>
                </a:cxn>
                <a:cxn ang="0">
                  <a:pos x="111" y="354"/>
                </a:cxn>
                <a:cxn ang="0">
                  <a:pos x="120" y="366"/>
                </a:cxn>
                <a:cxn ang="0">
                  <a:pos x="133" y="376"/>
                </a:cxn>
                <a:cxn ang="0">
                  <a:pos x="154" y="384"/>
                </a:cxn>
                <a:cxn ang="0">
                  <a:pos x="179" y="391"/>
                </a:cxn>
                <a:cxn ang="0">
                  <a:pos x="207" y="398"/>
                </a:cxn>
                <a:cxn ang="0">
                  <a:pos x="233" y="402"/>
                </a:cxn>
                <a:cxn ang="0">
                  <a:pos x="255" y="406"/>
                </a:cxn>
                <a:cxn ang="0">
                  <a:pos x="271" y="407"/>
                </a:cxn>
                <a:cxn ang="0">
                  <a:pos x="277" y="408"/>
                </a:cxn>
                <a:cxn ang="0">
                  <a:pos x="277" y="406"/>
                </a:cxn>
                <a:cxn ang="0">
                  <a:pos x="277" y="399"/>
                </a:cxn>
                <a:cxn ang="0">
                  <a:pos x="275" y="389"/>
                </a:cxn>
                <a:cxn ang="0">
                  <a:pos x="269" y="377"/>
                </a:cxn>
                <a:cxn ang="0">
                  <a:pos x="257" y="362"/>
                </a:cxn>
                <a:cxn ang="0">
                  <a:pos x="240" y="346"/>
                </a:cxn>
                <a:cxn ang="0">
                  <a:pos x="215" y="327"/>
                </a:cxn>
                <a:cxn ang="0">
                  <a:pos x="180" y="310"/>
                </a:cxn>
                <a:cxn ang="0">
                  <a:pos x="166" y="303"/>
                </a:cxn>
                <a:cxn ang="0">
                  <a:pos x="151" y="294"/>
                </a:cxn>
                <a:cxn ang="0">
                  <a:pos x="138" y="282"/>
                </a:cxn>
                <a:cxn ang="0">
                  <a:pos x="124" y="269"/>
                </a:cxn>
                <a:cxn ang="0">
                  <a:pos x="111" y="254"/>
                </a:cxn>
                <a:cxn ang="0">
                  <a:pos x="99" y="237"/>
                </a:cxn>
                <a:cxn ang="0">
                  <a:pos x="89" y="219"/>
                </a:cxn>
                <a:cxn ang="0">
                  <a:pos x="81" y="199"/>
                </a:cxn>
                <a:cxn ang="0">
                  <a:pos x="73" y="145"/>
                </a:cxn>
                <a:cxn ang="0">
                  <a:pos x="73" y="79"/>
                </a:cxn>
                <a:cxn ang="0">
                  <a:pos x="76" y="23"/>
                </a:cxn>
                <a:cxn ang="0">
                  <a:pos x="79" y="0"/>
                </a:cxn>
                <a:cxn ang="0">
                  <a:pos x="36" y="47"/>
                </a:cxn>
              </a:cxnLst>
              <a:rect l="0" t="0" r="r" b="b"/>
              <a:pathLst>
                <a:path w="277" h="408">
                  <a:moveTo>
                    <a:pt x="36" y="47"/>
                  </a:moveTo>
                  <a:lnTo>
                    <a:pt x="33" y="54"/>
                  </a:lnTo>
                  <a:lnTo>
                    <a:pt x="27" y="65"/>
                  </a:lnTo>
                  <a:lnTo>
                    <a:pt x="20" y="79"/>
                  </a:lnTo>
                  <a:lnTo>
                    <a:pt x="14" y="95"/>
                  </a:lnTo>
                  <a:lnTo>
                    <a:pt x="8" y="112"/>
                  </a:lnTo>
                  <a:lnTo>
                    <a:pt x="4" y="132"/>
                  </a:lnTo>
                  <a:lnTo>
                    <a:pt x="0" y="151"/>
                  </a:lnTo>
                  <a:lnTo>
                    <a:pt x="0" y="170"/>
                  </a:lnTo>
                  <a:lnTo>
                    <a:pt x="2" y="179"/>
                  </a:lnTo>
                  <a:lnTo>
                    <a:pt x="3" y="188"/>
                  </a:lnTo>
                  <a:lnTo>
                    <a:pt x="6" y="196"/>
                  </a:lnTo>
                  <a:lnTo>
                    <a:pt x="11" y="204"/>
                  </a:lnTo>
                  <a:lnTo>
                    <a:pt x="23" y="225"/>
                  </a:lnTo>
                  <a:lnTo>
                    <a:pt x="38" y="248"/>
                  </a:lnTo>
                  <a:lnTo>
                    <a:pt x="53" y="272"/>
                  </a:lnTo>
                  <a:lnTo>
                    <a:pt x="70" y="295"/>
                  </a:lnTo>
                  <a:lnTo>
                    <a:pt x="84" y="317"/>
                  </a:lnTo>
                  <a:lnTo>
                    <a:pt x="98" y="338"/>
                  </a:lnTo>
                  <a:lnTo>
                    <a:pt x="111" y="354"/>
                  </a:lnTo>
                  <a:lnTo>
                    <a:pt x="120" y="366"/>
                  </a:lnTo>
                  <a:lnTo>
                    <a:pt x="133" y="376"/>
                  </a:lnTo>
                  <a:lnTo>
                    <a:pt x="154" y="384"/>
                  </a:lnTo>
                  <a:lnTo>
                    <a:pt x="179" y="391"/>
                  </a:lnTo>
                  <a:lnTo>
                    <a:pt x="207" y="398"/>
                  </a:lnTo>
                  <a:lnTo>
                    <a:pt x="233" y="402"/>
                  </a:lnTo>
                  <a:lnTo>
                    <a:pt x="255" y="406"/>
                  </a:lnTo>
                  <a:lnTo>
                    <a:pt x="271" y="407"/>
                  </a:lnTo>
                  <a:lnTo>
                    <a:pt x="277" y="408"/>
                  </a:lnTo>
                  <a:lnTo>
                    <a:pt x="277" y="406"/>
                  </a:lnTo>
                  <a:lnTo>
                    <a:pt x="277" y="399"/>
                  </a:lnTo>
                  <a:lnTo>
                    <a:pt x="275" y="389"/>
                  </a:lnTo>
                  <a:lnTo>
                    <a:pt x="269" y="377"/>
                  </a:lnTo>
                  <a:lnTo>
                    <a:pt x="257" y="362"/>
                  </a:lnTo>
                  <a:lnTo>
                    <a:pt x="240" y="346"/>
                  </a:lnTo>
                  <a:lnTo>
                    <a:pt x="215" y="327"/>
                  </a:lnTo>
                  <a:lnTo>
                    <a:pt x="180" y="310"/>
                  </a:lnTo>
                  <a:lnTo>
                    <a:pt x="166" y="303"/>
                  </a:lnTo>
                  <a:lnTo>
                    <a:pt x="151" y="294"/>
                  </a:lnTo>
                  <a:lnTo>
                    <a:pt x="138" y="282"/>
                  </a:lnTo>
                  <a:lnTo>
                    <a:pt x="124" y="269"/>
                  </a:lnTo>
                  <a:lnTo>
                    <a:pt x="111" y="254"/>
                  </a:lnTo>
                  <a:lnTo>
                    <a:pt x="99" y="237"/>
                  </a:lnTo>
                  <a:lnTo>
                    <a:pt x="89" y="219"/>
                  </a:lnTo>
                  <a:lnTo>
                    <a:pt x="81" y="199"/>
                  </a:lnTo>
                  <a:lnTo>
                    <a:pt x="73" y="145"/>
                  </a:lnTo>
                  <a:lnTo>
                    <a:pt x="73" y="79"/>
                  </a:lnTo>
                  <a:lnTo>
                    <a:pt x="76" y="23"/>
                  </a:lnTo>
                  <a:lnTo>
                    <a:pt x="79" y="0"/>
                  </a:lnTo>
                  <a:lnTo>
                    <a:pt x="36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268" y="3049"/>
              <a:ext cx="67" cy="130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6" y="5"/>
                </a:cxn>
                <a:cxn ang="0">
                  <a:pos x="22" y="19"/>
                </a:cxn>
                <a:cxn ang="0">
                  <a:pos x="17" y="38"/>
                </a:cxn>
                <a:cxn ang="0">
                  <a:pos x="11" y="62"/>
                </a:cxn>
                <a:cxn ang="0">
                  <a:pos x="6" y="87"/>
                </a:cxn>
                <a:cxn ang="0">
                  <a:pos x="2" y="110"/>
                </a:cxn>
                <a:cxn ang="0">
                  <a:pos x="0" y="132"/>
                </a:cxn>
                <a:cxn ang="0">
                  <a:pos x="2" y="147"/>
                </a:cxn>
                <a:cxn ang="0">
                  <a:pos x="7" y="159"/>
                </a:cxn>
                <a:cxn ang="0">
                  <a:pos x="14" y="174"/>
                </a:cxn>
                <a:cxn ang="0">
                  <a:pos x="22" y="189"/>
                </a:cxn>
                <a:cxn ang="0">
                  <a:pos x="30" y="206"/>
                </a:cxn>
                <a:cxn ang="0">
                  <a:pos x="37" y="218"/>
                </a:cxn>
                <a:cxn ang="0">
                  <a:pos x="44" y="230"/>
                </a:cxn>
                <a:cxn ang="0">
                  <a:pos x="48" y="238"/>
                </a:cxn>
                <a:cxn ang="0">
                  <a:pos x="50" y="240"/>
                </a:cxn>
                <a:cxn ang="0">
                  <a:pos x="133" y="261"/>
                </a:cxn>
                <a:cxn ang="0">
                  <a:pos x="130" y="257"/>
                </a:cxn>
                <a:cxn ang="0">
                  <a:pos x="124" y="248"/>
                </a:cxn>
                <a:cxn ang="0">
                  <a:pos x="118" y="235"/>
                </a:cxn>
                <a:cxn ang="0">
                  <a:pos x="107" y="218"/>
                </a:cxn>
                <a:cxn ang="0">
                  <a:pos x="98" y="199"/>
                </a:cxn>
                <a:cxn ang="0">
                  <a:pos x="89" y="179"/>
                </a:cxn>
                <a:cxn ang="0">
                  <a:pos x="81" y="159"/>
                </a:cxn>
                <a:cxn ang="0">
                  <a:pos x="75" y="141"/>
                </a:cxn>
                <a:cxn ang="0">
                  <a:pos x="74" y="110"/>
                </a:cxn>
                <a:cxn ang="0">
                  <a:pos x="78" y="67"/>
                </a:cxn>
                <a:cxn ang="0">
                  <a:pos x="83" y="32"/>
                </a:cxn>
                <a:cxn ang="0">
                  <a:pos x="85" y="15"/>
                </a:cxn>
                <a:cxn ang="0">
                  <a:pos x="28" y="0"/>
                </a:cxn>
              </a:cxnLst>
              <a:rect l="0" t="0" r="r" b="b"/>
              <a:pathLst>
                <a:path w="133" h="261">
                  <a:moveTo>
                    <a:pt x="28" y="0"/>
                  </a:moveTo>
                  <a:lnTo>
                    <a:pt x="26" y="5"/>
                  </a:lnTo>
                  <a:lnTo>
                    <a:pt x="22" y="19"/>
                  </a:lnTo>
                  <a:lnTo>
                    <a:pt x="17" y="38"/>
                  </a:lnTo>
                  <a:lnTo>
                    <a:pt x="11" y="62"/>
                  </a:lnTo>
                  <a:lnTo>
                    <a:pt x="6" y="87"/>
                  </a:lnTo>
                  <a:lnTo>
                    <a:pt x="2" y="110"/>
                  </a:lnTo>
                  <a:lnTo>
                    <a:pt x="0" y="132"/>
                  </a:lnTo>
                  <a:lnTo>
                    <a:pt x="2" y="147"/>
                  </a:lnTo>
                  <a:lnTo>
                    <a:pt x="7" y="159"/>
                  </a:lnTo>
                  <a:lnTo>
                    <a:pt x="14" y="174"/>
                  </a:lnTo>
                  <a:lnTo>
                    <a:pt x="22" y="189"/>
                  </a:lnTo>
                  <a:lnTo>
                    <a:pt x="30" y="206"/>
                  </a:lnTo>
                  <a:lnTo>
                    <a:pt x="37" y="218"/>
                  </a:lnTo>
                  <a:lnTo>
                    <a:pt x="44" y="230"/>
                  </a:lnTo>
                  <a:lnTo>
                    <a:pt x="48" y="238"/>
                  </a:lnTo>
                  <a:lnTo>
                    <a:pt x="50" y="240"/>
                  </a:lnTo>
                  <a:lnTo>
                    <a:pt x="133" y="261"/>
                  </a:lnTo>
                  <a:lnTo>
                    <a:pt x="130" y="257"/>
                  </a:lnTo>
                  <a:lnTo>
                    <a:pt x="124" y="248"/>
                  </a:lnTo>
                  <a:lnTo>
                    <a:pt x="118" y="235"/>
                  </a:lnTo>
                  <a:lnTo>
                    <a:pt x="107" y="218"/>
                  </a:lnTo>
                  <a:lnTo>
                    <a:pt x="98" y="199"/>
                  </a:lnTo>
                  <a:lnTo>
                    <a:pt x="89" y="179"/>
                  </a:lnTo>
                  <a:lnTo>
                    <a:pt x="81" y="159"/>
                  </a:lnTo>
                  <a:lnTo>
                    <a:pt x="75" y="141"/>
                  </a:lnTo>
                  <a:lnTo>
                    <a:pt x="74" y="110"/>
                  </a:lnTo>
                  <a:lnTo>
                    <a:pt x="78" y="67"/>
                  </a:lnTo>
                  <a:lnTo>
                    <a:pt x="83" y="32"/>
                  </a:lnTo>
                  <a:lnTo>
                    <a:pt x="85" y="15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791" y="2610"/>
              <a:ext cx="899" cy="397"/>
            </a:xfrm>
            <a:custGeom>
              <a:avLst/>
              <a:gdLst/>
              <a:ahLst/>
              <a:cxnLst>
                <a:cxn ang="0">
                  <a:pos x="256" y="312"/>
                </a:cxn>
                <a:cxn ang="0">
                  <a:pos x="177" y="339"/>
                </a:cxn>
                <a:cxn ang="0">
                  <a:pos x="113" y="376"/>
                </a:cxn>
                <a:cxn ang="0">
                  <a:pos x="70" y="435"/>
                </a:cxn>
                <a:cxn ang="0">
                  <a:pos x="57" y="536"/>
                </a:cxn>
                <a:cxn ang="0">
                  <a:pos x="100" y="640"/>
                </a:cxn>
                <a:cxn ang="0">
                  <a:pos x="199" y="718"/>
                </a:cxn>
                <a:cxn ang="0">
                  <a:pos x="338" y="738"/>
                </a:cxn>
                <a:cxn ang="0">
                  <a:pos x="490" y="715"/>
                </a:cxn>
                <a:cxn ang="0">
                  <a:pos x="641" y="676"/>
                </a:cxn>
                <a:cxn ang="0">
                  <a:pos x="714" y="561"/>
                </a:cxn>
                <a:cxn ang="0">
                  <a:pos x="734" y="485"/>
                </a:cxn>
                <a:cxn ang="0">
                  <a:pos x="760" y="581"/>
                </a:cxn>
                <a:cxn ang="0">
                  <a:pos x="802" y="630"/>
                </a:cxn>
                <a:cxn ang="0">
                  <a:pos x="923" y="597"/>
                </a:cxn>
                <a:cxn ang="0">
                  <a:pos x="1078" y="555"/>
                </a:cxn>
                <a:cxn ang="0">
                  <a:pos x="1252" y="508"/>
                </a:cxn>
                <a:cxn ang="0">
                  <a:pos x="1426" y="460"/>
                </a:cxn>
                <a:cxn ang="0">
                  <a:pos x="1582" y="417"/>
                </a:cxn>
                <a:cxn ang="0">
                  <a:pos x="1704" y="383"/>
                </a:cxn>
                <a:cxn ang="0">
                  <a:pos x="1773" y="364"/>
                </a:cxn>
                <a:cxn ang="0">
                  <a:pos x="1799" y="381"/>
                </a:cxn>
                <a:cxn ang="0">
                  <a:pos x="1775" y="414"/>
                </a:cxn>
                <a:cxn ang="0">
                  <a:pos x="1665" y="444"/>
                </a:cxn>
                <a:cxn ang="0">
                  <a:pos x="1475" y="497"/>
                </a:cxn>
                <a:cxn ang="0">
                  <a:pos x="1236" y="563"/>
                </a:cxn>
                <a:cxn ang="0">
                  <a:pos x="978" y="634"/>
                </a:cxn>
                <a:cxn ang="0">
                  <a:pos x="734" y="700"/>
                </a:cxn>
                <a:cxn ang="0">
                  <a:pos x="533" y="754"/>
                </a:cxn>
                <a:cxn ang="0">
                  <a:pos x="407" y="786"/>
                </a:cxn>
                <a:cxn ang="0">
                  <a:pos x="336" y="793"/>
                </a:cxn>
                <a:cxn ang="0">
                  <a:pos x="253" y="785"/>
                </a:cxn>
                <a:cxn ang="0">
                  <a:pos x="184" y="764"/>
                </a:cxn>
                <a:cxn ang="0">
                  <a:pos x="126" y="732"/>
                </a:cxn>
                <a:cxn ang="0">
                  <a:pos x="80" y="692"/>
                </a:cxn>
                <a:cxn ang="0">
                  <a:pos x="44" y="646"/>
                </a:cxn>
                <a:cxn ang="0">
                  <a:pos x="22" y="607"/>
                </a:cxn>
                <a:cxn ang="0">
                  <a:pos x="2" y="532"/>
                </a:cxn>
                <a:cxn ang="0">
                  <a:pos x="14" y="433"/>
                </a:cxn>
                <a:cxn ang="0">
                  <a:pos x="62" y="361"/>
                </a:cxn>
                <a:cxn ang="0">
                  <a:pos x="124" y="315"/>
                </a:cxn>
                <a:cxn ang="0">
                  <a:pos x="196" y="288"/>
                </a:cxn>
                <a:cxn ang="0">
                  <a:pos x="284" y="265"/>
                </a:cxn>
                <a:cxn ang="0">
                  <a:pos x="347" y="247"/>
                </a:cxn>
                <a:cxn ang="0">
                  <a:pos x="438" y="230"/>
                </a:cxn>
                <a:cxn ang="0">
                  <a:pos x="599" y="200"/>
                </a:cxn>
                <a:cxn ang="0">
                  <a:pos x="803" y="161"/>
                </a:cxn>
                <a:cxn ang="0">
                  <a:pos x="1026" y="118"/>
                </a:cxn>
                <a:cxn ang="0">
                  <a:pos x="1245" y="76"/>
                </a:cxn>
                <a:cxn ang="0">
                  <a:pos x="1434" y="38"/>
                </a:cxn>
                <a:cxn ang="0">
                  <a:pos x="1569" y="9"/>
                </a:cxn>
              </a:cxnLst>
              <a:rect l="0" t="0" r="r" b="b"/>
              <a:pathLst>
                <a:path w="1799" h="793">
                  <a:moveTo>
                    <a:pt x="1570" y="40"/>
                  </a:moveTo>
                  <a:lnTo>
                    <a:pt x="301" y="298"/>
                  </a:lnTo>
                  <a:lnTo>
                    <a:pt x="278" y="305"/>
                  </a:lnTo>
                  <a:lnTo>
                    <a:pt x="256" y="312"/>
                  </a:lnTo>
                  <a:lnTo>
                    <a:pt x="236" y="319"/>
                  </a:lnTo>
                  <a:lnTo>
                    <a:pt x="215" y="325"/>
                  </a:lnTo>
                  <a:lnTo>
                    <a:pt x="195" y="331"/>
                  </a:lnTo>
                  <a:lnTo>
                    <a:pt x="177" y="339"/>
                  </a:lnTo>
                  <a:lnTo>
                    <a:pt x="160" y="348"/>
                  </a:lnTo>
                  <a:lnTo>
                    <a:pt x="142" y="356"/>
                  </a:lnTo>
                  <a:lnTo>
                    <a:pt x="127" y="366"/>
                  </a:lnTo>
                  <a:lnTo>
                    <a:pt x="113" y="376"/>
                  </a:lnTo>
                  <a:lnTo>
                    <a:pt x="100" y="389"/>
                  </a:lnTo>
                  <a:lnTo>
                    <a:pt x="88" y="403"/>
                  </a:lnTo>
                  <a:lnTo>
                    <a:pt x="78" y="418"/>
                  </a:lnTo>
                  <a:lnTo>
                    <a:pt x="70" y="435"/>
                  </a:lnTo>
                  <a:lnTo>
                    <a:pt x="62" y="454"/>
                  </a:lnTo>
                  <a:lnTo>
                    <a:pt x="56" y="475"/>
                  </a:lnTo>
                  <a:lnTo>
                    <a:pt x="55" y="506"/>
                  </a:lnTo>
                  <a:lnTo>
                    <a:pt x="57" y="536"/>
                  </a:lnTo>
                  <a:lnTo>
                    <a:pt x="63" y="564"/>
                  </a:lnTo>
                  <a:lnTo>
                    <a:pt x="72" y="591"/>
                  </a:lnTo>
                  <a:lnTo>
                    <a:pt x="85" y="616"/>
                  </a:lnTo>
                  <a:lnTo>
                    <a:pt x="100" y="640"/>
                  </a:lnTo>
                  <a:lnTo>
                    <a:pt x="118" y="662"/>
                  </a:lnTo>
                  <a:lnTo>
                    <a:pt x="139" y="683"/>
                  </a:lnTo>
                  <a:lnTo>
                    <a:pt x="168" y="702"/>
                  </a:lnTo>
                  <a:lnTo>
                    <a:pt x="199" y="718"/>
                  </a:lnTo>
                  <a:lnTo>
                    <a:pt x="232" y="729"/>
                  </a:lnTo>
                  <a:lnTo>
                    <a:pt x="266" y="736"/>
                  </a:lnTo>
                  <a:lnTo>
                    <a:pt x="301" y="738"/>
                  </a:lnTo>
                  <a:lnTo>
                    <a:pt x="338" y="738"/>
                  </a:lnTo>
                  <a:lnTo>
                    <a:pt x="375" y="736"/>
                  </a:lnTo>
                  <a:lnTo>
                    <a:pt x="413" y="730"/>
                  </a:lnTo>
                  <a:lnTo>
                    <a:pt x="451" y="723"/>
                  </a:lnTo>
                  <a:lnTo>
                    <a:pt x="490" y="715"/>
                  </a:lnTo>
                  <a:lnTo>
                    <a:pt x="528" y="706"/>
                  </a:lnTo>
                  <a:lnTo>
                    <a:pt x="566" y="695"/>
                  </a:lnTo>
                  <a:lnTo>
                    <a:pt x="604" y="685"/>
                  </a:lnTo>
                  <a:lnTo>
                    <a:pt x="641" y="676"/>
                  </a:lnTo>
                  <a:lnTo>
                    <a:pt x="677" y="667"/>
                  </a:lnTo>
                  <a:lnTo>
                    <a:pt x="712" y="659"/>
                  </a:lnTo>
                  <a:lnTo>
                    <a:pt x="714" y="609"/>
                  </a:lnTo>
                  <a:lnTo>
                    <a:pt x="714" y="561"/>
                  </a:lnTo>
                  <a:lnTo>
                    <a:pt x="712" y="509"/>
                  </a:lnTo>
                  <a:lnTo>
                    <a:pt x="705" y="447"/>
                  </a:lnTo>
                  <a:lnTo>
                    <a:pt x="720" y="465"/>
                  </a:lnTo>
                  <a:lnTo>
                    <a:pt x="734" y="485"/>
                  </a:lnTo>
                  <a:lnTo>
                    <a:pt x="744" y="506"/>
                  </a:lnTo>
                  <a:lnTo>
                    <a:pt x="752" y="530"/>
                  </a:lnTo>
                  <a:lnTo>
                    <a:pt x="757" y="555"/>
                  </a:lnTo>
                  <a:lnTo>
                    <a:pt x="760" y="581"/>
                  </a:lnTo>
                  <a:lnTo>
                    <a:pt x="761" y="610"/>
                  </a:lnTo>
                  <a:lnTo>
                    <a:pt x="760" y="640"/>
                  </a:lnTo>
                  <a:lnTo>
                    <a:pt x="780" y="635"/>
                  </a:lnTo>
                  <a:lnTo>
                    <a:pt x="802" y="630"/>
                  </a:lnTo>
                  <a:lnTo>
                    <a:pt x="828" y="623"/>
                  </a:lnTo>
                  <a:lnTo>
                    <a:pt x="857" y="615"/>
                  </a:lnTo>
                  <a:lnTo>
                    <a:pt x="888" y="607"/>
                  </a:lnTo>
                  <a:lnTo>
                    <a:pt x="923" y="597"/>
                  </a:lnTo>
                  <a:lnTo>
                    <a:pt x="958" y="587"/>
                  </a:lnTo>
                  <a:lnTo>
                    <a:pt x="997" y="577"/>
                  </a:lnTo>
                  <a:lnTo>
                    <a:pt x="1037" y="566"/>
                  </a:lnTo>
                  <a:lnTo>
                    <a:pt x="1078" y="555"/>
                  </a:lnTo>
                  <a:lnTo>
                    <a:pt x="1121" y="543"/>
                  </a:lnTo>
                  <a:lnTo>
                    <a:pt x="1165" y="532"/>
                  </a:lnTo>
                  <a:lnTo>
                    <a:pt x="1208" y="519"/>
                  </a:lnTo>
                  <a:lnTo>
                    <a:pt x="1252" y="508"/>
                  </a:lnTo>
                  <a:lnTo>
                    <a:pt x="1296" y="495"/>
                  </a:lnTo>
                  <a:lnTo>
                    <a:pt x="1340" y="483"/>
                  </a:lnTo>
                  <a:lnTo>
                    <a:pt x="1384" y="472"/>
                  </a:lnTo>
                  <a:lnTo>
                    <a:pt x="1426" y="460"/>
                  </a:lnTo>
                  <a:lnTo>
                    <a:pt x="1468" y="449"/>
                  </a:lnTo>
                  <a:lnTo>
                    <a:pt x="1507" y="437"/>
                  </a:lnTo>
                  <a:lnTo>
                    <a:pt x="1546" y="427"/>
                  </a:lnTo>
                  <a:lnTo>
                    <a:pt x="1582" y="417"/>
                  </a:lnTo>
                  <a:lnTo>
                    <a:pt x="1616" y="407"/>
                  </a:lnTo>
                  <a:lnTo>
                    <a:pt x="1649" y="398"/>
                  </a:lnTo>
                  <a:lnTo>
                    <a:pt x="1678" y="390"/>
                  </a:lnTo>
                  <a:lnTo>
                    <a:pt x="1704" y="383"/>
                  </a:lnTo>
                  <a:lnTo>
                    <a:pt x="1727" y="376"/>
                  </a:lnTo>
                  <a:lnTo>
                    <a:pt x="1746" y="372"/>
                  </a:lnTo>
                  <a:lnTo>
                    <a:pt x="1762" y="367"/>
                  </a:lnTo>
                  <a:lnTo>
                    <a:pt x="1773" y="364"/>
                  </a:lnTo>
                  <a:lnTo>
                    <a:pt x="1780" y="363"/>
                  </a:lnTo>
                  <a:lnTo>
                    <a:pt x="1782" y="361"/>
                  </a:lnTo>
                  <a:lnTo>
                    <a:pt x="1794" y="365"/>
                  </a:lnTo>
                  <a:lnTo>
                    <a:pt x="1799" y="381"/>
                  </a:lnTo>
                  <a:lnTo>
                    <a:pt x="1797" y="398"/>
                  </a:lnTo>
                  <a:lnTo>
                    <a:pt x="1790" y="410"/>
                  </a:lnTo>
                  <a:lnTo>
                    <a:pt x="1787" y="411"/>
                  </a:lnTo>
                  <a:lnTo>
                    <a:pt x="1775" y="414"/>
                  </a:lnTo>
                  <a:lnTo>
                    <a:pt x="1757" y="419"/>
                  </a:lnTo>
                  <a:lnTo>
                    <a:pt x="1733" y="426"/>
                  </a:lnTo>
                  <a:lnTo>
                    <a:pt x="1702" y="434"/>
                  </a:lnTo>
                  <a:lnTo>
                    <a:pt x="1665" y="444"/>
                  </a:lnTo>
                  <a:lnTo>
                    <a:pt x="1624" y="456"/>
                  </a:lnTo>
                  <a:lnTo>
                    <a:pt x="1578" y="468"/>
                  </a:lnTo>
                  <a:lnTo>
                    <a:pt x="1529" y="482"/>
                  </a:lnTo>
                  <a:lnTo>
                    <a:pt x="1475" y="497"/>
                  </a:lnTo>
                  <a:lnTo>
                    <a:pt x="1418" y="513"/>
                  </a:lnTo>
                  <a:lnTo>
                    <a:pt x="1359" y="530"/>
                  </a:lnTo>
                  <a:lnTo>
                    <a:pt x="1298" y="546"/>
                  </a:lnTo>
                  <a:lnTo>
                    <a:pt x="1236" y="563"/>
                  </a:lnTo>
                  <a:lnTo>
                    <a:pt x="1172" y="581"/>
                  </a:lnTo>
                  <a:lnTo>
                    <a:pt x="1107" y="599"/>
                  </a:lnTo>
                  <a:lnTo>
                    <a:pt x="1042" y="616"/>
                  </a:lnTo>
                  <a:lnTo>
                    <a:pt x="978" y="634"/>
                  </a:lnTo>
                  <a:lnTo>
                    <a:pt x="914" y="652"/>
                  </a:lnTo>
                  <a:lnTo>
                    <a:pt x="852" y="669"/>
                  </a:lnTo>
                  <a:lnTo>
                    <a:pt x="792" y="685"/>
                  </a:lnTo>
                  <a:lnTo>
                    <a:pt x="734" y="700"/>
                  </a:lnTo>
                  <a:lnTo>
                    <a:pt x="678" y="715"/>
                  </a:lnTo>
                  <a:lnTo>
                    <a:pt x="626" y="730"/>
                  </a:lnTo>
                  <a:lnTo>
                    <a:pt x="577" y="743"/>
                  </a:lnTo>
                  <a:lnTo>
                    <a:pt x="533" y="754"/>
                  </a:lnTo>
                  <a:lnTo>
                    <a:pt x="494" y="764"/>
                  </a:lnTo>
                  <a:lnTo>
                    <a:pt x="459" y="774"/>
                  </a:lnTo>
                  <a:lnTo>
                    <a:pt x="430" y="781"/>
                  </a:lnTo>
                  <a:lnTo>
                    <a:pt x="407" y="786"/>
                  </a:lnTo>
                  <a:lnTo>
                    <a:pt x="391" y="790"/>
                  </a:lnTo>
                  <a:lnTo>
                    <a:pt x="382" y="791"/>
                  </a:lnTo>
                  <a:lnTo>
                    <a:pt x="358" y="792"/>
                  </a:lnTo>
                  <a:lnTo>
                    <a:pt x="336" y="793"/>
                  </a:lnTo>
                  <a:lnTo>
                    <a:pt x="314" y="792"/>
                  </a:lnTo>
                  <a:lnTo>
                    <a:pt x="292" y="791"/>
                  </a:lnTo>
                  <a:lnTo>
                    <a:pt x="272" y="789"/>
                  </a:lnTo>
                  <a:lnTo>
                    <a:pt x="253" y="785"/>
                  </a:lnTo>
                  <a:lnTo>
                    <a:pt x="234" y="781"/>
                  </a:lnTo>
                  <a:lnTo>
                    <a:pt x="216" y="776"/>
                  </a:lnTo>
                  <a:lnTo>
                    <a:pt x="200" y="770"/>
                  </a:lnTo>
                  <a:lnTo>
                    <a:pt x="184" y="764"/>
                  </a:lnTo>
                  <a:lnTo>
                    <a:pt x="168" y="756"/>
                  </a:lnTo>
                  <a:lnTo>
                    <a:pt x="154" y="749"/>
                  </a:lnTo>
                  <a:lnTo>
                    <a:pt x="140" y="741"/>
                  </a:lnTo>
                  <a:lnTo>
                    <a:pt x="126" y="732"/>
                  </a:lnTo>
                  <a:lnTo>
                    <a:pt x="113" y="723"/>
                  </a:lnTo>
                  <a:lnTo>
                    <a:pt x="102" y="714"/>
                  </a:lnTo>
                  <a:lnTo>
                    <a:pt x="90" y="703"/>
                  </a:lnTo>
                  <a:lnTo>
                    <a:pt x="80" y="692"/>
                  </a:lnTo>
                  <a:lnTo>
                    <a:pt x="70" y="682"/>
                  </a:lnTo>
                  <a:lnTo>
                    <a:pt x="62" y="669"/>
                  </a:lnTo>
                  <a:lnTo>
                    <a:pt x="52" y="657"/>
                  </a:lnTo>
                  <a:lnTo>
                    <a:pt x="44" y="646"/>
                  </a:lnTo>
                  <a:lnTo>
                    <a:pt x="37" y="633"/>
                  </a:lnTo>
                  <a:lnTo>
                    <a:pt x="30" y="622"/>
                  </a:lnTo>
                  <a:lnTo>
                    <a:pt x="26" y="615"/>
                  </a:lnTo>
                  <a:lnTo>
                    <a:pt x="22" y="607"/>
                  </a:lnTo>
                  <a:lnTo>
                    <a:pt x="19" y="599"/>
                  </a:lnTo>
                  <a:lnTo>
                    <a:pt x="15" y="591"/>
                  </a:lnTo>
                  <a:lnTo>
                    <a:pt x="7" y="562"/>
                  </a:lnTo>
                  <a:lnTo>
                    <a:pt x="2" y="532"/>
                  </a:lnTo>
                  <a:lnTo>
                    <a:pt x="0" y="502"/>
                  </a:lnTo>
                  <a:lnTo>
                    <a:pt x="4" y="472"/>
                  </a:lnTo>
                  <a:lnTo>
                    <a:pt x="9" y="452"/>
                  </a:lnTo>
                  <a:lnTo>
                    <a:pt x="14" y="433"/>
                  </a:lnTo>
                  <a:lnTo>
                    <a:pt x="22" y="413"/>
                  </a:lnTo>
                  <a:lnTo>
                    <a:pt x="33" y="395"/>
                  </a:lnTo>
                  <a:lnTo>
                    <a:pt x="47" y="377"/>
                  </a:lnTo>
                  <a:lnTo>
                    <a:pt x="62" y="361"/>
                  </a:lnTo>
                  <a:lnTo>
                    <a:pt x="77" y="348"/>
                  </a:lnTo>
                  <a:lnTo>
                    <a:pt x="92" y="336"/>
                  </a:lnTo>
                  <a:lnTo>
                    <a:pt x="108" y="325"/>
                  </a:lnTo>
                  <a:lnTo>
                    <a:pt x="124" y="315"/>
                  </a:lnTo>
                  <a:lnTo>
                    <a:pt x="141" y="307"/>
                  </a:lnTo>
                  <a:lnTo>
                    <a:pt x="158" y="300"/>
                  </a:lnTo>
                  <a:lnTo>
                    <a:pt x="177" y="295"/>
                  </a:lnTo>
                  <a:lnTo>
                    <a:pt x="196" y="288"/>
                  </a:lnTo>
                  <a:lnTo>
                    <a:pt x="216" y="282"/>
                  </a:lnTo>
                  <a:lnTo>
                    <a:pt x="238" y="276"/>
                  </a:lnTo>
                  <a:lnTo>
                    <a:pt x="260" y="270"/>
                  </a:lnTo>
                  <a:lnTo>
                    <a:pt x="284" y="265"/>
                  </a:lnTo>
                  <a:lnTo>
                    <a:pt x="308" y="258"/>
                  </a:lnTo>
                  <a:lnTo>
                    <a:pt x="335" y="250"/>
                  </a:lnTo>
                  <a:lnTo>
                    <a:pt x="338" y="248"/>
                  </a:lnTo>
                  <a:lnTo>
                    <a:pt x="347" y="247"/>
                  </a:lnTo>
                  <a:lnTo>
                    <a:pt x="362" y="244"/>
                  </a:lnTo>
                  <a:lnTo>
                    <a:pt x="383" y="240"/>
                  </a:lnTo>
                  <a:lnTo>
                    <a:pt x="408" y="236"/>
                  </a:lnTo>
                  <a:lnTo>
                    <a:pt x="438" y="230"/>
                  </a:lnTo>
                  <a:lnTo>
                    <a:pt x="473" y="223"/>
                  </a:lnTo>
                  <a:lnTo>
                    <a:pt x="512" y="216"/>
                  </a:lnTo>
                  <a:lnTo>
                    <a:pt x="554" y="208"/>
                  </a:lnTo>
                  <a:lnTo>
                    <a:pt x="599" y="200"/>
                  </a:lnTo>
                  <a:lnTo>
                    <a:pt x="647" y="191"/>
                  </a:lnTo>
                  <a:lnTo>
                    <a:pt x="697" y="182"/>
                  </a:lnTo>
                  <a:lnTo>
                    <a:pt x="750" y="171"/>
                  </a:lnTo>
                  <a:lnTo>
                    <a:pt x="803" y="161"/>
                  </a:lnTo>
                  <a:lnTo>
                    <a:pt x="858" y="151"/>
                  </a:lnTo>
                  <a:lnTo>
                    <a:pt x="913" y="140"/>
                  </a:lnTo>
                  <a:lnTo>
                    <a:pt x="970" y="129"/>
                  </a:lnTo>
                  <a:lnTo>
                    <a:pt x="1026" y="118"/>
                  </a:lnTo>
                  <a:lnTo>
                    <a:pt x="1083" y="107"/>
                  </a:lnTo>
                  <a:lnTo>
                    <a:pt x="1138" y="96"/>
                  </a:lnTo>
                  <a:lnTo>
                    <a:pt x="1192" y="86"/>
                  </a:lnTo>
                  <a:lnTo>
                    <a:pt x="1245" y="76"/>
                  </a:lnTo>
                  <a:lnTo>
                    <a:pt x="1296" y="65"/>
                  </a:lnTo>
                  <a:lnTo>
                    <a:pt x="1344" y="56"/>
                  </a:lnTo>
                  <a:lnTo>
                    <a:pt x="1391" y="47"/>
                  </a:lnTo>
                  <a:lnTo>
                    <a:pt x="1434" y="38"/>
                  </a:lnTo>
                  <a:lnTo>
                    <a:pt x="1473" y="30"/>
                  </a:lnTo>
                  <a:lnTo>
                    <a:pt x="1510" y="22"/>
                  </a:lnTo>
                  <a:lnTo>
                    <a:pt x="1541" y="15"/>
                  </a:lnTo>
                  <a:lnTo>
                    <a:pt x="1569" y="9"/>
                  </a:lnTo>
                  <a:lnTo>
                    <a:pt x="1592" y="4"/>
                  </a:lnTo>
                  <a:lnTo>
                    <a:pt x="1610" y="0"/>
                  </a:lnTo>
                  <a:lnTo>
                    <a:pt x="157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186" y="2609"/>
              <a:ext cx="617" cy="239"/>
            </a:xfrm>
            <a:custGeom>
              <a:avLst/>
              <a:gdLst/>
              <a:ahLst/>
              <a:cxnLst>
                <a:cxn ang="0">
                  <a:pos x="1217" y="154"/>
                </a:cxn>
                <a:cxn ang="0">
                  <a:pos x="1233" y="211"/>
                </a:cxn>
                <a:cxn ang="0">
                  <a:pos x="1206" y="293"/>
                </a:cxn>
                <a:cxn ang="0">
                  <a:pos x="1116" y="372"/>
                </a:cxn>
                <a:cxn ang="0">
                  <a:pos x="1054" y="375"/>
                </a:cxn>
                <a:cxn ang="0">
                  <a:pos x="1048" y="346"/>
                </a:cxn>
                <a:cxn ang="0">
                  <a:pos x="1101" y="327"/>
                </a:cxn>
                <a:cxn ang="0">
                  <a:pos x="1174" y="271"/>
                </a:cxn>
                <a:cxn ang="0">
                  <a:pos x="1179" y="183"/>
                </a:cxn>
                <a:cxn ang="0">
                  <a:pos x="1103" y="195"/>
                </a:cxn>
                <a:cxn ang="0">
                  <a:pos x="1009" y="229"/>
                </a:cxn>
                <a:cxn ang="0">
                  <a:pos x="922" y="254"/>
                </a:cxn>
                <a:cxn ang="0">
                  <a:pos x="872" y="269"/>
                </a:cxn>
                <a:cxn ang="0">
                  <a:pos x="875" y="347"/>
                </a:cxn>
                <a:cxn ang="0">
                  <a:pos x="842" y="329"/>
                </a:cxn>
                <a:cxn ang="0">
                  <a:pos x="822" y="286"/>
                </a:cxn>
                <a:cxn ang="0">
                  <a:pos x="797" y="281"/>
                </a:cxn>
                <a:cxn ang="0">
                  <a:pos x="721" y="300"/>
                </a:cxn>
                <a:cxn ang="0">
                  <a:pos x="602" y="329"/>
                </a:cxn>
                <a:cxn ang="0">
                  <a:pos x="460" y="365"/>
                </a:cxn>
                <a:cxn ang="0">
                  <a:pos x="313" y="402"/>
                </a:cxn>
                <a:cxn ang="0">
                  <a:pos x="178" y="435"/>
                </a:cxn>
                <a:cxn ang="0">
                  <a:pos x="73" y="461"/>
                </a:cxn>
                <a:cxn ang="0">
                  <a:pos x="16" y="475"/>
                </a:cxn>
                <a:cxn ang="0">
                  <a:pos x="0" y="446"/>
                </a:cxn>
                <a:cxn ang="0">
                  <a:pos x="22" y="433"/>
                </a:cxn>
                <a:cxn ang="0">
                  <a:pos x="98" y="414"/>
                </a:cxn>
                <a:cxn ang="0">
                  <a:pos x="213" y="385"/>
                </a:cxn>
                <a:cxn ang="0">
                  <a:pos x="352" y="351"/>
                </a:cxn>
                <a:cxn ang="0">
                  <a:pos x="496" y="315"/>
                </a:cxn>
                <a:cxn ang="0">
                  <a:pos x="626" y="282"/>
                </a:cxn>
                <a:cxn ang="0">
                  <a:pos x="725" y="255"/>
                </a:cxn>
                <a:cxn ang="0">
                  <a:pos x="776" y="240"/>
                </a:cxn>
                <a:cxn ang="0">
                  <a:pos x="740" y="224"/>
                </a:cxn>
                <a:cxn ang="0">
                  <a:pos x="678" y="199"/>
                </a:cxn>
                <a:cxn ang="0">
                  <a:pos x="614" y="170"/>
                </a:cxn>
                <a:cxn ang="0">
                  <a:pos x="559" y="142"/>
                </a:cxn>
                <a:cxn ang="0">
                  <a:pos x="606" y="126"/>
                </a:cxn>
                <a:cxn ang="0">
                  <a:pos x="673" y="157"/>
                </a:cxn>
                <a:cxn ang="0">
                  <a:pos x="760" y="194"/>
                </a:cxn>
                <a:cxn ang="0">
                  <a:pos x="845" y="215"/>
                </a:cxn>
                <a:cxn ang="0">
                  <a:pos x="907" y="206"/>
                </a:cxn>
                <a:cxn ang="0">
                  <a:pos x="965" y="187"/>
                </a:cxn>
                <a:cxn ang="0">
                  <a:pos x="1024" y="168"/>
                </a:cxn>
                <a:cxn ang="0">
                  <a:pos x="1078" y="144"/>
                </a:cxn>
                <a:cxn ang="0">
                  <a:pos x="1102" y="115"/>
                </a:cxn>
                <a:cxn ang="0">
                  <a:pos x="1071" y="78"/>
                </a:cxn>
                <a:cxn ang="0">
                  <a:pos x="1001" y="44"/>
                </a:cxn>
                <a:cxn ang="0">
                  <a:pos x="896" y="28"/>
                </a:cxn>
                <a:cxn ang="0">
                  <a:pos x="851" y="19"/>
                </a:cxn>
                <a:cxn ang="0">
                  <a:pos x="906" y="2"/>
                </a:cxn>
                <a:cxn ang="0">
                  <a:pos x="967" y="0"/>
                </a:cxn>
                <a:cxn ang="0">
                  <a:pos x="1040" y="11"/>
                </a:cxn>
                <a:cxn ang="0">
                  <a:pos x="1107" y="38"/>
                </a:cxn>
                <a:cxn ang="0">
                  <a:pos x="1167" y="84"/>
                </a:cxn>
              </a:cxnLst>
              <a:rect l="0" t="0" r="r" b="b"/>
              <a:pathLst>
                <a:path w="1233" h="476">
                  <a:moveTo>
                    <a:pt x="1195" y="115"/>
                  </a:moveTo>
                  <a:lnTo>
                    <a:pt x="1202" y="127"/>
                  </a:lnTo>
                  <a:lnTo>
                    <a:pt x="1209" y="140"/>
                  </a:lnTo>
                  <a:lnTo>
                    <a:pt x="1217" y="154"/>
                  </a:lnTo>
                  <a:lnTo>
                    <a:pt x="1223" y="168"/>
                  </a:lnTo>
                  <a:lnTo>
                    <a:pt x="1229" y="182"/>
                  </a:lnTo>
                  <a:lnTo>
                    <a:pt x="1232" y="195"/>
                  </a:lnTo>
                  <a:lnTo>
                    <a:pt x="1233" y="211"/>
                  </a:lnTo>
                  <a:lnTo>
                    <a:pt x="1231" y="228"/>
                  </a:lnTo>
                  <a:lnTo>
                    <a:pt x="1224" y="249"/>
                  </a:lnTo>
                  <a:lnTo>
                    <a:pt x="1216" y="271"/>
                  </a:lnTo>
                  <a:lnTo>
                    <a:pt x="1206" y="293"/>
                  </a:lnTo>
                  <a:lnTo>
                    <a:pt x="1192" y="315"/>
                  </a:lnTo>
                  <a:lnTo>
                    <a:pt x="1172" y="336"/>
                  </a:lnTo>
                  <a:lnTo>
                    <a:pt x="1148" y="354"/>
                  </a:lnTo>
                  <a:lnTo>
                    <a:pt x="1116" y="372"/>
                  </a:lnTo>
                  <a:lnTo>
                    <a:pt x="1076" y="385"/>
                  </a:lnTo>
                  <a:lnTo>
                    <a:pt x="1067" y="385"/>
                  </a:lnTo>
                  <a:lnTo>
                    <a:pt x="1059" y="382"/>
                  </a:lnTo>
                  <a:lnTo>
                    <a:pt x="1054" y="375"/>
                  </a:lnTo>
                  <a:lnTo>
                    <a:pt x="1049" y="367"/>
                  </a:lnTo>
                  <a:lnTo>
                    <a:pt x="1046" y="359"/>
                  </a:lnTo>
                  <a:lnTo>
                    <a:pt x="1046" y="352"/>
                  </a:lnTo>
                  <a:lnTo>
                    <a:pt x="1048" y="346"/>
                  </a:lnTo>
                  <a:lnTo>
                    <a:pt x="1052" y="343"/>
                  </a:lnTo>
                  <a:lnTo>
                    <a:pt x="1064" y="339"/>
                  </a:lnTo>
                  <a:lnTo>
                    <a:pt x="1081" y="334"/>
                  </a:lnTo>
                  <a:lnTo>
                    <a:pt x="1101" y="327"/>
                  </a:lnTo>
                  <a:lnTo>
                    <a:pt x="1120" y="316"/>
                  </a:lnTo>
                  <a:lnTo>
                    <a:pt x="1141" y="304"/>
                  </a:lnTo>
                  <a:lnTo>
                    <a:pt x="1159" y="289"/>
                  </a:lnTo>
                  <a:lnTo>
                    <a:pt x="1174" y="271"/>
                  </a:lnTo>
                  <a:lnTo>
                    <a:pt x="1182" y="252"/>
                  </a:lnTo>
                  <a:lnTo>
                    <a:pt x="1185" y="229"/>
                  </a:lnTo>
                  <a:lnTo>
                    <a:pt x="1185" y="205"/>
                  </a:lnTo>
                  <a:lnTo>
                    <a:pt x="1179" y="183"/>
                  </a:lnTo>
                  <a:lnTo>
                    <a:pt x="1164" y="167"/>
                  </a:lnTo>
                  <a:lnTo>
                    <a:pt x="1146" y="177"/>
                  </a:lnTo>
                  <a:lnTo>
                    <a:pt x="1125" y="186"/>
                  </a:lnTo>
                  <a:lnTo>
                    <a:pt x="1103" y="195"/>
                  </a:lnTo>
                  <a:lnTo>
                    <a:pt x="1080" y="205"/>
                  </a:lnTo>
                  <a:lnTo>
                    <a:pt x="1056" y="214"/>
                  </a:lnTo>
                  <a:lnTo>
                    <a:pt x="1032" y="222"/>
                  </a:lnTo>
                  <a:lnTo>
                    <a:pt x="1009" y="229"/>
                  </a:lnTo>
                  <a:lnTo>
                    <a:pt x="986" y="236"/>
                  </a:lnTo>
                  <a:lnTo>
                    <a:pt x="963" y="243"/>
                  </a:lnTo>
                  <a:lnTo>
                    <a:pt x="942" y="248"/>
                  </a:lnTo>
                  <a:lnTo>
                    <a:pt x="922" y="254"/>
                  </a:lnTo>
                  <a:lnTo>
                    <a:pt x="906" y="259"/>
                  </a:lnTo>
                  <a:lnTo>
                    <a:pt x="891" y="262"/>
                  </a:lnTo>
                  <a:lnTo>
                    <a:pt x="880" y="266"/>
                  </a:lnTo>
                  <a:lnTo>
                    <a:pt x="872" y="269"/>
                  </a:lnTo>
                  <a:lnTo>
                    <a:pt x="868" y="271"/>
                  </a:lnTo>
                  <a:lnTo>
                    <a:pt x="872" y="296"/>
                  </a:lnTo>
                  <a:lnTo>
                    <a:pt x="876" y="323"/>
                  </a:lnTo>
                  <a:lnTo>
                    <a:pt x="875" y="347"/>
                  </a:lnTo>
                  <a:lnTo>
                    <a:pt x="862" y="362"/>
                  </a:lnTo>
                  <a:lnTo>
                    <a:pt x="854" y="351"/>
                  </a:lnTo>
                  <a:lnTo>
                    <a:pt x="847" y="339"/>
                  </a:lnTo>
                  <a:lnTo>
                    <a:pt x="842" y="329"/>
                  </a:lnTo>
                  <a:lnTo>
                    <a:pt x="836" y="317"/>
                  </a:lnTo>
                  <a:lnTo>
                    <a:pt x="831" y="307"/>
                  </a:lnTo>
                  <a:lnTo>
                    <a:pt x="827" y="297"/>
                  </a:lnTo>
                  <a:lnTo>
                    <a:pt x="822" y="286"/>
                  </a:lnTo>
                  <a:lnTo>
                    <a:pt x="816" y="276"/>
                  </a:lnTo>
                  <a:lnTo>
                    <a:pt x="814" y="276"/>
                  </a:lnTo>
                  <a:lnTo>
                    <a:pt x="807" y="278"/>
                  </a:lnTo>
                  <a:lnTo>
                    <a:pt x="797" y="281"/>
                  </a:lnTo>
                  <a:lnTo>
                    <a:pt x="783" y="284"/>
                  </a:lnTo>
                  <a:lnTo>
                    <a:pt x="765" y="289"/>
                  </a:lnTo>
                  <a:lnTo>
                    <a:pt x="744" y="294"/>
                  </a:lnTo>
                  <a:lnTo>
                    <a:pt x="721" y="300"/>
                  </a:lnTo>
                  <a:lnTo>
                    <a:pt x="694" y="306"/>
                  </a:lnTo>
                  <a:lnTo>
                    <a:pt x="665" y="314"/>
                  </a:lnTo>
                  <a:lnTo>
                    <a:pt x="634" y="321"/>
                  </a:lnTo>
                  <a:lnTo>
                    <a:pt x="602" y="329"/>
                  </a:lnTo>
                  <a:lnTo>
                    <a:pt x="568" y="338"/>
                  </a:lnTo>
                  <a:lnTo>
                    <a:pt x="533" y="346"/>
                  </a:lnTo>
                  <a:lnTo>
                    <a:pt x="497" y="355"/>
                  </a:lnTo>
                  <a:lnTo>
                    <a:pt x="460" y="365"/>
                  </a:lnTo>
                  <a:lnTo>
                    <a:pt x="423" y="374"/>
                  </a:lnTo>
                  <a:lnTo>
                    <a:pt x="386" y="383"/>
                  </a:lnTo>
                  <a:lnTo>
                    <a:pt x="349" y="392"/>
                  </a:lnTo>
                  <a:lnTo>
                    <a:pt x="313" y="402"/>
                  </a:lnTo>
                  <a:lnTo>
                    <a:pt x="277" y="411"/>
                  </a:lnTo>
                  <a:lnTo>
                    <a:pt x="242" y="419"/>
                  </a:lnTo>
                  <a:lnTo>
                    <a:pt x="209" y="427"/>
                  </a:lnTo>
                  <a:lnTo>
                    <a:pt x="178" y="435"/>
                  </a:lnTo>
                  <a:lnTo>
                    <a:pt x="148" y="443"/>
                  </a:lnTo>
                  <a:lnTo>
                    <a:pt x="120" y="450"/>
                  </a:lnTo>
                  <a:lnTo>
                    <a:pt x="95" y="456"/>
                  </a:lnTo>
                  <a:lnTo>
                    <a:pt x="73" y="461"/>
                  </a:lnTo>
                  <a:lnTo>
                    <a:pt x="53" y="466"/>
                  </a:lnTo>
                  <a:lnTo>
                    <a:pt x="37" y="471"/>
                  </a:lnTo>
                  <a:lnTo>
                    <a:pt x="24" y="473"/>
                  </a:lnTo>
                  <a:lnTo>
                    <a:pt x="16" y="475"/>
                  </a:lnTo>
                  <a:lnTo>
                    <a:pt x="12" y="476"/>
                  </a:lnTo>
                  <a:lnTo>
                    <a:pt x="8" y="468"/>
                  </a:lnTo>
                  <a:lnTo>
                    <a:pt x="4" y="457"/>
                  </a:lnTo>
                  <a:lnTo>
                    <a:pt x="0" y="446"/>
                  </a:lnTo>
                  <a:lnTo>
                    <a:pt x="4" y="437"/>
                  </a:lnTo>
                  <a:lnTo>
                    <a:pt x="6" y="437"/>
                  </a:lnTo>
                  <a:lnTo>
                    <a:pt x="12" y="435"/>
                  </a:lnTo>
                  <a:lnTo>
                    <a:pt x="22" y="433"/>
                  </a:lnTo>
                  <a:lnTo>
                    <a:pt x="37" y="429"/>
                  </a:lnTo>
                  <a:lnTo>
                    <a:pt x="54" y="425"/>
                  </a:lnTo>
                  <a:lnTo>
                    <a:pt x="75" y="420"/>
                  </a:lnTo>
                  <a:lnTo>
                    <a:pt x="98" y="414"/>
                  </a:lnTo>
                  <a:lnTo>
                    <a:pt x="123" y="407"/>
                  </a:lnTo>
                  <a:lnTo>
                    <a:pt x="152" y="400"/>
                  </a:lnTo>
                  <a:lnTo>
                    <a:pt x="182" y="393"/>
                  </a:lnTo>
                  <a:lnTo>
                    <a:pt x="213" y="385"/>
                  </a:lnTo>
                  <a:lnTo>
                    <a:pt x="247" y="377"/>
                  </a:lnTo>
                  <a:lnTo>
                    <a:pt x="281" y="369"/>
                  </a:lnTo>
                  <a:lnTo>
                    <a:pt x="316" y="360"/>
                  </a:lnTo>
                  <a:lnTo>
                    <a:pt x="352" y="351"/>
                  </a:lnTo>
                  <a:lnTo>
                    <a:pt x="389" y="342"/>
                  </a:lnTo>
                  <a:lnTo>
                    <a:pt x="424" y="334"/>
                  </a:lnTo>
                  <a:lnTo>
                    <a:pt x="460" y="324"/>
                  </a:lnTo>
                  <a:lnTo>
                    <a:pt x="496" y="315"/>
                  </a:lnTo>
                  <a:lnTo>
                    <a:pt x="530" y="306"/>
                  </a:lnTo>
                  <a:lnTo>
                    <a:pt x="564" y="298"/>
                  </a:lnTo>
                  <a:lnTo>
                    <a:pt x="595" y="290"/>
                  </a:lnTo>
                  <a:lnTo>
                    <a:pt x="626" y="282"/>
                  </a:lnTo>
                  <a:lnTo>
                    <a:pt x="654" y="275"/>
                  </a:lnTo>
                  <a:lnTo>
                    <a:pt x="680" y="268"/>
                  </a:lnTo>
                  <a:lnTo>
                    <a:pt x="704" y="261"/>
                  </a:lnTo>
                  <a:lnTo>
                    <a:pt x="725" y="255"/>
                  </a:lnTo>
                  <a:lnTo>
                    <a:pt x="742" y="251"/>
                  </a:lnTo>
                  <a:lnTo>
                    <a:pt x="757" y="246"/>
                  </a:lnTo>
                  <a:lnTo>
                    <a:pt x="768" y="243"/>
                  </a:lnTo>
                  <a:lnTo>
                    <a:pt x="776" y="240"/>
                  </a:lnTo>
                  <a:lnTo>
                    <a:pt x="778" y="239"/>
                  </a:lnTo>
                  <a:lnTo>
                    <a:pt x="767" y="235"/>
                  </a:lnTo>
                  <a:lnTo>
                    <a:pt x="754" y="230"/>
                  </a:lnTo>
                  <a:lnTo>
                    <a:pt x="740" y="224"/>
                  </a:lnTo>
                  <a:lnTo>
                    <a:pt x="725" y="218"/>
                  </a:lnTo>
                  <a:lnTo>
                    <a:pt x="710" y="213"/>
                  </a:lnTo>
                  <a:lnTo>
                    <a:pt x="694" y="206"/>
                  </a:lnTo>
                  <a:lnTo>
                    <a:pt x="678" y="199"/>
                  </a:lnTo>
                  <a:lnTo>
                    <a:pt x="662" y="192"/>
                  </a:lnTo>
                  <a:lnTo>
                    <a:pt x="646" y="185"/>
                  </a:lnTo>
                  <a:lnTo>
                    <a:pt x="629" y="178"/>
                  </a:lnTo>
                  <a:lnTo>
                    <a:pt x="614" y="170"/>
                  </a:lnTo>
                  <a:lnTo>
                    <a:pt x="600" y="163"/>
                  </a:lnTo>
                  <a:lnTo>
                    <a:pt x="586" y="156"/>
                  </a:lnTo>
                  <a:lnTo>
                    <a:pt x="572" y="149"/>
                  </a:lnTo>
                  <a:lnTo>
                    <a:pt x="559" y="142"/>
                  </a:lnTo>
                  <a:lnTo>
                    <a:pt x="549" y="135"/>
                  </a:lnTo>
                  <a:lnTo>
                    <a:pt x="589" y="119"/>
                  </a:lnTo>
                  <a:lnTo>
                    <a:pt x="596" y="122"/>
                  </a:lnTo>
                  <a:lnTo>
                    <a:pt x="606" y="126"/>
                  </a:lnTo>
                  <a:lnTo>
                    <a:pt x="620" y="133"/>
                  </a:lnTo>
                  <a:lnTo>
                    <a:pt x="636" y="140"/>
                  </a:lnTo>
                  <a:lnTo>
                    <a:pt x="654" y="148"/>
                  </a:lnTo>
                  <a:lnTo>
                    <a:pt x="673" y="157"/>
                  </a:lnTo>
                  <a:lnTo>
                    <a:pt x="694" y="167"/>
                  </a:lnTo>
                  <a:lnTo>
                    <a:pt x="716" y="177"/>
                  </a:lnTo>
                  <a:lnTo>
                    <a:pt x="738" y="186"/>
                  </a:lnTo>
                  <a:lnTo>
                    <a:pt x="760" y="194"/>
                  </a:lnTo>
                  <a:lnTo>
                    <a:pt x="783" y="201"/>
                  </a:lnTo>
                  <a:lnTo>
                    <a:pt x="805" y="208"/>
                  </a:lnTo>
                  <a:lnTo>
                    <a:pt x="825" y="213"/>
                  </a:lnTo>
                  <a:lnTo>
                    <a:pt x="845" y="215"/>
                  </a:lnTo>
                  <a:lnTo>
                    <a:pt x="863" y="216"/>
                  </a:lnTo>
                  <a:lnTo>
                    <a:pt x="880" y="214"/>
                  </a:lnTo>
                  <a:lnTo>
                    <a:pt x="893" y="209"/>
                  </a:lnTo>
                  <a:lnTo>
                    <a:pt x="907" y="206"/>
                  </a:lnTo>
                  <a:lnTo>
                    <a:pt x="921" y="201"/>
                  </a:lnTo>
                  <a:lnTo>
                    <a:pt x="936" y="197"/>
                  </a:lnTo>
                  <a:lnTo>
                    <a:pt x="950" y="192"/>
                  </a:lnTo>
                  <a:lnTo>
                    <a:pt x="965" y="187"/>
                  </a:lnTo>
                  <a:lnTo>
                    <a:pt x="980" y="183"/>
                  </a:lnTo>
                  <a:lnTo>
                    <a:pt x="995" y="178"/>
                  </a:lnTo>
                  <a:lnTo>
                    <a:pt x="1009" y="173"/>
                  </a:lnTo>
                  <a:lnTo>
                    <a:pt x="1024" y="168"/>
                  </a:lnTo>
                  <a:lnTo>
                    <a:pt x="1037" y="162"/>
                  </a:lnTo>
                  <a:lnTo>
                    <a:pt x="1051" y="156"/>
                  </a:lnTo>
                  <a:lnTo>
                    <a:pt x="1064" y="149"/>
                  </a:lnTo>
                  <a:lnTo>
                    <a:pt x="1078" y="144"/>
                  </a:lnTo>
                  <a:lnTo>
                    <a:pt x="1091" y="137"/>
                  </a:lnTo>
                  <a:lnTo>
                    <a:pt x="1102" y="129"/>
                  </a:lnTo>
                  <a:lnTo>
                    <a:pt x="1103" y="122"/>
                  </a:lnTo>
                  <a:lnTo>
                    <a:pt x="1102" y="115"/>
                  </a:lnTo>
                  <a:lnTo>
                    <a:pt x="1099" y="106"/>
                  </a:lnTo>
                  <a:lnTo>
                    <a:pt x="1092" y="96"/>
                  </a:lnTo>
                  <a:lnTo>
                    <a:pt x="1082" y="87"/>
                  </a:lnTo>
                  <a:lnTo>
                    <a:pt x="1071" y="78"/>
                  </a:lnTo>
                  <a:lnTo>
                    <a:pt x="1057" y="69"/>
                  </a:lnTo>
                  <a:lnTo>
                    <a:pt x="1041" y="59"/>
                  </a:lnTo>
                  <a:lnTo>
                    <a:pt x="1021" y="51"/>
                  </a:lnTo>
                  <a:lnTo>
                    <a:pt x="1001" y="44"/>
                  </a:lnTo>
                  <a:lnTo>
                    <a:pt x="978" y="38"/>
                  </a:lnTo>
                  <a:lnTo>
                    <a:pt x="952" y="33"/>
                  </a:lnTo>
                  <a:lnTo>
                    <a:pt x="925" y="30"/>
                  </a:lnTo>
                  <a:lnTo>
                    <a:pt x="896" y="28"/>
                  </a:lnTo>
                  <a:lnTo>
                    <a:pt x="865" y="30"/>
                  </a:lnTo>
                  <a:lnTo>
                    <a:pt x="831" y="33"/>
                  </a:lnTo>
                  <a:lnTo>
                    <a:pt x="839" y="26"/>
                  </a:lnTo>
                  <a:lnTo>
                    <a:pt x="851" y="19"/>
                  </a:lnTo>
                  <a:lnTo>
                    <a:pt x="863" y="13"/>
                  </a:lnTo>
                  <a:lnTo>
                    <a:pt x="877" y="8"/>
                  </a:lnTo>
                  <a:lnTo>
                    <a:pt x="892" y="4"/>
                  </a:lnTo>
                  <a:lnTo>
                    <a:pt x="906" y="2"/>
                  </a:lnTo>
                  <a:lnTo>
                    <a:pt x="919" y="0"/>
                  </a:lnTo>
                  <a:lnTo>
                    <a:pt x="929" y="0"/>
                  </a:lnTo>
                  <a:lnTo>
                    <a:pt x="949" y="0"/>
                  </a:lnTo>
                  <a:lnTo>
                    <a:pt x="967" y="0"/>
                  </a:lnTo>
                  <a:lnTo>
                    <a:pt x="987" y="2"/>
                  </a:lnTo>
                  <a:lnTo>
                    <a:pt x="1004" y="4"/>
                  </a:lnTo>
                  <a:lnTo>
                    <a:pt x="1023" y="6"/>
                  </a:lnTo>
                  <a:lnTo>
                    <a:pt x="1040" y="11"/>
                  </a:lnTo>
                  <a:lnTo>
                    <a:pt x="1057" y="16"/>
                  </a:lnTo>
                  <a:lnTo>
                    <a:pt x="1074" y="23"/>
                  </a:lnTo>
                  <a:lnTo>
                    <a:pt x="1091" y="30"/>
                  </a:lnTo>
                  <a:lnTo>
                    <a:pt x="1107" y="38"/>
                  </a:lnTo>
                  <a:lnTo>
                    <a:pt x="1122" y="47"/>
                  </a:lnTo>
                  <a:lnTo>
                    <a:pt x="1138" y="58"/>
                  </a:lnTo>
                  <a:lnTo>
                    <a:pt x="1153" y="70"/>
                  </a:lnTo>
                  <a:lnTo>
                    <a:pt x="1167" y="84"/>
                  </a:lnTo>
                  <a:lnTo>
                    <a:pt x="1182" y="99"/>
                  </a:lnTo>
                  <a:lnTo>
                    <a:pt x="1195" y="1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2995" y="2757"/>
              <a:ext cx="163" cy="71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79" y="5"/>
                </a:cxn>
                <a:cxn ang="0">
                  <a:pos x="98" y="12"/>
                </a:cxn>
                <a:cxn ang="0">
                  <a:pos x="119" y="20"/>
                </a:cxn>
                <a:cxn ang="0">
                  <a:pos x="140" y="30"/>
                </a:cxn>
                <a:cxn ang="0">
                  <a:pos x="162" y="40"/>
                </a:cxn>
                <a:cxn ang="0">
                  <a:pos x="184" y="51"/>
                </a:cxn>
                <a:cxn ang="0">
                  <a:pos x="207" y="62"/>
                </a:cxn>
                <a:cxn ang="0">
                  <a:pos x="228" y="73"/>
                </a:cxn>
                <a:cxn ang="0">
                  <a:pos x="248" y="84"/>
                </a:cxn>
                <a:cxn ang="0">
                  <a:pos x="267" y="95"/>
                </a:cxn>
                <a:cxn ang="0">
                  <a:pos x="284" y="104"/>
                </a:cxn>
                <a:cxn ang="0">
                  <a:pos x="299" y="112"/>
                </a:cxn>
                <a:cxn ang="0">
                  <a:pos x="311" y="119"/>
                </a:cxn>
                <a:cxn ang="0">
                  <a:pos x="320" y="125"/>
                </a:cxn>
                <a:cxn ang="0">
                  <a:pos x="326" y="129"/>
                </a:cxn>
                <a:cxn ang="0">
                  <a:pos x="328" y="130"/>
                </a:cxn>
                <a:cxn ang="0">
                  <a:pos x="261" y="141"/>
                </a:cxn>
                <a:cxn ang="0">
                  <a:pos x="0" y="21"/>
                </a:cxn>
                <a:cxn ang="0">
                  <a:pos x="62" y="0"/>
                </a:cxn>
              </a:cxnLst>
              <a:rect l="0" t="0" r="r" b="b"/>
              <a:pathLst>
                <a:path w="328" h="141">
                  <a:moveTo>
                    <a:pt x="62" y="0"/>
                  </a:moveTo>
                  <a:lnTo>
                    <a:pt x="79" y="5"/>
                  </a:lnTo>
                  <a:lnTo>
                    <a:pt x="98" y="12"/>
                  </a:lnTo>
                  <a:lnTo>
                    <a:pt x="119" y="20"/>
                  </a:lnTo>
                  <a:lnTo>
                    <a:pt x="140" y="30"/>
                  </a:lnTo>
                  <a:lnTo>
                    <a:pt x="162" y="40"/>
                  </a:lnTo>
                  <a:lnTo>
                    <a:pt x="184" y="51"/>
                  </a:lnTo>
                  <a:lnTo>
                    <a:pt x="207" y="62"/>
                  </a:lnTo>
                  <a:lnTo>
                    <a:pt x="228" y="73"/>
                  </a:lnTo>
                  <a:lnTo>
                    <a:pt x="248" y="84"/>
                  </a:lnTo>
                  <a:lnTo>
                    <a:pt x="267" y="95"/>
                  </a:lnTo>
                  <a:lnTo>
                    <a:pt x="284" y="104"/>
                  </a:lnTo>
                  <a:lnTo>
                    <a:pt x="299" y="112"/>
                  </a:lnTo>
                  <a:lnTo>
                    <a:pt x="311" y="119"/>
                  </a:lnTo>
                  <a:lnTo>
                    <a:pt x="320" y="125"/>
                  </a:lnTo>
                  <a:lnTo>
                    <a:pt x="326" y="129"/>
                  </a:lnTo>
                  <a:lnTo>
                    <a:pt x="328" y="130"/>
                  </a:lnTo>
                  <a:lnTo>
                    <a:pt x="261" y="141"/>
                  </a:lnTo>
                  <a:lnTo>
                    <a:pt x="0" y="2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852" y="2803"/>
              <a:ext cx="228" cy="94"/>
            </a:xfrm>
            <a:custGeom>
              <a:avLst/>
              <a:gdLst/>
              <a:ahLst/>
              <a:cxnLst>
                <a:cxn ang="0">
                  <a:pos x="42" y="103"/>
                </a:cxn>
                <a:cxn ang="0">
                  <a:pos x="54" y="123"/>
                </a:cxn>
                <a:cxn ang="0">
                  <a:pos x="72" y="137"/>
                </a:cxn>
                <a:cxn ang="0">
                  <a:pos x="95" y="146"/>
                </a:cxn>
                <a:cxn ang="0">
                  <a:pos x="122" y="150"/>
                </a:cxn>
                <a:cxn ang="0">
                  <a:pos x="153" y="150"/>
                </a:cxn>
                <a:cxn ang="0">
                  <a:pos x="188" y="148"/>
                </a:cxn>
                <a:cxn ang="0">
                  <a:pos x="222" y="144"/>
                </a:cxn>
                <a:cxn ang="0">
                  <a:pos x="255" y="138"/>
                </a:cxn>
                <a:cxn ang="0">
                  <a:pos x="284" y="133"/>
                </a:cxn>
                <a:cxn ang="0">
                  <a:pos x="319" y="126"/>
                </a:cxn>
                <a:cxn ang="0">
                  <a:pos x="352" y="119"/>
                </a:cxn>
                <a:cxn ang="0">
                  <a:pos x="386" y="114"/>
                </a:cxn>
                <a:cxn ang="0">
                  <a:pos x="415" y="107"/>
                </a:cxn>
                <a:cxn ang="0">
                  <a:pos x="437" y="103"/>
                </a:cxn>
                <a:cxn ang="0">
                  <a:pos x="450" y="102"/>
                </a:cxn>
                <a:cxn ang="0">
                  <a:pos x="455" y="106"/>
                </a:cxn>
                <a:cxn ang="0">
                  <a:pos x="448" y="114"/>
                </a:cxn>
                <a:cxn ang="0">
                  <a:pos x="429" y="124"/>
                </a:cxn>
                <a:cxn ang="0">
                  <a:pos x="400" y="135"/>
                </a:cxn>
                <a:cxn ang="0">
                  <a:pos x="366" y="147"/>
                </a:cxn>
                <a:cxn ang="0">
                  <a:pos x="328" y="157"/>
                </a:cxn>
                <a:cxn ang="0">
                  <a:pos x="293" y="167"/>
                </a:cxn>
                <a:cxn ang="0">
                  <a:pos x="259" y="173"/>
                </a:cxn>
                <a:cxn ang="0">
                  <a:pos x="222" y="179"/>
                </a:cxn>
                <a:cxn ang="0">
                  <a:pos x="174" y="185"/>
                </a:cxn>
                <a:cxn ang="0">
                  <a:pos x="127" y="187"/>
                </a:cxn>
                <a:cxn ang="0">
                  <a:pos x="82" y="182"/>
                </a:cxn>
                <a:cxn ang="0">
                  <a:pos x="46" y="164"/>
                </a:cxn>
                <a:cxn ang="0">
                  <a:pos x="22" y="140"/>
                </a:cxn>
                <a:cxn ang="0">
                  <a:pos x="6" y="111"/>
                </a:cxn>
                <a:cxn ang="0">
                  <a:pos x="0" y="78"/>
                </a:cxn>
                <a:cxn ang="0">
                  <a:pos x="4" y="42"/>
                </a:cxn>
                <a:cxn ang="0">
                  <a:pos x="17" y="10"/>
                </a:cxn>
                <a:cxn ang="0">
                  <a:pos x="33" y="10"/>
                </a:cxn>
                <a:cxn ang="0">
                  <a:pos x="34" y="58"/>
                </a:cxn>
              </a:cxnLst>
              <a:rect l="0" t="0" r="r" b="b"/>
              <a:pathLst>
                <a:path w="455" h="187">
                  <a:moveTo>
                    <a:pt x="39" y="91"/>
                  </a:moveTo>
                  <a:lnTo>
                    <a:pt x="42" y="103"/>
                  </a:lnTo>
                  <a:lnTo>
                    <a:pt x="47" y="114"/>
                  </a:lnTo>
                  <a:lnTo>
                    <a:pt x="54" y="123"/>
                  </a:lnTo>
                  <a:lnTo>
                    <a:pt x="62" y="130"/>
                  </a:lnTo>
                  <a:lnTo>
                    <a:pt x="72" y="137"/>
                  </a:lnTo>
                  <a:lnTo>
                    <a:pt x="83" y="141"/>
                  </a:lnTo>
                  <a:lnTo>
                    <a:pt x="95" y="146"/>
                  </a:lnTo>
                  <a:lnTo>
                    <a:pt x="108" y="148"/>
                  </a:lnTo>
                  <a:lnTo>
                    <a:pt x="122" y="150"/>
                  </a:lnTo>
                  <a:lnTo>
                    <a:pt x="138" y="150"/>
                  </a:lnTo>
                  <a:lnTo>
                    <a:pt x="153" y="150"/>
                  </a:lnTo>
                  <a:lnTo>
                    <a:pt x="170" y="149"/>
                  </a:lnTo>
                  <a:lnTo>
                    <a:pt x="188" y="148"/>
                  </a:lnTo>
                  <a:lnTo>
                    <a:pt x="205" y="146"/>
                  </a:lnTo>
                  <a:lnTo>
                    <a:pt x="222" y="144"/>
                  </a:lnTo>
                  <a:lnTo>
                    <a:pt x="241" y="140"/>
                  </a:lnTo>
                  <a:lnTo>
                    <a:pt x="255" y="138"/>
                  </a:lnTo>
                  <a:lnTo>
                    <a:pt x="269" y="135"/>
                  </a:lnTo>
                  <a:lnTo>
                    <a:pt x="284" y="133"/>
                  </a:lnTo>
                  <a:lnTo>
                    <a:pt x="302" y="130"/>
                  </a:lnTo>
                  <a:lnTo>
                    <a:pt x="319" y="126"/>
                  </a:lnTo>
                  <a:lnTo>
                    <a:pt x="336" y="123"/>
                  </a:lnTo>
                  <a:lnTo>
                    <a:pt x="352" y="119"/>
                  </a:lnTo>
                  <a:lnTo>
                    <a:pt x="370" y="116"/>
                  </a:lnTo>
                  <a:lnTo>
                    <a:pt x="386" y="114"/>
                  </a:lnTo>
                  <a:lnTo>
                    <a:pt x="401" y="110"/>
                  </a:lnTo>
                  <a:lnTo>
                    <a:pt x="415" y="107"/>
                  </a:lnTo>
                  <a:lnTo>
                    <a:pt x="426" y="104"/>
                  </a:lnTo>
                  <a:lnTo>
                    <a:pt x="437" y="103"/>
                  </a:lnTo>
                  <a:lnTo>
                    <a:pt x="445" y="102"/>
                  </a:lnTo>
                  <a:lnTo>
                    <a:pt x="450" y="102"/>
                  </a:lnTo>
                  <a:lnTo>
                    <a:pt x="453" y="102"/>
                  </a:lnTo>
                  <a:lnTo>
                    <a:pt x="455" y="106"/>
                  </a:lnTo>
                  <a:lnTo>
                    <a:pt x="453" y="109"/>
                  </a:lnTo>
                  <a:lnTo>
                    <a:pt x="448" y="114"/>
                  </a:lnTo>
                  <a:lnTo>
                    <a:pt x="440" y="119"/>
                  </a:lnTo>
                  <a:lnTo>
                    <a:pt x="429" y="124"/>
                  </a:lnTo>
                  <a:lnTo>
                    <a:pt x="416" y="130"/>
                  </a:lnTo>
                  <a:lnTo>
                    <a:pt x="400" y="135"/>
                  </a:lnTo>
                  <a:lnTo>
                    <a:pt x="384" y="141"/>
                  </a:lnTo>
                  <a:lnTo>
                    <a:pt x="366" y="147"/>
                  </a:lnTo>
                  <a:lnTo>
                    <a:pt x="348" y="153"/>
                  </a:lnTo>
                  <a:lnTo>
                    <a:pt x="328" y="157"/>
                  </a:lnTo>
                  <a:lnTo>
                    <a:pt x="310" y="163"/>
                  </a:lnTo>
                  <a:lnTo>
                    <a:pt x="293" y="167"/>
                  </a:lnTo>
                  <a:lnTo>
                    <a:pt x="275" y="171"/>
                  </a:lnTo>
                  <a:lnTo>
                    <a:pt x="259" y="173"/>
                  </a:lnTo>
                  <a:lnTo>
                    <a:pt x="245" y="176"/>
                  </a:lnTo>
                  <a:lnTo>
                    <a:pt x="222" y="179"/>
                  </a:lnTo>
                  <a:lnTo>
                    <a:pt x="198" y="182"/>
                  </a:lnTo>
                  <a:lnTo>
                    <a:pt x="174" y="185"/>
                  </a:lnTo>
                  <a:lnTo>
                    <a:pt x="151" y="186"/>
                  </a:lnTo>
                  <a:lnTo>
                    <a:pt x="127" y="187"/>
                  </a:lnTo>
                  <a:lnTo>
                    <a:pt x="104" y="185"/>
                  </a:lnTo>
                  <a:lnTo>
                    <a:pt x="82" y="182"/>
                  </a:lnTo>
                  <a:lnTo>
                    <a:pt x="62" y="175"/>
                  </a:lnTo>
                  <a:lnTo>
                    <a:pt x="46" y="164"/>
                  </a:lnTo>
                  <a:lnTo>
                    <a:pt x="33" y="154"/>
                  </a:lnTo>
                  <a:lnTo>
                    <a:pt x="22" y="140"/>
                  </a:lnTo>
                  <a:lnTo>
                    <a:pt x="12" y="126"/>
                  </a:lnTo>
                  <a:lnTo>
                    <a:pt x="6" y="111"/>
                  </a:lnTo>
                  <a:lnTo>
                    <a:pt x="2" y="95"/>
                  </a:lnTo>
                  <a:lnTo>
                    <a:pt x="0" y="78"/>
                  </a:lnTo>
                  <a:lnTo>
                    <a:pt x="1" y="59"/>
                  </a:lnTo>
                  <a:lnTo>
                    <a:pt x="4" y="42"/>
                  </a:lnTo>
                  <a:lnTo>
                    <a:pt x="9" y="25"/>
                  </a:lnTo>
                  <a:lnTo>
                    <a:pt x="17" y="10"/>
                  </a:lnTo>
                  <a:lnTo>
                    <a:pt x="32" y="0"/>
                  </a:lnTo>
                  <a:lnTo>
                    <a:pt x="33" y="10"/>
                  </a:lnTo>
                  <a:lnTo>
                    <a:pt x="33" y="31"/>
                  </a:lnTo>
                  <a:lnTo>
                    <a:pt x="34" y="58"/>
                  </a:lnTo>
                  <a:lnTo>
                    <a:pt x="39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7" name="正方形/長方形 56"/>
          <p:cNvSpPr/>
          <p:nvPr/>
        </p:nvSpPr>
        <p:spPr>
          <a:xfrm>
            <a:off x="5883090" y="3645024"/>
            <a:ext cx="4171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0" y="5373216"/>
            <a:ext cx="93965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の関係代名詞は</a:t>
            </a:r>
            <a:r>
              <a:rPr lang="ja-JP" altLang="en-US" sz="44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省略できる！！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4154468" y="46365"/>
            <a:ext cx="1569660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 smtClean="0">
                <a:ln w="17780" cmpd="sng">
                  <a:noFill/>
                  <a:prstDash val="solid"/>
                  <a:miter lim="800000"/>
                </a:ln>
              </a:rPr>
              <a:t>の省略</a:t>
            </a:r>
            <a:endParaRPr lang="en-US" altLang="ja-JP" sz="3600" cap="none" spc="0" dirty="0" smtClean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-0.38923 -0.0050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16337 -7.40741E-7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7407E-6 L -0.13472 0.00532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11" grpId="0"/>
      <p:bldP spid="12" grpId="0"/>
      <p:bldP spid="12" grpId="1"/>
      <p:bldP spid="13" grpId="0"/>
      <p:bldP spid="13" grpId="1"/>
      <p:bldP spid="15" grpId="0"/>
      <p:bldP spid="15" grpId="1"/>
      <p:bldP spid="26" grpId="0"/>
      <p:bldP spid="26" grpId="1"/>
      <p:bldP spid="26" grpId="2"/>
      <p:bldP spid="29" grpId="0" animBg="1"/>
      <p:bldP spid="29" grpId="2" animBg="1"/>
      <p:bldP spid="30" grpId="0" animBg="1"/>
      <p:bldP spid="30" grpId="1" animBg="1"/>
      <p:bldP spid="31" grpId="0"/>
      <p:bldP spid="31" grpId="1"/>
      <p:bldP spid="39" grpId="0" animBg="1"/>
      <p:bldP spid="57" grpId="0"/>
      <p:bldP spid="57" grpId="1"/>
      <p:bldP spid="58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正方形/長方形 73"/>
          <p:cNvSpPr/>
          <p:nvPr/>
        </p:nvSpPr>
        <p:spPr>
          <a:xfrm>
            <a:off x="5436096" y="5085184"/>
            <a:ext cx="3203848" cy="504056"/>
          </a:xfrm>
          <a:prstGeom prst="rect">
            <a:avLst/>
          </a:prstGeom>
          <a:solidFill>
            <a:srgbClr val="F20E85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516216" y="1772816"/>
            <a:ext cx="1296144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447603" y="1340768"/>
            <a:ext cx="21162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reindeer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69821" y="1368152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27223" y="1368152"/>
            <a:ext cx="38571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reindeer can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95936" y="1990581"/>
            <a:ext cx="1368152" cy="35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822579" y="2232248"/>
            <a:ext cx="2116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reindeer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92465" y="2257708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148064" y="2257708"/>
            <a:ext cx="14382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004048" y="0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主格</a:t>
            </a:r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8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8" y="764704"/>
            <a:ext cx="1368498" cy="1584176"/>
          </a:xfrm>
          <a:prstGeom prst="rect">
            <a:avLst/>
          </a:prstGeom>
          <a:noFill/>
        </p:spPr>
      </p:pic>
      <p:sp>
        <p:nvSpPr>
          <p:cNvPr id="51" name="正方形/長方形 50"/>
          <p:cNvSpPr/>
          <p:nvPr/>
        </p:nvSpPr>
        <p:spPr>
          <a:xfrm>
            <a:off x="611560" y="4110017"/>
            <a:ext cx="1922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64606" y="4110017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109945" y="4110017"/>
            <a:ext cx="36070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the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23528" y="5085184"/>
            <a:ext cx="19223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228558" y="5085184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491880" y="5118864"/>
            <a:ext cx="13821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9" name="右中かっこ 58"/>
          <p:cNvSpPr/>
          <p:nvPr/>
        </p:nvSpPr>
        <p:spPr>
          <a:xfrm rot="5400000">
            <a:off x="3702854" y="3745908"/>
            <a:ext cx="530346" cy="2148212"/>
          </a:xfrm>
          <a:prstGeom prst="rightBrace">
            <a:avLst>
              <a:gd name="adj1" fmla="val 33476"/>
              <a:gd name="adj2" fmla="val 89703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Century Schoolbook" pitchFamily="18" charset="0"/>
            </a:endParaRPr>
          </a:p>
        </p:txBody>
      </p:sp>
      <p:sp>
        <p:nvSpPr>
          <p:cNvPr id="60" name="正方形/長方形 59"/>
          <p:cNvSpPr/>
          <p:nvPr/>
        </p:nvSpPr>
        <p:spPr>
          <a:xfrm flipV="1">
            <a:off x="-144016" y="2780928"/>
            <a:ext cx="932452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4932040" y="2828388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2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2" name="Picture 7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98350"/>
            <a:ext cx="1152128" cy="1396449"/>
          </a:xfrm>
          <a:prstGeom prst="rect">
            <a:avLst/>
          </a:prstGeom>
          <a:noFill/>
        </p:spPr>
      </p:pic>
      <p:sp>
        <p:nvSpPr>
          <p:cNvPr id="28" name="正方形/長方形 27"/>
          <p:cNvSpPr/>
          <p:nvPr/>
        </p:nvSpPr>
        <p:spPr>
          <a:xfrm>
            <a:off x="5751725" y="3330703"/>
            <a:ext cx="33922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できる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067243" y="476672"/>
            <a:ext cx="40767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できない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grpSp>
        <p:nvGrpSpPr>
          <p:cNvPr id="31" name="Group 4"/>
          <p:cNvGrpSpPr>
            <a:grpSpLocks noChangeAspect="1"/>
          </p:cNvGrpSpPr>
          <p:nvPr/>
        </p:nvGrpSpPr>
        <p:grpSpPr bwMode="auto">
          <a:xfrm>
            <a:off x="2915816" y="692696"/>
            <a:ext cx="936104" cy="915140"/>
            <a:chOff x="2018" y="2341"/>
            <a:chExt cx="1161" cy="1135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6" name="円形吹き出し 35"/>
          <p:cNvSpPr/>
          <p:nvPr/>
        </p:nvSpPr>
        <p:spPr>
          <a:xfrm>
            <a:off x="3419872" y="1268760"/>
            <a:ext cx="3024336" cy="720080"/>
          </a:xfrm>
          <a:prstGeom prst="wedgeEllipseCallout">
            <a:avLst>
              <a:gd name="adj1" fmla="val -41634"/>
              <a:gd name="adj2" fmla="val -44169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18135" y="0"/>
            <a:ext cx="5129929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関係代名詞の省略（接触節）</a:t>
            </a:r>
            <a:endParaRPr lang="en-US" altLang="ja-JP" sz="3200" b="1" cap="none" spc="0" dirty="0" smtClean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涙形 37"/>
          <p:cNvSpPr/>
          <p:nvPr/>
        </p:nvSpPr>
        <p:spPr>
          <a:xfrm rot="21048615">
            <a:off x="2530595" y="3961355"/>
            <a:ext cx="683354" cy="641329"/>
          </a:xfrm>
          <a:prstGeom prst="teardrop">
            <a:avLst>
              <a:gd name="adj" fmla="val 144034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39" name="涙形 38"/>
          <p:cNvSpPr/>
          <p:nvPr/>
        </p:nvSpPr>
        <p:spPr>
          <a:xfrm rot="16200000">
            <a:off x="5394624" y="3217837"/>
            <a:ext cx="639567" cy="2423927"/>
          </a:xfrm>
          <a:prstGeom prst="teardrop">
            <a:avLst>
              <a:gd name="adj" fmla="val 200000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grpSp>
        <p:nvGrpSpPr>
          <p:cNvPr id="40" name="Group 4"/>
          <p:cNvGrpSpPr>
            <a:grpSpLocks noChangeAspect="1"/>
          </p:cNvGrpSpPr>
          <p:nvPr/>
        </p:nvGrpSpPr>
        <p:grpSpPr bwMode="auto">
          <a:xfrm>
            <a:off x="2533881" y="3173913"/>
            <a:ext cx="936104" cy="915140"/>
            <a:chOff x="2018" y="2341"/>
            <a:chExt cx="1161" cy="1135"/>
          </a:xfrm>
        </p:grpSpPr>
        <p:sp>
          <p:nvSpPr>
            <p:cNvPr id="4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6" name="正方形/長方形 45"/>
          <p:cNvSpPr/>
          <p:nvPr/>
        </p:nvSpPr>
        <p:spPr>
          <a:xfrm>
            <a:off x="3491880" y="4509120"/>
            <a:ext cx="936104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5417587" y="5085184"/>
            <a:ext cx="32223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present I want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144016" y="5661248"/>
            <a:ext cx="8892480" cy="112474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179512" y="6021288"/>
            <a:ext cx="76290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目的格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関係代名詞は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省略できる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。・・・接触節とも言う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79512" y="5589240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79512" y="6381328"/>
            <a:ext cx="80361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②省略された部分は名詞、名詞（主語）、動詞の順番で続く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73" name="下矢印 72"/>
          <p:cNvSpPr/>
          <p:nvPr/>
        </p:nvSpPr>
        <p:spPr>
          <a:xfrm rot="16200000">
            <a:off x="4927849" y="5089375"/>
            <a:ext cx="503185" cy="49480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20" grpId="0" animBg="1"/>
      <p:bldP spid="11" grpId="0"/>
      <p:bldP spid="12" grpId="0"/>
      <p:bldP spid="13" grpId="0"/>
      <p:bldP spid="16" grpId="0" animBg="1"/>
      <p:bldP spid="17" grpId="0"/>
      <p:bldP spid="18" grpId="0"/>
      <p:bldP spid="19" grpId="0"/>
      <p:bldP spid="44" grpId="0"/>
      <p:bldP spid="51" grpId="0"/>
      <p:bldP spid="52" grpId="0"/>
      <p:bldP spid="53" grpId="0"/>
      <p:bldP spid="55" grpId="0"/>
      <p:bldP spid="56" grpId="0"/>
      <p:bldP spid="57" grpId="0"/>
      <p:bldP spid="59" grpId="0" animBg="1"/>
      <p:bldP spid="60" grpId="0" animBg="1"/>
      <p:bldP spid="61" grpId="0"/>
      <p:bldP spid="28" grpId="0"/>
      <p:bldP spid="29" grpId="0"/>
      <p:bldP spid="36" grpId="0" animBg="1"/>
      <p:bldP spid="36" grpId="1" animBg="1"/>
      <p:bldP spid="37" grpId="0"/>
      <p:bldP spid="38" grpId="0" animBg="1"/>
      <p:bldP spid="39" grpId="0" animBg="1"/>
      <p:bldP spid="39" grpId="1" animBg="1"/>
      <p:bldP spid="46" grpId="0" animBg="1"/>
      <p:bldP spid="63" grpId="0"/>
      <p:bldP spid="64" grpId="0" animBg="1"/>
      <p:bldP spid="67" grpId="0"/>
      <p:bldP spid="70" grpId="0"/>
      <p:bldP spid="72" grpId="0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87624" y="1700808"/>
            <a:ext cx="6858000" cy="2358752"/>
          </a:xfrm>
        </p:spPr>
        <p:txBody>
          <a:bodyPr>
            <a:noAutofit/>
          </a:bodyPr>
          <a:lstStyle/>
          <a:p>
            <a:pPr algn="ctr"/>
            <a:r>
              <a:rPr lang="ja-JP" altLang="en-US" sz="4000" dirty="0" smtClean="0">
                <a:latin typeface="+mn-ea"/>
                <a:ea typeface="+mn-ea"/>
              </a:rPr>
              <a:t>主格の関係代名詞と</a:t>
            </a:r>
            <a:r>
              <a:rPr lang="en-US" altLang="ja-JP" sz="4000" dirty="0" smtClean="0">
                <a:latin typeface="+mn-ea"/>
                <a:ea typeface="+mn-ea"/>
              </a:rPr>
              <a:t/>
            </a:r>
            <a:br>
              <a:rPr lang="en-US" altLang="ja-JP" sz="4000" dirty="0" smtClean="0">
                <a:latin typeface="+mn-ea"/>
                <a:ea typeface="+mn-ea"/>
              </a:rPr>
            </a:br>
            <a:r>
              <a:rPr lang="ja-JP" altLang="en-US" sz="4000" dirty="0" smtClean="0">
                <a:latin typeface="+mn-ea"/>
                <a:ea typeface="+mn-ea"/>
              </a:rPr>
              <a:t>目的格の関係代名詞</a:t>
            </a:r>
            <a:endParaRPr kumimoji="1" lang="ja-JP" altLang="en-US" sz="40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省略できるか、できないか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is the dictionary </a:t>
            </a:r>
          </a:p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ja-JP" altLang="en-US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uses every day.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" name="Picture 3" descr="C:\Users\KASUGA_Hideki\AppData\Local\Microsoft\Windows\Temporary Internet Files\Content.IE5\UAMSSBKW\MC9004063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92696"/>
            <a:ext cx="2206625" cy="1768475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4427984" y="4077072"/>
            <a:ext cx="1224136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上矢印 11"/>
          <p:cNvSpPr/>
          <p:nvPr/>
        </p:nvSpPr>
        <p:spPr>
          <a:xfrm>
            <a:off x="5364088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3491880" y="3429000"/>
            <a:ext cx="86409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331640" y="3501008"/>
            <a:ext cx="216024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uiExpand="1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892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Mr. Mori is a doctor</a:t>
            </a:r>
          </a:p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very kind to old people. </a:t>
            </a:r>
            <a:endParaRPr lang="en-US" altLang="ja-JP" sz="40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195736" y="3933056"/>
            <a:ext cx="504056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899592" y="3501008"/>
            <a:ext cx="1224136" cy="64807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 descr="C:\Users\KASUGA_Hideki\AppData\Local\Microsoft\Windows\Temporary Internet Files\Content.IE5\KBCIKASU\MC9003325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2216082" cy="2383714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-10980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5004048" y="3933056"/>
            <a:ext cx="1728192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-36512" y="2780928"/>
            <a:ext cx="91805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 has lost the toy</a:t>
            </a:r>
          </a:p>
          <a:p>
            <a:pPr algn="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his father bought for him.</a:t>
            </a:r>
          </a:p>
        </p:txBody>
      </p:sp>
      <p:sp>
        <p:nvSpPr>
          <p:cNvPr id="12" name="上矢印 11"/>
          <p:cNvSpPr/>
          <p:nvPr/>
        </p:nvSpPr>
        <p:spPr>
          <a:xfrm>
            <a:off x="6516216" y="3861048"/>
            <a:ext cx="792088" cy="12241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195736" y="3429000"/>
            <a:ext cx="2664296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55576" y="3429000"/>
            <a:ext cx="136815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66" name="Picture 2" descr="C:\Users\KASUGA_Hideki\AppData\Local\Microsoft\Windows\Temporary Internet Files\Content.IE5\I838K3M1\MC9002816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2592288" cy="2786710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19223" y="44624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③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found the key</a:t>
            </a:r>
          </a:p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she lost last week.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644008" y="4077072"/>
            <a:ext cx="1224136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>
            <a:off x="5436096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563888" y="3429000"/>
            <a:ext cx="1008112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403648" y="3501008"/>
            <a:ext cx="2160240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Users\KASUGA_Hideki\AppData\Local\Microsoft\Windows\Temporary Internet Files\Content.IE5\587Z9ZT7\MC9002865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76672"/>
            <a:ext cx="2232248" cy="1954482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0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④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They want a house </a:t>
            </a:r>
          </a:p>
          <a:p>
            <a:pPr algn="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has five bedrooms.</a:t>
            </a:r>
            <a:endParaRPr lang="en-US" altLang="ja-JP" sz="44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419872" y="407707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763688" y="3429000"/>
            <a:ext cx="158417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22" name="Picture 2" descr="C:\Users\KASUGA_Hideki\AppData\Local\Microsoft\Windows\Temporary Internet Files\Content.IE5\UAMSSBKW\MC9004304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2520280" cy="2439126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-10980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⑤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342</Words>
  <Application>Microsoft Office PowerPoint</Application>
  <PresentationFormat>画面に合わせる (4:3)</PresentationFormat>
  <Paragraphs>89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テーマ</vt:lpstr>
      <vt:lpstr>関係代名詞（接触節）</vt:lpstr>
      <vt:lpstr>スライド 2</vt:lpstr>
      <vt:lpstr>スライド 3</vt:lpstr>
      <vt:lpstr>主格の関係代名詞と 目的格の関係代名詞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106</cp:revision>
  <dcterms:created xsi:type="dcterms:W3CDTF">2011-11-07T12:22:25Z</dcterms:created>
  <dcterms:modified xsi:type="dcterms:W3CDTF">2014-10-31T04:58:02Z</dcterms:modified>
</cp:coreProperties>
</file>